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21"/>
  </p:notesMasterIdLst>
  <p:handoutMasterIdLst>
    <p:handoutMasterId r:id="rId22"/>
  </p:handoutMasterIdLst>
  <p:sldIdLst>
    <p:sldId id="447" r:id="rId2"/>
    <p:sldId id="970" r:id="rId3"/>
    <p:sldId id="1616" r:id="rId4"/>
    <p:sldId id="882" r:id="rId5"/>
    <p:sldId id="451" r:id="rId6"/>
    <p:sldId id="896" r:id="rId7"/>
    <p:sldId id="891" r:id="rId8"/>
    <p:sldId id="890" r:id="rId9"/>
    <p:sldId id="889" r:id="rId10"/>
    <p:sldId id="897" r:id="rId11"/>
    <p:sldId id="900" r:id="rId12"/>
    <p:sldId id="1612" r:id="rId13"/>
    <p:sldId id="1613" r:id="rId14"/>
    <p:sldId id="1614" r:id="rId15"/>
    <p:sldId id="892" r:id="rId16"/>
    <p:sldId id="1615" r:id="rId17"/>
    <p:sldId id="515" r:id="rId18"/>
    <p:sldId id="516" r:id="rId19"/>
    <p:sldId id="1590" r:id="rId20"/>
  </p:sldIdLst>
  <p:sldSz cx="9144000" cy="6858000" type="screen4x3"/>
  <p:notesSz cx="6851650" cy="974725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 name="Hamiltonianの導出" id="15">
      <p:sldLst/>
    </p:custShow>
    <p:custShow name="正準方程式" id="16">
      <p:sldLst/>
    </p:custShow>
    <p:custShow name="Hamiltonian定式化" id="17">
      <p:sldLst/>
    </p:custShow>
    <p:custShow name="例１" id="18">
      <p:sldLst/>
    </p:custShow>
    <p:custShow name="例２" id="19">
      <p:sldLst/>
    </p:custShow>
    <p:custShow name="例３" id="20">
      <p:sldLst/>
    </p:custShow>
    <p:custShow name="Hamiltonianの導出　例１" id="21">
      <p:sldLst/>
    </p:custShow>
    <p:custShow name="Hamiltonianの導出　例２" id="22">
      <p:sldLst/>
    </p:custShow>
    <p:custShow name="全エネルギー保存" id="23">
      <p:sldLst/>
    </p:custShow>
    <p:custShow name="例２の２" id="24">
      <p:sldLst/>
    </p:custShow>
    <p:custShow name="例２の３" id="25">
      <p:sldLst/>
    </p:custShow>
    <p:custShow name="例３の２" id="26">
      <p:sldLst/>
    </p:custShow>
    <p:custShow name="例３の３" id="27">
      <p:sldLst/>
    </p:custShow>
    <p:custShow name="例３の４" id="28">
      <p:sldLst/>
    </p:custShow>
    <p:custShow name="例" id="29">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9900CC"/>
    <a:srgbClr val="CC00FF"/>
    <a:srgbClr val="0000FF"/>
    <a:srgbClr val="9900FF"/>
    <a:srgbClr val="FF99CC"/>
    <a:srgbClr val="FFCCFF"/>
    <a:srgbClr val="FF6699"/>
    <a:srgbClr val="FF7C80"/>
    <a:srgbClr val="FF9933"/>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1" autoAdjust="0"/>
    <p:restoredTop sz="93429" autoAdjust="0"/>
  </p:normalViewPr>
  <p:slideViewPr>
    <p:cSldViewPr snapToGrid="0">
      <p:cViewPr varScale="1">
        <p:scale>
          <a:sx n="45" d="100"/>
          <a:sy n="45" d="100"/>
        </p:scale>
        <p:origin x="47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200"/>
    </p:cViewPr>
  </p:sorterViewPr>
  <p:notesViewPr>
    <p:cSldViewPr snapToGrid="0">
      <p:cViewPr>
        <p:scale>
          <a:sx n="200" d="100"/>
          <a:sy n="200" d="100"/>
        </p:scale>
        <p:origin x="-72" y="3810"/>
      </p:cViewPr>
      <p:guideLst>
        <p:guide orient="horz" pos="3070"/>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bcms\Desktop\desktop\&#25104;&#36426;\21&#38651;\21&#38651;&#21407;&#3180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bcms\Desktop\desktop\&#25104;&#36426;\21&#38651;\21&#38651;&#21407;&#3180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ja-JP"/>
              <a:t>平均点</a:t>
            </a:r>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val>
            <c:numRef>
              <c:f>Sheet5!$E$5:$H$5</c:f>
              <c:numCache>
                <c:formatCode>General</c:formatCode>
                <c:ptCount val="4"/>
                <c:pt idx="0">
                  <c:v>63.157894736842103</c:v>
                </c:pt>
                <c:pt idx="1">
                  <c:v>61.140350877192979</c:v>
                </c:pt>
                <c:pt idx="2">
                  <c:v>70.78947368421052</c:v>
                </c:pt>
                <c:pt idx="3">
                  <c:v>79.473684210526315</c:v>
                </c:pt>
              </c:numCache>
            </c:numRef>
          </c:val>
          <c:extLst>
            <c:ext xmlns:c16="http://schemas.microsoft.com/office/drawing/2014/chart" uri="{C3380CC4-5D6E-409C-BE32-E72D297353CC}">
              <c16:uniqueId val="{00000000-F19A-4926-A0CE-ED0A38F2230F}"/>
            </c:ext>
          </c:extLst>
        </c:ser>
        <c:ser>
          <c:idx val="1"/>
          <c:order val="1"/>
          <c:spPr>
            <a:solidFill>
              <a:schemeClr val="accent2"/>
            </a:solidFill>
            <a:ln>
              <a:noFill/>
            </a:ln>
            <a:effectLst/>
          </c:spPr>
          <c:invertIfNegative val="0"/>
          <c:val>
            <c:numRef>
              <c:f>Sheet5!$E$6:$H$6</c:f>
              <c:numCache>
                <c:formatCode>General</c:formatCode>
                <c:ptCount val="4"/>
                <c:pt idx="0">
                  <c:v>85.087719298245617</c:v>
                </c:pt>
                <c:pt idx="1">
                  <c:v>74.473684210526315</c:v>
                </c:pt>
                <c:pt idx="2">
                  <c:v>76.160714285714292</c:v>
                </c:pt>
                <c:pt idx="3">
                  <c:v>79.473684210526315</c:v>
                </c:pt>
              </c:numCache>
            </c:numRef>
          </c:val>
          <c:extLst>
            <c:ext xmlns:c16="http://schemas.microsoft.com/office/drawing/2014/chart" uri="{C3380CC4-5D6E-409C-BE32-E72D297353CC}">
              <c16:uniqueId val="{00000001-F19A-4926-A0CE-ED0A38F2230F}"/>
            </c:ext>
          </c:extLst>
        </c:ser>
        <c:dLbls>
          <c:showLegendKey val="0"/>
          <c:showVal val="0"/>
          <c:showCatName val="0"/>
          <c:showSerName val="0"/>
          <c:showPercent val="0"/>
          <c:showBubbleSize val="0"/>
        </c:dLbls>
        <c:gapWidth val="219"/>
        <c:overlap val="-27"/>
        <c:axId val="674270832"/>
        <c:axId val="674276408"/>
      </c:barChart>
      <c:catAx>
        <c:axId val="67427083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674276408"/>
        <c:crosses val="autoZero"/>
        <c:auto val="1"/>
        <c:lblAlgn val="ctr"/>
        <c:lblOffset val="100"/>
        <c:noMultiLvlLbl val="0"/>
      </c:catAx>
      <c:valAx>
        <c:axId val="674276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674270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r>
              <a:rPr lang="ja-JP" dirty="0"/>
              <a:t>満点の人数</a:t>
            </a:r>
            <a:r>
              <a:rPr lang="en-US" altLang="ja-JP" dirty="0"/>
              <a:t>(57</a:t>
            </a:r>
            <a:r>
              <a:rPr lang="ja-JP" altLang="en-US" dirty="0"/>
              <a:t>人中</a:t>
            </a:r>
            <a:r>
              <a:rPr lang="en-US" altLang="ja-JP" dirty="0"/>
              <a:t>)</a:t>
            </a:r>
            <a:endParaRPr lang="ja-JP" dirty="0"/>
          </a:p>
        </c:rich>
      </c:tx>
      <c:overlay val="0"/>
      <c:spPr>
        <a:noFill/>
        <a:ln>
          <a:noFill/>
        </a:ln>
        <a:effectLst/>
      </c:spPr>
      <c:txPr>
        <a:bodyPr rot="0" spcFirstLastPara="1" vertOverflow="ellipsis" vert="horz" wrap="square" anchor="ctr" anchorCtr="1"/>
        <a:lstStyle/>
        <a:p>
          <a:pPr>
            <a:defRPr sz="288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spPr>
            <a:solidFill>
              <a:schemeClr val="accent1"/>
            </a:solidFill>
            <a:ln>
              <a:noFill/>
            </a:ln>
            <a:effectLst/>
          </c:spPr>
          <c:invertIfNegative val="0"/>
          <c:val>
            <c:numRef>
              <c:f>Sheet5!$L$5:$O$5</c:f>
              <c:numCache>
                <c:formatCode>General</c:formatCode>
                <c:ptCount val="4"/>
                <c:pt idx="0">
                  <c:v>4</c:v>
                </c:pt>
                <c:pt idx="1">
                  <c:v>2</c:v>
                </c:pt>
                <c:pt idx="2">
                  <c:v>23</c:v>
                </c:pt>
                <c:pt idx="3">
                  <c:v>27</c:v>
                </c:pt>
              </c:numCache>
            </c:numRef>
          </c:val>
          <c:extLst>
            <c:ext xmlns:c16="http://schemas.microsoft.com/office/drawing/2014/chart" uri="{C3380CC4-5D6E-409C-BE32-E72D297353CC}">
              <c16:uniqueId val="{00000000-6208-4974-956A-9DBC5E871D91}"/>
            </c:ext>
          </c:extLst>
        </c:ser>
        <c:ser>
          <c:idx val="1"/>
          <c:order val="1"/>
          <c:spPr>
            <a:solidFill>
              <a:schemeClr val="accent2"/>
            </a:solidFill>
            <a:ln>
              <a:noFill/>
            </a:ln>
            <a:effectLst/>
          </c:spPr>
          <c:invertIfNegative val="0"/>
          <c:val>
            <c:numRef>
              <c:f>Sheet5!$L$6:$O$6</c:f>
              <c:numCache>
                <c:formatCode>General</c:formatCode>
                <c:ptCount val="4"/>
                <c:pt idx="0">
                  <c:v>28</c:v>
                </c:pt>
                <c:pt idx="1">
                  <c:v>13</c:v>
                </c:pt>
                <c:pt idx="2">
                  <c:v>28</c:v>
                </c:pt>
                <c:pt idx="3">
                  <c:v>27</c:v>
                </c:pt>
              </c:numCache>
            </c:numRef>
          </c:val>
          <c:extLst>
            <c:ext xmlns:c16="http://schemas.microsoft.com/office/drawing/2014/chart" uri="{C3380CC4-5D6E-409C-BE32-E72D297353CC}">
              <c16:uniqueId val="{00000001-6208-4974-956A-9DBC5E871D91}"/>
            </c:ext>
          </c:extLst>
        </c:ser>
        <c:dLbls>
          <c:showLegendKey val="0"/>
          <c:showVal val="0"/>
          <c:showCatName val="0"/>
          <c:showSerName val="0"/>
          <c:showPercent val="0"/>
          <c:showBubbleSize val="0"/>
        </c:dLbls>
        <c:gapWidth val="219"/>
        <c:overlap val="-27"/>
        <c:axId val="674275424"/>
        <c:axId val="674282312"/>
      </c:barChart>
      <c:catAx>
        <c:axId val="6742754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674282312"/>
        <c:crosses val="autoZero"/>
        <c:auto val="1"/>
        <c:lblAlgn val="ctr"/>
        <c:lblOffset val="100"/>
        <c:noMultiLvlLbl val="0"/>
      </c:catAx>
      <c:valAx>
        <c:axId val="6742823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crossAx val="67427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0.emf"/><Relationship Id="rId13" Type="http://schemas.openxmlformats.org/officeDocument/2006/relationships/image" Target="../media/image35.emf"/><Relationship Id="rId18" Type="http://schemas.openxmlformats.org/officeDocument/2006/relationships/image" Target="../media/image40.wmf"/><Relationship Id="rId26" Type="http://schemas.openxmlformats.org/officeDocument/2006/relationships/image" Target="../media/image45.wmf"/><Relationship Id="rId3" Type="http://schemas.openxmlformats.org/officeDocument/2006/relationships/image" Target="../media/image25.emf"/><Relationship Id="rId21" Type="http://schemas.openxmlformats.org/officeDocument/2006/relationships/image" Target="../media/image43.wmf"/><Relationship Id="rId7" Type="http://schemas.openxmlformats.org/officeDocument/2006/relationships/image" Target="../media/image29.emf"/><Relationship Id="rId12" Type="http://schemas.openxmlformats.org/officeDocument/2006/relationships/image" Target="../media/image34.emf"/><Relationship Id="rId17" Type="http://schemas.openxmlformats.org/officeDocument/2006/relationships/image" Target="../media/image39.emf"/><Relationship Id="rId25" Type="http://schemas.openxmlformats.org/officeDocument/2006/relationships/image" Target="../media/image44.wmf"/><Relationship Id="rId2" Type="http://schemas.openxmlformats.org/officeDocument/2006/relationships/image" Target="../media/image24.wmf"/><Relationship Id="rId16" Type="http://schemas.openxmlformats.org/officeDocument/2006/relationships/image" Target="../media/image38.wmf"/><Relationship Id="rId20" Type="http://schemas.openxmlformats.org/officeDocument/2006/relationships/image" Target="../media/image42.wmf"/><Relationship Id="rId29" Type="http://schemas.openxmlformats.org/officeDocument/2006/relationships/image" Target="../media/image48.wmf"/><Relationship Id="rId1" Type="http://schemas.openxmlformats.org/officeDocument/2006/relationships/image" Target="../media/image23.emf"/><Relationship Id="rId6" Type="http://schemas.openxmlformats.org/officeDocument/2006/relationships/image" Target="../media/image28.emf"/><Relationship Id="rId11" Type="http://schemas.openxmlformats.org/officeDocument/2006/relationships/image" Target="../media/image33.emf"/><Relationship Id="rId24" Type="http://schemas.openxmlformats.org/officeDocument/2006/relationships/image" Target="../media/image7.wmf"/><Relationship Id="rId5" Type="http://schemas.openxmlformats.org/officeDocument/2006/relationships/image" Target="../media/image27.emf"/><Relationship Id="rId15" Type="http://schemas.openxmlformats.org/officeDocument/2006/relationships/image" Target="../media/image37.emf"/><Relationship Id="rId23" Type="http://schemas.openxmlformats.org/officeDocument/2006/relationships/image" Target="../media/image6.wmf"/><Relationship Id="rId28" Type="http://schemas.openxmlformats.org/officeDocument/2006/relationships/image" Target="../media/image47.wmf"/><Relationship Id="rId10" Type="http://schemas.openxmlformats.org/officeDocument/2006/relationships/image" Target="../media/image32.emf"/><Relationship Id="rId19" Type="http://schemas.openxmlformats.org/officeDocument/2006/relationships/image" Target="../media/image41.wmf"/><Relationship Id="rId4" Type="http://schemas.openxmlformats.org/officeDocument/2006/relationships/image" Target="../media/image26.wmf"/><Relationship Id="rId9" Type="http://schemas.openxmlformats.org/officeDocument/2006/relationships/image" Target="../media/image31.emf"/><Relationship Id="rId14" Type="http://schemas.openxmlformats.org/officeDocument/2006/relationships/image" Target="../media/image36.emf"/><Relationship Id="rId22" Type="http://schemas.openxmlformats.org/officeDocument/2006/relationships/image" Target="../media/image5.wmf"/><Relationship Id="rId27" Type="http://schemas.openxmlformats.org/officeDocument/2006/relationships/image" Target="../media/image46.wmf"/><Relationship Id="rId30" Type="http://schemas.openxmlformats.org/officeDocument/2006/relationships/image" Target="../media/image49.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6.wmf"/><Relationship Id="rId13" Type="http://schemas.openxmlformats.org/officeDocument/2006/relationships/image" Target="../media/image61.wmf"/><Relationship Id="rId18" Type="http://schemas.openxmlformats.org/officeDocument/2006/relationships/image" Target="../media/image66.wmf"/><Relationship Id="rId26" Type="http://schemas.openxmlformats.org/officeDocument/2006/relationships/image" Target="../media/image27.emf"/><Relationship Id="rId39" Type="http://schemas.openxmlformats.org/officeDocument/2006/relationships/image" Target="../media/image70.wmf"/><Relationship Id="rId3" Type="http://schemas.openxmlformats.org/officeDocument/2006/relationships/image" Target="../media/image51.wmf"/><Relationship Id="rId21" Type="http://schemas.openxmlformats.org/officeDocument/2006/relationships/image" Target="../media/image69.wmf"/><Relationship Id="rId34" Type="http://schemas.openxmlformats.org/officeDocument/2006/relationships/image" Target="../media/image35.emf"/><Relationship Id="rId7" Type="http://schemas.openxmlformats.org/officeDocument/2006/relationships/image" Target="../media/image55.wmf"/><Relationship Id="rId12" Type="http://schemas.openxmlformats.org/officeDocument/2006/relationships/image" Target="../media/image60.wmf"/><Relationship Id="rId17" Type="http://schemas.openxmlformats.org/officeDocument/2006/relationships/image" Target="../media/image65.wmf"/><Relationship Id="rId25" Type="http://schemas.openxmlformats.org/officeDocument/2006/relationships/image" Target="../media/image26.wmf"/><Relationship Id="rId33" Type="http://schemas.openxmlformats.org/officeDocument/2006/relationships/image" Target="../media/image34.emf"/><Relationship Id="rId38" Type="http://schemas.openxmlformats.org/officeDocument/2006/relationships/image" Target="../media/image39.emf"/><Relationship Id="rId2" Type="http://schemas.openxmlformats.org/officeDocument/2006/relationships/image" Target="../media/image50.wmf"/><Relationship Id="rId16" Type="http://schemas.openxmlformats.org/officeDocument/2006/relationships/image" Target="../media/image64.wmf"/><Relationship Id="rId20" Type="http://schemas.openxmlformats.org/officeDocument/2006/relationships/image" Target="../media/image68.wmf"/><Relationship Id="rId29" Type="http://schemas.openxmlformats.org/officeDocument/2006/relationships/image" Target="../media/image30.emf"/><Relationship Id="rId1" Type="http://schemas.openxmlformats.org/officeDocument/2006/relationships/image" Target="../media/image49.wmf"/><Relationship Id="rId6" Type="http://schemas.openxmlformats.org/officeDocument/2006/relationships/image" Target="../media/image54.wmf"/><Relationship Id="rId11" Type="http://schemas.openxmlformats.org/officeDocument/2006/relationships/image" Target="../media/image59.wmf"/><Relationship Id="rId24" Type="http://schemas.openxmlformats.org/officeDocument/2006/relationships/image" Target="../media/image25.emf"/><Relationship Id="rId32" Type="http://schemas.openxmlformats.org/officeDocument/2006/relationships/image" Target="../media/image33.emf"/><Relationship Id="rId37" Type="http://schemas.openxmlformats.org/officeDocument/2006/relationships/image" Target="../media/image38.wmf"/><Relationship Id="rId5" Type="http://schemas.openxmlformats.org/officeDocument/2006/relationships/image" Target="../media/image53.wmf"/><Relationship Id="rId15" Type="http://schemas.openxmlformats.org/officeDocument/2006/relationships/image" Target="../media/image63.wmf"/><Relationship Id="rId23" Type="http://schemas.openxmlformats.org/officeDocument/2006/relationships/image" Target="../media/image24.wmf"/><Relationship Id="rId28" Type="http://schemas.openxmlformats.org/officeDocument/2006/relationships/image" Target="../media/image29.emf"/><Relationship Id="rId36" Type="http://schemas.openxmlformats.org/officeDocument/2006/relationships/image" Target="../media/image37.emf"/><Relationship Id="rId10" Type="http://schemas.openxmlformats.org/officeDocument/2006/relationships/image" Target="../media/image58.wmf"/><Relationship Id="rId19" Type="http://schemas.openxmlformats.org/officeDocument/2006/relationships/image" Target="../media/image67.wmf"/><Relationship Id="rId31" Type="http://schemas.openxmlformats.org/officeDocument/2006/relationships/image" Target="../media/image32.emf"/><Relationship Id="rId4" Type="http://schemas.openxmlformats.org/officeDocument/2006/relationships/image" Target="../media/image52.wmf"/><Relationship Id="rId9" Type="http://schemas.openxmlformats.org/officeDocument/2006/relationships/image" Target="../media/image57.wmf"/><Relationship Id="rId14" Type="http://schemas.openxmlformats.org/officeDocument/2006/relationships/image" Target="../media/image62.wmf"/><Relationship Id="rId22" Type="http://schemas.openxmlformats.org/officeDocument/2006/relationships/image" Target="../media/image23.emf"/><Relationship Id="rId27" Type="http://schemas.openxmlformats.org/officeDocument/2006/relationships/image" Target="../media/image28.emf"/><Relationship Id="rId30" Type="http://schemas.openxmlformats.org/officeDocument/2006/relationships/image" Target="../media/image31.emf"/><Relationship Id="rId35"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883025"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89013" y="731838"/>
            <a:ext cx="4873625" cy="3654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2813" y="4630738"/>
            <a:ext cx="5026025" cy="43862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883025"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6C37D5E5-07E1-4A69-9CC8-F9ACEC496E9B}" type="slidenum">
              <a:rPr lang="en-US" altLang="ja-JP" sz="1200" smtClean="0"/>
              <a:pPr/>
              <a:t>4</a:t>
            </a:fld>
            <a:endParaRPr lang="en-US" altLang="ja-JP"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dirty="0"/>
          </a:p>
        </p:txBody>
      </p:sp>
    </p:spTree>
    <p:extLst>
      <p:ext uri="{BB962C8B-B14F-4D97-AF65-F5344CB8AC3E}">
        <p14:creationId xmlns:p14="http://schemas.microsoft.com/office/powerpoint/2010/main" val="3921165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B35F47B7-C15E-4349-AB69-3AF725209D52}" type="slidenum">
              <a:rPr lang="en-US" altLang="ja-JP" sz="1200" smtClean="0"/>
              <a:pPr/>
              <a:t>14</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315310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B35F47B7-C15E-4349-AB69-3AF725209D52}" type="slidenum">
              <a:rPr lang="en-US" altLang="ja-JP" sz="1200" smtClean="0"/>
              <a:pPr/>
              <a:t>15</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7541108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B35F47B7-C15E-4349-AB69-3AF725209D52}" type="slidenum">
              <a:rPr lang="en-US" altLang="ja-JP" sz="1200" smtClean="0"/>
              <a:pPr/>
              <a:t>16</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2688689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515563DA-1B88-4DC0-98C0-A1F8E80CA16C}" type="slidenum">
              <a:rPr lang="en-US" altLang="ja-JP" smtClean="0"/>
              <a:pPr>
                <a:defRPr/>
              </a:pPr>
              <a:t>17</a:t>
            </a:fld>
            <a:endParaRPr lang="en-US" altLang="ja-JP"/>
          </a:p>
        </p:txBody>
      </p:sp>
    </p:spTree>
    <p:extLst>
      <p:ext uri="{BB962C8B-B14F-4D97-AF65-F5344CB8AC3E}">
        <p14:creationId xmlns:p14="http://schemas.microsoft.com/office/powerpoint/2010/main" val="3436692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5D61B581-0874-4D7B-9BAA-81B93FE4CF1F}" type="slidenum">
              <a:rPr lang="en-US" altLang="ja-JP" sz="1200" smtClean="0"/>
              <a:pPr/>
              <a:t>5</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501148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02D82E38-B71D-47DA-9EAF-22E5994C3857}" type="slidenum">
              <a:rPr lang="en-US" altLang="ja-JP" sz="1200" smtClean="0"/>
              <a:pPr/>
              <a:t>6</a:t>
            </a:fld>
            <a:endParaRPr lang="en-US" altLang="ja-JP"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2000894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6C37D5E5-07E1-4A69-9CC8-F9ACEC496E9B}" type="slidenum">
              <a:rPr lang="en-US" altLang="ja-JP" sz="1200" smtClean="0"/>
              <a:pPr/>
              <a:t>7</a:t>
            </a:fld>
            <a:endParaRPr lang="en-US" altLang="ja-JP"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282512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B35F47B7-C15E-4349-AB69-3AF725209D52}" type="slidenum">
              <a:rPr lang="en-US" altLang="ja-JP" sz="1200" smtClean="0"/>
              <a:pPr/>
              <a:t>8</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424651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B35F47B7-C15E-4349-AB69-3AF725209D52}" type="slidenum">
              <a:rPr lang="en-US" altLang="ja-JP" sz="1200" smtClean="0"/>
              <a:pPr/>
              <a:t>9</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31531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B35F47B7-C15E-4349-AB69-3AF725209D52}" type="slidenum">
              <a:rPr lang="en-US" altLang="ja-JP" sz="1200" smtClean="0"/>
              <a:pPr/>
              <a:t>10</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300981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B35F47B7-C15E-4349-AB69-3AF725209D52}" type="slidenum">
              <a:rPr lang="en-US" altLang="ja-JP" sz="1200" smtClean="0"/>
              <a:pPr/>
              <a:t>12</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424651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fld id="{B35F47B7-C15E-4349-AB69-3AF725209D52}" type="slidenum">
              <a:rPr lang="en-US" altLang="ja-JP" sz="1200" smtClean="0"/>
              <a:pPr/>
              <a:t>13</a:t>
            </a:fld>
            <a:endParaRPr lang="en-US" altLang="ja-JP"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ja-JP" altLang="ja-JP"/>
          </a:p>
        </p:txBody>
      </p:sp>
    </p:spTree>
    <p:extLst>
      <p:ext uri="{BB962C8B-B14F-4D97-AF65-F5344CB8AC3E}">
        <p14:creationId xmlns:p14="http://schemas.microsoft.com/office/powerpoint/2010/main" val="213450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F61AE-5893-4785-AB8F-7E9DD0D8A720}"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9880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063C4-1C5C-47E5-970E-64B736324478}"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4937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78D249-3491-4618-8281-0755E6AE3CE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28420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9F4A5-6ECB-4B21-AF8D-C05CBA9F61F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046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91DDEF-1F04-4DA8-915E-9421B3E0165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468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8AFE39-59EE-4B4E-AAAD-475BB0AB10D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2065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EBD5D5-4B90-4E82-880C-02E1CDE75FA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7034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DC0B9A-6974-484A-A940-9E89D87FAF1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365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52C6F1-1701-4950-8AF8-345AFC5CCFE8}"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31466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DE0948-7FC4-4C75-8E2A-32CEB357F00D}"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9545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B92716-3C0B-4C2C-9716-B859D92F86F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7233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ea typeface="ＭＳ Ｐゴシック" pitchFamily="50" charset="-128"/>
              </a:defRPr>
            </a:lvl1pPr>
          </a:lstStyle>
          <a:p>
            <a:pPr fontAlgn="base">
              <a:spcBef>
                <a:spcPct val="0"/>
              </a:spcBef>
              <a:spcAft>
                <a:spcPct val="0"/>
              </a:spcAft>
              <a:defRPr/>
            </a:pPr>
            <a:fld id="{64B8450C-A50F-4B83-95B2-78C9DEB45559}" type="slidenum">
              <a:rPr lang="ja-JP" altLang="en-US">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6983802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12.wmf"/><Relationship Id="rId3" Type="http://schemas.openxmlformats.org/officeDocument/2006/relationships/notesSlide" Target="../notesSlides/notesSlide9.xml"/><Relationship Id="rId7" Type="http://schemas.openxmlformats.org/officeDocument/2006/relationships/image" Target="../media/image9.wmf"/><Relationship Id="rId12"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1.wmf"/><Relationship Id="rId5" Type="http://schemas.openxmlformats.org/officeDocument/2006/relationships/image" Target="../media/image8.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7.wmf"/><Relationship Id="rId3" Type="http://schemas.openxmlformats.org/officeDocument/2006/relationships/notesSlide" Target="../notesSlides/notesSlide11.xml"/><Relationship Id="rId7" Type="http://schemas.openxmlformats.org/officeDocument/2006/relationships/image" Target="../media/image14.wmf"/><Relationship Id="rId12"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5.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2.wmf"/><Relationship Id="rId3" Type="http://schemas.openxmlformats.org/officeDocument/2006/relationships/notesSlide" Target="../notesSlides/notesSlide12.xml"/><Relationship Id="rId7" Type="http://schemas.openxmlformats.org/officeDocument/2006/relationships/image" Target="../media/image19.wmf"/><Relationship Id="rId12"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21.wmf"/><Relationship Id="rId5" Type="http://schemas.openxmlformats.org/officeDocument/2006/relationships/image" Target="../media/image18.wmf"/><Relationship Id="rId10" Type="http://schemas.openxmlformats.org/officeDocument/2006/relationships/oleObject" Target="../embeddings/oleObject17.bin"/><Relationship Id="rId4" Type="http://schemas.openxmlformats.org/officeDocument/2006/relationships/oleObject" Target="../embeddings/oleObject14.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13" Type="http://schemas.openxmlformats.org/officeDocument/2006/relationships/image" Target="../media/image27.emf"/><Relationship Id="rId18" Type="http://schemas.openxmlformats.org/officeDocument/2006/relationships/oleObject" Target="../embeddings/oleObject26.bin"/><Relationship Id="rId26" Type="http://schemas.openxmlformats.org/officeDocument/2006/relationships/oleObject" Target="../embeddings/oleObject30.bin"/><Relationship Id="rId39" Type="http://schemas.openxmlformats.org/officeDocument/2006/relationships/image" Target="../media/image40.wmf"/><Relationship Id="rId21" Type="http://schemas.openxmlformats.org/officeDocument/2006/relationships/image" Target="../media/image31.emf"/><Relationship Id="rId34" Type="http://schemas.openxmlformats.org/officeDocument/2006/relationships/oleObject" Target="../embeddings/oleObject34.bin"/><Relationship Id="rId42" Type="http://schemas.openxmlformats.org/officeDocument/2006/relationships/oleObject" Target="../embeddings/oleObject38.bin"/><Relationship Id="rId47" Type="http://schemas.openxmlformats.org/officeDocument/2006/relationships/image" Target="../media/image5.wmf"/><Relationship Id="rId50" Type="http://schemas.openxmlformats.org/officeDocument/2006/relationships/oleObject" Target="../embeddings/oleObject42.bin"/><Relationship Id="rId55" Type="http://schemas.openxmlformats.org/officeDocument/2006/relationships/image" Target="../media/image45.wmf"/><Relationship Id="rId63" Type="http://schemas.openxmlformats.org/officeDocument/2006/relationships/image" Target="../media/image49.wmf"/><Relationship Id="rId7" Type="http://schemas.openxmlformats.org/officeDocument/2006/relationships/image" Target="../media/image24.wmf"/><Relationship Id="rId2" Type="http://schemas.openxmlformats.org/officeDocument/2006/relationships/slideLayout" Target="../slideLayouts/slideLayout2.xml"/><Relationship Id="rId16" Type="http://schemas.openxmlformats.org/officeDocument/2006/relationships/oleObject" Target="../embeddings/oleObject25.bin"/><Relationship Id="rId20" Type="http://schemas.openxmlformats.org/officeDocument/2006/relationships/oleObject" Target="../embeddings/oleObject27.bin"/><Relationship Id="rId29" Type="http://schemas.openxmlformats.org/officeDocument/2006/relationships/image" Target="../media/image35.emf"/><Relationship Id="rId41" Type="http://schemas.openxmlformats.org/officeDocument/2006/relationships/image" Target="../media/image41.wmf"/><Relationship Id="rId54" Type="http://schemas.openxmlformats.org/officeDocument/2006/relationships/oleObject" Target="../embeddings/oleObject44.bin"/><Relationship Id="rId62" Type="http://schemas.openxmlformats.org/officeDocument/2006/relationships/oleObject" Target="../embeddings/oleObject48.bin"/><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image" Target="../media/image26.wmf"/><Relationship Id="rId24" Type="http://schemas.openxmlformats.org/officeDocument/2006/relationships/oleObject" Target="../embeddings/oleObject29.bin"/><Relationship Id="rId32" Type="http://schemas.openxmlformats.org/officeDocument/2006/relationships/oleObject" Target="../embeddings/oleObject33.bin"/><Relationship Id="rId37" Type="http://schemas.openxmlformats.org/officeDocument/2006/relationships/image" Target="../media/image39.emf"/><Relationship Id="rId40" Type="http://schemas.openxmlformats.org/officeDocument/2006/relationships/oleObject" Target="../embeddings/oleObject37.bin"/><Relationship Id="rId45" Type="http://schemas.openxmlformats.org/officeDocument/2006/relationships/image" Target="../media/image43.wmf"/><Relationship Id="rId53" Type="http://schemas.openxmlformats.org/officeDocument/2006/relationships/image" Target="../media/image44.wmf"/><Relationship Id="rId58" Type="http://schemas.openxmlformats.org/officeDocument/2006/relationships/oleObject" Target="../embeddings/oleObject46.bin"/><Relationship Id="rId5" Type="http://schemas.openxmlformats.org/officeDocument/2006/relationships/image" Target="../media/image23.emf"/><Relationship Id="rId15" Type="http://schemas.openxmlformats.org/officeDocument/2006/relationships/image" Target="../media/image28.emf"/><Relationship Id="rId23" Type="http://schemas.openxmlformats.org/officeDocument/2006/relationships/image" Target="../media/image32.emf"/><Relationship Id="rId28" Type="http://schemas.openxmlformats.org/officeDocument/2006/relationships/oleObject" Target="../embeddings/oleObject31.bin"/><Relationship Id="rId36" Type="http://schemas.openxmlformats.org/officeDocument/2006/relationships/oleObject" Target="../embeddings/oleObject35.bin"/><Relationship Id="rId49" Type="http://schemas.openxmlformats.org/officeDocument/2006/relationships/image" Target="../media/image6.wmf"/><Relationship Id="rId57" Type="http://schemas.openxmlformats.org/officeDocument/2006/relationships/image" Target="../media/image46.wmf"/><Relationship Id="rId61" Type="http://schemas.openxmlformats.org/officeDocument/2006/relationships/image" Target="../media/image48.wmf"/><Relationship Id="rId10" Type="http://schemas.openxmlformats.org/officeDocument/2006/relationships/oleObject" Target="../embeddings/oleObject22.bin"/><Relationship Id="rId19" Type="http://schemas.openxmlformats.org/officeDocument/2006/relationships/image" Target="../media/image30.emf"/><Relationship Id="rId31" Type="http://schemas.openxmlformats.org/officeDocument/2006/relationships/image" Target="../media/image36.emf"/><Relationship Id="rId44" Type="http://schemas.openxmlformats.org/officeDocument/2006/relationships/oleObject" Target="../embeddings/oleObject39.bin"/><Relationship Id="rId52" Type="http://schemas.openxmlformats.org/officeDocument/2006/relationships/oleObject" Target="../embeddings/oleObject43.bin"/><Relationship Id="rId60" Type="http://schemas.openxmlformats.org/officeDocument/2006/relationships/oleObject" Target="../embeddings/oleObject47.bin"/><Relationship Id="rId4" Type="http://schemas.openxmlformats.org/officeDocument/2006/relationships/oleObject" Target="../embeddings/oleObject19.bin"/><Relationship Id="rId9" Type="http://schemas.openxmlformats.org/officeDocument/2006/relationships/image" Target="../media/image25.emf"/><Relationship Id="rId14" Type="http://schemas.openxmlformats.org/officeDocument/2006/relationships/oleObject" Target="../embeddings/oleObject24.bin"/><Relationship Id="rId22" Type="http://schemas.openxmlformats.org/officeDocument/2006/relationships/oleObject" Target="../embeddings/oleObject28.bin"/><Relationship Id="rId27" Type="http://schemas.openxmlformats.org/officeDocument/2006/relationships/image" Target="../media/image34.emf"/><Relationship Id="rId30" Type="http://schemas.openxmlformats.org/officeDocument/2006/relationships/oleObject" Target="../embeddings/oleObject32.bin"/><Relationship Id="rId35" Type="http://schemas.openxmlformats.org/officeDocument/2006/relationships/image" Target="../media/image38.wmf"/><Relationship Id="rId43" Type="http://schemas.openxmlformats.org/officeDocument/2006/relationships/image" Target="../media/image42.wmf"/><Relationship Id="rId48" Type="http://schemas.openxmlformats.org/officeDocument/2006/relationships/oleObject" Target="../embeddings/oleObject41.bin"/><Relationship Id="rId56" Type="http://schemas.openxmlformats.org/officeDocument/2006/relationships/oleObject" Target="../embeddings/oleObject45.bin"/><Relationship Id="rId8" Type="http://schemas.openxmlformats.org/officeDocument/2006/relationships/oleObject" Target="../embeddings/oleObject21.bin"/><Relationship Id="rId51" Type="http://schemas.openxmlformats.org/officeDocument/2006/relationships/image" Target="../media/image7.wmf"/><Relationship Id="rId3" Type="http://schemas.openxmlformats.org/officeDocument/2006/relationships/notesSlide" Target="../notesSlides/notesSlide13.xml"/><Relationship Id="rId12" Type="http://schemas.openxmlformats.org/officeDocument/2006/relationships/oleObject" Target="../embeddings/oleObject23.bin"/><Relationship Id="rId17" Type="http://schemas.openxmlformats.org/officeDocument/2006/relationships/image" Target="../media/image29.emf"/><Relationship Id="rId25" Type="http://schemas.openxmlformats.org/officeDocument/2006/relationships/image" Target="../media/image33.emf"/><Relationship Id="rId33" Type="http://schemas.openxmlformats.org/officeDocument/2006/relationships/image" Target="../media/image37.emf"/><Relationship Id="rId38" Type="http://schemas.openxmlformats.org/officeDocument/2006/relationships/oleObject" Target="../embeddings/oleObject36.bin"/><Relationship Id="rId46" Type="http://schemas.openxmlformats.org/officeDocument/2006/relationships/oleObject" Target="../embeddings/oleObject40.bin"/><Relationship Id="rId59" Type="http://schemas.openxmlformats.org/officeDocument/2006/relationships/image" Target="../media/image47.wmf"/></Relationships>
</file>

<file path=ppt/slides/_rels/slide18.xml.rels><?xml version="1.0" encoding="UTF-8" standalone="yes"?>
<Relationships xmlns="http://schemas.openxmlformats.org/package/2006/relationships"><Relationship Id="rId13" Type="http://schemas.openxmlformats.org/officeDocument/2006/relationships/oleObject" Target="../embeddings/oleObject53.bin"/><Relationship Id="rId18" Type="http://schemas.openxmlformats.org/officeDocument/2006/relationships/image" Target="../media/image56.wmf"/><Relationship Id="rId26" Type="http://schemas.openxmlformats.org/officeDocument/2006/relationships/image" Target="../media/image60.wmf"/><Relationship Id="rId39" Type="http://schemas.openxmlformats.org/officeDocument/2006/relationships/image" Target="../media/image66.wmf"/><Relationship Id="rId21" Type="http://schemas.openxmlformats.org/officeDocument/2006/relationships/oleObject" Target="../embeddings/oleObject57.bin"/><Relationship Id="rId34" Type="http://schemas.openxmlformats.org/officeDocument/2006/relationships/oleObject" Target="../embeddings/oleObject64.bin"/><Relationship Id="rId42" Type="http://schemas.openxmlformats.org/officeDocument/2006/relationships/oleObject" Target="../embeddings/oleObject68.bin"/><Relationship Id="rId47" Type="http://schemas.openxmlformats.org/officeDocument/2006/relationships/image" Target="../media/image23.emf"/><Relationship Id="rId50" Type="http://schemas.openxmlformats.org/officeDocument/2006/relationships/oleObject" Target="../embeddings/oleObject21.bin"/><Relationship Id="rId55" Type="http://schemas.openxmlformats.org/officeDocument/2006/relationships/image" Target="../media/image27.emf"/><Relationship Id="rId63" Type="http://schemas.openxmlformats.org/officeDocument/2006/relationships/image" Target="../media/image31.emf"/><Relationship Id="rId68" Type="http://schemas.openxmlformats.org/officeDocument/2006/relationships/oleObject" Target="../embeddings/oleObject30.bin"/><Relationship Id="rId76" Type="http://schemas.openxmlformats.org/officeDocument/2006/relationships/oleObject" Target="../embeddings/oleObject34.bin"/><Relationship Id="rId7" Type="http://schemas.openxmlformats.org/officeDocument/2006/relationships/oleObject" Target="../embeddings/oleObject50.bin"/><Relationship Id="rId71" Type="http://schemas.openxmlformats.org/officeDocument/2006/relationships/image" Target="../media/image35.emf"/><Relationship Id="rId2" Type="http://schemas.openxmlformats.org/officeDocument/2006/relationships/slideLayout" Target="../slideLayouts/slideLayout2.xml"/><Relationship Id="rId16" Type="http://schemas.openxmlformats.org/officeDocument/2006/relationships/image" Target="../media/image55.wmf"/><Relationship Id="rId29" Type="http://schemas.openxmlformats.org/officeDocument/2006/relationships/image" Target="../media/image61.wmf"/><Relationship Id="rId11" Type="http://schemas.openxmlformats.org/officeDocument/2006/relationships/oleObject" Target="../embeddings/oleObject52.bin"/><Relationship Id="rId24" Type="http://schemas.openxmlformats.org/officeDocument/2006/relationships/image" Target="../media/image59.wmf"/><Relationship Id="rId32" Type="http://schemas.openxmlformats.org/officeDocument/2006/relationships/oleObject" Target="../embeddings/oleObject63.bin"/><Relationship Id="rId37" Type="http://schemas.openxmlformats.org/officeDocument/2006/relationships/image" Target="../media/image65.wmf"/><Relationship Id="rId40" Type="http://schemas.openxmlformats.org/officeDocument/2006/relationships/oleObject" Target="../embeddings/oleObject67.bin"/><Relationship Id="rId45" Type="http://schemas.openxmlformats.org/officeDocument/2006/relationships/image" Target="../media/image69.wmf"/><Relationship Id="rId53" Type="http://schemas.openxmlformats.org/officeDocument/2006/relationships/image" Target="../media/image26.wmf"/><Relationship Id="rId58" Type="http://schemas.openxmlformats.org/officeDocument/2006/relationships/oleObject" Target="../embeddings/oleObject25.bin"/><Relationship Id="rId66" Type="http://schemas.openxmlformats.org/officeDocument/2006/relationships/oleObject" Target="../embeddings/oleObject29.bin"/><Relationship Id="rId74" Type="http://schemas.openxmlformats.org/officeDocument/2006/relationships/oleObject" Target="../embeddings/oleObject33.bin"/><Relationship Id="rId79" Type="http://schemas.openxmlformats.org/officeDocument/2006/relationships/image" Target="../media/image39.emf"/><Relationship Id="rId5" Type="http://schemas.openxmlformats.org/officeDocument/2006/relationships/oleObject" Target="../embeddings/oleObject49.bin"/><Relationship Id="rId61" Type="http://schemas.openxmlformats.org/officeDocument/2006/relationships/image" Target="../media/image30.emf"/><Relationship Id="rId10" Type="http://schemas.openxmlformats.org/officeDocument/2006/relationships/image" Target="../media/image52.wmf"/><Relationship Id="rId19" Type="http://schemas.openxmlformats.org/officeDocument/2006/relationships/oleObject" Target="../embeddings/oleObject56.bin"/><Relationship Id="rId31" Type="http://schemas.openxmlformats.org/officeDocument/2006/relationships/image" Target="../media/image62.wmf"/><Relationship Id="rId44" Type="http://schemas.openxmlformats.org/officeDocument/2006/relationships/oleObject" Target="../embeddings/oleObject69.bin"/><Relationship Id="rId52" Type="http://schemas.openxmlformats.org/officeDocument/2006/relationships/oleObject" Target="../embeddings/oleObject22.bin"/><Relationship Id="rId60" Type="http://schemas.openxmlformats.org/officeDocument/2006/relationships/oleObject" Target="../embeddings/oleObject26.bin"/><Relationship Id="rId65" Type="http://schemas.openxmlformats.org/officeDocument/2006/relationships/image" Target="../media/image32.emf"/><Relationship Id="rId73" Type="http://schemas.openxmlformats.org/officeDocument/2006/relationships/image" Target="../media/image36.emf"/><Relationship Id="rId78" Type="http://schemas.openxmlformats.org/officeDocument/2006/relationships/oleObject" Target="../embeddings/oleObject35.bin"/><Relationship Id="rId81" Type="http://schemas.openxmlformats.org/officeDocument/2006/relationships/image" Target="../media/image70.wmf"/><Relationship Id="rId4" Type="http://schemas.openxmlformats.org/officeDocument/2006/relationships/image" Target="../media/image49.wmf"/><Relationship Id="rId9" Type="http://schemas.openxmlformats.org/officeDocument/2006/relationships/oleObject" Target="../embeddings/oleObject51.bin"/><Relationship Id="rId14" Type="http://schemas.openxmlformats.org/officeDocument/2006/relationships/image" Target="../media/image54.wmf"/><Relationship Id="rId22" Type="http://schemas.openxmlformats.org/officeDocument/2006/relationships/image" Target="../media/image58.wmf"/><Relationship Id="rId27" Type="http://schemas.openxmlformats.org/officeDocument/2006/relationships/oleObject" Target="../embeddings/oleObject60.bin"/><Relationship Id="rId30" Type="http://schemas.openxmlformats.org/officeDocument/2006/relationships/oleObject" Target="../embeddings/oleObject62.bin"/><Relationship Id="rId35" Type="http://schemas.openxmlformats.org/officeDocument/2006/relationships/image" Target="../media/image64.wmf"/><Relationship Id="rId43" Type="http://schemas.openxmlformats.org/officeDocument/2006/relationships/image" Target="../media/image68.wmf"/><Relationship Id="rId48" Type="http://schemas.openxmlformats.org/officeDocument/2006/relationships/oleObject" Target="../embeddings/oleObject20.bin"/><Relationship Id="rId56" Type="http://schemas.openxmlformats.org/officeDocument/2006/relationships/oleObject" Target="../embeddings/oleObject24.bin"/><Relationship Id="rId64" Type="http://schemas.openxmlformats.org/officeDocument/2006/relationships/oleObject" Target="../embeddings/oleObject28.bin"/><Relationship Id="rId69" Type="http://schemas.openxmlformats.org/officeDocument/2006/relationships/image" Target="../media/image34.emf"/><Relationship Id="rId77" Type="http://schemas.openxmlformats.org/officeDocument/2006/relationships/image" Target="../media/image38.wmf"/><Relationship Id="rId8" Type="http://schemas.openxmlformats.org/officeDocument/2006/relationships/image" Target="../media/image51.wmf"/><Relationship Id="rId51" Type="http://schemas.openxmlformats.org/officeDocument/2006/relationships/image" Target="../media/image25.emf"/><Relationship Id="rId72" Type="http://schemas.openxmlformats.org/officeDocument/2006/relationships/oleObject" Target="../embeddings/oleObject32.bin"/><Relationship Id="rId80" Type="http://schemas.openxmlformats.org/officeDocument/2006/relationships/oleObject" Target="../embeddings/oleObject70.bin"/><Relationship Id="rId3" Type="http://schemas.openxmlformats.org/officeDocument/2006/relationships/oleObject" Target="../embeddings/oleObject48.bin"/><Relationship Id="rId12" Type="http://schemas.openxmlformats.org/officeDocument/2006/relationships/image" Target="../media/image53.wmf"/><Relationship Id="rId17" Type="http://schemas.openxmlformats.org/officeDocument/2006/relationships/oleObject" Target="../embeddings/oleObject55.bin"/><Relationship Id="rId25" Type="http://schemas.openxmlformats.org/officeDocument/2006/relationships/oleObject" Target="../embeddings/oleObject59.bin"/><Relationship Id="rId33" Type="http://schemas.openxmlformats.org/officeDocument/2006/relationships/image" Target="../media/image63.wmf"/><Relationship Id="rId38" Type="http://schemas.openxmlformats.org/officeDocument/2006/relationships/oleObject" Target="../embeddings/oleObject66.bin"/><Relationship Id="rId46" Type="http://schemas.openxmlformats.org/officeDocument/2006/relationships/oleObject" Target="../embeddings/oleObject19.bin"/><Relationship Id="rId59" Type="http://schemas.openxmlformats.org/officeDocument/2006/relationships/image" Target="../media/image29.emf"/><Relationship Id="rId67" Type="http://schemas.openxmlformats.org/officeDocument/2006/relationships/image" Target="../media/image33.emf"/><Relationship Id="rId20" Type="http://schemas.openxmlformats.org/officeDocument/2006/relationships/image" Target="../media/image57.wmf"/><Relationship Id="rId41" Type="http://schemas.openxmlformats.org/officeDocument/2006/relationships/image" Target="../media/image67.wmf"/><Relationship Id="rId54" Type="http://schemas.openxmlformats.org/officeDocument/2006/relationships/oleObject" Target="../embeddings/oleObject23.bin"/><Relationship Id="rId62" Type="http://schemas.openxmlformats.org/officeDocument/2006/relationships/oleObject" Target="../embeddings/oleObject27.bin"/><Relationship Id="rId70" Type="http://schemas.openxmlformats.org/officeDocument/2006/relationships/oleObject" Target="../embeddings/oleObject31.bin"/><Relationship Id="rId75" Type="http://schemas.openxmlformats.org/officeDocument/2006/relationships/image" Target="../media/image37.emf"/><Relationship Id="rId1" Type="http://schemas.openxmlformats.org/officeDocument/2006/relationships/vmlDrawing" Target="../drawings/vmlDrawing6.vml"/><Relationship Id="rId6" Type="http://schemas.openxmlformats.org/officeDocument/2006/relationships/image" Target="../media/image50.wmf"/><Relationship Id="rId15" Type="http://schemas.openxmlformats.org/officeDocument/2006/relationships/oleObject" Target="../embeddings/oleObject54.bin"/><Relationship Id="rId23" Type="http://schemas.openxmlformats.org/officeDocument/2006/relationships/oleObject" Target="../embeddings/oleObject58.bin"/><Relationship Id="rId28" Type="http://schemas.openxmlformats.org/officeDocument/2006/relationships/oleObject" Target="../embeddings/oleObject61.bin"/><Relationship Id="rId36" Type="http://schemas.openxmlformats.org/officeDocument/2006/relationships/oleObject" Target="../embeddings/oleObject65.bin"/><Relationship Id="rId49" Type="http://schemas.openxmlformats.org/officeDocument/2006/relationships/image" Target="../media/image24.wmf"/><Relationship Id="rId57" Type="http://schemas.openxmlformats.org/officeDocument/2006/relationships/image" Target="../media/image28.emf"/></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0" y="524256"/>
            <a:ext cx="9144000" cy="5742432"/>
          </a:xfrm>
          <a:prstGeom prst="rect">
            <a:avLst/>
          </a:prstGeom>
          <a:solidFill>
            <a:schemeClr val="accent2"/>
          </a:solidFill>
          <a:ln w="9525">
            <a:noFill/>
            <a:miter lim="800000"/>
            <a:headEnd/>
            <a:tailEnd/>
          </a:ln>
          <a:effectLst>
            <a:outerShdw blurRad="50800" dist="38100" dir="5400000" algn="t" rotWithShape="0">
              <a:prstClr val="black">
                <a:alpha val="40000"/>
              </a:prstClr>
            </a:outerShdw>
            <a:softEdge rad="31750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2021. 10.16  CBI</a:t>
            </a:r>
            <a:r>
              <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研究会発表</a:t>
            </a:r>
            <a:endParaRPr kumimoji="1" lang="en-US" altLang="ja-JP"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lvl="0" algn="ctr">
              <a:spcBef>
                <a:spcPct val="0"/>
              </a:spcBef>
              <a:defRPr/>
            </a:pPr>
            <a:r>
              <a:rPr lang="ja-JP" altLang="en-US" sz="3600" b="1" kern="0" dirty="0">
                <a:solidFill>
                  <a:srgbClr val="FFFFFF"/>
                </a:solidFill>
                <a:effectLst>
                  <a:outerShdw blurRad="38100" dist="38100" dir="2700000" algn="tl">
                    <a:srgbClr val="000000">
                      <a:alpha val="43137"/>
                    </a:srgbClr>
                  </a:outerShdw>
                </a:effectLst>
                <a:latin typeface="Times New Roman"/>
                <a:ea typeface="ＭＳ Ｐゴシック"/>
              </a:rPr>
              <a:t>学生の</a:t>
            </a:r>
            <a:r>
              <a:rPr lang="en-US" altLang="ja-JP" sz="3600" b="1" kern="0" dirty="0">
                <a:solidFill>
                  <a:srgbClr val="FFFFFF"/>
                </a:solidFill>
                <a:effectLst>
                  <a:outerShdw blurRad="38100" dist="38100" dir="2700000" algn="tl">
                    <a:srgbClr val="000000">
                      <a:alpha val="43137"/>
                    </a:srgbClr>
                  </a:outerShdw>
                </a:effectLst>
                <a:latin typeface="Times New Roman"/>
                <a:ea typeface="ＭＳ Ｐゴシック"/>
              </a:rPr>
              <a:t>Online</a:t>
            </a:r>
            <a:r>
              <a:rPr lang="ja-JP" altLang="en-US" sz="3600" b="1" kern="0" dirty="0">
                <a:solidFill>
                  <a:srgbClr val="FFFFFF"/>
                </a:solidFill>
                <a:effectLst>
                  <a:outerShdw blurRad="38100" dist="38100" dir="2700000" algn="tl">
                    <a:srgbClr val="000000">
                      <a:alpha val="43137"/>
                    </a:srgbClr>
                  </a:outerShdw>
                </a:effectLst>
                <a:latin typeface="Times New Roman"/>
                <a:ea typeface="ＭＳ Ｐゴシック"/>
              </a:rPr>
              <a:t>討論</a:t>
            </a:r>
            <a:r>
              <a:rPr lang="en-US" altLang="ja-JP" sz="3600" b="1" kern="0" dirty="0">
                <a:solidFill>
                  <a:srgbClr val="FFFFFF"/>
                </a:solidFill>
                <a:effectLst>
                  <a:outerShdw blurRad="38100" dist="38100" dir="2700000" algn="tl">
                    <a:srgbClr val="000000">
                      <a:alpha val="43137"/>
                    </a:srgbClr>
                  </a:outerShdw>
                </a:effectLst>
                <a:latin typeface="Times New Roman"/>
                <a:ea typeface="ＭＳ Ｐゴシック"/>
              </a:rPr>
              <a:t>5</a:t>
            </a:r>
          </a:p>
          <a:p>
            <a:pPr lvl="0" algn="ctr">
              <a:spcBef>
                <a:spcPct val="0"/>
              </a:spcBef>
              <a:defRPr/>
            </a:pPr>
            <a:endParaRPr kumimoji="1" lang="en-US" altLang="ja-JP"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埼玉医大　赤間啓一</a:t>
            </a:r>
          </a:p>
        </p:txBody>
      </p:sp>
    </p:spTree>
    <p:extLst>
      <p:ext uri="{BB962C8B-B14F-4D97-AF65-F5344CB8AC3E}">
        <p14:creationId xmlns:p14="http://schemas.microsoft.com/office/powerpoint/2010/main" val="231838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円/楕円 83">
            <a:extLst>
              <a:ext uri="{FF2B5EF4-FFF2-40B4-BE49-F238E27FC236}">
                <a16:creationId xmlns:a16="http://schemas.microsoft.com/office/drawing/2014/main" id="{50B04C0C-5D0E-4BEC-929B-83B44FC893E2}"/>
              </a:ext>
            </a:extLst>
          </p:cNvPr>
          <p:cNvSpPr/>
          <p:nvPr/>
        </p:nvSpPr>
        <p:spPr bwMode="auto">
          <a:xfrm>
            <a:off x="1325827" y="2300616"/>
            <a:ext cx="2218564" cy="2234280"/>
          </a:xfrm>
          <a:prstGeom prst="ellipse">
            <a:avLst/>
          </a:prstGeom>
          <a:noFill/>
          <a:ln w="381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8" name="円/楕円 83">
            <a:extLst>
              <a:ext uri="{FF2B5EF4-FFF2-40B4-BE49-F238E27FC236}">
                <a16:creationId xmlns:a16="http://schemas.microsoft.com/office/drawing/2014/main" id="{EAC17F28-6A10-4BED-8036-B3607171C723}"/>
              </a:ext>
            </a:extLst>
          </p:cNvPr>
          <p:cNvSpPr/>
          <p:nvPr/>
        </p:nvSpPr>
        <p:spPr bwMode="auto">
          <a:xfrm>
            <a:off x="5672902" y="2300616"/>
            <a:ext cx="2218564" cy="2234280"/>
          </a:xfrm>
          <a:prstGeom prst="ellipse">
            <a:avLst/>
          </a:prstGeom>
          <a:noFill/>
          <a:ln w="381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113" name="グループ化 112">
            <a:extLst>
              <a:ext uri="{FF2B5EF4-FFF2-40B4-BE49-F238E27FC236}">
                <a16:creationId xmlns:a16="http://schemas.microsoft.com/office/drawing/2014/main" id="{A441D68B-D128-4516-90E9-3793D1C5E250}"/>
              </a:ext>
            </a:extLst>
          </p:cNvPr>
          <p:cNvGrpSpPr/>
          <p:nvPr/>
        </p:nvGrpSpPr>
        <p:grpSpPr>
          <a:xfrm>
            <a:off x="4939671" y="1618066"/>
            <a:ext cx="3639931" cy="3621872"/>
            <a:chOff x="4845934" y="1618066"/>
            <a:chExt cx="3639931" cy="3621872"/>
          </a:xfrm>
        </p:grpSpPr>
        <p:sp>
          <p:nvSpPr>
            <p:cNvPr id="114" name="Line 60">
              <a:extLst>
                <a:ext uri="{FF2B5EF4-FFF2-40B4-BE49-F238E27FC236}">
                  <a16:creationId xmlns:a16="http://schemas.microsoft.com/office/drawing/2014/main" id="{41E98609-F679-44EB-8377-473E53D96EE0}"/>
                </a:ext>
              </a:extLst>
            </p:cNvPr>
            <p:cNvSpPr>
              <a:spLocks noChangeAspect="1" noChangeShapeType="1"/>
            </p:cNvSpPr>
            <p:nvPr/>
          </p:nvSpPr>
          <p:spPr bwMode="auto">
            <a:xfrm flipV="1">
              <a:off x="7793155" y="3413145"/>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115" name="Line 60">
              <a:extLst>
                <a:ext uri="{FF2B5EF4-FFF2-40B4-BE49-F238E27FC236}">
                  <a16:creationId xmlns:a16="http://schemas.microsoft.com/office/drawing/2014/main" id="{C31192F9-2DC2-489D-9B56-1041064EC782}"/>
                </a:ext>
              </a:extLst>
            </p:cNvPr>
            <p:cNvSpPr>
              <a:spLocks noChangeAspect="1" noChangeShapeType="1"/>
            </p:cNvSpPr>
            <p:nvPr/>
          </p:nvSpPr>
          <p:spPr bwMode="auto">
            <a:xfrm rot="5400000" flipV="1">
              <a:off x="6335929" y="4887419"/>
              <a:ext cx="705039"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16" name="Line 60">
              <a:extLst>
                <a:ext uri="{FF2B5EF4-FFF2-40B4-BE49-F238E27FC236}">
                  <a16:creationId xmlns:a16="http://schemas.microsoft.com/office/drawing/2014/main" id="{2C176EDD-507B-49D9-8B38-FC2F93561802}"/>
                </a:ext>
              </a:extLst>
            </p:cNvPr>
            <p:cNvSpPr>
              <a:spLocks noChangeAspect="1" noChangeShapeType="1"/>
            </p:cNvSpPr>
            <p:nvPr/>
          </p:nvSpPr>
          <p:spPr bwMode="auto">
            <a:xfrm rot="10800000" flipV="1">
              <a:off x="4845934" y="3408464"/>
              <a:ext cx="7332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17" name="Line 60">
              <a:extLst>
                <a:ext uri="{FF2B5EF4-FFF2-40B4-BE49-F238E27FC236}">
                  <a16:creationId xmlns:a16="http://schemas.microsoft.com/office/drawing/2014/main" id="{34C98A72-9302-4351-AF14-2E2FB2416B90}"/>
                </a:ext>
              </a:extLst>
            </p:cNvPr>
            <p:cNvSpPr>
              <a:spLocks noChangeAspect="1" noChangeShapeType="1"/>
            </p:cNvSpPr>
            <p:nvPr/>
          </p:nvSpPr>
          <p:spPr bwMode="auto">
            <a:xfrm rot="16200000">
              <a:off x="6364317" y="1950542"/>
              <a:ext cx="664952"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18" name="グループ化 117">
              <a:extLst>
                <a:ext uri="{FF2B5EF4-FFF2-40B4-BE49-F238E27FC236}">
                  <a16:creationId xmlns:a16="http://schemas.microsoft.com/office/drawing/2014/main" id="{A3812061-E2FC-49C1-8ED5-3FE3754F9F8F}"/>
                </a:ext>
              </a:extLst>
            </p:cNvPr>
            <p:cNvGrpSpPr/>
            <p:nvPr/>
          </p:nvGrpSpPr>
          <p:grpSpPr>
            <a:xfrm>
              <a:off x="7023307" y="1642466"/>
              <a:ext cx="1449367" cy="3563697"/>
              <a:chOff x="7023306" y="1642465"/>
              <a:chExt cx="1449367" cy="3563697"/>
            </a:xfrm>
          </p:grpSpPr>
          <p:grpSp>
            <p:nvGrpSpPr>
              <p:cNvPr id="157" name="グループ化 156">
                <a:extLst>
                  <a:ext uri="{FF2B5EF4-FFF2-40B4-BE49-F238E27FC236}">
                    <a16:creationId xmlns:a16="http://schemas.microsoft.com/office/drawing/2014/main" id="{5913F823-96B0-4E65-A15E-7DABB280A78C}"/>
                  </a:ext>
                </a:extLst>
              </p:cNvPr>
              <p:cNvGrpSpPr/>
              <p:nvPr/>
            </p:nvGrpSpPr>
            <p:grpSpPr>
              <a:xfrm>
                <a:off x="7032183" y="1642465"/>
                <a:ext cx="1440490" cy="1440522"/>
                <a:chOff x="7032183" y="1642465"/>
                <a:chExt cx="1440490" cy="1440522"/>
              </a:xfrm>
            </p:grpSpPr>
            <p:grpSp>
              <p:nvGrpSpPr>
                <p:cNvPr id="169" name="グループ化 168">
                  <a:extLst>
                    <a:ext uri="{FF2B5EF4-FFF2-40B4-BE49-F238E27FC236}">
                      <a16:creationId xmlns:a16="http://schemas.microsoft.com/office/drawing/2014/main" id="{EE5216F0-0C52-4C6A-A5E9-560598055F8B}"/>
                    </a:ext>
                  </a:extLst>
                </p:cNvPr>
                <p:cNvGrpSpPr/>
                <p:nvPr/>
              </p:nvGrpSpPr>
              <p:grpSpPr>
                <a:xfrm>
                  <a:off x="7500526" y="2533475"/>
                  <a:ext cx="972147" cy="549512"/>
                  <a:chOff x="7471129" y="2501605"/>
                  <a:chExt cx="972147" cy="549512"/>
                </a:xfrm>
              </p:grpSpPr>
              <p:sp>
                <p:nvSpPr>
                  <p:cNvPr id="174" name="Line 60">
                    <a:extLst>
                      <a:ext uri="{FF2B5EF4-FFF2-40B4-BE49-F238E27FC236}">
                        <a16:creationId xmlns:a16="http://schemas.microsoft.com/office/drawing/2014/main" id="{8CEF4A10-5939-48E5-9773-B4EE3ACA14B9}"/>
                      </a:ext>
                    </a:extLst>
                  </p:cNvPr>
                  <p:cNvSpPr>
                    <a:spLocks noChangeAspect="1" noChangeShapeType="1"/>
                  </p:cNvSpPr>
                  <p:nvPr/>
                </p:nvSpPr>
                <p:spPr bwMode="auto">
                  <a:xfrm rot="20820000" flipV="1">
                    <a:off x="7750566" y="3051117"/>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5" name="Line 60">
                    <a:extLst>
                      <a:ext uri="{FF2B5EF4-FFF2-40B4-BE49-F238E27FC236}">
                        <a16:creationId xmlns:a16="http://schemas.microsoft.com/office/drawing/2014/main" id="{03742012-AFEC-4583-9B34-E50C9D34C473}"/>
                      </a:ext>
                    </a:extLst>
                  </p:cNvPr>
                  <p:cNvSpPr>
                    <a:spLocks noChangeAspect="1" noChangeShapeType="1"/>
                  </p:cNvSpPr>
                  <p:nvPr/>
                </p:nvSpPr>
                <p:spPr bwMode="auto">
                  <a:xfrm rot="20040000" flipV="1">
                    <a:off x="764608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80" name="Line 60">
                    <a:extLst>
                      <a:ext uri="{FF2B5EF4-FFF2-40B4-BE49-F238E27FC236}">
                        <a16:creationId xmlns:a16="http://schemas.microsoft.com/office/drawing/2014/main" id="{D4C975BF-5926-494B-A775-73DF7187D21C}"/>
                      </a:ext>
                    </a:extLst>
                  </p:cNvPr>
                  <p:cNvSpPr>
                    <a:spLocks noChangeAspect="1" noChangeShapeType="1"/>
                  </p:cNvSpPr>
                  <p:nvPr/>
                </p:nvSpPr>
                <p:spPr bwMode="auto">
                  <a:xfrm rot="19260000" flipV="1">
                    <a:off x="7471129" y="2501605"/>
                    <a:ext cx="6858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170" name="グループ化 169">
                  <a:extLst>
                    <a:ext uri="{FF2B5EF4-FFF2-40B4-BE49-F238E27FC236}">
                      <a16:creationId xmlns:a16="http://schemas.microsoft.com/office/drawing/2014/main" id="{16BA07C5-7B75-4D97-A767-5F77EA3E7974}"/>
                    </a:ext>
                  </a:extLst>
                </p:cNvPr>
                <p:cNvGrpSpPr/>
                <p:nvPr/>
              </p:nvGrpSpPr>
              <p:grpSpPr>
                <a:xfrm rot="16200000" flipV="1">
                  <a:off x="6824847" y="1849801"/>
                  <a:ext cx="1006022" cy="591349"/>
                  <a:chOff x="7451917" y="2462601"/>
                  <a:chExt cx="1006022" cy="591349"/>
                </a:xfrm>
              </p:grpSpPr>
              <p:sp>
                <p:nvSpPr>
                  <p:cNvPr id="171" name="Line 60">
                    <a:extLst>
                      <a:ext uri="{FF2B5EF4-FFF2-40B4-BE49-F238E27FC236}">
                        <a16:creationId xmlns:a16="http://schemas.microsoft.com/office/drawing/2014/main" id="{DF2D0D67-2602-4063-8A25-04489ED9FB02}"/>
                      </a:ext>
                    </a:extLst>
                  </p:cNvPr>
                  <p:cNvSpPr>
                    <a:spLocks noChangeAspect="1" noChangeShapeType="1"/>
                  </p:cNvSpPr>
                  <p:nvPr/>
                </p:nvSpPr>
                <p:spPr bwMode="auto">
                  <a:xfrm rot="-780000" flipV="1">
                    <a:off x="7765229" y="3053950"/>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2" name="Line 60">
                    <a:extLst>
                      <a:ext uri="{FF2B5EF4-FFF2-40B4-BE49-F238E27FC236}">
                        <a16:creationId xmlns:a16="http://schemas.microsoft.com/office/drawing/2014/main" id="{3E0438FC-CF44-4D9B-A7A9-ED7A0CD3EDC4}"/>
                      </a:ext>
                    </a:extLst>
                  </p:cNvPr>
                  <p:cNvSpPr>
                    <a:spLocks noChangeAspect="1" noChangeShapeType="1"/>
                  </p:cNvSpPr>
                  <p:nvPr/>
                </p:nvSpPr>
                <p:spPr bwMode="auto">
                  <a:xfrm rot="-1560000" flipV="1">
                    <a:off x="765744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73" name="Line 60">
                    <a:extLst>
                      <a:ext uri="{FF2B5EF4-FFF2-40B4-BE49-F238E27FC236}">
                        <a16:creationId xmlns:a16="http://schemas.microsoft.com/office/drawing/2014/main" id="{E2559DCE-3880-4C6C-91FC-7321B5295255}"/>
                      </a:ext>
                    </a:extLst>
                  </p:cNvPr>
                  <p:cNvSpPr>
                    <a:spLocks noChangeAspect="1" noChangeShapeType="1"/>
                  </p:cNvSpPr>
                  <p:nvPr/>
                </p:nvSpPr>
                <p:spPr bwMode="auto">
                  <a:xfrm rot="19260000" flipV="1">
                    <a:off x="7451917" y="246260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159" name="グループ化 158">
                <a:extLst>
                  <a:ext uri="{FF2B5EF4-FFF2-40B4-BE49-F238E27FC236}">
                    <a16:creationId xmlns:a16="http://schemas.microsoft.com/office/drawing/2014/main" id="{9438205E-D117-481A-88E0-96DA792FEC1A}"/>
                  </a:ext>
                </a:extLst>
              </p:cNvPr>
              <p:cNvGrpSpPr/>
              <p:nvPr/>
            </p:nvGrpSpPr>
            <p:grpSpPr>
              <a:xfrm flipV="1">
                <a:off x="7023306" y="3765640"/>
                <a:ext cx="1440490" cy="1440522"/>
                <a:chOff x="7032183" y="1642465"/>
                <a:chExt cx="1440490" cy="1440522"/>
              </a:xfrm>
            </p:grpSpPr>
            <p:grpSp>
              <p:nvGrpSpPr>
                <p:cNvPr id="160" name="グループ化 159">
                  <a:extLst>
                    <a:ext uri="{FF2B5EF4-FFF2-40B4-BE49-F238E27FC236}">
                      <a16:creationId xmlns:a16="http://schemas.microsoft.com/office/drawing/2014/main" id="{B48D772A-23F6-4A37-B600-0152A478B372}"/>
                    </a:ext>
                  </a:extLst>
                </p:cNvPr>
                <p:cNvGrpSpPr/>
                <p:nvPr/>
              </p:nvGrpSpPr>
              <p:grpSpPr>
                <a:xfrm>
                  <a:off x="7500526" y="2533475"/>
                  <a:ext cx="972147" cy="549512"/>
                  <a:chOff x="7471129" y="2501605"/>
                  <a:chExt cx="972147" cy="549512"/>
                </a:xfrm>
              </p:grpSpPr>
              <p:sp>
                <p:nvSpPr>
                  <p:cNvPr id="166" name="Line 60">
                    <a:extLst>
                      <a:ext uri="{FF2B5EF4-FFF2-40B4-BE49-F238E27FC236}">
                        <a16:creationId xmlns:a16="http://schemas.microsoft.com/office/drawing/2014/main" id="{16EA5069-9805-4F83-9E75-D162E0F794F3}"/>
                      </a:ext>
                    </a:extLst>
                  </p:cNvPr>
                  <p:cNvSpPr>
                    <a:spLocks noChangeAspect="1" noChangeShapeType="1"/>
                  </p:cNvSpPr>
                  <p:nvPr/>
                </p:nvSpPr>
                <p:spPr bwMode="auto">
                  <a:xfrm rot="20820000" flipV="1">
                    <a:off x="7750566" y="3051117"/>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7" name="Line 60">
                    <a:extLst>
                      <a:ext uri="{FF2B5EF4-FFF2-40B4-BE49-F238E27FC236}">
                        <a16:creationId xmlns:a16="http://schemas.microsoft.com/office/drawing/2014/main" id="{70E9575D-F0EB-4527-B81D-610768B459C3}"/>
                      </a:ext>
                    </a:extLst>
                  </p:cNvPr>
                  <p:cNvSpPr>
                    <a:spLocks noChangeAspect="1" noChangeShapeType="1"/>
                  </p:cNvSpPr>
                  <p:nvPr/>
                </p:nvSpPr>
                <p:spPr bwMode="auto">
                  <a:xfrm rot="20040000" flipV="1">
                    <a:off x="764608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8" name="Line 60">
                    <a:extLst>
                      <a:ext uri="{FF2B5EF4-FFF2-40B4-BE49-F238E27FC236}">
                        <a16:creationId xmlns:a16="http://schemas.microsoft.com/office/drawing/2014/main" id="{AB9B23ED-A546-4F24-B4DE-08EDFC5F3BA2}"/>
                      </a:ext>
                    </a:extLst>
                  </p:cNvPr>
                  <p:cNvSpPr>
                    <a:spLocks noChangeAspect="1" noChangeShapeType="1"/>
                  </p:cNvSpPr>
                  <p:nvPr/>
                </p:nvSpPr>
                <p:spPr bwMode="auto">
                  <a:xfrm rot="19260000" flipV="1">
                    <a:off x="7471129" y="2501605"/>
                    <a:ext cx="6858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161" name="グループ化 160">
                  <a:extLst>
                    <a:ext uri="{FF2B5EF4-FFF2-40B4-BE49-F238E27FC236}">
                      <a16:creationId xmlns:a16="http://schemas.microsoft.com/office/drawing/2014/main" id="{DA5E3207-5A5D-4665-89B3-9AA31124A91D}"/>
                    </a:ext>
                  </a:extLst>
                </p:cNvPr>
                <p:cNvGrpSpPr/>
                <p:nvPr/>
              </p:nvGrpSpPr>
              <p:grpSpPr>
                <a:xfrm rot="16200000" flipV="1">
                  <a:off x="6824847" y="1849801"/>
                  <a:ext cx="1006022" cy="591349"/>
                  <a:chOff x="7451917" y="2462601"/>
                  <a:chExt cx="1006022" cy="591349"/>
                </a:xfrm>
              </p:grpSpPr>
              <p:sp>
                <p:nvSpPr>
                  <p:cNvPr id="162" name="Line 60">
                    <a:extLst>
                      <a:ext uri="{FF2B5EF4-FFF2-40B4-BE49-F238E27FC236}">
                        <a16:creationId xmlns:a16="http://schemas.microsoft.com/office/drawing/2014/main" id="{1FDB9EFB-5143-46DF-8121-499257E2DDD6}"/>
                      </a:ext>
                    </a:extLst>
                  </p:cNvPr>
                  <p:cNvSpPr>
                    <a:spLocks noChangeAspect="1" noChangeShapeType="1"/>
                  </p:cNvSpPr>
                  <p:nvPr/>
                </p:nvSpPr>
                <p:spPr bwMode="auto">
                  <a:xfrm rot="-780000" flipV="1">
                    <a:off x="7765229" y="3053950"/>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3" name="Line 60">
                    <a:extLst>
                      <a:ext uri="{FF2B5EF4-FFF2-40B4-BE49-F238E27FC236}">
                        <a16:creationId xmlns:a16="http://schemas.microsoft.com/office/drawing/2014/main" id="{0F799768-0734-4CA9-A4D5-691B17931B94}"/>
                      </a:ext>
                    </a:extLst>
                  </p:cNvPr>
                  <p:cNvSpPr>
                    <a:spLocks noChangeAspect="1" noChangeShapeType="1"/>
                  </p:cNvSpPr>
                  <p:nvPr/>
                </p:nvSpPr>
                <p:spPr bwMode="auto">
                  <a:xfrm rot="-1560000" flipV="1">
                    <a:off x="765744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4" name="Line 60">
                    <a:extLst>
                      <a:ext uri="{FF2B5EF4-FFF2-40B4-BE49-F238E27FC236}">
                        <a16:creationId xmlns:a16="http://schemas.microsoft.com/office/drawing/2014/main" id="{D0CFEDDB-7D51-4A8A-8045-EAF298EF798E}"/>
                      </a:ext>
                    </a:extLst>
                  </p:cNvPr>
                  <p:cNvSpPr>
                    <a:spLocks noChangeAspect="1" noChangeShapeType="1"/>
                  </p:cNvSpPr>
                  <p:nvPr/>
                </p:nvSpPr>
                <p:spPr bwMode="auto">
                  <a:xfrm rot="19260000" flipV="1">
                    <a:off x="7451917" y="246260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grpSp>
          <p:nvGrpSpPr>
            <p:cNvPr id="119" name="グループ化 118">
              <a:extLst>
                <a:ext uri="{FF2B5EF4-FFF2-40B4-BE49-F238E27FC236}">
                  <a16:creationId xmlns:a16="http://schemas.microsoft.com/office/drawing/2014/main" id="{BFD412DA-4526-4D96-8014-445769E7FE24}"/>
                </a:ext>
              </a:extLst>
            </p:cNvPr>
            <p:cNvGrpSpPr/>
            <p:nvPr/>
          </p:nvGrpSpPr>
          <p:grpSpPr>
            <a:xfrm flipH="1">
              <a:off x="4909168" y="1643670"/>
              <a:ext cx="1449367" cy="3563697"/>
              <a:chOff x="7023306" y="1642465"/>
              <a:chExt cx="1449367" cy="3563697"/>
            </a:xfrm>
          </p:grpSpPr>
          <p:grpSp>
            <p:nvGrpSpPr>
              <p:cNvPr id="120" name="グループ化 119">
                <a:extLst>
                  <a:ext uri="{FF2B5EF4-FFF2-40B4-BE49-F238E27FC236}">
                    <a16:creationId xmlns:a16="http://schemas.microsoft.com/office/drawing/2014/main" id="{8DED8222-F8C5-441E-986F-36292ABE612C}"/>
                  </a:ext>
                </a:extLst>
              </p:cNvPr>
              <p:cNvGrpSpPr/>
              <p:nvPr/>
            </p:nvGrpSpPr>
            <p:grpSpPr>
              <a:xfrm>
                <a:off x="7032183" y="1642465"/>
                <a:ext cx="1440490" cy="1440522"/>
                <a:chOff x="7032183" y="1642465"/>
                <a:chExt cx="1440490" cy="1440522"/>
              </a:xfrm>
            </p:grpSpPr>
            <p:grpSp>
              <p:nvGrpSpPr>
                <p:cNvPr id="131" name="グループ化 130">
                  <a:extLst>
                    <a:ext uri="{FF2B5EF4-FFF2-40B4-BE49-F238E27FC236}">
                      <a16:creationId xmlns:a16="http://schemas.microsoft.com/office/drawing/2014/main" id="{788C9629-DB31-4A20-8D34-7338E51309BA}"/>
                    </a:ext>
                  </a:extLst>
                </p:cNvPr>
                <p:cNvGrpSpPr/>
                <p:nvPr/>
              </p:nvGrpSpPr>
              <p:grpSpPr>
                <a:xfrm>
                  <a:off x="7500526" y="2533475"/>
                  <a:ext cx="972147" cy="549512"/>
                  <a:chOff x="7471129" y="2501605"/>
                  <a:chExt cx="972147" cy="549512"/>
                </a:xfrm>
              </p:grpSpPr>
              <p:sp>
                <p:nvSpPr>
                  <p:cNvPr id="151" name="Line 60">
                    <a:extLst>
                      <a:ext uri="{FF2B5EF4-FFF2-40B4-BE49-F238E27FC236}">
                        <a16:creationId xmlns:a16="http://schemas.microsoft.com/office/drawing/2014/main" id="{49B6AA53-A650-48B1-B0EA-26E26F90BA77}"/>
                      </a:ext>
                    </a:extLst>
                  </p:cNvPr>
                  <p:cNvSpPr>
                    <a:spLocks noChangeAspect="1" noChangeShapeType="1"/>
                  </p:cNvSpPr>
                  <p:nvPr/>
                </p:nvSpPr>
                <p:spPr bwMode="auto">
                  <a:xfrm rot="20820000" flipV="1">
                    <a:off x="7750566" y="3051117"/>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2" name="Line 60">
                    <a:extLst>
                      <a:ext uri="{FF2B5EF4-FFF2-40B4-BE49-F238E27FC236}">
                        <a16:creationId xmlns:a16="http://schemas.microsoft.com/office/drawing/2014/main" id="{2956D3EB-F287-4D00-BE99-50F25BAF454F}"/>
                      </a:ext>
                    </a:extLst>
                  </p:cNvPr>
                  <p:cNvSpPr>
                    <a:spLocks noChangeAspect="1" noChangeShapeType="1"/>
                  </p:cNvSpPr>
                  <p:nvPr/>
                </p:nvSpPr>
                <p:spPr bwMode="auto">
                  <a:xfrm rot="20040000" flipV="1">
                    <a:off x="764608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3" name="Line 60">
                    <a:extLst>
                      <a:ext uri="{FF2B5EF4-FFF2-40B4-BE49-F238E27FC236}">
                        <a16:creationId xmlns:a16="http://schemas.microsoft.com/office/drawing/2014/main" id="{0EA1F46F-7280-47CF-A4ED-1F0A2D6B9F98}"/>
                      </a:ext>
                    </a:extLst>
                  </p:cNvPr>
                  <p:cNvSpPr>
                    <a:spLocks noChangeAspect="1" noChangeShapeType="1"/>
                  </p:cNvSpPr>
                  <p:nvPr/>
                </p:nvSpPr>
                <p:spPr bwMode="auto">
                  <a:xfrm rot="19260000" flipV="1">
                    <a:off x="7471129" y="2501605"/>
                    <a:ext cx="6858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132" name="グループ化 131">
                  <a:extLst>
                    <a:ext uri="{FF2B5EF4-FFF2-40B4-BE49-F238E27FC236}">
                      <a16:creationId xmlns:a16="http://schemas.microsoft.com/office/drawing/2014/main" id="{0C9B5343-BC55-4FB1-8246-DE5841238F57}"/>
                    </a:ext>
                  </a:extLst>
                </p:cNvPr>
                <p:cNvGrpSpPr/>
                <p:nvPr/>
              </p:nvGrpSpPr>
              <p:grpSpPr>
                <a:xfrm rot="16200000" flipV="1">
                  <a:off x="6824847" y="1849801"/>
                  <a:ext cx="1006022" cy="591349"/>
                  <a:chOff x="7451917" y="2462601"/>
                  <a:chExt cx="1006022" cy="591349"/>
                </a:xfrm>
              </p:grpSpPr>
              <p:sp>
                <p:nvSpPr>
                  <p:cNvPr id="137" name="Line 60">
                    <a:extLst>
                      <a:ext uri="{FF2B5EF4-FFF2-40B4-BE49-F238E27FC236}">
                        <a16:creationId xmlns:a16="http://schemas.microsoft.com/office/drawing/2014/main" id="{F074DDA3-FC1D-4CC3-BB30-5D94969C7EEB}"/>
                      </a:ext>
                    </a:extLst>
                  </p:cNvPr>
                  <p:cNvSpPr>
                    <a:spLocks noChangeAspect="1" noChangeShapeType="1"/>
                  </p:cNvSpPr>
                  <p:nvPr/>
                </p:nvSpPr>
                <p:spPr bwMode="auto">
                  <a:xfrm rot="-780000" flipV="1">
                    <a:off x="7765229" y="3053950"/>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2" name="Line 60">
                    <a:extLst>
                      <a:ext uri="{FF2B5EF4-FFF2-40B4-BE49-F238E27FC236}">
                        <a16:creationId xmlns:a16="http://schemas.microsoft.com/office/drawing/2014/main" id="{9949F157-0BE9-444C-B892-6B41652DF7B0}"/>
                      </a:ext>
                    </a:extLst>
                  </p:cNvPr>
                  <p:cNvSpPr>
                    <a:spLocks noChangeAspect="1" noChangeShapeType="1"/>
                  </p:cNvSpPr>
                  <p:nvPr/>
                </p:nvSpPr>
                <p:spPr bwMode="auto">
                  <a:xfrm rot="-1560000" flipV="1">
                    <a:off x="765744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3" name="Line 60">
                    <a:extLst>
                      <a:ext uri="{FF2B5EF4-FFF2-40B4-BE49-F238E27FC236}">
                        <a16:creationId xmlns:a16="http://schemas.microsoft.com/office/drawing/2014/main" id="{68BEC3CF-2417-405E-BAFF-237C4038A8B5}"/>
                      </a:ext>
                    </a:extLst>
                  </p:cNvPr>
                  <p:cNvSpPr>
                    <a:spLocks noChangeAspect="1" noChangeShapeType="1"/>
                  </p:cNvSpPr>
                  <p:nvPr/>
                </p:nvSpPr>
                <p:spPr bwMode="auto">
                  <a:xfrm rot="19260000" flipV="1">
                    <a:off x="7451917" y="246260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121" name="グループ化 120">
                <a:extLst>
                  <a:ext uri="{FF2B5EF4-FFF2-40B4-BE49-F238E27FC236}">
                    <a16:creationId xmlns:a16="http://schemas.microsoft.com/office/drawing/2014/main" id="{0437BF94-1D3F-4794-9018-81DE28AA41EE}"/>
                  </a:ext>
                </a:extLst>
              </p:cNvPr>
              <p:cNvGrpSpPr/>
              <p:nvPr/>
            </p:nvGrpSpPr>
            <p:grpSpPr>
              <a:xfrm flipV="1">
                <a:off x="7023306" y="3765640"/>
                <a:ext cx="1440490" cy="1440522"/>
                <a:chOff x="7032183" y="1642465"/>
                <a:chExt cx="1440490" cy="1440522"/>
              </a:xfrm>
            </p:grpSpPr>
            <p:grpSp>
              <p:nvGrpSpPr>
                <p:cNvPr id="122" name="グループ化 121">
                  <a:extLst>
                    <a:ext uri="{FF2B5EF4-FFF2-40B4-BE49-F238E27FC236}">
                      <a16:creationId xmlns:a16="http://schemas.microsoft.com/office/drawing/2014/main" id="{3135E189-7B62-403B-AD65-1BE6088E9FCA}"/>
                    </a:ext>
                  </a:extLst>
                </p:cNvPr>
                <p:cNvGrpSpPr/>
                <p:nvPr/>
              </p:nvGrpSpPr>
              <p:grpSpPr>
                <a:xfrm>
                  <a:off x="7500526" y="2533475"/>
                  <a:ext cx="972147" cy="549512"/>
                  <a:chOff x="7471129" y="2501605"/>
                  <a:chExt cx="972147" cy="549512"/>
                </a:xfrm>
              </p:grpSpPr>
              <p:sp>
                <p:nvSpPr>
                  <p:cNvPr id="128" name="Line 60">
                    <a:extLst>
                      <a:ext uri="{FF2B5EF4-FFF2-40B4-BE49-F238E27FC236}">
                        <a16:creationId xmlns:a16="http://schemas.microsoft.com/office/drawing/2014/main" id="{9BB45D35-27EF-4DC2-8BB7-E790BA7E0B6F}"/>
                      </a:ext>
                    </a:extLst>
                  </p:cNvPr>
                  <p:cNvSpPr>
                    <a:spLocks noChangeAspect="1" noChangeShapeType="1"/>
                  </p:cNvSpPr>
                  <p:nvPr/>
                </p:nvSpPr>
                <p:spPr bwMode="auto">
                  <a:xfrm rot="20820000" flipV="1">
                    <a:off x="7750566" y="3051117"/>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9" name="Line 60">
                    <a:extLst>
                      <a:ext uri="{FF2B5EF4-FFF2-40B4-BE49-F238E27FC236}">
                        <a16:creationId xmlns:a16="http://schemas.microsoft.com/office/drawing/2014/main" id="{9BCEC02C-D4F0-4AB5-843D-5CED4DF5D562}"/>
                      </a:ext>
                    </a:extLst>
                  </p:cNvPr>
                  <p:cNvSpPr>
                    <a:spLocks noChangeAspect="1" noChangeShapeType="1"/>
                  </p:cNvSpPr>
                  <p:nvPr/>
                </p:nvSpPr>
                <p:spPr bwMode="auto">
                  <a:xfrm rot="20040000" flipV="1">
                    <a:off x="764608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30" name="Line 60">
                    <a:extLst>
                      <a:ext uri="{FF2B5EF4-FFF2-40B4-BE49-F238E27FC236}">
                        <a16:creationId xmlns:a16="http://schemas.microsoft.com/office/drawing/2014/main" id="{27358883-C277-43CD-80F2-DEA7AB876E8A}"/>
                      </a:ext>
                    </a:extLst>
                  </p:cNvPr>
                  <p:cNvSpPr>
                    <a:spLocks noChangeAspect="1" noChangeShapeType="1"/>
                  </p:cNvSpPr>
                  <p:nvPr/>
                </p:nvSpPr>
                <p:spPr bwMode="auto">
                  <a:xfrm rot="19260000" flipV="1">
                    <a:off x="7471129" y="2501605"/>
                    <a:ext cx="6858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123" name="グループ化 122">
                  <a:extLst>
                    <a:ext uri="{FF2B5EF4-FFF2-40B4-BE49-F238E27FC236}">
                      <a16:creationId xmlns:a16="http://schemas.microsoft.com/office/drawing/2014/main" id="{F03DA232-23CB-4CD9-A96C-4C9227130B0E}"/>
                    </a:ext>
                  </a:extLst>
                </p:cNvPr>
                <p:cNvGrpSpPr/>
                <p:nvPr/>
              </p:nvGrpSpPr>
              <p:grpSpPr>
                <a:xfrm rot="16200000" flipV="1">
                  <a:off x="6824847" y="1849801"/>
                  <a:ext cx="1006022" cy="591349"/>
                  <a:chOff x="7451917" y="2462601"/>
                  <a:chExt cx="1006022" cy="591349"/>
                </a:xfrm>
              </p:grpSpPr>
              <p:sp>
                <p:nvSpPr>
                  <p:cNvPr id="124" name="Line 60">
                    <a:extLst>
                      <a:ext uri="{FF2B5EF4-FFF2-40B4-BE49-F238E27FC236}">
                        <a16:creationId xmlns:a16="http://schemas.microsoft.com/office/drawing/2014/main" id="{130C2994-A5E9-4ED6-BCA6-B99CF7D8C974}"/>
                      </a:ext>
                    </a:extLst>
                  </p:cNvPr>
                  <p:cNvSpPr>
                    <a:spLocks noChangeAspect="1" noChangeShapeType="1"/>
                  </p:cNvSpPr>
                  <p:nvPr/>
                </p:nvSpPr>
                <p:spPr bwMode="auto">
                  <a:xfrm rot="-780000" flipV="1">
                    <a:off x="7765229" y="3053950"/>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5" name="Line 60">
                    <a:extLst>
                      <a:ext uri="{FF2B5EF4-FFF2-40B4-BE49-F238E27FC236}">
                        <a16:creationId xmlns:a16="http://schemas.microsoft.com/office/drawing/2014/main" id="{C667A751-F43B-4B86-86C2-990BC0F23F82}"/>
                      </a:ext>
                    </a:extLst>
                  </p:cNvPr>
                  <p:cNvSpPr>
                    <a:spLocks noChangeAspect="1" noChangeShapeType="1"/>
                  </p:cNvSpPr>
                  <p:nvPr/>
                </p:nvSpPr>
                <p:spPr bwMode="auto">
                  <a:xfrm rot="-1560000" flipV="1">
                    <a:off x="765744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7" name="Line 60">
                    <a:extLst>
                      <a:ext uri="{FF2B5EF4-FFF2-40B4-BE49-F238E27FC236}">
                        <a16:creationId xmlns:a16="http://schemas.microsoft.com/office/drawing/2014/main" id="{C987728B-4B9E-4CEC-9B67-DAB9888CDFE0}"/>
                      </a:ext>
                    </a:extLst>
                  </p:cNvPr>
                  <p:cNvSpPr>
                    <a:spLocks noChangeAspect="1" noChangeShapeType="1"/>
                  </p:cNvSpPr>
                  <p:nvPr/>
                </p:nvSpPr>
                <p:spPr bwMode="auto">
                  <a:xfrm rot="19260000" flipV="1">
                    <a:off x="7451917" y="246260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grpSp>
      <p:grpSp>
        <p:nvGrpSpPr>
          <p:cNvPr id="2" name="グループ化 1">
            <a:extLst>
              <a:ext uri="{FF2B5EF4-FFF2-40B4-BE49-F238E27FC236}">
                <a16:creationId xmlns:a16="http://schemas.microsoft.com/office/drawing/2014/main" id="{040FE533-DF5B-4ABF-9DC7-6CD318BD5B98}"/>
              </a:ext>
            </a:extLst>
          </p:cNvPr>
          <p:cNvGrpSpPr>
            <a:grpSpLocks noChangeAspect="1"/>
          </p:cNvGrpSpPr>
          <p:nvPr/>
        </p:nvGrpSpPr>
        <p:grpSpPr>
          <a:xfrm>
            <a:off x="777103" y="1800543"/>
            <a:ext cx="3273154" cy="3256914"/>
            <a:chOff x="593715" y="1618065"/>
            <a:chExt cx="3639930" cy="3621870"/>
          </a:xfrm>
        </p:grpSpPr>
        <p:grpSp>
          <p:nvGrpSpPr>
            <p:cNvPr id="184" name="グループ化 183">
              <a:extLst>
                <a:ext uri="{FF2B5EF4-FFF2-40B4-BE49-F238E27FC236}">
                  <a16:creationId xmlns:a16="http://schemas.microsoft.com/office/drawing/2014/main" id="{434D09F2-8CF1-428B-885B-961E38B93DA8}"/>
                </a:ext>
              </a:extLst>
            </p:cNvPr>
            <p:cNvGrpSpPr/>
            <p:nvPr/>
          </p:nvGrpSpPr>
          <p:grpSpPr>
            <a:xfrm>
              <a:off x="593715" y="1618065"/>
              <a:ext cx="3639930" cy="3621870"/>
              <a:chOff x="5648048" y="2231913"/>
              <a:chExt cx="3639930" cy="3621870"/>
            </a:xfrm>
          </p:grpSpPr>
          <p:sp>
            <p:nvSpPr>
              <p:cNvPr id="198" name="Line 60">
                <a:extLst>
                  <a:ext uri="{FF2B5EF4-FFF2-40B4-BE49-F238E27FC236}">
                    <a16:creationId xmlns:a16="http://schemas.microsoft.com/office/drawing/2014/main" id="{79C811DE-C241-426B-AD7B-BA0FA97B8D89}"/>
                  </a:ext>
                </a:extLst>
              </p:cNvPr>
              <p:cNvSpPr>
                <a:spLocks noChangeShapeType="1"/>
              </p:cNvSpPr>
              <p:nvPr/>
            </p:nvSpPr>
            <p:spPr bwMode="auto">
              <a:xfrm flipV="1">
                <a:off x="8923191" y="4026993"/>
                <a:ext cx="364787" cy="6964"/>
              </a:xfrm>
              <a:prstGeom prst="line">
                <a:avLst/>
              </a:prstGeom>
              <a:noFill/>
              <a:ln w="76200" cap="sq">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9" name="Line 60">
                <a:extLst>
                  <a:ext uri="{FF2B5EF4-FFF2-40B4-BE49-F238E27FC236}">
                    <a16:creationId xmlns:a16="http://schemas.microsoft.com/office/drawing/2014/main" id="{8DDF7DB0-6255-4E89-8A21-15C43A60B7C5}"/>
                  </a:ext>
                </a:extLst>
              </p:cNvPr>
              <p:cNvSpPr>
                <a:spLocks noChangeShapeType="1"/>
              </p:cNvSpPr>
              <p:nvPr/>
            </p:nvSpPr>
            <p:spPr bwMode="auto">
              <a:xfrm rot="2700000" flipV="1">
                <a:off x="8449500" y="5225661"/>
                <a:ext cx="364787" cy="6964"/>
              </a:xfrm>
              <a:prstGeom prst="line">
                <a:avLst/>
              </a:prstGeom>
              <a:noFill/>
              <a:ln w="76200" cap="sq">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0" name="Line 60">
                <a:extLst>
                  <a:ext uri="{FF2B5EF4-FFF2-40B4-BE49-F238E27FC236}">
                    <a16:creationId xmlns:a16="http://schemas.microsoft.com/office/drawing/2014/main" id="{DF891C73-B3E8-45FC-B14E-606C6BB6275D}"/>
                  </a:ext>
                </a:extLst>
              </p:cNvPr>
              <p:cNvSpPr>
                <a:spLocks noChangeShapeType="1"/>
              </p:cNvSpPr>
              <p:nvPr/>
            </p:nvSpPr>
            <p:spPr bwMode="auto">
              <a:xfrm rot="5400000" flipV="1">
                <a:off x="7304685" y="5667908"/>
                <a:ext cx="364787" cy="6964"/>
              </a:xfrm>
              <a:prstGeom prst="line">
                <a:avLst/>
              </a:prstGeom>
              <a:noFill/>
              <a:ln w="76200" cap="sq">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1" name="Line 60">
                <a:extLst>
                  <a:ext uri="{FF2B5EF4-FFF2-40B4-BE49-F238E27FC236}">
                    <a16:creationId xmlns:a16="http://schemas.microsoft.com/office/drawing/2014/main" id="{EEF97A36-0EF2-4BCB-A076-AA59C17BAD5E}"/>
                  </a:ext>
                </a:extLst>
              </p:cNvPr>
              <p:cNvSpPr>
                <a:spLocks noChangeShapeType="1"/>
              </p:cNvSpPr>
              <p:nvPr/>
            </p:nvSpPr>
            <p:spPr bwMode="auto">
              <a:xfrm rot="8100000" flipV="1">
                <a:off x="6232563" y="5277621"/>
                <a:ext cx="364787" cy="6964"/>
              </a:xfrm>
              <a:prstGeom prst="line">
                <a:avLst/>
              </a:prstGeom>
              <a:noFill/>
              <a:ln w="76200" cap="sq">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2" name="Line 60">
                <a:extLst>
                  <a:ext uri="{FF2B5EF4-FFF2-40B4-BE49-F238E27FC236}">
                    <a16:creationId xmlns:a16="http://schemas.microsoft.com/office/drawing/2014/main" id="{50A60465-BCEE-4068-A769-B3BC83C6E4D4}"/>
                  </a:ext>
                </a:extLst>
              </p:cNvPr>
              <p:cNvSpPr>
                <a:spLocks noChangeShapeType="1"/>
              </p:cNvSpPr>
              <p:nvPr/>
            </p:nvSpPr>
            <p:spPr bwMode="auto">
              <a:xfrm rot="10800000" flipV="1">
                <a:off x="5648048" y="4045398"/>
                <a:ext cx="364787" cy="6964"/>
              </a:xfrm>
              <a:prstGeom prst="line">
                <a:avLst/>
              </a:prstGeom>
              <a:noFill/>
              <a:ln w="76200" cap="sq">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3" name="Line 60">
                <a:extLst>
                  <a:ext uri="{FF2B5EF4-FFF2-40B4-BE49-F238E27FC236}">
                    <a16:creationId xmlns:a16="http://schemas.microsoft.com/office/drawing/2014/main" id="{9D942C97-A93F-4831-A7F1-B05A791A9553}"/>
                  </a:ext>
                </a:extLst>
              </p:cNvPr>
              <p:cNvSpPr>
                <a:spLocks noChangeShapeType="1"/>
              </p:cNvSpPr>
              <p:nvPr/>
            </p:nvSpPr>
            <p:spPr bwMode="auto">
              <a:xfrm rot="13500000" flipV="1">
                <a:off x="6131774" y="2875768"/>
                <a:ext cx="364787" cy="6964"/>
              </a:xfrm>
              <a:prstGeom prst="line">
                <a:avLst/>
              </a:prstGeom>
              <a:noFill/>
              <a:ln w="76200" cap="sq">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4" name="Line 60">
                <a:extLst>
                  <a:ext uri="{FF2B5EF4-FFF2-40B4-BE49-F238E27FC236}">
                    <a16:creationId xmlns:a16="http://schemas.microsoft.com/office/drawing/2014/main" id="{F51FB1D2-5DFE-4ECB-BD18-0975EC5A506D}"/>
                  </a:ext>
                </a:extLst>
              </p:cNvPr>
              <p:cNvSpPr>
                <a:spLocks noChangeShapeType="1"/>
              </p:cNvSpPr>
              <p:nvPr/>
            </p:nvSpPr>
            <p:spPr bwMode="auto">
              <a:xfrm rot="16200000">
                <a:off x="7319938" y="2409352"/>
                <a:ext cx="356405" cy="1528"/>
              </a:xfrm>
              <a:prstGeom prst="line">
                <a:avLst/>
              </a:prstGeom>
              <a:noFill/>
              <a:ln w="76200" cap="sq">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185" name="Line 60">
              <a:extLst>
                <a:ext uri="{FF2B5EF4-FFF2-40B4-BE49-F238E27FC236}">
                  <a16:creationId xmlns:a16="http://schemas.microsoft.com/office/drawing/2014/main" id="{072AFD3E-48B7-429C-93D1-8A0AC3E43DF5}"/>
                </a:ext>
              </a:extLst>
            </p:cNvPr>
            <p:cNvSpPr>
              <a:spLocks noChangeShapeType="1"/>
            </p:cNvSpPr>
            <p:nvPr/>
          </p:nvSpPr>
          <p:spPr bwMode="auto">
            <a:xfrm flipV="1">
              <a:off x="3519780" y="2214947"/>
              <a:ext cx="267751" cy="231546"/>
            </a:xfrm>
            <a:prstGeom prst="line">
              <a:avLst/>
            </a:prstGeom>
            <a:noFill/>
            <a:ln w="76200" cap="sq">
              <a:solidFill>
                <a:srgbClr val="0000FF"/>
              </a:solidFill>
              <a:round/>
              <a:headEnd type="triangle"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sp>
        <p:nvSpPr>
          <p:cNvPr id="208" name="Rectangle 31">
            <a:extLst>
              <a:ext uri="{FF2B5EF4-FFF2-40B4-BE49-F238E27FC236}">
                <a16:creationId xmlns:a16="http://schemas.microsoft.com/office/drawing/2014/main" id="{F1513C56-D68C-4C2B-AE2F-0FBB5155C240}"/>
              </a:ext>
            </a:extLst>
          </p:cNvPr>
          <p:cNvSpPr>
            <a:spLocks noChangeArrowheads="1"/>
          </p:cNvSpPr>
          <p:nvPr/>
        </p:nvSpPr>
        <p:spPr bwMode="auto">
          <a:xfrm>
            <a:off x="2206673" y="566082"/>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FF"/>
                </a:solidFill>
              </a:rPr>
              <a:t>電場</a:t>
            </a:r>
            <a:endParaRPr lang="ja-JP" altLang="en-US" sz="2800" b="1" i="1" dirty="0">
              <a:solidFill>
                <a:srgbClr val="0000FF"/>
              </a:solidFill>
              <a:latin typeface="Bookman Old Style" panose="02050604050505020204" pitchFamily="18" charset="0"/>
              <a:cs typeface="Times New Roman" panose="02020603050405020304" pitchFamily="18" charset="0"/>
            </a:endParaRPr>
          </a:p>
        </p:txBody>
      </p:sp>
      <p:sp>
        <p:nvSpPr>
          <p:cNvPr id="209" name="Rectangle 31">
            <a:extLst>
              <a:ext uri="{FF2B5EF4-FFF2-40B4-BE49-F238E27FC236}">
                <a16:creationId xmlns:a16="http://schemas.microsoft.com/office/drawing/2014/main" id="{4EC6FC2F-43D8-4671-9695-EEC97C0778E6}"/>
              </a:ext>
            </a:extLst>
          </p:cNvPr>
          <p:cNvSpPr>
            <a:spLocks noChangeArrowheads="1"/>
          </p:cNvSpPr>
          <p:nvPr/>
        </p:nvSpPr>
        <p:spPr bwMode="auto">
          <a:xfrm>
            <a:off x="5862973" y="566082"/>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FF"/>
                </a:solidFill>
              </a:rPr>
              <a:t>電気力線</a:t>
            </a:r>
            <a:endParaRPr lang="ja-JP" altLang="en-US" sz="2800" b="1" i="1" dirty="0">
              <a:solidFill>
                <a:srgbClr val="0000FF"/>
              </a:solidFill>
              <a:latin typeface="Bookman Old Style" panose="02050604050505020204" pitchFamily="18" charset="0"/>
              <a:cs typeface="Times New Roman" panose="02020603050405020304" pitchFamily="18" charset="0"/>
            </a:endParaRPr>
          </a:p>
        </p:txBody>
      </p:sp>
      <p:sp>
        <p:nvSpPr>
          <p:cNvPr id="61" name="円/楕円 83">
            <a:extLst>
              <a:ext uri="{FF2B5EF4-FFF2-40B4-BE49-F238E27FC236}">
                <a16:creationId xmlns:a16="http://schemas.microsoft.com/office/drawing/2014/main" id="{7470954B-275C-4BA8-91D3-20715C42BCCC}"/>
              </a:ext>
            </a:extLst>
          </p:cNvPr>
          <p:cNvSpPr>
            <a:spLocks noChangeAspect="1"/>
          </p:cNvSpPr>
          <p:nvPr/>
        </p:nvSpPr>
        <p:spPr bwMode="auto">
          <a:xfrm>
            <a:off x="4923628" y="1546034"/>
            <a:ext cx="3717112" cy="3743444"/>
          </a:xfrm>
          <a:prstGeom prst="ellipse">
            <a:avLst/>
          </a:prstGeom>
          <a:noFill/>
          <a:ln w="381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2" name="円/楕円 83">
            <a:extLst>
              <a:ext uri="{FF2B5EF4-FFF2-40B4-BE49-F238E27FC236}">
                <a16:creationId xmlns:a16="http://schemas.microsoft.com/office/drawing/2014/main" id="{43CD6DA1-F9DB-4363-8C01-0F5C7F2EAA30}"/>
              </a:ext>
            </a:extLst>
          </p:cNvPr>
          <p:cNvSpPr>
            <a:spLocks noChangeAspect="1"/>
          </p:cNvSpPr>
          <p:nvPr/>
        </p:nvSpPr>
        <p:spPr bwMode="auto">
          <a:xfrm>
            <a:off x="568363" y="1546034"/>
            <a:ext cx="3717112" cy="3743444"/>
          </a:xfrm>
          <a:prstGeom prst="ellipse">
            <a:avLst/>
          </a:prstGeom>
          <a:noFill/>
          <a:ln w="381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2819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208" grpId="0"/>
      <p:bldP spid="209" grpId="0"/>
      <p:bldP spid="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平行四辺形 212">
            <a:extLst>
              <a:ext uri="{FF2B5EF4-FFF2-40B4-BE49-F238E27FC236}">
                <a16:creationId xmlns:a16="http://schemas.microsoft.com/office/drawing/2014/main" id="{F5393277-6A6C-433F-99B1-4A257D0AFAB4}"/>
              </a:ext>
            </a:extLst>
          </p:cNvPr>
          <p:cNvSpPr/>
          <p:nvPr/>
        </p:nvSpPr>
        <p:spPr bwMode="auto">
          <a:xfrm rot="5400000" flipV="1">
            <a:off x="3807971" y="2297937"/>
            <a:ext cx="4282431" cy="1197670"/>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12" name="平行四辺形 211">
            <a:extLst>
              <a:ext uri="{FF2B5EF4-FFF2-40B4-BE49-F238E27FC236}">
                <a16:creationId xmlns:a16="http://schemas.microsoft.com/office/drawing/2014/main" id="{50967EF6-1E89-4C37-840F-CD444973D38E}"/>
              </a:ext>
            </a:extLst>
          </p:cNvPr>
          <p:cNvSpPr/>
          <p:nvPr/>
        </p:nvSpPr>
        <p:spPr bwMode="auto">
          <a:xfrm rot="5400000" flipV="1">
            <a:off x="-282839" y="2297933"/>
            <a:ext cx="4282431" cy="1197670"/>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42" name="Rectangle 2">
            <a:extLst>
              <a:ext uri="{FF2B5EF4-FFF2-40B4-BE49-F238E27FC236}">
                <a16:creationId xmlns:a16="http://schemas.microsoft.com/office/drawing/2014/main" id="{7074BEF7-3EDF-4898-AC2D-8FC04792559F}"/>
              </a:ext>
            </a:extLst>
          </p:cNvPr>
          <p:cNvSpPr>
            <a:spLocks noChangeArrowheads="1"/>
          </p:cNvSpPr>
          <p:nvPr/>
        </p:nvSpPr>
        <p:spPr bwMode="auto">
          <a:xfrm>
            <a:off x="434977" y="5241131"/>
            <a:ext cx="4787242" cy="539053"/>
          </a:xfrm>
          <a:prstGeom prst="rect">
            <a:avLst/>
          </a:prstGeom>
          <a:solidFill>
            <a:srgbClr val="FFFFCC"/>
          </a:solidFill>
          <a:ln w="12700">
            <a:solidFill>
              <a:srgbClr val="FFFF00"/>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endParaRPr lang="ja-JP" altLang="en-US">
              <a:solidFill>
                <a:srgbClr val="000000"/>
              </a:solidFill>
            </a:endParaRPr>
          </a:p>
        </p:txBody>
      </p:sp>
      <p:grpSp>
        <p:nvGrpSpPr>
          <p:cNvPr id="118" name="グループ化 117"/>
          <p:cNvGrpSpPr/>
          <p:nvPr/>
        </p:nvGrpSpPr>
        <p:grpSpPr>
          <a:xfrm>
            <a:off x="0" y="5793628"/>
            <a:ext cx="9144000" cy="1064372"/>
            <a:chOff x="0" y="5793628"/>
            <a:chExt cx="9144000" cy="1064372"/>
          </a:xfrm>
        </p:grpSpPr>
        <p:sp>
          <p:nvSpPr>
            <p:cNvPr id="130" name="Rectangle 2"/>
            <p:cNvSpPr>
              <a:spLocks noChangeArrowheads="1"/>
            </p:cNvSpPr>
            <p:nvPr/>
          </p:nvSpPr>
          <p:spPr bwMode="auto">
            <a:xfrm>
              <a:off x="0" y="5822576"/>
              <a:ext cx="9144000" cy="1035424"/>
            </a:xfrm>
            <a:prstGeom prst="rect">
              <a:avLst/>
            </a:prstGeom>
            <a:solidFill>
              <a:srgbClr val="FFFFCC"/>
            </a:solidFill>
            <a:ln w="12700">
              <a:solidFill>
                <a:srgbClr val="FF00FF"/>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endParaRPr lang="ja-JP" altLang="en-US">
                <a:solidFill>
                  <a:srgbClr val="000000"/>
                </a:solidFill>
              </a:endParaRPr>
            </a:p>
          </p:txBody>
        </p:sp>
        <p:sp>
          <p:nvSpPr>
            <p:cNvPr id="133" name="正方形/長方形 150"/>
            <p:cNvSpPr>
              <a:spLocks noChangeArrowheads="1"/>
            </p:cNvSpPr>
            <p:nvPr/>
          </p:nvSpPr>
          <p:spPr bwMode="auto">
            <a:xfrm>
              <a:off x="8830235" y="6335712"/>
              <a:ext cx="31376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r>
                <a:rPr lang="en-US" altLang="ja-JP" dirty="0">
                  <a:solidFill>
                    <a:srgbClr val="000000"/>
                  </a:solidFill>
                </a:rPr>
                <a:t>)</a:t>
              </a:r>
              <a:endParaRPr lang="ja-JP" altLang="en-US" dirty="0">
                <a:solidFill>
                  <a:srgbClr val="000000"/>
                </a:solidFill>
              </a:endParaRPr>
            </a:p>
          </p:txBody>
        </p:sp>
        <p:sp>
          <p:nvSpPr>
            <p:cNvPr id="146" name="Text Box 183"/>
            <p:cNvSpPr txBox="1">
              <a:spLocks noChangeArrowheads="1"/>
            </p:cNvSpPr>
            <p:nvPr/>
          </p:nvSpPr>
          <p:spPr bwMode="auto">
            <a:xfrm>
              <a:off x="0" y="5829498"/>
              <a:ext cx="230094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ja-JP" altLang="en-US" dirty="0">
                  <a:solidFill>
                    <a:srgbClr val="0000FF"/>
                  </a:solidFill>
                </a:rPr>
                <a:t>ガウスの法則</a:t>
              </a:r>
              <a:endParaRPr lang="ja-JP" altLang="en-US" sz="2400" dirty="0">
                <a:solidFill>
                  <a:srgbClr val="0000FF"/>
                </a:solidFill>
              </a:endParaRPr>
            </a:p>
          </p:txBody>
        </p:sp>
        <p:sp>
          <p:nvSpPr>
            <p:cNvPr id="147" name="正方形/長方形 155"/>
            <p:cNvSpPr>
              <a:spLocks noChangeArrowheads="1"/>
            </p:cNvSpPr>
            <p:nvPr/>
          </p:nvSpPr>
          <p:spPr bwMode="auto">
            <a:xfrm>
              <a:off x="7261753" y="5825535"/>
              <a:ext cx="1851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dirty="0">
                  <a:solidFill>
                    <a:srgbClr val="000000"/>
                  </a:solidFill>
                </a:rPr>
                <a:t>(S</a:t>
              </a:r>
              <a:r>
                <a:rPr lang="ja-JP" altLang="en-US" dirty="0">
                  <a:solidFill>
                    <a:srgbClr val="000000"/>
                  </a:solidFill>
                </a:rPr>
                <a:t>：閉曲面</a:t>
              </a:r>
              <a:r>
                <a:rPr lang="en-US" altLang="ja-JP" dirty="0">
                  <a:solidFill>
                    <a:srgbClr val="000000"/>
                  </a:solidFill>
                </a:rPr>
                <a:t>,</a:t>
              </a:r>
              <a:endParaRPr lang="ja-JP" altLang="en-US" dirty="0">
                <a:solidFill>
                  <a:srgbClr val="000000"/>
                </a:solidFill>
              </a:endParaRPr>
            </a:p>
          </p:txBody>
        </p:sp>
        <p:sp>
          <p:nvSpPr>
            <p:cNvPr id="154" name="Text Box 183"/>
            <p:cNvSpPr txBox="1">
              <a:spLocks noChangeArrowheads="1"/>
            </p:cNvSpPr>
            <p:nvPr/>
          </p:nvSpPr>
          <p:spPr bwMode="auto">
            <a:xfrm>
              <a:off x="0" y="6334780"/>
              <a:ext cx="23730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dirty="0">
                  <a:solidFill>
                    <a:srgbClr val="000000"/>
                  </a:solidFill>
                  <a:latin typeface="Symbol" panose="05050102010706020507" pitchFamily="18" charset="2"/>
                </a:rPr>
                <a:t>D</a:t>
              </a:r>
              <a:r>
                <a:rPr lang="en-US" altLang="ja-JP" i="1" dirty="0">
                  <a:solidFill>
                    <a:srgbClr val="000000"/>
                  </a:solidFill>
                  <a:latin typeface="Bookman Old Style" pitchFamily="18" charset="0"/>
                </a:rPr>
                <a:t>A</a:t>
              </a:r>
              <a:r>
                <a:rPr lang="ja-JP" altLang="en-US" dirty="0">
                  <a:solidFill>
                    <a:srgbClr val="000000"/>
                  </a:solidFill>
                </a:rPr>
                <a:t>：面積要素</a:t>
              </a:r>
              <a:r>
                <a:rPr lang="en-US" altLang="ja-JP" dirty="0">
                  <a:solidFill>
                    <a:srgbClr val="000000"/>
                  </a:solidFill>
                </a:rPr>
                <a:t>,</a:t>
              </a:r>
              <a:endParaRPr lang="ja-JP" altLang="en-US" dirty="0">
                <a:solidFill>
                  <a:srgbClr val="000000"/>
                </a:solidFill>
              </a:endParaRPr>
            </a:p>
          </p:txBody>
        </p:sp>
        <p:sp>
          <p:nvSpPr>
            <p:cNvPr id="156" name="正方形/長方形 155"/>
            <p:cNvSpPr>
              <a:spLocks noChangeArrowheads="1"/>
            </p:cNvSpPr>
            <p:nvPr/>
          </p:nvSpPr>
          <p:spPr bwMode="auto">
            <a:xfrm>
              <a:off x="5806835" y="6334780"/>
              <a:ext cx="3185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i="1" dirty="0">
                  <a:solidFill>
                    <a:srgbClr val="000000"/>
                  </a:solidFill>
                  <a:latin typeface="Bookman Old Style" pitchFamily="18" charset="0"/>
                </a:rPr>
                <a:t>Q</a:t>
              </a:r>
              <a:r>
                <a:rPr lang="en-US" altLang="ja-JP" baseline="-25000" dirty="0">
                  <a:solidFill>
                    <a:srgbClr val="000000"/>
                  </a:solidFill>
                  <a:cs typeface="Times New Roman" panose="02020603050405020304" pitchFamily="18" charset="0"/>
                </a:rPr>
                <a:t>in</a:t>
              </a:r>
              <a:r>
                <a:rPr lang="ja-JP" altLang="en-US" dirty="0">
                  <a:solidFill>
                    <a:srgbClr val="000000"/>
                  </a:solidFill>
                </a:rPr>
                <a:t>：</a:t>
              </a:r>
              <a:r>
                <a:rPr lang="en-US" altLang="ja-JP" dirty="0">
                  <a:solidFill>
                    <a:srgbClr val="000000"/>
                  </a:solidFill>
                </a:rPr>
                <a:t>S</a:t>
              </a:r>
              <a:r>
                <a:rPr lang="ja-JP" altLang="en-US" dirty="0">
                  <a:solidFill>
                    <a:srgbClr val="000000"/>
                  </a:solidFill>
                </a:rPr>
                <a:t>内部の電気量</a:t>
              </a:r>
            </a:p>
          </p:txBody>
        </p:sp>
        <p:sp>
          <p:nvSpPr>
            <p:cNvPr id="157" name="正方形/長方形 156"/>
            <p:cNvSpPr/>
            <p:nvPr/>
          </p:nvSpPr>
          <p:spPr>
            <a:xfrm>
              <a:off x="2277517" y="6334780"/>
              <a:ext cx="3671669" cy="523220"/>
            </a:xfrm>
            <a:prstGeom prst="rect">
              <a:avLst/>
            </a:prstGeom>
          </p:spPr>
          <p:txBody>
            <a:bodyPr wrap="square">
              <a:spAutoFit/>
            </a:bodyPr>
            <a:lstStyle/>
            <a:p>
              <a:pPr eaLnBrk="1" hangingPunct="1">
                <a:spcBef>
                  <a:spcPts val="0"/>
                </a:spcBef>
              </a:pPr>
              <a:r>
                <a:rPr lang="en-US" altLang="ja-JP" i="1" dirty="0" err="1">
                  <a:solidFill>
                    <a:srgbClr val="000000"/>
                  </a:solidFill>
                  <a:latin typeface="Bookman Old Style" panose="02050604050505020204" pitchFamily="18" charset="0"/>
                </a:rPr>
                <a:t>E</a:t>
              </a:r>
              <a:r>
                <a:rPr lang="en-US" altLang="ja-JP" baseline="-25000" dirty="0" err="1">
                  <a:solidFill>
                    <a:srgbClr val="000000"/>
                  </a:solidFill>
                </a:rPr>
                <a:t>n</a:t>
              </a:r>
              <a:r>
                <a:rPr lang="ja-JP" altLang="en-US" dirty="0">
                  <a:solidFill>
                    <a:srgbClr val="000000"/>
                  </a:solidFill>
                </a:rPr>
                <a:t>：電場外向法線成分</a:t>
              </a:r>
              <a:r>
                <a:rPr lang="en-US" altLang="ja-JP" dirty="0">
                  <a:solidFill>
                    <a:srgbClr val="000000"/>
                  </a:solidFill>
                </a:rPr>
                <a:t>,</a:t>
              </a:r>
              <a:endParaRPr lang="en-US" altLang="ja-JP" baseline="-25000" dirty="0">
                <a:solidFill>
                  <a:srgbClr val="000000"/>
                </a:solidFill>
              </a:endParaRPr>
            </a:p>
          </p:txBody>
        </p:sp>
        <p:graphicFrame>
          <p:nvGraphicFramePr>
            <p:cNvPr id="175" name="Object 129"/>
            <p:cNvGraphicFramePr>
              <a:graphicFrameLocks noChangeAspect="1"/>
            </p:cNvGraphicFramePr>
            <p:nvPr/>
          </p:nvGraphicFramePr>
          <p:xfrm>
            <a:off x="2185427" y="5793628"/>
            <a:ext cx="1347787" cy="684213"/>
          </p:xfrm>
          <a:graphic>
            <a:graphicData uri="http://schemas.openxmlformats.org/presentationml/2006/ole">
              <mc:AlternateContent xmlns:mc="http://schemas.openxmlformats.org/markup-compatibility/2006">
                <mc:Choice xmlns:v="urn:schemas-microsoft-com:vml" Requires="v">
                  <p:oleObj spid="_x0000_s5143" name="数式" r:id="rId3" imgW="558720" imgH="291960" progId="Equation.3">
                    <p:embed/>
                  </p:oleObj>
                </mc:Choice>
                <mc:Fallback>
                  <p:oleObj name="数式" r:id="rId3" imgW="558720" imgH="291960" progId="Equation.3">
                    <p:embed/>
                    <p:pic>
                      <p:nvPicPr>
                        <p:cNvPr id="175" name="Object 129"/>
                        <p:cNvPicPr>
                          <a:picLocks noChangeAspect="1" noChangeArrowheads="1"/>
                        </p:cNvPicPr>
                        <p:nvPr/>
                      </p:nvPicPr>
                      <p:blipFill>
                        <a:blip r:embed="rId4"/>
                        <a:srcRect/>
                        <a:stretch>
                          <a:fillRect/>
                        </a:stretch>
                      </p:blipFill>
                      <p:spPr bwMode="auto">
                        <a:xfrm>
                          <a:off x="2185427" y="5793628"/>
                          <a:ext cx="1347787" cy="684213"/>
                        </a:xfrm>
                        <a:prstGeom prst="rect">
                          <a:avLst/>
                        </a:prstGeom>
                        <a:noFill/>
                        <a:ln>
                          <a:noFill/>
                        </a:ln>
                        <a:effectLst/>
                      </p:spPr>
                    </p:pic>
                  </p:oleObj>
                </mc:Fallback>
              </mc:AlternateContent>
            </a:graphicData>
          </a:graphic>
        </p:graphicFrame>
        <p:graphicFrame>
          <p:nvGraphicFramePr>
            <p:cNvPr id="178" name="Object 129"/>
            <p:cNvGraphicFramePr>
              <a:graphicFrameLocks noChangeAspect="1"/>
            </p:cNvGraphicFramePr>
            <p:nvPr/>
          </p:nvGraphicFramePr>
          <p:xfrm>
            <a:off x="3527425" y="5824724"/>
            <a:ext cx="2265363" cy="593725"/>
          </p:xfrm>
          <a:graphic>
            <a:graphicData uri="http://schemas.openxmlformats.org/presentationml/2006/ole">
              <mc:AlternateContent xmlns:mc="http://schemas.openxmlformats.org/markup-compatibility/2006">
                <mc:Choice xmlns:v="urn:schemas-microsoft-com:vml" Requires="v">
                  <p:oleObj spid="_x0000_s5144" name="数式" r:id="rId5" imgW="939600" imgH="253800" progId="Equation.3">
                    <p:embed/>
                  </p:oleObj>
                </mc:Choice>
                <mc:Fallback>
                  <p:oleObj name="数式" r:id="rId5" imgW="939600" imgH="253800" progId="Equation.3">
                    <p:embed/>
                    <p:pic>
                      <p:nvPicPr>
                        <p:cNvPr id="178" name="Object 129"/>
                        <p:cNvPicPr>
                          <a:picLocks noChangeAspect="1" noChangeArrowheads="1"/>
                        </p:cNvPicPr>
                        <p:nvPr/>
                      </p:nvPicPr>
                      <p:blipFill>
                        <a:blip r:embed="rId6"/>
                        <a:srcRect/>
                        <a:stretch>
                          <a:fillRect/>
                        </a:stretch>
                      </p:blipFill>
                      <p:spPr bwMode="auto">
                        <a:xfrm>
                          <a:off x="3527425" y="5824724"/>
                          <a:ext cx="2265363" cy="593725"/>
                        </a:xfrm>
                        <a:prstGeom prst="rect">
                          <a:avLst/>
                        </a:prstGeom>
                        <a:noFill/>
                        <a:ln>
                          <a:noFill/>
                        </a:ln>
                        <a:effectLst/>
                      </p:spPr>
                    </p:pic>
                  </p:oleObj>
                </mc:Fallback>
              </mc:AlternateContent>
            </a:graphicData>
          </a:graphic>
        </p:graphicFrame>
        <p:graphicFrame>
          <p:nvGraphicFramePr>
            <p:cNvPr id="184" name="Object 129"/>
            <p:cNvGraphicFramePr>
              <a:graphicFrameLocks noChangeAspect="1"/>
            </p:cNvGraphicFramePr>
            <p:nvPr/>
          </p:nvGraphicFramePr>
          <p:xfrm>
            <a:off x="5758423" y="5854233"/>
            <a:ext cx="1408112" cy="536575"/>
          </p:xfrm>
          <a:graphic>
            <a:graphicData uri="http://schemas.openxmlformats.org/presentationml/2006/ole">
              <mc:AlternateContent xmlns:mc="http://schemas.openxmlformats.org/markup-compatibility/2006">
                <mc:Choice xmlns:v="urn:schemas-microsoft-com:vml" Requires="v">
                  <p:oleObj spid="_x0000_s5145" name="数式" r:id="rId7" imgW="583920" imgH="228600" progId="Equation.3">
                    <p:embed/>
                  </p:oleObj>
                </mc:Choice>
                <mc:Fallback>
                  <p:oleObj name="数式" r:id="rId7" imgW="583920" imgH="228600" progId="Equation.3">
                    <p:embed/>
                    <p:pic>
                      <p:nvPicPr>
                        <p:cNvPr id="184" name="Object 129"/>
                        <p:cNvPicPr>
                          <a:picLocks noChangeAspect="1" noChangeArrowheads="1"/>
                        </p:cNvPicPr>
                        <p:nvPr/>
                      </p:nvPicPr>
                      <p:blipFill>
                        <a:blip r:embed="rId8"/>
                        <a:srcRect/>
                        <a:stretch>
                          <a:fillRect/>
                        </a:stretch>
                      </p:blipFill>
                      <p:spPr bwMode="auto">
                        <a:xfrm>
                          <a:off x="5758423" y="5854233"/>
                          <a:ext cx="1408112" cy="536575"/>
                        </a:xfrm>
                        <a:prstGeom prst="rect">
                          <a:avLst/>
                        </a:prstGeom>
                        <a:noFill/>
                        <a:ln>
                          <a:noFill/>
                        </a:ln>
                        <a:effectLst/>
                      </p:spPr>
                    </p:pic>
                  </p:oleObj>
                </mc:Fallback>
              </mc:AlternateContent>
            </a:graphicData>
          </a:graphic>
        </p:graphicFrame>
      </p:grpSp>
      <p:sp>
        <p:nvSpPr>
          <p:cNvPr id="215" name="Text Box 183">
            <a:extLst>
              <a:ext uri="{FF2B5EF4-FFF2-40B4-BE49-F238E27FC236}">
                <a16:creationId xmlns:a16="http://schemas.microsoft.com/office/drawing/2014/main" id="{5F39F449-E83B-4E31-B117-8C9C55382C7D}"/>
              </a:ext>
            </a:extLst>
          </p:cNvPr>
          <p:cNvSpPr txBox="1">
            <a:spLocks noChangeArrowheads="1"/>
          </p:cNvSpPr>
          <p:nvPr/>
        </p:nvSpPr>
        <p:spPr bwMode="auto">
          <a:xfrm>
            <a:off x="2350129" y="5182713"/>
            <a:ext cx="999828" cy="5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i="1" dirty="0">
                <a:solidFill>
                  <a:srgbClr val="000000"/>
                </a:solidFill>
                <a:latin typeface="Bookman Old Style" panose="02050604050505020204" pitchFamily="18" charset="0"/>
                <a:ea typeface="ＭＳ 明朝" panose="02020609040205080304" pitchFamily="17" charset="-128"/>
              </a:rPr>
              <a:t>E</a:t>
            </a:r>
            <a:r>
              <a:rPr lang="en-US" altLang="ja-JP" i="1" baseline="-25000" dirty="0">
                <a:solidFill>
                  <a:srgbClr val="000000"/>
                </a:solidFill>
                <a:latin typeface="Bookman Old Style" panose="02050604050505020204" pitchFamily="18" charset="0"/>
                <a:ea typeface="ＭＳ 明朝" panose="02020609040205080304" pitchFamily="17" charset="-128"/>
              </a:rPr>
              <a:t>x</a:t>
            </a:r>
            <a:r>
              <a:rPr lang="en-US" altLang="ja-JP" kern="100" dirty="0">
                <a:latin typeface="Symbol" panose="05050102010706020507" pitchFamily="18" charset="2"/>
                <a:ea typeface="ＭＳ 明朝"/>
                <a:cs typeface="Times New Roman"/>
              </a:rPr>
              <a:t> =</a:t>
            </a:r>
            <a:endParaRPr lang="en-US" altLang="ja-JP" baseline="-25000" dirty="0">
              <a:solidFill>
                <a:srgbClr val="000000"/>
              </a:solidFill>
              <a:latin typeface="ＭＳ 明朝" panose="02020609040205080304" pitchFamily="17" charset="-128"/>
              <a:ea typeface="ＭＳ 明朝" panose="02020609040205080304" pitchFamily="17" charset="-128"/>
            </a:endParaRPr>
          </a:p>
        </p:txBody>
      </p:sp>
      <p:sp>
        <p:nvSpPr>
          <p:cNvPr id="216" name="Rectangle 56">
            <a:extLst>
              <a:ext uri="{FF2B5EF4-FFF2-40B4-BE49-F238E27FC236}">
                <a16:creationId xmlns:a16="http://schemas.microsoft.com/office/drawing/2014/main" id="{9F103576-13E9-4D10-AD5E-AA5C16850A83}"/>
              </a:ext>
            </a:extLst>
          </p:cNvPr>
          <p:cNvSpPr>
            <a:spLocks noChangeArrowheads="1"/>
          </p:cNvSpPr>
          <p:nvPr/>
        </p:nvSpPr>
        <p:spPr bwMode="auto">
          <a:xfrm>
            <a:off x="3129640" y="5256456"/>
            <a:ext cx="1429582" cy="434750"/>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endParaRPr lang="ja-JP" altLang="en-US">
              <a:solidFill>
                <a:srgbClr val="000000"/>
              </a:solidFill>
            </a:endParaRPr>
          </a:p>
        </p:txBody>
      </p:sp>
      <p:sp>
        <p:nvSpPr>
          <p:cNvPr id="217" name="正方形/長方形 216">
            <a:extLst>
              <a:ext uri="{FF2B5EF4-FFF2-40B4-BE49-F238E27FC236}">
                <a16:creationId xmlns:a16="http://schemas.microsoft.com/office/drawing/2014/main" id="{E82188E2-42FE-491C-AC39-74B6FE1DD934}"/>
              </a:ext>
            </a:extLst>
          </p:cNvPr>
          <p:cNvSpPr/>
          <p:nvPr/>
        </p:nvSpPr>
        <p:spPr>
          <a:xfrm>
            <a:off x="3215321" y="5189588"/>
            <a:ext cx="1103642" cy="523220"/>
          </a:xfrm>
          <a:prstGeom prst="rect">
            <a:avLst/>
          </a:prstGeom>
        </p:spPr>
        <p:txBody>
          <a:bodyPr wrap="square">
            <a:spAutoFit/>
          </a:bodyPr>
          <a:lstStyle/>
          <a:p>
            <a:r>
              <a:rPr lang="en-US" altLang="ja-JP" kern="100" dirty="0">
                <a:latin typeface="Symbol" panose="05050102010706020507" pitchFamily="18" charset="2"/>
                <a:ea typeface="ＭＳ 明朝"/>
                <a:cs typeface="Times New Roman"/>
              </a:rPr>
              <a:t>-</a:t>
            </a:r>
            <a:r>
              <a:rPr lang="en-US" altLang="ja-JP" i="1" kern="100" dirty="0">
                <a:solidFill>
                  <a:srgbClr val="000000"/>
                </a:solidFill>
                <a:latin typeface="Symbol" panose="05050102010706020507" pitchFamily="18" charset="2"/>
                <a:ea typeface="ＭＳ 明朝"/>
                <a:cs typeface="Times New Roman"/>
              </a:rPr>
              <a:t>s</a:t>
            </a:r>
            <a:r>
              <a:rPr lang="en-US" altLang="ja-JP" kern="100" dirty="0">
                <a:solidFill>
                  <a:srgbClr val="000000"/>
                </a:solidFill>
                <a:latin typeface="Symbol" panose="05050102010706020507" pitchFamily="18" charset="2"/>
                <a:ea typeface="ＭＳ 明朝"/>
                <a:cs typeface="Times New Roman"/>
              </a:rPr>
              <a:t>/</a:t>
            </a:r>
            <a:r>
              <a:rPr lang="en-US" altLang="ja-JP" i="1" dirty="0">
                <a:solidFill>
                  <a:srgbClr val="000000"/>
                </a:solidFill>
                <a:latin typeface="Symbol"/>
                <a:ea typeface="ＭＳ 明朝"/>
              </a:rPr>
              <a:t>e</a:t>
            </a:r>
            <a:r>
              <a:rPr lang="en-US" altLang="ja-JP" baseline="-25000" dirty="0">
                <a:solidFill>
                  <a:srgbClr val="000000"/>
                </a:solidFill>
                <a:latin typeface="Times New Roman"/>
                <a:ea typeface="ＭＳ 明朝"/>
                <a:cs typeface="Times New Roman"/>
              </a:rPr>
              <a:t>0</a:t>
            </a:r>
            <a:endParaRPr lang="ja-JP" altLang="en-US" dirty="0"/>
          </a:p>
        </p:txBody>
      </p:sp>
      <p:sp>
        <p:nvSpPr>
          <p:cNvPr id="218" name="正方形/長方形 217">
            <a:extLst>
              <a:ext uri="{FF2B5EF4-FFF2-40B4-BE49-F238E27FC236}">
                <a16:creationId xmlns:a16="http://schemas.microsoft.com/office/drawing/2014/main" id="{973B0107-74E0-4630-A1D9-CAB6FC5D6B9B}"/>
              </a:ext>
            </a:extLst>
          </p:cNvPr>
          <p:cNvSpPr/>
          <p:nvPr/>
        </p:nvSpPr>
        <p:spPr>
          <a:xfrm>
            <a:off x="4508722" y="5197151"/>
            <a:ext cx="632634" cy="523220"/>
          </a:xfrm>
          <a:prstGeom prst="rect">
            <a:avLst/>
          </a:prstGeom>
        </p:spPr>
        <p:txBody>
          <a:bodyPr wrap="square">
            <a:spAutoFit/>
          </a:bodyPr>
          <a:lstStyle/>
          <a:p>
            <a:pPr lvl="0" algn="just">
              <a:spcAft>
                <a:spcPts val="0"/>
              </a:spcAft>
            </a:pPr>
            <a:r>
              <a:rPr lang="ja-JP" altLang="ja-JP" dirty="0">
                <a:solidFill>
                  <a:srgbClr val="CC00CC"/>
                </a:solidFill>
                <a:latin typeface="Times New Roman"/>
                <a:ea typeface="ＭＳ 明朝"/>
                <a:cs typeface="Times New Roman"/>
              </a:rPr>
              <a:t>答</a:t>
            </a:r>
            <a:endParaRPr lang="ja-JP" altLang="en-US" dirty="0">
              <a:solidFill>
                <a:srgbClr val="CC00CC"/>
              </a:solidFill>
            </a:endParaRPr>
          </a:p>
        </p:txBody>
      </p:sp>
      <p:grpSp>
        <p:nvGrpSpPr>
          <p:cNvPr id="2" name="グループ化 1">
            <a:extLst>
              <a:ext uri="{FF2B5EF4-FFF2-40B4-BE49-F238E27FC236}">
                <a16:creationId xmlns:a16="http://schemas.microsoft.com/office/drawing/2014/main" id="{5ECE188B-4A73-4857-8193-20721F91A16C}"/>
              </a:ext>
            </a:extLst>
          </p:cNvPr>
          <p:cNvGrpSpPr/>
          <p:nvPr/>
        </p:nvGrpSpPr>
        <p:grpSpPr>
          <a:xfrm>
            <a:off x="5202985" y="5168669"/>
            <a:ext cx="3928855" cy="588587"/>
            <a:chOff x="5202985" y="5168669"/>
            <a:chExt cx="3928855" cy="588587"/>
          </a:xfrm>
        </p:grpSpPr>
        <p:sp>
          <p:nvSpPr>
            <p:cNvPr id="132" name="Rectangle 2">
              <a:extLst>
                <a:ext uri="{FF2B5EF4-FFF2-40B4-BE49-F238E27FC236}">
                  <a16:creationId xmlns:a16="http://schemas.microsoft.com/office/drawing/2014/main" id="{E1AA3139-C0C7-4C8B-B91A-D1CC42A7B0FC}"/>
                </a:ext>
              </a:extLst>
            </p:cNvPr>
            <p:cNvSpPr>
              <a:spLocks noChangeArrowheads="1"/>
            </p:cNvSpPr>
            <p:nvPr/>
          </p:nvSpPr>
          <p:spPr bwMode="auto">
            <a:xfrm>
              <a:off x="5238606" y="5205678"/>
              <a:ext cx="3893234" cy="539053"/>
            </a:xfrm>
            <a:prstGeom prst="rect">
              <a:avLst/>
            </a:prstGeom>
            <a:solidFill>
              <a:srgbClr val="FFFFCC"/>
            </a:solidFill>
            <a:ln w="12700">
              <a:solidFill>
                <a:srgbClr val="FFFF00"/>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endParaRPr lang="ja-JP" altLang="en-US">
                <a:solidFill>
                  <a:srgbClr val="000000"/>
                </a:solidFill>
              </a:endParaRPr>
            </a:p>
          </p:txBody>
        </p:sp>
        <p:sp>
          <p:nvSpPr>
            <p:cNvPr id="134" name="Text Box 183">
              <a:extLst>
                <a:ext uri="{FF2B5EF4-FFF2-40B4-BE49-F238E27FC236}">
                  <a16:creationId xmlns:a16="http://schemas.microsoft.com/office/drawing/2014/main" id="{CF83D85C-233E-41BB-BA85-911AAA6770E3}"/>
                </a:ext>
              </a:extLst>
            </p:cNvPr>
            <p:cNvSpPr txBox="1">
              <a:spLocks noChangeArrowheads="1"/>
            </p:cNvSpPr>
            <p:nvPr/>
          </p:nvSpPr>
          <p:spPr bwMode="auto">
            <a:xfrm>
              <a:off x="7105531" y="5201284"/>
              <a:ext cx="999828" cy="54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i="1" dirty="0">
                  <a:solidFill>
                    <a:srgbClr val="000000"/>
                  </a:solidFill>
                  <a:latin typeface="Bookman Old Style" panose="02050604050505020204" pitchFamily="18" charset="0"/>
                  <a:ea typeface="ＭＳ 明朝" panose="02020609040205080304" pitchFamily="17" charset="-128"/>
                </a:rPr>
                <a:t>E</a:t>
              </a:r>
              <a:r>
                <a:rPr lang="en-US" altLang="ja-JP" i="1" baseline="-25000" dirty="0">
                  <a:solidFill>
                    <a:srgbClr val="000000"/>
                  </a:solidFill>
                  <a:latin typeface="Bookman Old Style" panose="02050604050505020204" pitchFamily="18" charset="0"/>
                  <a:ea typeface="ＭＳ 明朝" panose="02020609040205080304" pitchFamily="17" charset="-128"/>
                </a:rPr>
                <a:t>x</a:t>
              </a:r>
              <a:r>
                <a:rPr lang="en-US" altLang="ja-JP" kern="100" dirty="0">
                  <a:latin typeface="Symbol" panose="05050102010706020507" pitchFamily="18" charset="2"/>
                  <a:ea typeface="ＭＳ 明朝"/>
                  <a:cs typeface="Times New Roman"/>
                </a:rPr>
                <a:t> =</a:t>
              </a:r>
              <a:endParaRPr lang="en-US" altLang="ja-JP" baseline="-25000" dirty="0">
                <a:solidFill>
                  <a:srgbClr val="000000"/>
                </a:solidFill>
                <a:latin typeface="ＭＳ 明朝" panose="02020609040205080304" pitchFamily="17" charset="-128"/>
                <a:ea typeface="ＭＳ 明朝" panose="02020609040205080304" pitchFamily="17" charset="-128"/>
              </a:endParaRPr>
            </a:p>
          </p:txBody>
        </p:sp>
        <p:sp>
          <p:nvSpPr>
            <p:cNvPr id="135" name="Rectangle 56">
              <a:extLst>
                <a:ext uri="{FF2B5EF4-FFF2-40B4-BE49-F238E27FC236}">
                  <a16:creationId xmlns:a16="http://schemas.microsoft.com/office/drawing/2014/main" id="{B4331DA3-EC15-4907-B55C-738B732DEA0A}"/>
                </a:ext>
              </a:extLst>
            </p:cNvPr>
            <p:cNvSpPr>
              <a:spLocks noChangeArrowheads="1"/>
            </p:cNvSpPr>
            <p:nvPr/>
          </p:nvSpPr>
          <p:spPr bwMode="auto">
            <a:xfrm>
              <a:off x="7885042" y="5275027"/>
              <a:ext cx="502025" cy="434750"/>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endParaRPr lang="ja-JP" altLang="en-US">
                <a:solidFill>
                  <a:srgbClr val="000000"/>
                </a:solidFill>
              </a:endParaRPr>
            </a:p>
          </p:txBody>
        </p:sp>
        <p:sp>
          <p:nvSpPr>
            <p:cNvPr id="136" name="正方形/長方形 135">
              <a:extLst>
                <a:ext uri="{FF2B5EF4-FFF2-40B4-BE49-F238E27FC236}">
                  <a16:creationId xmlns:a16="http://schemas.microsoft.com/office/drawing/2014/main" id="{E8A81E55-CEDB-4284-98D7-668BD793103B}"/>
                </a:ext>
              </a:extLst>
            </p:cNvPr>
            <p:cNvSpPr/>
            <p:nvPr/>
          </p:nvSpPr>
          <p:spPr>
            <a:xfrm>
              <a:off x="7954752" y="5224585"/>
              <a:ext cx="415928" cy="523220"/>
            </a:xfrm>
            <a:prstGeom prst="rect">
              <a:avLst/>
            </a:prstGeom>
          </p:spPr>
          <p:txBody>
            <a:bodyPr wrap="square">
              <a:spAutoFit/>
            </a:bodyPr>
            <a:lstStyle/>
            <a:p>
              <a:r>
                <a:rPr lang="en-US" altLang="ja-JP" dirty="0">
                  <a:solidFill>
                    <a:srgbClr val="000000"/>
                  </a:solidFill>
                  <a:ea typeface="ＭＳ 明朝" panose="02020609040205080304" pitchFamily="17" charset="-128"/>
                  <a:cs typeface="Times New Roman" panose="02020603050405020304" pitchFamily="18" charset="0"/>
                </a:rPr>
                <a:t>0</a:t>
              </a:r>
              <a:endParaRPr lang="ja-JP" altLang="en-US" dirty="0"/>
            </a:p>
          </p:txBody>
        </p:sp>
        <p:sp>
          <p:nvSpPr>
            <p:cNvPr id="137" name="正方形/長方形 136">
              <a:extLst>
                <a:ext uri="{FF2B5EF4-FFF2-40B4-BE49-F238E27FC236}">
                  <a16:creationId xmlns:a16="http://schemas.microsoft.com/office/drawing/2014/main" id="{0E87F2DE-E652-4F50-B8C1-EDA14C2A5506}"/>
                </a:ext>
              </a:extLst>
            </p:cNvPr>
            <p:cNvSpPr/>
            <p:nvPr/>
          </p:nvSpPr>
          <p:spPr>
            <a:xfrm>
              <a:off x="8421925" y="5234036"/>
              <a:ext cx="632634" cy="523220"/>
            </a:xfrm>
            <a:prstGeom prst="rect">
              <a:avLst/>
            </a:prstGeom>
          </p:spPr>
          <p:txBody>
            <a:bodyPr wrap="square">
              <a:spAutoFit/>
            </a:bodyPr>
            <a:lstStyle/>
            <a:p>
              <a:pPr lvl="0" algn="just">
                <a:spcAft>
                  <a:spcPts val="0"/>
                </a:spcAft>
              </a:pPr>
              <a:r>
                <a:rPr lang="ja-JP" altLang="ja-JP" dirty="0">
                  <a:solidFill>
                    <a:srgbClr val="CC00CC"/>
                  </a:solidFill>
                  <a:latin typeface="Times New Roman"/>
                  <a:ea typeface="ＭＳ 明朝"/>
                  <a:cs typeface="Times New Roman"/>
                </a:rPr>
                <a:t>答</a:t>
              </a:r>
              <a:endParaRPr lang="ja-JP" altLang="en-US" dirty="0">
                <a:solidFill>
                  <a:srgbClr val="CC00CC"/>
                </a:solidFill>
              </a:endParaRPr>
            </a:p>
          </p:txBody>
        </p:sp>
        <p:sp>
          <p:nvSpPr>
            <p:cNvPr id="138" name="Text Box 183">
              <a:extLst>
                <a:ext uri="{FF2B5EF4-FFF2-40B4-BE49-F238E27FC236}">
                  <a16:creationId xmlns:a16="http://schemas.microsoft.com/office/drawing/2014/main" id="{87CCFEE2-A291-4B0A-9A4B-1424E76086D9}"/>
                </a:ext>
              </a:extLst>
            </p:cNvPr>
            <p:cNvSpPr txBox="1">
              <a:spLocks noChangeArrowheads="1"/>
            </p:cNvSpPr>
            <p:nvPr/>
          </p:nvSpPr>
          <p:spPr bwMode="auto">
            <a:xfrm>
              <a:off x="5202985" y="5168669"/>
              <a:ext cx="21343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kern="100" dirty="0">
                  <a:solidFill>
                    <a:srgbClr val="FF33CC"/>
                  </a:solidFill>
                  <a:latin typeface="Times New Roman"/>
                  <a:ea typeface="ＭＳ 明朝"/>
                  <a:cs typeface="Times New Roman"/>
                </a:rPr>
                <a:t>|</a:t>
              </a:r>
              <a:r>
                <a:rPr lang="en-US" altLang="ja-JP" i="1" kern="100" dirty="0">
                  <a:solidFill>
                    <a:srgbClr val="FF33CC"/>
                  </a:solidFill>
                  <a:latin typeface="Bookman Old Style"/>
                  <a:ea typeface="ＭＳ 明朝"/>
                  <a:cs typeface="Times New Roman"/>
                </a:rPr>
                <a:t>x</a:t>
              </a:r>
              <a:r>
                <a:rPr lang="en-US" altLang="ja-JP" kern="100" dirty="0">
                  <a:solidFill>
                    <a:srgbClr val="FF33CC"/>
                  </a:solidFill>
                  <a:latin typeface="Times New Roman"/>
                  <a:ea typeface="ＭＳ 明朝"/>
                  <a:cs typeface="Times New Roman"/>
                </a:rPr>
                <a:t>|</a:t>
              </a:r>
              <a:r>
                <a:rPr lang="en-US" altLang="ja-JP" kern="100" dirty="0">
                  <a:solidFill>
                    <a:srgbClr val="FF33CC"/>
                  </a:solidFill>
                  <a:latin typeface="Symbol" panose="05050102010706020507" pitchFamily="18" charset="2"/>
                  <a:ea typeface="ＭＳ 明朝"/>
                  <a:cs typeface="Times New Roman"/>
                </a:rPr>
                <a:t>&gt;</a:t>
              </a:r>
              <a:r>
                <a:rPr lang="en-US" altLang="ja-JP" i="1" kern="100" dirty="0">
                  <a:solidFill>
                    <a:srgbClr val="FF33CC"/>
                  </a:solidFill>
                  <a:latin typeface="Bookman Old Style"/>
                  <a:ea typeface="ＭＳ 明朝"/>
                  <a:cs typeface="Times New Roman"/>
                </a:rPr>
                <a:t>c</a:t>
              </a:r>
              <a:r>
                <a:rPr lang="ja-JP" altLang="en-US" kern="100" dirty="0">
                  <a:solidFill>
                    <a:srgbClr val="FF33CC"/>
                  </a:solidFill>
                  <a:latin typeface="Bookman Old Style"/>
                  <a:ea typeface="ＭＳ 明朝"/>
                  <a:cs typeface="Times New Roman"/>
                </a:rPr>
                <a:t>のとき</a:t>
              </a:r>
              <a:r>
                <a:rPr lang="en-US" altLang="ja-JP" kern="100" dirty="0">
                  <a:solidFill>
                    <a:schemeClr val="accent1">
                      <a:lumMod val="75000"/>
                    </a:schemeClr>
                  </a:solidFill>
                  <a:latin typeface="Bookman Old Style"/>
                  <a:ea typeface="ＭＳ 明朝"/>
                  <a:cs typeface="Times New Roman"/>
                </a:rPr>
                <a:t> </a:t>
              </a:r>
              <a:endParaRPr lang="en-US" altLang="ja-JP" baseline="-25000" dirty="0">
                <a:solidFill>
                  <a:srgbClr val="000000"/>
                </a:solidFill>
                <a:latin typeface="ＭＳ 明朝" panose="02020609040205080304" pitchFamily="17" charset="-128"/>
                <a:ea typeface="ＭＳ 明朝" panose="02020609040205080304" pitchFamily="17" charset="-128"/>
              </a:endParaRPr>
            </a:p>
          </p:txBody>
        </p:sp>
      </p:grpSp>
      <p:sp>
        <p:nvSpPr>
          <p:cNvPr id="140" name="Text Box 183">
            <a:extLst>
              <a:ext uri="{FF2B5EF4-FFF2-40B4-BE49-F238E27FC236}">
                <a16:creationId xmlns:a16="http://schemas.microsoft.com/office/drawing/2014/main" id="{2BEC8BC4-BAFD-41A6-A83A-651E9F8FC16A}"/>
              </a:ext>
            </a:extLst>
          </p:cNvPr>
          <p:cNvSpPr txBox="1">
            <a:spLocks noChangeArrowheads="1"/>
          </p:cNvSpPr>
          <p:nvPr/>
        </p:nvSpPr>
        <p:spPr bwMode="auto">
          <a:xfrm>
            <a:off x="465150" y="5191125"/>
            <a:ext cx="2159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1" hangingPunct="1"/>
            <a:r>
              <a:rPr lang="en-US" altLang="ja-JP" kern="100" dirty="0">
                <a:solidFill>
                  <a:srgbClr val="FF33CC"/>
                </a:solidFill>
                <a:latin typeface="Times New Roman"/>
                <a:ea typeface="ＭＳ 明朝"/>
                <a:cs typeface="Times New Roman"/>
              </a:rPr>
              <a:t>|</a:t>
            </a:r>
            <a:r>
              <a:rPr lang="en-US" altLang="ja-JP" i="1" kern="100" dirty="0">
                <a:solidFill>
                  <a:srgbClr val="FF33CC"/>
                </a:solidFill>
                <a:latin typeface="Bookman Old Style"/>
                <a:ea typeface="ＭＳ 明朝"/>
                <a:cs typeface="Times New Roman"/>
              </a:rPr>
              <a:t>x</a:t>
            </a:r>
            <a:r>
              <a:rPr lang="en-US" altLang="ja-JP" kern="100" dirty="0">
                <a:solidFill>
                  <a:srgbClr val="FF33CC"/>
                </a:solidFill>
                <a:latin typeface="Times New Roman"/>
                <a:ea typeface="ＭＳ 明朝"/>
                <a:cs typeface="Times New Roman"/>
              </a:rPr>
              <a:t>|</a:t>
            </a:r>
            <a:r>
              <a:rPr lang="en-US" altLang="ja-JP" kern="100" dirty="0">
                <a:solidFill>
                  <a:srgbClr val="FF33CC"/>
                </a:solidFill>
                <a:latin typeface="Symbol" panose="05050102010706020507" pitchFamily="18" charset="2"/>
                <a:ea typeface="ＭＳ 明朝"/>
                <a:cs typeface="Times New Roman"/>
              </a:rPr>
              <a:t>&lt;</a:t>
            </a:r>
            <a:r>
              <a:rPr lang="en-US" altLang="ja-JP" i="1" kern="100" dirty="0">
                <a:solidFill>
                  <a:srgbClr val="FF33CC"/>
                </a:solidFill>
                <a:latin typeface="Bookman Old Style"/>
                <a:ea typeface="ＭＳ 明朝"/>
                <a:cs typeface="Times New Roman"/>
              </a:rPr>
              <a:t>c</a:t>
            </a:r>
            <a:r>
              <a:rPr lang="ja-JP" altLang="en-US" kern="100" dirty="0">
                <a:solidFill>
                  <a:srgbClr val="FF33CC"/>
                </a:solidFill>
                <a:latin typeface="Bookman Old Style"/>
                <a:ea typeface="ＭＳ 明朝"/>
                <a:cs typeface="Times New Roman"/>
              </a:rPr>
              <a:t>のとき</a:t>
            </a:r>
            <a:r>
              <a:rPr lang="en-US" altLang="ja-JP" kern="100" dirty="0">
                <a:solidFill>
                  <a:schemeClr val="accent1">
                    <a:lumMod val="75000"/>
                  </a:schemeClr>
                </a:solidFill>
                <a:latin typeface="Bookman Old Style"/>
                <a:ea typeface="ＭＳ 明朝"/>
                <a:cs typeface="Times New Roman"/>
              </a:rPr>
              <a:t> </a:t>
            </a:r>
            <a:endParaRPr lang="en-US" altLang="ja-JP" baseline="-25000" dirty="0">
              <a:solidFill>
                <a:srgbClr val="000000"/>
              </a:solidFill>
              <a:latin typeface="ＭＳ 明朝" panose="02020609040205080304" pitchFamily="17" charset="-128"/>
              <a:ea typeface="ＭＳ 明朝" panose="02020609040205080304" pitchFamily="17" charset="-128"/>
            </a:endParaRPr>
          </a:p>
        </p:txBody>
      </p:sp>
      <p:grpSp>
        <p:nvGrpSpPr>
          <p:cNvPr id="70" name="グループ化 69">
            <a:extLst>
              <a:ext uri="{FF2B5EF4-FFF2-40B4-BE49-F238E27FC236}">
                <a16:creationId xmlns:a16="http://schemas.microsoft.com/office/drawing/2014/main" id="{4C901A2B-80F2-44D1-92D8-0986AC63C25D}"/>
              </a:ext>
            </a:extLst>
          </p:cNvPr>
          <p:cNvGrpSpPr/>
          <p:nvPr/>
        </p:nvGrpSpPr>
        <p:grpSpPr>
          <a:xfrm>
            <a:off x="5683209" y="1724822"/>
            <a:ext cx="2138243" cy="2604790"/>
            <a:chOff x="6582424" y="1667257"/>
            <a:chExt cx="2138243" cy="2604790"/>
          </a:xfrm>
        </p:grpSpPr>
        <p:grpSp>
          <p:nvGrpSpPr>
            <p:cNvPr id="71" name="グループ化 70">
              <a:extLst>
                <a:ext uri="{FF2B5EF4-FFF2-40B4-BE49-F238E27FC236}">
                  <a16:creationId xmlns:a16="http://schemas.microsoft.com/office/drawing/2014/main" id="{3747686B-5B7C-4D97-8C91-243B708812FE}"/>
                </a:ext>
              </a:extLst>
            </p:cNvPr>
            <p:cNvGrpSpPr/>
            <p:nvPr/>
          </p:nvGrpSpPr>
          <p:grpSpPr>
            <a:xfrm>
              <a:off x="7067990" y="1667257"/>
              <a:ext cx="1652677" cy="2350389"/>
              <a:chOff x="7067990" y="1667257"/>
              <a:chExt cx="1652677" cy="2350389"/>
            </a:xfrm>
          </p:grpSpPr>
          <p:sp>
            <p:nvSpPr>
              <p:cNvPr id="81" name="Line 60">
                <a:extLst>
                  <a:ext uri="{FF2B5EF4-FFF2-40B4-BE49-F238E27FC236}">
                    <a16:creationId xmlns:a16="http://schemas.microsoft.com/office/drawing/2014/main" id="{16480B42-2FB9-46C3-8A3B-1CEF358402EE}"/>
                  </a:ext>
                </a:extLst>
              </p:cNvPr>
              <p:cNvSpPr>
                <a:spLocks noChangeAspect="1" noChangeShapeType="1"/>
              </p:cNvSpPr>
              <p:nvPr/>
            </p:nvSpPr>
            <p:spPr bwMode="auto">
              <a:xfrm flipV="1">
                <a:off x="7067990" y="1667257"/>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82" name="Line 60">
                <a:extLst>
                  <a:ext uri="{FF2B5EF4-FFF2-40B4-BE49-F238E27FC236}">
                    <a16:creationId xmlns:a16="http://schemas.microsoft.com/office/drawing/2014/main" id="{E2416238-0FBD-4FA2-B00B-DA6DC6C300CA}"/>
                  </a:ext>
                </a:extLst>
              </p:cNvPr>
              <p:cNvSpPr>
                <a:spLocks noChangeAspect="1" noChangeShapeType="1"/>
              </p:cNvSpPr>
              <p:nvPr/>
            </p:nvSpPr>
            <p:spPr bwMode="auto">
              <a:xfrm flipV="1">
                <a:off x="7067990" y="2240278"/>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83" name="Line 60">
                <a:extLst>
                  <a:ext uri="{FF2B5EF4-FFF2-40B4-BE49-F238E27FC236}">
                    <a16:creationId xmlns:a16="http://schemas.microsoft.com/office/drawing/2014/main" id="{D930D13F-1E9A-423A-BE42-9644630D9DE5}"/>
                  </a:ext>
                </a:extLst>
              </p:cNvPr>
              <p:cNvSpPr>
                <a:spLocks noChangeAspect="1" noChangeShapeType="1"/>
              </p:cNvSpPr>
              <p:nvPr/>
            </p:nvSpPr>
            <p:spPr bwMode="auto">
              <a:xfrm flipV="1">
                <a:off x="7067990" y="2814970"/>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86" name="Line 60">
                <a:extLst>
                  <a:ext uri="{FF2B5EF4-FFF2-40B4-BE49-F238E27FC236}">
                    <a16:creationId xmlns:a16="http://schemas.microsoft.com/office/drawing/2014/main" id="{C6F7BB02-2ACB-4095-9828-AA1365D36AF1}"/>
                  </a:ext>
                </a:extLst>
              </p:cNvPr>
              <p:cNvSpPr>
                <a:spLocks noChangeAspect="1" noChangeShapeType="1"/>
              </p:cNvSpPr>
              <p:nvPr/>
            </p:nvSpPr>
            <p:spPr bwMode="auto">
              <a:xfrm flipV="1">
                <a:off x="7067990" y="3395854"/>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87" name="Line 60">
                <a:extLst>
                  <a:ext uri="{FF2B5EF4-FFF2-40B4-BE49-F238E27FC236}">
                    <a16:creationId xmlns:a16="http://schemas.microsoft.com/office/drawing/2014/main" id="{72DC3A38-B2BB-45F6-AC06-20A3D5153A38}"/>
                  </a:ext>
                </a:extLst>
              </p:cNvPr>
              <p:cNvSpPr>
                <a:spLocks noChangeAspect="1" noChangeShapeType="1"/>
              </p:cNvSpPr>
              <p:nvPr/>
            </p:nvSpPr>
            <p:spPr bwMode="auto">
              <a:xfrm flipV="1">
                <a:off x="7067990" y="4017646"/>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grpSp>
        <p:grpSp>
          <p:nvGrpSpPr>
            <p:cNvPr id="72" name="グループ化 71">
              <a:extLst>
                <a:ext uri="{FF2B5EF4-FFF2-40B4-BE49-F238E27FC236}">
                  <a16:creationId xmlns:a16="http://schemas.microsoft.com/office/drawing/2014/main" id="{D832EF23-B819-4B1C-8D71-5B791B3723A7}"/>
                </a:ext>
              </a:extLst>
            </p:cNvPr>
            <p:cNvGrpSpPr/>
            <p:nvPr/>
          </p:nvGrpSpPr>
          <p:grpSpPr>
            <a:xfrm>
              <a:off x="6582424" y="1921658"/>
              <a:ext cx="1652677" cy="2350389"/>
              <a:chOff x="7067990" y="1667257"/>
              <a:chExt cx="1652677" cy="2350389"/>
            </a:xfrm>
          </p:grpSpPr>
          <p:sp>
            <p:nvSpPr>
              <p:cNvPr id="74" name="Line 60">
                <a:extLst>
                  <a:ext uri="{FF2B5EF4-FFF2-40B4-BE49-F238E27FC236}">
                    <a16:creationId xmlns:a16="http://schemas.microsoft.com/office/drawing/2014/main" id="{DF87B9FA-D3A4-4A1D-83F1-DB699C4E3820}"/>
                  </a:ext>
                </a:extLst>
              </p:cNvPr>
              <p:cNvSpPr>
                <a:spLocks noChangeAspect="1" noChangeShapeType="1"/>
              </p:cNvSpPr>
              <p:nvPr/>
            </p:nvSpPr>
            <p:spPr bwMode="auto">
              <a:xfrm flipV="1">
                <a:off x="7067990" y="1667257"/>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5" name="Line 60">
                <a:extLst>
                  <a:ext uri="{FF2B5EF4-FFF2-40B4-BE49-F238E27FC236}">
                    <a16:creationId xmlns:a16="http://schemas.microsoft.com/office/drawing/2014/main" id="{B9665BB5-BE02-4FBD-9C48-76B3D100B0D7}"/>
                  </a:ext>
                </a:extLst>
              </p:cNvPr>
              <p:cNvSpPr>
                <a:spLocks noChangeAspect="1" noChangeShapeType="1"/>
              </p:cNvSpPr>
              <p:nvPr/>
            </p:nvSpPr>
            <p:spPr bwMode="auto">
              <a:xfrm flipV="1">
                <a:off x="7067990" y="2240278"/>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7" name="Line 60">
                <a:extLst>
                  <a:ext uri="{FF2B5EF4-FFF2-40B4-BE49-F238E27FC236}">
                    <a16:creationId xmlns:a16="http://schemas.microsoft.com/office/drawing/2014/main" id="{471ED644-972D-43DC-9082-1EFE1CC464C9}"/>
                  </a:ext>
                </a:extLst>
              </p:cNvPr>
              <p:cNvSpPr>
                <a:spLocks noChangeAspect="1" noChangeShapeType="1"/>
              </p:cNvSpPr>
              <p:nvPr/>
            </p:nvSpPr>
            <p:spPr bwMode="auto">
              <a:xfrm flipV="1">
                <a:off x="7067990" y="2814970"/>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79" name="Line 60">
                <a:extLst>
                  <a:ext uri="{FF2B5EF4-FFF2-40B4-BE49-F238E27FC236}">
                    <a16:creationId xmlns:a16="http://schemas.microsoft.com/office/drawing/2014/main" id="{C214410B-A127-4476-A99C-23985650052B}"/>
                  </a:ext>
                </a:extLst>
              </p:cNvPr>
              <p:cNvSpPr>
                <a:spLocks noChangeAspect="1" noChangeShapeType="1"/>
              </p:cNvSpPr>
              <p:nvPr/>
            </p:nvSpPr>
            <p:spPr bwMode="auto">
              <a:xfrm flipV="1">
                <a:off x="7067990" y="3395854"/>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80" name="Line 60">
                <a:extLst>
                  <a:ext uri="{FF2B5EF4-FFF2-40B4-BE49-F238E27FC236}">
                    <a16:creationId xmlns:a16="http://schemas.microsoft.com/office/drawing/2014/main" id="{A5AA66F6-9DD5-4B7C-A26B-7C6445623CA7}"/>
                  </a:ext>
                </a:extLst>
              </p:cNvPr>
              <p:cNvSpPr>
                <a:spLocks noChangeAspect="1" noChangeShapeType="1"/>
              </p:cNvSpPr>
              <p:nvPr/>
            </p:nvSpPr>
            <p:spPr bwMode="auto">
              <a:xfrm flipV="1">
                <a:off x="7067990" y="4017646"/>
                <a:ext cx="1652677"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grpSp>
      </p:grpSp>
      <p:grpSp>
        <p:nvGrpSpPr>
          <p:cNvPr id="88" name="グループ化 87">
            <a:extLst>
              <a:ext uri="{FF2B5EF4-FFF2-40B4-BE49-F238E27FC236}">
                <a16:creationId xmlns:a16="http://schemas.microsoft.com/office/drawing/2014/main" id="{44826451-AE58-4337-BBEE-DE1E9B8D72C8}"/>
              </a:ext>
            </a:extLst>
          </p:cNvPr>
          <p:cNvGrpSpPr/>
          <p:nvPr/>
        </p:nvGrpSpPr>
        <p:grpSpPr>
          <a:xfrm flipH="1">
            <a:off x="2585828" y="1195876"/>
            <a:ext cx="426301" cy="3396000"/>
            <a:chOff x="2451967" y="1667257"/>
            <a:chExt cx="426301" cy="3396000"/>
          </a:xfrm>
        </p:grpSpPr>
        <p:sp>
          <p:nvSpPr>
            <p:cNvPr id="89" name="Line 60">
              <a:extLst>
                <a:ext uri="{FF2B5EF4-FFF2-40B4-BE49-F238E27FC236}">
                  <a16:creationId xmlns:a16="http://schemas.microsoft.com/office/drawing/2014/main" id="{F1F6BB51-AA04-42AB-921D-17534341E31E}"/>
                </a:ext>
              </a:extLst>
            </p:cNvPr>
            <p:cNvSpPr>
              <a:spLocks noChangeShapeType="1"/>
            </p:cNvSpPr>
            <p:nvPr/>
          </p:nvSpPr>
          <p:spPr bwMode="auto">
            <a:xfrm flipV="1">
              <a:off x="2451967" y="3395854"/>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90" name="グループ化 89">
              <a:extLst>
                <a:ext uri="{FF2B5EF4-FFF2-40B4-BE49-F238E27FC236}">
                  <a16:creationId xmlns:a16="http://schemas.microsoft.com/office/drawing/2014/main" id="{0BCBA241-0B6F-4F73-B7F9-FA44E9F73B8F}"/>
                </a:ext>
              </a:extLst>
            </p:cNvPr>
            <p:cNvGrpSpPr/>
            <p:nvPr/>
          </p:nvGrpSpPr>
          <p:grpSpPr>
            <a:xfrm>
              <a:off x="2451967" y="1667257"/>
              <a:ext cx="426301" cy="3396000"/>
              <a:chOff x="3543742" y="1328245"/>
              <a:chExt cx="426301" cy="3396000"/>
            </a:xfrm>
          </p:grpSpPr>
          <p:sp>
            <p:nvSpPr>
              <p:cNvPr id="92" name="Line 60">
                <a:extLst>
                  <a:ext uri="{FF2B5EF4-FFF2-40B4-BE49-F238E27FC236}">
                    <a16:creationId xmlns:a16="http://schemas.microsoft.com/office/drawing/2014/main" id="{EEEEFE2A-8AC7-465E-900A-B3C90F8E21A1}"/>
                  </a:ext>
                </a:extLst>
              </p:cNvPr>
              <p:cNvSpPr>
                <a:spLocks noChangeShapeType="1"/>
              </p:cNvSpPr>
              <p:nvPr/>
            </p:nvSpPr>
            <p:spPr bwMode="auto">
              <a:xfrm flipV="1">
                <a:off x="3543742" y="2475958"/>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96" name="Line 60">
                <a:extLst>
                  <a:ext uri="{FF2B5EF4-FFF2-40B4-BE49-F238E27FC236}">
                    <a16:creationId xmlns:a16="http://schemas.microsoft.com/office/drawing/2014/main" id="{B25B11D7-08DF-4807-B3BD-BE1FD5CEACBD}"/>
                  </a:ext>
                </a:extLst>
              </p:cNvPr>
              <p:cNvSpPr>
                <a:spLocks noChangeShapeType="1"/>
              </p:cNvSpPr>
              <p:nvPr/>
            </p:nvSpPr>
            <p:spPr bwMode="auto">
              <a:xfrm flipV="1">
                <a:off x="3543742" y="1901266"/>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5" name="Line 60">
                <a:extLst>
                  <a:ext uri="{FF2B5EF4-FFF2-40B4-BE49-F238E27FC236}">
                    <a16:creationId xmlns:a16="http://schemas.microsoft.com/office/drawing/2014/main" id="{9CA6C803-0815-48B0-B6EA-DED0B6B7AAAF}"/>
                  </a:ext>
                </a:extLst>
              </p:cNvPr>
              <p:cNvSpPr>
                <a:spLocks noChangeShapeType="1"/>
              </p:cNvSpPr>
              <p:nvPr/>
            </p:nvSpPr>
            <p:spPr bwMode="auto">
              <a:xfrm flipV="1">
                <a:off x="3543742" y="1328245"/>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6" name="Line 60">
                <a:extLst>
                  <a:ext uri="{FF2B5EF4-FFF2-40B4-BE49-F238E27FC236}">
                    <a16:creationId xmlns:a16="http://schemas.microsoft.com/office/drawing/2014/main" id="{253C73F5-E860-4789-9B6C-2FE9A5C738D2}"/>
                  </a:ext>
                </a:extLst>
              </p:cNvPr>
              <p:cNvSpPr>
                <a:spLocks noChangeShapeType="1"/>
              </p:cNvSpPr>
              <p:nvPr/>
            </p:nvSpPr>
            <p:spPr bwMode="auto">
              <a:xfrm flipV="1">
                <a:off x="3543742" y="4718053"/>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27" name="Line 60">
                <a:extLst>
                  <a:ext uri="{FF2B5EF4-FFF2-40B4-BE49-F238E27FC236}">
                    <a16:creationId xmlns:a16="http://schemas.microsoft.com/office/drawing/2014/main" id="{7787BE5B-4875-4257-AA1B-AEBC5D15084F}"/>
                  </a:ext>
                </a:extLst>
              </p:cNvPr>
              <p:cNvSpPr>
                <a:spLocks noChangeShapeType="1"/>
              </p:cNvSpPr>
              <p:nvPr/>
            </p:nvSpPr>
            <p:spPr bwMode="auto">
              <a:xfrm flipV="1">
                <a:off x="3543742" y="4143361"/>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43" name="Line 60">
                <a:extLst>
                  <a:ext uri="{FF2B5EF4-FFF2-40B4-BE49-F238E27FC236}">
                    <a16:creationId xmlns:a16="http://schemas.microsoft.com/office/drawing/2014/main" id="{C126F4F4-C1B7-4486-B9A4-9AD679485046}"/>
                  </a:ext>
                </a:extLst>
              </p:cNvPr>
              <p:cNvSpPr>
                <a:spLocks noChangeShapeType="1"/>
              </p:cNvSpPr>
              <p:nvPr/>
            </p:nvSpPr>
            <p:spPr bwMode="auto">
              <a:xfrm flipV="1">
                <a:off x="3543742" y="3570340"/>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152" name="グループ化 151">
            <a:extLst>
              <a:ext uri="{FF2B5EF4-FFF2-40B4-BE49-F238E27FC236}">
                <a16:creationId xmlns:a16="http://schemas.microsoft.com/office/drawing/2014/main" id="{9D7DB6ED-42E0-44D0-BAC5-3F12EF2C3606}"/>
              </a:ext>
            </a:extLst>
          </p:cNvPr>
          <p:cNvGrpSpPr/>
          <p:nvPr/>
        </p:nvGrpSpPr>
        <p:grpSpPr>
          <a:xfrm flipH="1">
            <a:off x="1870535" y="1514496"/>
            <a:ext cx="426301" cy="3396000"/>
            <a:chOff x="2451967" y="1667257"/>
            <a:chExt cx="426301" cy="3396000"/>
          </a:xfrm>
        </p:grpSpPr>
        <p:sp>
          <p:nvSpPr>
            <p:cNvPr id="153" name="Line 60">
              <a:extLst>
                <a:ext uri="{FF2B5EF4-FFF2-40B4-BE49-F238E27FC236}">
                  <a16:creationId xmlns:a16="http://schemas.microsoft.com/office/drawing/2014/main" id="{38C16CF8-A8F7-49D4-9352-AD0A9A3E8EAB}"/>
                </a:ext>
              </a:extLst>
            </p:cNvPr>
            <p:cNvSpPr>
              <a:spLocks noChangeShapeType="1"/>
            </p:cNvSpPr>
            <p:nvPr/>
          </p:nvSpPr>
          <p:spPr bwMode="auto">
            <a:xfrm flipV="1">
              <a:off x="2451967" y="3395854"/>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55" name="グループ化 154">
              <a:extLst>
                <a:ext uri="{FF2B5EF4-FFF2-40B4-BE49-F238E27FC236}">
                  <a16:creationId xmlns:a16="http://schemas.microsoft.com/office/drawing/2014/main" id="{52B1D238-9337-41D4-A4AA-102561CAE12B}"/>
                </a:ext>
              </a:extLst>
            </p:cNvPr>
            <p:cNvGrpSpPr/>
            <p:nvPr/>
          </p:nvGrpSpPr>
          <p:grpSpPr>
            <a:xfrm>
              <a:off x="2451967" y="1667257"/>
              <a:ext cx="426301" cy="3396000"/>
              <a:chOff x="3543742" y="1328245"/>
              <a:chExt cx="426301" cy="3396000"/>
            </a:xfrm>
          </p:grpSpPr>
          <p:sp>
            <p:nvSpPr>
              <p:cNvPr id="158" name="Line 60">
                <a:extLst>
                  <a:ext uri="{FF2B5EF4-FFF2-40B4-BE49-F238E27FC236}">
                    <a16:creationId xmlns:a16="http://schemas.microsoft.com/office/drawing/2014/main" id="{6594AD9A-809E-422D-9AE8-EB2855746185}"/>
                  </a:ext>
                </a:extLst>
              </p:cNvPr>
              <p:cNvSpPr>
                <a:spLocks noChangeShapeType="1"/>
              </p:cNvSpPr>
              <p:nvPr/>
            </p:nvSpPr>
            <p:spPr bwMode="auto">
              <a:xfrm flipV="1">
                <a:off x="3543742" y="2475958"/>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59" name="Line 60">
                <a:extLst>
                  <a:ext uri="{FF2B5EF4-FFF2-40B4-BE49-F238E27FC236}">
                    <a16:creationId xmlns:a16="http://schemas.microsoft.com/office/drawing/2014/main" id="{A8FEDFB1-69F6-404E-A9D9-41FC7D82D474}"/>
                  </a:ext>
                </a:extLst>
              </p:cNvPr>
              <p:cNvSpPr>
                <a:spLocks noChangeShapeType="1"/>
              </p:cNvSpPr>
              <p:nvPr/>
            </p:nvSpPr>
            <p:spPr bwMode="auto">
              <a:xfrm flipV="1">
                <a:off x="3543742" y="1901266"/>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0" name="Line 60">
                <a:extLst>
                  <a:ext uri="{FF2B5EF4-FFF2-40B4-BE49-F238E27FC236}">
                    <a16:creationId xmlns:a16="http://schemas.microsoft.com/office/drawing/2014/main" id="{705B2957-AFD0-428D-9A4C-3C63624B8E59}"/>
                  </a:ext>
                </a:extLst>
              </p:cNvPr>
              <p:cNvSpPr>
                <a:spLocks noChangeShapeType="1"/>
              </p:cNvSpPr>
              <p:nvPr/>
            </p:nvSpPr>
            <p:spPr bwMode="auto">
              <a:xfrm flipV="1">
                <a:off x="3543742" y="1328245"/>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1" name="Line 60">
                <a:extLst>
                  <a:ext uri="{FF2B5EF4-FFF2-40B4-BE49-F238E27FC236}">
                    <a16:creationId xmlns:a16="http://schemas.microsoft.com/office/drawing/2014/main" id="{C9000057-DA7C-4CD7-8DE4-913A73F2EF27}"/>
                  </a:ext>
                </a:extLst>
              </p:cNvPr>
              <p:cNvSpPr>
                <a:spLocks noChangeShapeType="1"/>
              </p:cNvSpPr>
              <p:nvPr/>
            </p:nvSpPr>
            <p:spPr bwMode="auto">
              <a:xfrm flipV="1">
                <a:off x="3543742" y="4718053"/>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2" name="Line 60">
                <a:extLst>
                  <a:ext uri="{FF2B5EF4-FFF2-40B4-BE49-F238E27FC236}">
                    <a16:creationId xmlns:a16="http://schemas.microsoft.com/office/drawing/2014/main" id="{CB45F7C3-745F-4C5A-BA08-7D31F0A3862E}"/>
                  </a:ext>
                </a:extLst>
              </p:cNvPr>
              <p:cNvSpPr>
                <a:spLocks noChangeShapeType="1"/>
              </p:cNvSpPr>
              <p:nvPr/>
            </p:nvSpPr>
            <p:spPr bwMode="auto">
              <a:xfrm flipV="1">
                <a:off x="3543742" y="4143361"/>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63" name="Line 60">
                <a:extLst>
                  <a:ext uri="{FF2B5EF4-FFF2-40B4-BE49-F238E27FC236}">
                    <a16:creationId xmlns:a16="http://schemas.microsoft.com/office/drawing/2014/main" id="{0B95674E-3EB8-42A4-B5E6-972382343D5A}"/>
                  </a:ext>
                </a:extLst>
              </p:cNvPr>
              <p:cNvSpPr>
                <a:spLocks noChangeShapeType="1"/>
              </p:cNvSpPr>
              <p:nvPr/>
            </p:nvSpPr>
            <p:spPr bwMode="auto">
              <a:xfrm flipV="1">
                <a:off x="3543742" y="3570340"/>
                <a:ext cx="426301" cy="6192"/>
              </a:xfrm>
              <a:prstGeom prst="line">
                <a:avLst/>
              </a:prstGeom>
              <a:noFill/>
              <a:ln w="5715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sp>
        <p:nvSpPr>
          <p:cNvPr id="164" name="平行四辺形 163">
            <a:extLst>
              <a:ext uri="{FF2B5EF4-FFF2-40B4-BE49-F238E27FC236}">
                <a16:creationId xmlns:a16="http://schemas.microsoft.com/office/drawing/2014/main" id="{8FDF84B7-0ACC-451C-AE6F-A8DC7828DF27}"/>
              </a:ext>
            </a:extLst>
          </p:cNvPr>
          <p:cNvSpPr/>
          <p:nvPr/>
        </p:nvSpPr>
        <p:spPr bwMode="auto">
          <a:xfrm rot="5400000" flipV="1">
            <a:off x="5334289" y="2297934"/>
            <a:ext cx="4282431" cy="1197670"/>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5" name="正方形/長方形 164">
            <a:extLst>
              <a:ext uri="{FF2B5EF4-FFF2-40B4-BE49-F238E27FC236}">
                <a16:creationId xmlns:a16="http://schemas.microsoft.com/office/drawing/2014/main" id="{5095E654-1B69-4C2C-97AC-EFFA7BEC4938}"/>
              </a:ext>
            </a:extLst>
          </p:cNvPr>
          <p:cNvSpPr/>
          <p:nvPr/>
        </p:nvSpPr>
        <p:spPr>
          <a:xfrm>
            <a:off x="7319305" y="2601015"/>
            <a:ext cx="401072" cy="523220"/>
          </a:xfrm>
          <a:prstGeom prst="rect">
            <a:avLst/>
          </a:prstGeom>
        </p:spPr>
        <p:txBody>
          <a:bodyPr wrap="none">
            <a:spAutoFit/>
          </a:bodyPr>
          <a:lstStyle/>
          <a:p>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
        <p:nvSpPr>
          <p:cNvPr id="182" name="Rectangle 31">
            <a:extLst>
              <a:ext uri="{FF2B5EF4-FFF2-40B4-BE49-F238E27FC236}">
                <a16:creationId xmlns:a16="http://schemas.microsoft.com/office/drawing/2014/main" id="{F6B559E6-B5BA-4ED1-9875-2AAFED3B3FD2}"/>
              </a:ext>
            </a:extLst>
          </p:cNvPr>
          <p:cNvSpPr>
            <a:spLocks noChangeArrowheads="1"/>
          </p:cNvSpPr>
          <p:nvPr/>
        </p:nvSpPr>
        <p:spPr bwMode="auto">
          <a:xfrm>
            <a:off x="2285553" y="44989"/>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FF"/>
                </a:solidFill>
              </a:rPr>
              <a:t>電場</a:t>
            </a:r>
            <a:endParaRPr lang="ja-JP" altLang="en-US" sz="2800" b="1" i="1" dirty="0">
              <a:solidFill>
                <a:srgbClr val="0000FF"/>
              </a:solidFill>
              <a:latin typeface="Bookman Old Style" panose="02050604050505020204" pitchFamily="18" charset="0"/>
              <a:cs typeface="Times New Roman" panose="02020603050405020304" pitchFamily="18" charset="0"/>
            </a:endParaRPr>
          </a:p>
        </p:txBody>
      </p:sp>
      <p:sp>
        <p:nvSpPr>
          <p:cNvPr id="183" name="Rectangle 31">
            <a:extLst>
              <a:ext uri="{FF2B5EF4-FFF2-40B4-BE49-F238E27FC236}">
                <a16:creationId xmlns:a16="http://schemas.microsoft.com/office/drawing/2014/main" id="{ADFD614F-ECD7-49DC-AE8D-DC5538289023}"/>
              </a:ext>
            </a:extLst>
          </p:cNvPr>
          <p:cNvSpPr>
            <a:spLocks noChangeArrowheads="1"/>
          </p:cNvSpPr>
          <p:nvPr/>
        </p:nvSpPr>
        <p:spPr bwMode="auto">
          <a:xfrm>
            <a:off x="5941853" y="44989"/>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FF"/>
                </a:solidFill>
              </a:rPr>
              <a:t>電気力線</a:t>
            </a:r>
            <a:endParaRPr lang="ja-JP" altLang="en-US" sz="2800" b="1" i="1" dirty="0">
              <a:solidFill>
                <a:srgbClr val="0000FF"/>
              </a:solidFill>
              <a:latin typeface="Bookman Old Style" panose="02050604050505020204" pitchFamily="18" charset="0"/>
              <a:cs typeface="Times New Roman" panose="02020603050405020304" pitchFamily="18" charset="0"/>
            </a:endParaRPr>
          </a:p>
        </p:txBody>
      </p:sp>
      <p:sp>
        <p:nvSpPr>
          <p:cNvPr id="185" name="平行四辺形 184">
            <a:extLst>
              <a:ext uri="{FF2B5EF4-FFF2-40B4-BE49-F238E27FC236}">
                <a16:creationId xmlns:a16="http://schemas.microsoft.com/office/drawing/2014/main" id="{0EA7A989-6311-4DE9-8667-E6CED2C8BBB2}"/>
              </a:ext>
            </a:extLst>
          </p:cNvPr>
          <p:cNvSpPr/>
          <p:nvPr/>
        </p:nvSpPr>
        <p:spPr bwMode="auto">
          <a:xfrm rot="5400000" flipV="1">
            <a:off x="1275378" y="2297935"/>
            <a:ext cx="4282431" cy="1197670"/>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19" name="正方形/長方形 218">
            <a:extLst>
              <a:ext uri="{FF2B5EF4-FFF2-40B4-BE49-F238E27FC236}">
                <a16:creationId xmlns:a16="http://schemas.microsoft.com/office/drawing/2014/main" id="{4C52C245-5541-4BE3-A7D7-183FA38DA559}"/>
              </a:ext>
            </a:extLst>
          </p:cNvPr>
          <p:cNvSpPr/>
          <p:nvPr/>
        </p:nvSpPr>
        <p:spPr>
          <a:xfrm>
            <a:off x="3323698" y="2632266"/>
            <a:ext cx="401072" cy="523220"/>
          </a:xfrm>
          <a:prstGeom prst="rect">
            <a:avLst/>
          </a:prstGeom>
        </p:spPr>
        <p:txBody>
          <a:bodyPr wrap="none">
            <a:spAutoFit/>
          </a:bodyPr>
          <a:lstStyle/>
          <a:p>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
        <p:nvSpPr>
          <p:cNvPr id="220" name="正方形/長方形 219">
            <a:extLst>
              <a:ext uri="{FF2B5EF4-FFF2-40B4-BE49-F238E27FC236}">
                <a16:creationId xmlns:a16="http://schemas.microsoft.com/office/drawing/2014/main" id="{0B8D13A7-3EE0-432A-B354-E331A0D016FD}"/>
              </a:ext>
            </a:extLst>
          </p:cNvPr>
          <p:cNvSpPr/>
          <p:nvPr/>
        </p:nvSpPr>
        <p:spPr>
          <a:xfrm>
            <a:off x="1624159" y="2632266"/>
            <a:ext cx="598241" cy="523220"/>
          </a:xfrm>
          <a:prstGeom prst="rect">
            <a:avLst/>
          </a:prstGeom>
        </p:spPr>
        <p:txBody>
          <a:bodyPr wrap="none">
            <a:spAutoFit/>
          </a:bodyPr>
          <a:lstStyle/>
          <a:p>
            <a:r>
              <a:rPr lang="en-US" altLang="ja-JP" kern="100" dirty="0">
                <a:latin typeface="Symbol" panose="05050102010706020507" pitchFamily="18" charset="2"/>
                <a:ea typeface="ＭＳ 明朝"/>
                <a:cs typeface="Times New Roman"/>
              </a:rPr>
              <a:t>-</a:t>
            </a:r>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
        <p:nvSpPr>
          <p:cNvPr id="221" name="正方形/長方形 220">
            <a:extLst>
              <a:ext uri="{FF2B5EF4-FFF2-40B4-BE49-F238E27FC236}">
                <a16:creationId xmlns:a16="http://schemas.microsoft.com/office/drawing/2014/main" id="{A8983631-D4DD-4F31-8C52-96F9C0514046}"/>
              </a:ext>
            </a:extLst>
          </p:cNvPr>
          <p:cNvSpPr/>
          <p:nvPr/>
        </p:nvSpPr>
        <p:spPr>
          <a:xfrm>
            <a:off x="5542537" y="2601015"/>
            <a:ext cx="598241" cy="523220"/>
          </a:xfrm>
          <a:prstGeom prst="rect">
            <a:avLst/>
          </a:prstGeom>
        </p:spPr>
        <p:txBody>
          <a:bodyPr wrap="none">
            <a:spAutoFit/>
          </a:bodyPr>
          <a:lstStyle/>
          <a:p>
            <a:r>
              <a:rPr lang="en-US" altLang="ja-JP" kern="100" dirty="0">
                <a:latin typeface="Symbol" panose="05050102010706020507" pitchFamily="18" charset="2"/>
                <a:ea typeface="ＭＳ 明朝"/>
                <a:cs typeface="Times New Roman"/>
              </a:rPr>
              <a:t>-</a:t>
            </a:r>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Tree>
    <p:extLst>
      <p:ext uri="{BB962C8B-B14F-4D97-AF65-F5344CB8AC3E}">
        <p14:creationId xmlns:p14="http://schemas.microsoft.com/office/powerpoint/2010/main" val="3984938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p:bldP spid="164" grpId="0" animBg="1"/>
      <p:bldP spid="165" grpId="0"/>
      <p:bldP spid="183" grpId="0"/>
      <p:bldP spid="2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6555" y="6609"/>
            <a:ext cx="9144000" cy="2677656"/>
          </a:xfrm>
          <a:prstGeom prst="rect">
            <a:avLst/>
          </a:prstGeom>
        </p:spPr>
        <p:txBody>
          <a:bodyPr wrap="square">
            <a:spAutoFit/>
          </a:bodyPr>
          <a:lstStyle/>
          <a:p>
            <a:pPr algn="just">
              <a:spcAft>
                <a:spcPts val="0"/>
              </a:spcAft>
            </a:pPr>
            <a:r>
              <a:rPr lang="ja-JP" altLang="en-US" kern="100" dirty="0">
                <a:latin typeface="Times New Roman"/>
                <a:ea typeface="ＭＳ 明朝"/>
                <a:cs typeface="Times New Roman"/>
              </a:rPr>
              <a:t>課題</a:t>
            </a:r>
            <a:r>
              <a:rPr lang="en-US" altLang="ja-JP" kern="100" dirty="0">
                <a:latin typeface="Times New Roman"/>
                <a:ea typeface="ＭＳ 明朝"/>
                <a:cs typeface="Times New Roman"/>
              </a:rPr>
              <a:t>1.</a:t>
            </a:r>
            <a:r>
              <a:rPr lang="ja-JP" altLang="en-US" kern="100" dirty="0">
                <a:latin typeface="Times New Roman"/>
                <a:ea typeface="ＭＳ 明朝"/>
                <a:cs typeface="Times New Roman"/>
              </a:rPr>
              <a:t> </a:t>
            </a:r>
            <a:r>
              <a:rPr lang="ja-JP" altLang="ja-JP" kern="100" dirty="0">
                <a:latin typeface="Times New Roman"/>
                <a:ea typeface="ＭＳ 明朝"/>
                <a:cs typeface="Times New Roman"/>
              </a:rPr>
              <a:t>原点を中心とする半径</a:t>
            </a:r>
            <a:r>
              <a:rPr lang="en-US" altLang="ja-JP" i="1" kern="100" dirty="0">
                <a:latin typeface="Bookman Old Style"/>
                <a:ea typeface="ＭＳ 明朝"/>
                <a:cs typeface="Times New Roman"/>
              </a:rPr>
              <a:t>a</a:t>
            </a:r>
            <a:r>
              <a:rPr lang="en-US" altLang="ja-JP" kern="100" dirty="0">
                <a:latin typeface="Times New Roman"/>
                <a:ea typeface="ＭＳ 明朝"/>
                <a:cs typeface="Times New Roman"/>
              </a:rPr>
              <a:t>,</a:t>
            </a:r>
            <a:r>
              <a:rPr lang="ja-JP" altLang="en-US" kern="100" dirty="0">
                <a:latin typeface="Times New Roman"/>
                <a:ea typeface="ＭＳ 明朝"/>
                <a:cs typeface="Times New Roman"/>
              </a:rPr>
              <a:t> </a:t>
            </a:r>
            <a:r>
              <a:rPr lang="en-US" altLang="ja-JP" kern="100" dirty="0">
                <a:latin typeface="Times New Roman"/>
                <a:ea typeface="ＭＳ 明朝"/>
                <a:cs typeface="Times New Roman"/>
              </a:rPr>
              <a:t>2</a:t>
            </a:r>
            <a:r>
              <a:rPr lang="en-US" altLang="ja-JP" i="1" kern="100" dirty="0">
                <a:latin typeface="Bookman Old Style"/>
                <a:ea typeface="ＭＳ 明朝"/>
                <a:cs typeface="Times New Roman"/>
              </a:rPr>
              <a:t>a</a:t>
            </a:r>
            <a:r>
              <a:rPr lang="ja-JP" altLang="ja-JP" kern="100" dirty="0">
                <a:latin typeface="Times New Roman"/>
                <a:ea typeface="ＭＳ 明朝"/>
                <a:cs typeface="Times New Roman"/>
              </a:rPr>
              <a:t>の球殻</a:t>
            </a:r>
            <a:r>
              <a:rPr lang="ja-JP" altLang="en-US" kern="100" dirty="0">
                <a:latin typeface="Times New Roman"/>
                <a:ea typeface="ＭＳ 明朝"/>
                <a:cs typeface="Times New Roman"/>
              </a:rPr>
              <a:t>に</a:t>
            </a:r>
            <a:r>
              <a:rPr lang="ja-JP" altLang="ja-JP" kern="100" dirty="0">
                <a:latin typeface="Times New Roman"/>
                <a:ea typeface="ＭＳ 明朝"/>
                <a:cs typeface="Times New Roman"/>
              </a:rPr>
              <a:t>電荷</a:t>
            </a:r>
            <a:r>
              <a:rPr lang="en-US" altLang="ja-JP" kern="100" dirty="0">
                <a:latin typeface="Symbol" panose="05050102010706020507" pitchFamily="18" charset="2"/>
                <a:ea typeface="ＭＳ 明朝"/>
                <a:cs typeface="Times New Roman"/>
              </a:rPr>
              <a:t>-</a:t>
            </a:r>
            <a:r>
              <a:rPr lang="en-US" altLang="ja-JP" i="1" kern="100" dirty="0">
                <a:latin typeface="Bookman Old Style"/>
                <a:ea typeface="ＭＳ 明朝"/>
                <a:cs typeface="Times New Roman"/>
              </a:rPr>
              <a:t>Q</a:t>
            </a:r>
            <a:r>
              <a:rPr lang="en-US" altLang="ja-JP" kern="100" dirty="0">
                <a:latin typeface="Times New Roman"/>
                <a:ea typeface="ＭＳ 明朝"/>
                <a:cs typeface="Times New Roman"/>
              </a:rPr>
              <a:t>, </a:t>
            </a:r>
            <a:r>
              <a:rPr lang="en-US" altLang="ja-JP" i="1" kern="100" dirty="0">
                <a:latin typeface="Bookman Old Style"/>
                <a:ea typeface="ＭＳ 明朝"/>
                <a:cs typeface="Times New Roman"/>
              </a:rPr>
              <a:t>Q</a:t>
            </a:r>
            <a:r>
              <a:rPr lang="ja-JP" altLang="ja-JP" kern="100" dirty="0">
                <a:latin typeface="Times New Roman"/>
                <a:ea typeface="ＭＳ 明朝"/>
                <a:cs typeface="Times New Roman"/>
              </a:rPr>
              <a:t>が</a:t>
            </a:r>
            <a:r>
              <a:rPr lang="ja-JP" altLang="en-US" kern="100" dirty="0">
                <a:latin typeface="Times New Roman"/>
                <a:ea typeface="ＭＳ 明朝"/>
                <a:cs typeface="Times New Roman"/>
              </a:rPr>
              <a:t>それぞれ</a:t>
            </a:r>
            <a:r>
              <a:rPr lang="ja-JP" altLang="ja-JP" kern="100" dirty="0">
                <a:latin typeface="Times New Roman"/>
                <a:ea typeface="ＭＳ 明朝"/>
                <a:cs typeface="Times New Roman"/>
              </a:rPr>
              <a:t>一様に分布している。</a:t>
            </a:r>
            <a:r>
              <a:rPr lang="ja-JP" altLang="en-US" kern="100" dirty="0">
                <a:latin typeface="Times New Roman"/>
                <a:ea typeface="ＭＳ 明朝"/>
                <a:cs typeface="Times New Roman"/>
              </a:rPr>
              <a:t>球対称性より電場は動径方向成分のみで、</a:t>
            </a:r>
            <a:r>
              <a:rPr lang="ja-JP" altLang="ja-JP" kern="100" dirty="0">
                <a:latin typeface="Times New Roman"/>
                <a:ea typeface="ＭＳ 明朝"/>
                <a:cs typeface="Times New Roman"/>
              </a:rPr>
              <a:t>原点からの</a:t>
            </a:r>
            <a:r>
              <a:rPr lang="ja-JP" altLang="ja-JP" dirty="0">
                <a:latin typeface="Times New Roman"/>
                <a:ea typeface="ＭＳ 明朝"/>
                <a:cs typeface="Times New Roman"/>
              </a:rPr>
              <a:t>距離</a:t>
            </a:r>
            <a:r>
              <a:rPr lang="en-US" altLang="ja-JP" i="1" dirty="0">
                <a:latin typeface="Bookman Old Style"/>
                <a:ea typeface="ＭＳ 明朝"/>
                <a:cs typeface="Times New Roman"/>
              </a:rPr>
              <a:t>r</a:t>
            </a:r>
            <a:r>
              <a:rPr lang="ja-JP" altLang="ja-JP" dirty="0">
                <a:latin typeface="Times New Roman"/>
                <a:ea typeface="ＭＳ 明朝"/>
                <a:cs typeface="Times New Roman"/>
              </a:rPr>
              <a:t>の</a:t>
            </a:r>
            <a:r>
              <a:rPr lang="ja-JP" altLang="en-US" dirty="0">
                <a:latin typeface="Times New Roman"/>
                <a:ea typeface="ＭＳ 明朝"/>
                <a:cs typeface="Times New Roman"/>
              </a:rPr>
              <a:t>みの関数である。</a:t>
            </a:r>
            <a:r>
              <a:rPr lang="ja-JP" altLang="en-US" kern="100" dirty="0">
                <a:latin typeface="Times New Roman"/>
                <a:ea typeface="ＭＳ 明朝"/>
                <a:cs typeface="Times New Roman"/>
              </a:rPr>
              <a:t>動径方向成分</a:t>
            </a:r>
            <a:r>
              <a:rPr lang="en-US" altLang="ja-JP" i="1" kern="100" dirty="0">
                <a:solidFill>
                  <a:srgbClr val="000000"/>
                </a:solidFill>
                <a:latin typeface="Bookman Old Style"/>
                <a:ea typeface="ＭＳ 明朝"/>
                <a:cs typeface="Times New Roman"/>
              </a:rPr>
              <a:t>E</a:t>
            </a:r>
            <a:r>
              <a:rPr lang="ja-JP" altLang="en-US" dirty="0">
                <a:latin typeface="Times New Roman"/>
                <a:ea typeface="ＭＳ 明朝"/>
                <a:cs typeface="Times New Roman"/>
              </a:rPr>
              <a:t>は、</a:t>
            </a:r>
            <a:r>
              <a:rPr kumimoji="1" lang="en-US" altLang="ja-JP" sz="2800" b="0" i="0" u="none" strike="noStrike" kern="100" cap="none" spc="0" normalizeH="0" baseline="0" noProof="0" dirty="0">
                <a:ln>
                  <a:noFill/>
                </a:ln>
                <a:effectLst/>
                <a:uLnTx/>
                <a:uFillTx/>
                <a:latin typeface="Times New Roman"/>
                <a:ea typeface="ＭＳ 明朝"/>
                <a:cs typeface="Times New Roman"/>
              </a:rPr>
              <a:t>0&lt;</a:t>
            </a:r>
            <a:r>
              <a:rPr kumimoji="1" lang="en-US" altLang="ja-JP" sz="2800" b="0" i="1" u="none" strike="noStrike" kern="1200" cap="none" spc="0" normalizeH="0" baseline="0" noProof="0" dirty="0">
                <a:ln>
                  <a:noFill/>
                </a:ln>
                <a:effectLst/>
                <a:uLnTx/>
                <a:uFillTx/>
                <a:latin typeface="Bookman Old Style"/>
                <a:ea typeface="ＭＳ 明朝"/>
                <a:cs typeface="Times New Roman"/>
              </a:rPr>
              <a:t>r</a:t>
            </a:r>
            <a:r>
              <a:rPr kumimoji="1" lang="en-US" altLang="ja-JP" sz="2800" b="0" i="0" u="none" strike="noStrike" kern="100" cap="none" spc="0" normalizeH="0" baseline="0" noProof="0" dirty="0">
                <a:ln>
                  <a:noFill/>
                </a:ln>
                <a:effectLst/>
                <a:uLnTx/>
                <a:uFillTx/>
                <a:latin typeface="Times New Roman"/>
                <a:ea typeface="ＭＳ 明朝"/>
                <a:cs typeface="Times New Roman"/>
              </a:rPr>
              <a:t>&lt;</a:t>
            </a:r>
            <a:r>
              <a:rPr kumimoji="1" lang="en-US" altLang="ja-JP" sz="2800" b="0" i="1" u="none" strike="noStrike" kern="100" cap="none" spc="0" normalizeH="0" baseline="0" noProof="0" dirty="0">
                <a:ln>
                  <a:noFill/>
                </a:ln>
                <a:effectLst/>
                <a:uLnTx/>
                <a:uFillTx/>
                <a:latin typeface="Bookman Old Style"/>
                <a:ea typeface="ＭＳ 明朝"/>
                <a:cs typeface="Times New Roman"/>
              </a:rPr>
              <a:t>a</a:t>
            </a:r>
            <a:r>
              <a:rPr kumimoji="1" lang="en-US" altLang="ja-JP" sz="2800" b="0" i="0" u="none" strike="noStrike" kern="100" cap="none" spc="0" normalizeH="0" baseline="0" noProof="0" dirty="0">
                <a:ln>
                  <a:noFill/>
                </a:ln>
                <a:effectLst/>
                <a:uLnTx/>
                <a:uFillTx/>
                <a:latin typeface="Times New Roman"/>
                <a:ea typeface="ＭＳ 明朝"/>
                <a:cs typeface="Times New Roman"/>
              </a:rPr>
              <a:t>, </a:t>
            </a:r>
            <a:r>
              <a:rPr kumimoji="1" lang="en-US" altLang="ja-JP" sz="2800" b="0" i="1" u="none" strike="noStrike" kern="100" cap="none" spc="0" normalizeH="0" baseline="0" noProof="0" dirty="0">
                <a:ln>
                  <a:noFill/>
                </a:ln>
                <a:effectLst/>
                <a:uLnTx/>
                <a:uFillTx/>
                <a:latin typeface="Bookman Old Style"/>
                <a:ea typeface="ＭＳ 明朝"/>
                <a:cs typeface="Times New Roman"/>
              </a:rPr>
              <a:t>a</a:t>
            </a:r>
            <a:r>
              <a:rPr kumimoji="1" lang="en-US" altLang="ja-JP" sz="2800" b="0" i="0" u="none" strike="noStrike" kern="100" cap="none" spc="0" normalizeH="0" baseline="0" noProof="0" dirty="0">
                <a:ln>
                  <a:noFill/>
                </a:ln>
                <a:effectLst/>
                <a:uLnTx/>
                <a:uFillTx/>
                <a:latin typeface="Times New Roman"/>
                <a:ea typeface="ＭＳ 明朝"/>
                <a:cs typeface="Times New Roman"/>
              </a:rPr>
              <a:t>&lt;</a:t>
            </a:r>
            <a:r>
              <a:rPr kumimoji="1" lang="en-US" altLang="ja-JP" sz="2800" b="0" i="1" u="none" strike="noStrike" kern="1200" cap="none" spc="0" normalizeH="0" baseline="0" noProof="0" dirty="0">
                <a:ln>
                  <a:noFill/>
                </a:ln>
                <a:effectLst/>
                <a:uLnTx/>
                <a:uFillTx/>
                <a:latin typeface="Bookman Old Style"/>
                <a:ea typeface="ＭＳ 明朝"/>
                <a:cs typeface="Times New Roman"/>
              </a:rPr>
              <a:t>r</a:t>
            </a:r>
            <a:r>
              <a:rPr kumimoji="1" lang="en-US" altLang="ja-JP" sz="2800" b="0" i="0" u="none" strike="noStrike" kern="100" cap="none" spc="0" normalizeH="0" baseline="0" noProof="0" dirty="0">
                <a:ln>
                  <a:noFill/>
                </a:ln>
                <a:effectLst/>
                <a:uLnTx/>
                <a:uFillTx/>
                <a:latin typeface="Times New Roman"/>
                <a:ea typeface="ＭＳ 明朝"/>
                <a:cs typeface="Times New Roman"/>
              </a:rPr>
              <a:t>&lt;2</a:t>
            </a:r>
            <a:r>
              <a:rPr kumimoji="1" lang="en-US" altLang="ja-JP" sz="2800" b="0" i="1" u="none" strike="noStrike" kern="100" cap="none" spc="0" normalizeH="0" baseline="0" noProof="0" dirty="0">
                <a:ln>
                  <a:noFill/>
                </a:ln>
                <a:effectLst/>
                <a:uLnTx/>
                <a:uFillTx/>
                <a:latin typeface="Bookman Old Style"/>
                <a:ea typeface="ＭＳ 明朝"/>
                <a:cs typeface="Times New Roman"/>
              </a:rPr>
              <a:t>a</a:t>
            </a:r>
            <a:r>
              <a:rPr kumimoji="1" lang="en-US" altLang="ja-JP" sz="2800" b="0" i="0" u="none" strike="noStrike" kern="100" cap="none" spc="0" normalizeH="0" baseline="0" noProof="0" dirty="0">
                <a:ln>
                  <a:noFill/>
                </a:ln>
                <a:effectLst/>
                <a:uLnTx/>
                <a:uFillTx/>
                <a:latin typeface="Times New Roman"/>
                <a:ea typeface="ＭＳ 明朝"/>
                <a:cs typeface="Times New Roman"/>
              </a:rPr>
              <a:t>, </a:t>
            </a:r>
            <a:r>
              <a:rPr kumimoji="1" lang="en-US" altLang="ja-JP" sz="2800" b="0" i="1" u="none" strike="noStrike" kern="1200" cap="none" spc="0" normalizeH="0" baseline="0" noProof="0" dirty="0">
                <a:ln>
                  <a:noFill/>
                </a:ln>
                <a:effectLst/>
                <a:uLnTx/>
                <a:uFillTx/>
                <a:latin typeface="Bookman Old Style"/>
                <a:ea typeface="ＭＳ 明朝"/>
                <a:cs typeface="Times New Roman"/>
              </a:rPr>
              <a:t>r</a:t>
            </a:r>
            <a:r>
              <a:rPr kumimoji="1" lang="en-US" altLang="ja-JP" sz="2800" b="0" i="0" u="none" strike="noStrike" kern="100" cap="none" spc="0" normalizeH="0" baseline="0" noProof="0" dirty="0">
                <a:ln>
                  <a:noFill/>
                </a:ln>
                <a:effectLst/>
                <a:uLnTx/>
                <a:uFillTx/>
                <a:latin typeface="Times New Roman"/>
                <a:ea typeface="ＭＳ 明朝"/>
                <a:cs typeface="Times New Roman"/>
              </a:rPr>
              <a:t>&gt;2</a:t>
            </a:r>
            <a:r>
              <a:rPr kumimoji="1" lang="en-US" altLang="ja-JP" sz="2800" b="0" i="1" u="none" strike="noStrike" kern="100" cap="none" spc="0" normalizeH="0" baseline="0" noProof="0" dirty="0">
                <a:ln>
                  <a:noFill/>
                </a:ln>
                <a:effectLst/>
                <a:uLnTx/>
                <a:uFillTx/>
                <a:latin typeface="Bookman Old Style"/>
                <a:ea typeface="ＭＳ 明朝"/>
                <a:cs typeface="Times New Roman"/>
              </a:rPr>
              <a:t>a</a:t>
            </a:r>
            <a:r>
              <a:rPr lang="ja-JP" altLang="ja-JP" dirty="0">
                <a:latin typeface="Times New Roman"/>
                <a:ea typeface="ＭＳ 明朝"/>
                <a:cs typeface="Times New Roman"/>
              </a:rPr>
              <a:t>の</a:t>
            </a:r>
            <a:r>
              <a:rPr lang="ja-JP" altLang="en-US" dirty="0">
                <a:latin typeface="Times New Roman"/>
                <a:ea typeface="ＭＳ 明朝"/>
                <a:cs typeface="Times New Roman"/>
              </a:rPr>
              <a:t>ときそれぞれ</a:t>
            </a:r>
            <a:endParaRPr lang="en-US" altLang="ja-JP" dirty="0">
              <a:latin typeface="Times New Roman"/>
              <a:ea typeface="ＭＳ 明朝"/>
              <a:cs typeface="Times New Roman"/>
            </a:endParaRPr>
          </a:p>
          <a:p>
            <a:pPr algn="just">
              <a:spcAft>
                <a:spcPts val="0"/>
              </a:spcAft>
            </a:pPr>
            <a:r>
              <a:rPr kumimoji="1" lang="en-US" altLang="ja-JP" sz="2800" b="0" i="0" u="none" strike="noStrike" kern="100" cap="none" spc="0" normalizeH="0" baseline="0" noProof="0" dirty="0">
                <a:ln>
                  <a:noFill/>
                </a:ln>
                <a:effectLst/>
                <a:uLnTx/>
                <a:uFillTx/>
                <a:latin typeface="Times New Roman"/>
                <a:ea typeface="ＭＳ 明朝"/>
                <a:cs typeface="Times New Roman"/>
              </a:rPr>
              <a:t>0, </a:t>
            </a:r>
            <a:r>
              <a:rPr lang="en-US" altLang="ja-JP" i="1" kern="100" dirty="0">
                <a:latin typeface="Symbol" panose="05050102010706020507" pitchFamily="18" charset="2"/>
                <a:ea typeface="ＭＳ 明朝"/>
                <a:cs typeface="Times New Roman"/>
              </a:rPr>
              <a:t>-</a:t>
            </a:r>
            <a:r>
              <a:rPr kumimoji="1" lang="en-US" altLang="ja-JP" sz="2800" b="0" i="1" u="none" strike="noStrike" kern="100" cap="none" spc="0" normalizeH="0" baseline="0" noProof="0" dirty="0" err="1">
                <a:ln>
                  <a:noFill/>
                </a:ln>
                <a:effectLst/>
                <a:uLnTx/>
                <a:uFillTx/>
                <a:latin typeface="Bookman Old Style"/>
                <a:ea typeface="ＭＳ 明朝"/>
                <a:cs typeface="Times New Roman"/>
              </a:rPr>
              <a:t>kQ</a:t>
            </a:r>
            <a:r>
              <a:rPr kumimoji="1" lang="en-US" altLang="ja-JP" sz="2800" b="0" i="0" u="none" strike="noStrike" kern="100" cap="none" spc="0" normalizeH="0" baseline="0" noProof="0" dirty="0">
                <a:ln>
                  <a:noFill/>
                </a:ln>
                <a:effectLst/>
                <a:uLnTx/>
                <a:uFillTx/>
                <a:latin typeface="Times New Roman"/>
                <a:ea typeface="ＭＳ 明朝"/>
                <a:cs typeface="Times New Roman"/>
              </a:rPr>
              <a:t>/</a:t>
            </a:r>
            <a:r>
              <a:rPr kumimoji="1" lang="en-US" altLang="ja-JP" sz="2800" b="0" i="1" u="none" strike="noStrike" kern="1200" cap="none" spc="0" normalizeH="0" baseline="0" noProof="0" dirty="0">
                <a:ln>
                  <a:noFill/>
                </a:ln>
                <a:effectLst/>
                <a:uLnTx/>
                <a:uFillTx/>
                <a:latin typeface="Bookman Old Style"/>
                <a:ea typeface="ＭＳ 明朝"/>
                <a:cs typeface="Times New Roman"/>
              </a:rPr>
              <a:t>r</a:t>
            </a:r>
            <a:r>
              <a:rPr kumimoji="1" lang="en-US" altLang="ja-JP" sz="2800" b="0" i="0" u="none" strike="noStrike" kern="100" cap="none" spc="0" normalizeH="0" baseline="30000" noProof="0" dirty="0">
                <a:ln>
                  <a:noFill/>
                </a:ln>
                <a:effectLst/>
                <a:uLnTx/>
                <a:uFillTx/>
                <a:latin typeface="Times New Roman"/>
                <a:ea typeface="ＭＳ 明朝"/>
                <a:cs typeface="Times New Roman"/>
              </a:rPr>
              <a:t>2</a:t>
            </a:r>
            <a:r>
              <a:rPr kumimoji="1" lang="en-US" altLang="ja-JP" sz="2800" b="0" i="0" u="none" strike="noStrike" kern="100" cap="none" spc="0" normalizeH="0" baseline="0" noProof="0" dirty="0">
                <a:ln>
                  <a:noFill/>
                </a:ln>
                <a:effectLst/>
                <a:uLnTx/>
                <a:uFillTx/>
                <a:latin typeface="Times New Roman"/>
                <a:ea typeface="ＭＳ 明朝"/>
                <a:cs typeface="Times New Roman"/>
              </a:rPr>
              <a:t>, 0</a:t>
            </a:r>
            <a:r>
              <a:rPr kumimoji="1" lang="ja-JP" altLang="en-US" sz="2800" b="0" i="0" u="none" strike="noStrike" kern="100" cap="none" spc="0" normalizeH="0" baseline="0" noProof="0" dirty="0">
                <a:ln>
                  <a:noFill/>
                </a:ln>
                <a:effectLst/>
                <a:uLnTx/>
                <a:uFillTx/>
                <a:latin typeface="Times New Roman"/>
                <a:ea typeface="ＭＳ 明朝"/>
                <a:cs typeface="Times New Roman"/>
              </a:rPr>
              <a:t>である。</a:t>
            </a:r>
            <a:r>
              <a:rPr lang="en-US" altLang="ja-JP" i="1" dirty="0">
                <a:latin typeface="Bookman Old Style"/>
                <a:ea typeface="ＭＳ 明朝"/>
                <a:cs typeface="Times New Roman"/>
              </a:rPr>
              <a:t>r</a:t>
            </a:r>
            <a:r>
              <a:rPr lang="ja-JP" altLang="en-US" kern="100" dirty="0">
                <a:latin typeface="Times New Roman"/>
                <a:ea typeface="ＭＳ 明朝"/>
                <a:cs typeface="Times New Roman"/>
              </a:rPr>
              <a:t>の点での</a:t>
            </a:r>
            <a:r>
              <a:rPr lang="ja-JP" altLang="en-US" dirty="0">
                <a:latin typeface="Times New Roman"/>
                <a:ea typeface="ＭＳ 明朝"/>
                <a:cs typeface="Times New Roman"/>
              </a:rPr>
              <a:t>電位</a:t>
            </a:r>
            <a:r>
              <a:rPr lang="en-US" altLang="ja-JP" i="1" dirty="0">
                <a:latin typeface="Symbol" panose="05050102010706020507" pitchFamily="18" charset="2"/>
                <a:ea typeface="ＭＳ 明朝"/>
                <a:cs typeface="Times New Roman"/>
              </a:rPr>
              <a:t>f</a:t>
            </a:r>
            <a:r>
              <a:rPr lang="ja-JP" altLang="en-US" dirty="0">
                <a:latin typeface="Times New Roman"/>
                <a:ea typeface="ＭＳ 明朝"/>
                <a:cs typeface="Times New Roman"/>
              </a:rPr>
              <a:t>を求め、</a:t>
            </a:r>
            <a:r>
              <a:rPr lang="en-US" altLang="ja-JP" i="1" dirty="0">
                <a:latin typeface="Bookman Old Style"/>
                <a:ea typeface="ＭＳ 明朝"/>
                <a:cs typeface="Times New Roman"/>
              </a:rPr>
              <a:t>r</a:t>
            </a:r>
            <a:r>
              <a:rPr lang="ja-JP" altLang="en-US" dirty="0">
                <a:latin typeface="Times New Roman"/>
                <a:ea typeface="ＭＳ 明朝"/>
                <a:cs typeface="Times New Roman"/>
              </a:rPr>
              <a:t>を横軸にとって</a:t>
            </a:r>
            <a:r>
              <a:rPr lang="en-US" altLang="ja-JP" i="1" dirty="0">
                <a:latin typeface="Symbol" panose="05050102010706020507" pitchFamily="18" charset="2"/>
                <a:ea typeface="ＭＳ 明朝"/>
                <a:cs typeface="Times New Roman"/>
              </a:rPr>
              <a:t>f</a:t>
            </a:r>
            <a:r>
              <a:rPr lang="ja-JP" altLang="en-US" dirty="0">
                <a:latin typeface="Times New Roman"/>
                <a:ea typeface="ＭＳ 明朝"/>
                <a:cs typeface="Times New Roman"/>
              </a:rPr>
              <a:t>のグラフを描け</a:t>
            </a:r>
            <a:r>
              <a:rPr lang="ja-JP" altLang="ja-JP" dirty="0">
                <a:latin typeface="Times New Roman"/>
                <a:ea typeface="ＭＳ 明朝"/>
                <a:cs typeface="Times New Roman"/>
              </a:rPr>
              <a:t>。</a:t>
            </a:r>
            <a:r>
              <a:rPr lang="en-US" altLang="ja-JP" i="1" dirty="0">
                <a:latin typeface="Bookman Old Style"/>
                <a:ea typeface="ＭＳ 明朝"/>
                <a:cs typeface="Times New Roman"/>
              </a:rPr>
              <a:t>r</a:t>
            </a:r>
            <a:r>
              <a:rPr lang="en-US" altLang="ja-JP" kern="100" dirty="0">
                <a:latin typeface="Symbol" panose="05050102010706020507" pitchFamily="18" charset="2"/>
                <a:ea typeface="ＭＳ 明朝"/>
                <a:cs typeface="Times New Roman"/>
              </a:rPr>
              <a:t>=</a:t>
            </a:r>
            <a:r>
              <a:rPr lang="ja-JP" altLang="en-US" dirty="0">
                <a:latin typeface="Times New Roman"/>
                <a:ea typeface="ＭＳ 明朝"/>
                <a:cs typeface="Times New Roman"/>
              </a:rPr>
              <a:t>∞の点を電位の基準とする。</a:t>
            </a:r>
            <a:endParaRPr lang="ja-JP" altLang="en-US" dirty="0"/>
          </a:p>
        </p:txBody>
      </p:sp>
      <p:sp>
        <p:nvSpPr>
          <p:cNvPr id="101" name="円/楕円 83">
            <a:extLst>
              <a:ext uri="{FF2B5EF4-FFF2-40B4-BE49-F238E27FC236}">
                <a16:creationId xmlns:a16="http://schemas.microsoft.com/office/drawing/2014/main" id="{C4B05623-BE04-43CD-A64A-801EACFA65A3}"/>
              </a:ext>
            </a:extLst>
          </p:cNvPr>
          <p:cNvSpPr>
            <a:spLocks noChangeAspect="1"/>
          </p:cNvSpPr>
          <p:nvPr/>
        </p:nvSpPr>
        <p:spPr bwMode="auto">
          <a:xfrm>
            <a:off x="5217157" y="2955299"/>
            <a:ext cx="3471886" cy="3496480"/>
          </a:xfrm>
          <a:prstGeom prst="ellipse">
            <a:avLst/>
          </a:prstGeom>
          <a:noFill/>
          <a:ln w="381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4" name="正方形/長方形 23">
            <a:extLst>
              <a:ext uri="{FF2B5EF4-FFF2-40B4-BE49-F238E27FC236}">
                <a16:creationId xmlns:a16="http://schemas.microsoft.com/office/drawing/2014/main" id="{06ED39A0-577C-48FF-A858-5FF1CEA623D0}"/>
              </a:ext>
            </a:extLst>
          </p:cNvPr>
          <p:cNvSpPr/>
          <p:nvPr/>
        </p:nvSpPr>
        <p:spPr>
          <a:xfrm>
            <a:off x="-8862" y="3195048"/>
            <a:ext cx="4900474" cy="1384995"/>
          </a:xfrm>
          <a:prstGeom prst="rect">
            <a:avLst/>
          </a:prstGeom>
        </p:spPr>
        <p:txBody>
          <a:bodyPr wrap="square">
            <a:spAutoFit/>
          </a:bodyPr>
          <a:lstStyle/>
          <a:p>
            <a:pPr algn="just">
              <a:spcAft>
                <a:spcPts val="0"/>
              </a:spcAft>
            </a:pPr>
            <a:r>
              <a:rPr lang="ja-JP" altLang="en-US" kern="100" dirty="0">
                <a:solidFill>
                  <a:schemeClr val="accent1">
                    <a:lumMod val="75000"/>
                  </a:schemeClr>
                </a:solidFill>
                <a:latin typeface="Times New Roman"/>
                <a:ea typeface="ＭＳ 明朝"/>
                <a:cs typeface="Times New Roman"/>
              </a:rPr>
              <a:t>ヒント　</a:t>
            </a:r>
            <a:r>
              <a:rPr lang="en-US" altLang="ja-JP" i="1" kern="100" dirty="0">
                <a:solidFill>
                  <a:schemeClr val="accent1">
                    <a:lumMod val="75000"/>
                  </a:schemeClr>
                </a:solidFill>
                <a:latin typeface="Bookman Old Style"/>
                <a:ea typeface="ＭＳ 明朝"/>
                <a:cs typeface="Times New Roman"/>
              </a:rPr>
              <a:t>E</a:t>
            </a:r>
            <a:r>
              <a:rPr lang="ja-JP" altLang="en-US" dirty="0">
                <a:solidFill>
                  <a:schemeClr val="accent1">
                    <a:lumMod val="75000"/>
                  </a:schemeClr>
                </a:solidFill>
                <a:latin typeface="Times New Roman"/>
                <a:ea typeface="ＭＳ 明朝"/>
                <a:cs typeface="Times New Roman"/>
              </a:rPr>
              <a:t>を</a:t>
            </a:r>
            <a:r>
              <a:rPr lang="en-US" altLang="ja-JP" i="1" dirty="0">
                <a:solidFill>
                  <a:schemeClr val="accent1">
                    <a:lumMod val="75000"/>
                  </a:schemeClr>
                </a:solidFill>
                <a:latin typeface="Bookman Old Style"/>
                <a:ea typeface="ＭＳ 明朝"/>
                <a:cs typeface="Times New Roman"/>
              </a:rPr>
              <a:t>r</a:t>
            </a:r>
            <a:r>
              <a:rPr lang="ja-JP" altLang="en-US" dirty="0">
                <a:solidFill>
                  <a:schemeClr val="accent1">
                    <a:lumMod val="75000"/>
                  </a:schemeClr>
                </a:solidFill>
                <a:latin typeface="Times New Roman"/>
                <a:ea typeface="ＭＳ 明朝"/>
                <a:cs typeface="Times New Roman"/>
              </a:rPr>
              <a:t>から∞まで</a:t>
            </a:r>
            <a:r>
              <a:rPr lang="en-US" altLang="ja-JP" i="1" dirty="0">
                <a:solidFill>
                  <a:schemeClr val="accent1">
                    <a:lumMod val="75000"/>
                  </a:schemeClr>
                </a:solidFill>
                <a:latin typeface="Bookman Old Style"/>
                <a:ea typeface="ＭＳ 明朝"/>
                <a:cs typeface="Times New Roman"/>
              </a:rPr>
              <a:t>r</a:t>
            </a:r>
            <a:r>
              <a:rPr lang="ja-JP" altLang="en-US" dirty="0">
                <a:solidFill>
                  <a:schemeClr val="accent1">
                    <a:lumMod val="75000"/>
                  </a:schemeClr>
                </a:solidFill>
                <a:latin typeface="Times New Roman"/>
                <a:ea typeface="ＭＳ 明朝"/>
                <a:cs typeface="Times New Roman"/>
              </a:rPr>
              <a:t>で積分する。</a:t>
            </a:r>
            <a:r>
              <a:rPr lang="en-US" altLang="ja-JP" kern="100" dirty="0">
                <a:solidFill>
                  <a:schemeClr val="accent1">
                    <a:lumMod val="75000"/>
                  </a:schemeClr>
                </a:solidFill>
                <a:latin typeface="Times New Roman"/>
                <a:ea typeface="ＭＳ 明朝"/>
                <a:cs typeface="Times New Roman"/>
              </a:rPr>
              <a:t>0&lt;</a:t>
            </a:r>
            <a:r>
              <a:rPr lang="en-US" altLang="ja-JP" i="1" dirty="0">
                <a:solidFill>
                  <a:schemeClr val="accent1">
                    <a:lumMod val="75000"/>
                  </a:schemeClr>
                </a:solidFill>
                <a:latin typeface="Bookman Old Style"/>
                <a:ea typeface="ＭＳ 明朝"/>
                <a:cs typeface="Times New Roman"/>
              </a:rPr>
              <a:t>r</a:t>
            </a:r>
            <a:r>
              <a:rPr lang="en-US" altLang="ja-JP" kern="100" dirty="0">
                <a:solidFill>
                  <a:schemeClr val="accent1">
                    <a:lumMod val="75000"/>
                  </a:schemeClr>
                </a:solidFill>
                <a:latin typeface="Times New Roman"/>
                <a:ea typeface="ＭＳ 明朝"/>
                <a:cs typeface="Times New Roman"/>
              </a:rPr>
              <a:t>&lt;</a:t>
            </a:r>
            <a:r>
              <a:rPr lang="en-US" altLang="ja-JP" i="1" kern="100" dirty="0">
                <a:solidFill>
                  <a:schemeClr val="accent1">
                    <a:lumMod val="75000"/>
                  </a:schemeClr>
                </a:solidFill>
                <a:latin typeface="Bookman Old Style"/>
                <a:ea typeface="ＭＳ 明朝"/>
                <a:cs typeface="Times New Roman"/>
              </a:rPr>
              <a:t>a</a:t>
            </a:r>
            <a:r>
              <a:rPr lang="en-US" altLang="ja-JP" kern="100" dirty="0">
                <a:solidFill>
                  <a:schemeClr val="accent1">
                    <a:lumMod val="75000"/>
                  </a:schemeClr>
                </a:solidFill>
                <a:latin typeface="Times New Roman"/>
                <a:ea typeface="ＭＳ 明朝"/>
                <a:cs typeface="Times New Roman"/>
              </a:rPr>
              <a:t>, </a:t>
            </a:r>
            <a:r>
              <a:rPr lang="en-US" altLang="ja-JP" i="1" kern="100" dirty="0">
                <a:solidFill>
                  <a:schemeClr val="accent1">
                    <a:lumMod val="75000"/>
                  </a:schemeClr>
                </a:solidFill>
                <a:latin typeface="Bookman Old Style"/>
                <a:ea typeface="ＭＳ 明朝"/>
                <a:cs typeface="Times New Roman"/>
              </a:rPr>
              <a:t>a</a:t>
            </a:r>
            <a:r>
              <a:rPr lang="en-US" altLang="ja-JP" kern="100" dirty="0">
                <a:solidFill>
                  <a:schemeClr val="accent1">
                    <a:lumMod val="75000"/>
                  </a:schemeClr>
                </a:solidFill>
                <a:latin typeface="Times New Roman"/>
                <a:ea typeface="ＭＳ 明朝"/>
                <a:cs typeface="Times New Roman"/>
              </a:rPr>
              <a:t>&lt;</a:t>
            </a:r>
            <a:r>
              <a:rPr lang="en-US" altLang="ja-JP" i="1" dirty="0">
                <a:solidFill>
                  <a:schemeClr val="accent1">
                    <a:lumMod val="75000"/>
                  </a:schemeClr>
                </a:solidFill>
                <a:latin typeface="Bookman Old Style"/>
                <a:ea typeface="ＭＳ 明朝"/>
                <a:cs typeface="Times New Roman"/>
              </a:rPr>
              <a:t>r</a:t>
            </a:r>
            <a:r>
              <a:rPr lang="en-US" altLang="ja-JP" kern="100" dirty="0">
                <a:solidFill>
                  <a:schemeClr val="accent1">
                    <a:lumMod val="75000"/>
                  </a:schemeClr>
                </a:solidFill>
                <a:latin typeface="Times New Roman"/>
                <a:ea typeface="ＭＳ 明朝"/>
                <a:cs typeface="Times New Roman"/>
              </a:rPr>
              <a:t>&lt;2</a:t>
            </a:r>
            <a:r>
              <a:rPr lang="en-US" altLang="ja-JP" i="1" kern="100" dirty="0">
                <a:solidFill>
                  <a:schemeClr val="accent1">
                    <a:lumMod val="75000"/>
                  </a:schemeClr>
                </a:solidFill>
                <a:latin typeface="Bookman Old Style"/>
                <a:ea typeface="ＭＳ 明朝"/>
                <a:cs typeface="Times New Roman"/>
              </a:rPr>
              <a:t>a</a:t>
            </a:r>
            <a:r>
              <a:rPr lang="en-US" altLang="ja-JP" kern="100" dirty="0">
                <a:solidFill>
                  <a:schemeClr val="accent1">
                    <a:lumMod val="75000"/>
                  </a:schemeClr>
                </a:solidFill>
                <a:latin typeface="Times New Roman"/>
                <a:ea typeface="ＭＳ 明朝"/>
                <a:cs typeface="Times New Roman"/>
              </a:rPr>
              <a:t>, </a:t>
            </a:r>
            <a:r>
              <a:rPr lang="en-US" altLang="ja-JP" i="1" dirty="0">
                <a:solidFill>
                  <a:schemeClr val="accent1">
                    <a:lumMod val="75000"/>
                  </a:schemeClr>
                </a:solidFill>
                <a:latin typeface="Bookman Old Style"/>
                <a:ea typeface="ＭＳ 明朝"/>
                <a:cs typeface="Times New Roman"/>
              </a:rPr>
              <a:t>r</a:t>
            </a:r>
            <a:r>
              <a:rPr lang="en-US" altLang="ja-JP" kern="100" dirty="0">
                <a:solidFill>
                  <a:schemeClr val="accent1">
                    <a:lumMod val="75000"/>
                  </a:schemeClr>
                </a:solidFill>
                <a:latin typeface="Times New Roman"/>
                <a:ea typeface="ＭＳ 明朝"/>
                <a:cs typeface="Times New Roman"/>
              </a:rPr>
              <a:t>&gt;2</a:t>
            </a:r>
            <a:r>
              <a:rPr lang="en-US" altLang="ja-JP" i="1" kern="100" dirty="0">
                <a:solidFill>
                  <a:schemeClr val="accent1">
                    <a:lumMod val="75000"/>
                  </a:schemeClr>
                </a:solidFill>
                <a:latin typeface="Bookman Old Style"/>
                <a:ea typeface="ＭＳ 明朝"/>
                <a:cs typeface="Times New Roman"/>
              </a:rPr>
              <a:t>a</a:t>
            </a:r>
            <a:r>
              <a:rPr lang="ja-JP" altLang="en-US" kern="100" dirty="0">
                <a:solidFill>
                  <a:schemeClr val="accent1">
                    <a:lumMod val="75000"/>
                  </a:schemeClr>
                </a:solidFill>
                <a:latin typeface="Times New Roman"/>
                <a:ea typeface="ＭＳ 明朝"/>
                <a:cs typeface="Times New Roman"/>
              </a:rPr>
              <a:t>の場合に分けて考えよ。</a:t>
            </a:r>
            <a:endParaRPr lang="en-US" altLang="ja-JP" kern="100" dirty="0">
              <a:solidFill>
                <a:schemeClr val="accent1">
                  <a:lumMod val="75000"/>
                </a:schemeClr>
              </a:solidFill>
              <a:latin typeface="Times New Roman"/>
              <a:ea typeface="ＭＳ 明朝"/>
              <a:cs typeface="Times New Roman"/>
            </a:endParaRPr>
          </a:p>
        </p:txBody>
      </p:sp>
      <p:sp>
        <p:nvSpPr>
          <p:cNvPr id="27" name="円/楕円 83">
            <a:extLst>
              <a:ext uri="{FF2B5EF4-FFF2-40B4-BE49-F238E27FC236}">
                <a16:creationId xmlns:a16="http://schemas.microsoft.com/office/drawing/2014/main" id="{8B50E0A2-1EC7-4B65-80E9-10C3F2E06B29}"/>
              </a:ext>
            </a:extLst>
          </p:cNvPr>
          <p:cNvSpPr>
            <a:spLocks noChangeAspect="1"/>
          </p:cNvSpPr>
          <p:nvPr/>
        </p:nvSpPr>
        <p:spPr bwMode="auto">
          <a:xfrm>
            <a:off x="6039083" y="3750775"/>
            <a:ext cx="1866718" cy="1879942"/>
          </a:xfrm>
          <a:prstGeom prst="ellipse">
            <a:avLst/>
          </a:prstGeom>
          <a:noFill/>
          <a:ln w="381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6" name="グループ化 5">
            <a:extLst>
              <a:ext uri="{FF2B5EF4-FFF2-40B4-BE49-F238E27FC236}">
                <a16:creationId xmlns:a16="http://schemas.microsoft.com/office/drawing/2014/main" id="{92C52878-8405-4E52-AB2B-E773449046DC}"/>
              </a:ext>
            </a:extLst>
          </p:cNvPr>
          <p:cNvGrpSpPr>
            <a:grpSpLocks noChangeAspect="1"/>
          </p:cNvGrpSpPr>
          <p:nvPr/>
        </p:nvGrpSpPr>
        <p:grpSpPr>
          <a:xfrm>
            <a:off x="5294769" y="3053436"/>
            <a:ext cx="3316662" cy="3300205"/>
            <a:chOff x="4845934" y="1618066"/>
            <a:chExt cx="3639931" cy="3621872"/>
          </a:xfrm>
        </p:grpSpPr>
        <p:sp>
          <p:nvSpPr>
            <p:cNvPr id="8" name="Line 60">
              <a:extLst>
                <a:ext uri="{FF2B5EF4-FFF2-40B4-BE49-F238E27FC236}">
                  <a16:creationId xmlns:a16="http://schemas.microsoft.com/office/drawing/2014/main" id="{3C0A8636-339A-4A4C-ABC8-E1025DD52D5B}"/>
                </a:ext>
              </a:extLst>
            </p:cNvPr>
            <p:cNvSpPr>
              <a:spLocks noChangeAspect="1" noChangeShapeType="1"/>
            </p:cNvSpPr>
            <p:nvPr/>
          </p:nvSpPr>
          <p:spPr bwMode="auto">
            <a:xfrm flipV="1">
              <a:off x="7793155" y="3413145"/>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dirty="0"/>
            </a:p>
          </p:txBody>
        </p:sp>
        <p:sp>
          <p:nvSpPr>
            <p:cNvPr id="9" name="Line 60">
              <a:extLst>
                <a:ext uri="{FF2B5EF4-FFF2-40B4-BE49-F238E27FC236}">
                  <a16:creationId xmlns:a16="http://schemas.microsoft.com/office/drawing/2014/main" id="{DD1C92AD-E2D0-4B7C-AB0A-FC6CF28CFC67}"/>
                </a:ext>
              </a:extLst>
            </p:cNvPr>
            <p:cNvSpPr>
              <a:spLocks noChangeAspect="1" noChangeShapeType="1"/>
            </p:cNvSpPr>
            <p:nvPr/>
          </p:nvSpPr>
          <p:spPr bwMode="auto">
            <a:xfrm rot="5400000" flipV="1">
              <a:off x="6335929" y="4887419"/>
              <a:ext cx="705039"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0" name="Line 60">
              <a:extLst>
                <a:ext uri="{FF2B5EF4-FFF2-40B4-BE49-F238E27FC236}">
                  <a16:creationId xmlns:a16="http://schemas.microsoft.com/office/drawing/2014/main" id="{DC7AD043-6C43-4564-A9D8-B0127D72C87D}"/>
                </a:ext>
              </a:extLst>
            </p:cNvPr>
            <p:cNvSpPr>
              <a:spLocks noChangeAspect="1" noChangeShapeType="1"/>
            </p:cNvSpPr>
            <p:nvPr/>
          </p:nvSpPr>
          <p:spPr bwMode="auto">
            <a:xfrm rot="10800000" flipV="1">
              <a:off x="4845934" y="3408464"/>
              <a:ext cx="7332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1" name="Line 60">
              <a:extLst>
                <a:ext uri="{FF2B5EF4-FFF2-40B4-BE49-F238E27FC236}">
                  <a16:creationId xmlns:a16="http://schemas.microsoft.com/office/drawing/2014/main" id="{45BE9C9A-8572-48C4-81BF-6BABCCDAEFED}"/>
                </a:ext>
              </a:extLst>
            </p:cNvPr>
            <p:cNvSpPr>
              <a:spLocks noChangeAspect="1" noChangeShapeType="1"/>
            </p:cNvSpPr>
            <p:nvPr/>
          </p:nvSpPr>
          <p:spPr bwMode="auto">
            <a:xfrm rot="16200000">
              <a:off x="6364317" y="1950542"/>
              <a:ext cx="664952"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nvGrpSpPr>
            <p:cNvPr id="12" name="グループ化 11">
              <a:extLst>
                <a:ext uri="{FF2B5EF4-FFF2-40B4-BE49-F238E27FC236}">
                  <a16:creationId xmlns:a16="http://schemas.microsoft.com/office/drawing/2014/main" id="{3AB4EC6A-E41F-4E5A-B27D-F774C9935669}"/>
                </a:ext>
              </a:extLst>
            </p:cNvPr>
            <p:cNvGrpSpPr/>
            <p:nvPr/>
          </p:nvGrpSpPr>
          <p:grpSpPr>
            <a:xfrm>
              <a:off x="7023307" y="1642466"/>
              <a:ext cx="1449367" cy="3563697"/>
              <a:chOff x="7023306" y="1642465"/>
              <a:chExt cx="1449367" cy="3563697"/>
            </a:xfrm>
          </p:grpSpPr>
          <p:grpSp>
            <p:nvGrpSpPr>
              <p:cNvPr id="34" name="グループ化 33">
                <a:extLst>
                  <a:ext uri="{FF2B5EF4-FFF2-40B4-BE49-F238E27FC236}">
                    <a16:creationId xmlns:a16="http://schemas.microsoft.com/office/drawing/2014/main" id="{B5C9F22C-B27B-42B7-8E0D-9C0746252CF9}"/>
                  </a:ext>
                </a:extLst>
              </p:cNvPr>
              <p:cNvGrpSpPr/>
              <p:nvPr/>
            </p:nvGrpSpPr>
            <p:grpSpPr>
              <a:xfrm>
                <a:off x="7032183" y="1642465"/>
                <a:ext cx="1440490" cy="1440522"/>
                <a:chOff x="7032183" y="1642465"/>
                <a:chExt cx="1440490" cy="1440522"/>
              </a:xfrm>
            </p:grpSpPr>
            <p:grpSp>
              <p:nvGrpSpPr>
                <p:cNvPr id="44" name="グループ化 43">
                  <a:extLst>
                    <a:ext uri="{FF2B5EF4-FFF2-40B4-BE49-F238E27FC236}">
                      <a16:creationId xmlns:a16="http://schemas.microsoft.com/office/drawing/2014/main" id="{EDB42CCB-6267-4EEB-A852-5C633EA0F0D0}"/>
                    </a:ext>
                  </a:extLst>
                </p:cNvPr>
                <p:cNvGrpSpPr/>
                <p:nvPr/>
              </p:nvGrpSpPr>
              <p:grpSpPr>
                <a:xfrm>
                  <a:off x="7500526" y="2533475"/>
                  <a:ext cx="972147" cy="549512"/>
                  <a:chOff x="7471129" y="2501605"/>
                  <a:chExt cx="972147" cy="549512"/>
                </a:xfrm>
              </p:grpSpPr>
              <p:sp>
                <p:nvSpPr>
                  <p:cNvPr id="49" name="Line 60">
                    <a:extLst>
                      <a:ext uri="{FF2B5EF4-FFF2-40B4-BE49-F238E27FC236}">
                        <a16:creationId xmlns:a16="http://schemas.microsoft.com/office/drawing/2014/main" id="{55B2BE89-9BE1-4E9E-81B9-40D9B0FA2AAD}"/>
                      </a:ext>
                    </a:extLst>
                  </p:cNvPr>
                  <p:cNvSpPr>
                    <a:spLocks noChangeAspect="1" noChangeShapeType="1"/>
                  </p:cNvSpPr>
                  <p:nvPr/>
                </p:nvSpPr>
                <p:spPr bwMode="auto">
                  <a:xfrm rot="20820000" flipV="1">
                    <a:off x="7750566" y="3051117"/>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 name="Line 60">
                    <a:extLst>
                      <a:ext uri="{FF2B5EF4-FFF2-40B4-BE49-F238E27FC236}">
                        <a16:creationId xmlns:a16="http://schemas.microsoft.com/office/drawing/2014/main" id="{2E9B9C81-18A9-4D92-9A8C-0C8D6616E6CD}"/>
                      </a:ext>
                    </a:extLst>
                  </p:cNvPr>
                  <p:cNvSpPr>
                    <a:spLocks noChangeAspect="1" noChangeShapeType="1"/>
                  </p:cNvSpPr>
                  <p:nvPr/>
                </p:nvSpPr>
                <p:spPr bwMode="auto">
                  <a:xfrm rot="20040000" flipV="1">
                    <a:off x="764608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1" name="Line 60">
                    <a:extLst>
                      <a:ext uri="{FF2B5EF4-FFF2-40B4-BE49-F238E27FC236}">
                        <a16:creationId xmlns:a16="http://schemas.microsoft.com/office/drawing/2014/main" id="{BD57448F-7763-4B04-9C66-C01DD872E037}"/>
                      </a:ext>
                    </a:extLst>
                  </p:cNvPr>
                  <p:cNvSpPr>
                    <a:spLocks noChangeAspect="1" noChangeShapeType="1"/>
                  </p:cNvSpPr>
                  <p:nvPr/>
                </p:nvSpPr>
                <p:spPr bwMode="auto">
                  <a:xfrm rot="19260000" flipV="1">
                    <a:off x="7471129" y="2501605"/>
                    <a:ext cx="6858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45" name="グループ化 44">
                  <a:extLst>
                    <a:ext uri="{FF2B5EF4-FFF2-40B4-BE49-F238E27FC236}">
                      <a16:creationId xmlns:a16="http://schemas.microsoft.com/office/drawing/2014/main" id="{4A28506F-DA35-42F1-B3CC-B6CB8F433A6F}"/>
                    </a:ext>
                  </a:extLst>
                </p:cNvPr>
                <p:cNvGrpSpPr/>
                <p:nvPr/>
              </p:nvGrpSpPr>
              <p:grpSpPr>
                <a:xfrm rot="16200000" flipV="1">
                  <a:off x="6824847" y="1849801"/>
                  <a:ext cx="1006022" cy="591349"/>
                  <a:chOff x="7451917" y="2462601"/>
                  <a:chExt cx="1006022" cy="591349"/>
                </a:xfrm>
              </p:grpSpPr>
              <p:sp>
                <p:nvSpPr>
                  <p:cNvPr id="46" name="Line 60">
                    <a:extLst>
                      <a:ext uri="{FF2B5EF4-FFF2-40B4-BE49-F238E27FC236}">
                        <a16:creationId xmlns:a16="http://schemas.microsoft.com/office/drawing/2014/main" id="{A2DF87D0-62B5-44EA-A549-D1D815634BB5}"/>
                      </a:ext>
                    </a:extLst>
                  </p:cNvPr>
                  <p:cNvSpPr>
                    <a:spLocks noChangeAspect="1" noChangeShapeType="1"/>
                  </p:cNvSpPr>
                  <p:nvPr/>
                </p:nvSpPr>
                <p:spPr bwMode="auto">
                  <a:xfrm rot="-780000" flipV="1">
                    <a:off x="7765229" y="3053950"/>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7" name="Line 60">
                    <a:extLst>
                      <a:ext uri="{FF2B5EF4-FFF2-40B4-BE49-F238E27FC236}">
                        <a16:creationId xmlns:a16="http://schemas.microsoft.com/office/drawing/2014/main" id="{E812846D-7056-44E8-A1DB-CD4CCDBFEEDB}"/>
                      </a:ext>
                    </a:extLst>
                  </p:cNvPr>
                  <p:cNvSpPr>
                    <a:spLocks noChangeAspect="1" noChangeShapeType="1"/>
                  </p:cNvSpPr>
                  <p:nvPr/>
                </p:nvSpPr>
                <p:spPr bwMode="auto">
                  <a:xfrm rot="-1560000" flipV="1">
                    <a:off x="765744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8" name="Line 60">
                    <a:extLst>
                      <a:ext uri="{FF2B5EF4-FFF2-40B4-BE49-F238E27FC236}">
                        <a16:creationId xmlns:a16="http://schemas.microsoft.com/office/drawing/2014/main" id="{75C12066-C9F3-4D63-9024-8859CA9DF675}"/>
                      </a:ext>
                    </a:extLst>
                  </p:cNvPr>
                  <p:cNvSpPr>
                    <a:spLocks noChangeAspect="1" noChangeShapeType="1"/>
                  </p:cNvSpPr>
                  <p:nvPr/>
                </p:nvSpPr>
                <p:spPr bwMode="auto">
                  <a:xfrm rot="19260000" flipV="1">
                    <a:off x="7451917" y="246260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35" name="グループ化 34">
                <a:extLst>
                  <a:ext uri="{FF2B5EF4-FFF2-40B4-BE49-F238E27FC236}">
                    <a16:creationId xmlns:a16="http://schemas.microsoft.com/office/drawing/2014/main" id="{0001734B-D1BF-4DDB-949C-BDAE951CB4B7}"/>
                  </a:ext>
                </a:extLst>
              </p:cNvPr>
              <p:cNvGrpSpPr/>
              <p:nvPr/>
            </p:nvGrpSpPr>
            <p:grpSpPr>
              <a:xfrm flipV="1">
                <a:off x="7023306" y="3765640"/>
                <a:ext cx="1440490" cy="1440522"/>
                <a:chOff x="7032183" y="1642465"/>
                <a:chExt cx="1440490" cy="1440522"/>
              </a:xfrm>
            </p:grpSpPr>
            <p:grpSp>
              <p:nvGrpSpPr>
                <p:cNvPr id="36" name="グループ化 35">
                  <a:extLst>
                    <a:ext uri="{FF2B5EF4-FFF2-40B4-BE49-F238E27FC236}">
                      <a16:creationId xmlns:a16="http://schemas.microsoft.com/office/drawing/2014/main" id="{CBDD69E5-D1E9-44BA-A7AB-09A88D1E0A39}"/>
                    </a:ext>
                  </a:extLst>
                </p:cNvPr>
                <p:cNvGrpSpPr/>
                <p:nvPr/>
              </p:nvGrpSpPr>
              <p:grpSpPr>
                <a:xfrm>
                  <a:off x="7500526" y="2533475"/>
                  <a:ext cx="972147" cy="549512"/>
                  <a:chOff x="7471129" y="2501605"/>
                  <a:chExt cx="972147" cy="549512"/>
                </a:xfrm>
              </p:grpSpPr>
              <p:sp>
                <p:nvSpPr>
                  <p:cNvPr id="41" name="Line 60">
                    <a:extLst>
                      <a:ext uri="{FF2B5EF4-FFF2-40B4-BE49-F238E27FC236}">
                        <a16:creationId xmlns:a16="http://schemas.microsoft.com/office/drawing/2014/main" id="{BA7166CD-DAD8-4035-865A-1C47B87BF081}"/>
                      </a:ext>
                    </a:extLst>
                  </p:cNvPr>
                  <p:cNvSpPr>
                    <a:spLocks noChangeAspect="1" noChangeShapeType="1"/>
                  </p:cNvSpPr>
                  <p:nvPr/>
                </p:nvSpPr>
                <p:spPr bwMode="auto">
                  <a:xfrm rot="20820000" flipV="1">
                    <a:off x="7750566" y="3051117"/>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2" name="Line 60">
                    <a:extLst>
                      <a:ext uri="{FF2B5EF4-FFF2-40B4-BE49-F238E27FC236}">
                        <a16:creationId xmlns:a16="http://schemas.microsoft.com/office/drawing/2014/main" id="{30DF721B-90F2-467D-B3E8-9BC7F8CF5010}"/>
                      </a:ext>
                    </a:extLst>
                  </p:cNvPr>
                  <p:cNvSpPr>
                    <a:spLocks noChangeAspect="1" noChangeShapeType="1"/>
                  </p:cNvSpPr>
                  <p:nvPr/>
                </p:nvSpPr>
                <p:spPr bwMode="auto">
                  <a:xfrm rot="20040000" flipV="1">
                    <a:off x="764608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3" name="Line 60">
                    <a:extLst>
                      <a:ext uri="{FF2B5EF4-FFF2-40B4-BE49-F238E27FC236}">
                        <a16:creationId xmlns:a16="http://schemas.microsoft.com/office/drawing/2014/main" id="{A7486520-F6BE-4C0B-A2ED-72F6A95AD271}"/>
                      </a:ext>
                    </a:extLst>
                  </p:cNvPr>
                  <p:cNvSpPr>
                    <a:spLocks noChangeAspect="1" noChangeShapeType="1"/>
                  </p:cNvSpPr>
                  <p:nvPr/>
                </p:nvSpPr>
                <p:spPr bwMode="auto">
                  <a:xfrm rot="19260000" flipV="1">
                    <a:off x="7471129" y="2501605"/>
                    <a:ext cx="6858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37" name="グループ化 36">
                  <a:extLst>
                    <a:ext uri="{FF2B5EF4-FFF2-40B4-BE49-F238E27FC236}">
                      <a16:creationId xmlns:a16="http://schemas.microsoft.com/office/drawing/2014/main" id="{8F6A5079-F098-480F-AE39-91BAE8B6DE5C}"/>
                    </a:ext>
                  </a:extLst>
                </p:cNvPr>
                <p:cNvGrpSpPr/>
                <p:nvPr/>
              </p:nvGrpSpPr>
              <p:grpSpPr>
                <a:xfrm rot="16200000" flipV="1">
                  <a:off x="6824847" y="1849801"/>
                  <a:ext cx="1006022" cy="591349"/>
                  <a:chOff x="7451917" y="2462601"/>
                  <a:chExt cx="1006022" cy="591349"/>
                </a:xfrm>
              </p:grpSpPr>
              <p:sp>
                <p:nvSpPr>
                  <p:cNvPr id="38" name="Line 60">
                    <a:extLst>
                      <a:ext uri="{FF2B5EF4-FFF2-40B4-BE49-F238E27FC236}">
                        <a16:creationId xmlns:a16="http://schemas.microsoft.com/office/drawing/2014/main" id="{37E7DA6D-D798-4BDF-94A9-BC98E3AD5FE2}"/>
                      </a:ext>
                    </a:extLst>
                  </p:cNvPr>
                  <p:cNvSpPr>
                    <a:spLocks noChangeAspect="1" noChangeShapeType="1"/>
                  </p:cNvSpPr>
                  <p:nvPr/>
                </p:nvSpPr>
                <p:spPr bwMode="auto">
                  <a:xfrm rot="-780000" flipV="1">
                    <a:off x="7765229" y="3053950"/>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9" name="Line 60">
                    <a:extLst>
                      <a:ext uri="{FF2B5EF4-FFF2-40B4-BE49-F238E27FC236}">
                        <a16:creationId xmlns:a16="http://schemas.microsoft.com/office/drawing/2014/main" id="{CD7129A8-60E4-48B1-A871-CA3D9492390A}"/>
                      </a:ext>
                    </a:extLst>
                  </p:cNvPr>
                  <p:cNvSpPr>
                    <a:spLocks noChangeAspect="1" noChangeShapeType="1"/>
                  </p:cNvSpPr>
                  <p:nvPr/>
                </p:nvSpPr>
                <p:spPr bwMode="auto">
                  <a:xfrm rot="-1560000" flipV="1">
                    <a:off x="765744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40" name="Line 60">
                    <a:extLst>
                      <a:ext uri="{FF2B5EF4-FFF2-40B4-BE49-F238E27FC236}">
                        <a16:creationId xmlns:a16="http://schemas.microsoft.com/office/drawing/2014/main" id="{B7879836-B563-48B3-B9BD-B18E1A0ACF8F}"/>
                      </a:ext>
                    </a:extLst>
                  </p:cNvPr>
                  <p:cNvSpPr>
                    <a:spLocks noChangeAspect="1" noChangeShapeType="1"/>
                  </p:cNvSpPr>
                  <p:nvPr/>
                </p:nvSpPr>
                <p:spPr bwMode="auto">
                  <a:xfrm rot="19260000" flipV="1">
                    <a:off x="7451917" y="246260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grpSp>
          <p:nvGrpSpPr>
            <p:cNvPr id="13" name="グループ化 12">
              <a:extLst>
                <a:ext uri="{FF2B5EF4-FFF2-40B4-BE49-F238E27FC236}">
                  <a16:creationId xmlns:a16="http://schemas.microsoft.com/office/drawing/2014/main" id="{E5F03DAA-441D-4747-B06F-37FB70BC78C1}"/>
                </a:ext>
              </a:extLst>
            </p:cNvPr>
            <p:cNvGrpSpPr/>
            <p:nvPr/>
          </p:nvGrpSpPr>
          <p:grpSpPr>
            <a:xfrm flipH="1">
              <a:off x="4909168" y="1643670"/>
              <a:ext cx="1449367" cy="3563697"/>
              <a:chOff x="7023306" y="1642465"/>
              <a:chExt cx="1449367" cy="3563697"/>
            </a:xfrm>
          </p:grpSpPr>
          <p:grpSp>
            <p:nvGrpSpPr>
              <p:cNvPr id="14" name="グループ化 13">
                <a:extLst>
                  <a:ext uri="{FF2B5EF4-FFF2-40B4-BE49-F238E27FC236}">
                    <a16:creationId xmlns:a16="http://schemas.microsoft.com/office/drawing/2014/main" id="{B3F5BB69-ECA7-460A-A417-79D305096DB2}"/>
                  </a:ext>
                </a:extLst>
              </p:cNvPr>
              <p:cNvGrpSpPr/>
              <p:nvPr/>
            </p:nvGrpSpPr>
            <p:grpSpPr>
              <a:xfrm>
                <a:off x="7032183" y="1642465"/>
                <a:ext cx="1440490" cy="1440522"/>
                <a:chOff x="7032183" y="1642465"/>
                <a:chExt cx="1440490" cy="1440522"/>
              </a:xfrm>
            </p:grpSpPr>
            <p:grpSp>
              <p:nvGrpSpPr>
                <p:cNvPr id="25" name="グループ化 24">
                  <a:extLst>
                    <a:ext uri="{FF2B5EF4-FFF2-40B4-BE49-F238E27FC236}">
                      <a16:creationId xmlns:a16="http://schemas.microsoft.com/office/drawing/2014/main" id="{34188583-933C-4A1C-90DD-BD131E3130A8}"/>
                    </a:ext>
                  </a:extLst>
                </p:cNvPr>
                <p:cNvGrpSpPr/>
                <p:nvPr/>
              </p:nvGrpSpPr>
              <p:grpSpPr>
                <a:xfrm>
                  <a:off x="7500526" y="2533475"/>
                  <a:ext cx="972147" cy="549512"/>
                  <a:chOff x="7471129" y="2501605"/>
                  <a:chExt cx="972147" cy="549512"/>
                </a:xfrm>
              </p:grpSpPr>
              <p:sp>
                <p:nvSpPr>
                  <p:cNvPr id="31" name="Line 60">
                    <a:extLst>
                      <a:ext uri="{FF2B5EF4-FFF2-40B4-BE49-F238E27FC236}">
                        <a16:creationId xmlns:a16="http://schemas.microsoft.com/office/drawing/2014/main" id="{743229E2-F65C-42F8-B329-C9489FE48BF0}"/>
                      </a:ext>
                    </a:extLst>
                  </p:cNvPr>
                  <p:cNvSpPr>
                    <a:spLocks noChangeAspect="1" noChangeShapeType="1"/>
                  </p:cNvSpPr>
                  <p:nvPr/>
                </p:nvSpPr>
                <p:spPr bwMode="auto">
                  <a:xfrm rot="20820000" flipV="1">
                    <a:off x="7750566" y="3051117"/>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2" name="Line 60">
                    <a:extLst>
                      <a:ext uri="{FF2B5EF4-FFF2-40B4-BE49-F238E27FC236}">
                        <a16:creationId xmlns:a16="http://schemas.microsoft.com/office/drawing/2014/main" id="{7BCCDA45-923D-4761-8C6C-BB3D7565D47E}"/>
                      </a:ext>
                    </a:extLst>
                  </p:cNvPr>
                  <p:cNvSpPr>
                    <a:spLocks noChangeAspect="1" noChangeShapeType="1"/>
                  </p:cNvSpPr>
                  <p:nvPr/>
                </p:nvSpPr>
                <p:spPr bwMode="auto">
                  <a:xfrm rot="20040000" flipV="1">
                    <a:off x="764608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3" name="Line 60">
                    <a:extLst>
                      <a:ext uri="{FF2B5EF4-FFF2-40B4-BE49-F238E27FC236}">
                        <a16:creationId xmlns:a16="http://schemas.microsoft.com/office/drawing/2014/main" id="{F35B1D6A-8134-4F11-8605-40151A5B1F2D}"/>
                      </a:ext>
                    </a:extLst>
                  </p:cNvPr>
                  <p:cNvSpPr>
                    <a:spLocks noChangeAspect="1" noChangeShapeType="1"/>
                  </p:cNvSpPr>
                  <p:nvPr/>
                </p:nvSpPr>
                <p:spPr bwMode="auto">
                  <a:xfrm rot="19260000" flipV="1">
                    <a:off x="7471129" y="2501605"/>
                    <a:ext cx="6858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26" name="グループ化 25">
                  <a:extLst>
                    <a:ext uri="{FF2B5EF4-FFF2-40B4-BE49-F238E27FC236}">
                      <a16:creationId xmlns:a16="http://schemas.microsoft.com/office/drawing/2014/main" id="{0471C4F4-F3C4-4953-9DC5-A6DC8292EAD3}"/>
                    </a:ext>
                  </a:extLst>
                </p:cNvPr>
                <p:cNvGrpSpPr/>
                <p:nvPr/>
              </p:nvGrpSpPr>
              <p:grpSpPr>
                <a:xfrm rot="16200000" flipV="1">
                  <a:off x="6824847" y="1849801"/>
                  <a:ext cx="1006022" cy="591349"/>
                  <a:chOff x="7451917" y="2462601"/>
                  <a:chExt cx="1006022" cy="591349"/>
                </a:xfrm>
              </p:grpSpPr>
              <p:sp>
                <p:nvSpPr>
                  <p:cNvPr id="28" name="Line 60">
                    <a:extLst>
                      <a:ext uri="{FF2B5EF4-FFF2-40B4-BE49-F238E27FC236}">
                        <a16:creationId xmlns:a16="http://schemas.microsoft.com/office/drawing/2014/main" id="{47B7FFC4-3CF4-4B06-8E05-2478628E963F}"/>
                      </a:ext>
                    </a:extLst>
                  </p:cNvPr>
                  <p:cNvSpPr>
                    <a:spLocks noChangeAspect="1" noChangeShapeType="1"/>
                  </p:cNvSpPr>
                  <p:nvPr/>
                </p:nvSpPr>
                <p:spPr bwMode="auto">
                  <a:xfrm rot="-780000" flipV="1">
                    <a:off x="7765229" y="3053950"/>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9" name="Line 60">
                    <a:extLst>
                      <a:ext uri="{FF2B5EF4-FFF2-40B4-BE49-F238E27FC236}">
                        <a16:creationId xmlns:a16="http://schemas.microsoft.com/office/drawing/2014/main" id="{BE4C7D34-1156-4B08-B6FC-26CF0900268F}"/>
                      </a:ext>
                    </a:extLst>
                  </p:cNvPr>
                  <p:cNvSpPr>
                    <a:spLocks noChangeAspect="1" noChangeShapeType="1"/>
                  </p:cNvSpPr>
                  <p:nvPr/>
                </p:nvSpPr>
                <p:spPr bwMode="auto">
                  <a:xfrm rot="-1560000" flipV="1">
                    <a:off x="765744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30" name="Line 60">
                    <a:extLst>
                      <a:ext uri="{FF2B5EF4-FFF2-40B4-BE49-F238E27FC236}">
                        <a16:creationId xmlns:a16="http://schemas.microsoft.com/office/drawing/2014/main" id="{38E76692-0580-401D-9001-D2CA73F3C8B9}"/>
                      </a:ext>
                    </a:extLst>
                  </p:cNvPr>
                  <p:cNvSpPr>
                    <a:spLocks noChangeAspect="1" noChangeShapeType="1"/>
                  </p:cNvSpPr>
                  <p:nvPr/>
                </p:nvSpPr>
                <p:spPr bwMode="auto">
                  <a:xfrm rot="19260000" flipV="1">
                    <a:off x="7451917" y="246260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nvGrpSpPr>
              <p:cNvPr id="15" name="グループ化 14">
                <a:extLst>
                  <a:ext uri="{FF2B5EF4-FFF2-40B4-BE49-F238E27FC236}">
                    <a16:creationId xmlns:a16="http://schemas.microsoft.com/office/drawing/2014/main" id="{6FA40796-265D-4BB0-9BA6-E1C9DC6D632A}"/>
                  </a:ext>
                </a:extLst>
              </p:cNvPr>
              <p:cNvGrpSpPr/>
              <p:nvPr/>
            </p:nvGrpSpPr>
            <p:grpSpPr>
              <a:xfrm flipV="1">
                <a:off x="7023306" y="3765640"/>
                <a:ext cx="1440490" cy="1440522"/>
                <a:chOff x="7032183" y="1642465"/>
                <a:chExt cx="1440490" cy="1440522"/>
              </a:xfrm>
            </p:grpSpPr>
            <p:grpSp>
              <p:nvGrpSpPr>
                <p:cNvPr id="16" name="グループ化 15">
                  <a:extLst>
                    <a:ext uri="{FF2B5EF4-FFF2-40B4-BE49-F238E27FC236}">
                      <a16:creationId xmlns:a16="http://schemas.microsoft.com/office/drawing/2014/main" id="{BC509366-9172-4D26-B279-EF747E66088E}"/>
                    </a:ext>
                  </a:extLst>
                </p:cNvPr>
                <p:cNvGrpSpPr/>
                <p:nvPr/>
              </p:nvGrpSpPr>
              <p:grpSpPr>
                <a:xfrm>
                  <a:off x="7500526" y="2533475"/>
                  <a:ext cx="972147" cy="549512"/>
                  <a:chOff x="7471129" y="2501605"/>
                  <a:chExt cx="972147" cy="549512"/>
                </a:xfrm>
              </p:grpSpPr>
              <p:sp>
                <p:nvSpPr>
                  <p:cNvPr id="21" name="Line 60">
                    <a:extLst>
                      <a:ext uri="{FF2B5EF4-FFF2-40B4-BE49-F238E27FC236}">
                        <a16:creationId xmlns:a16="http://schemas.microsoft.com/office/drawing/2014/main" id="{1D829BAF-B5DE-4BC5-9B01-AD9FDCF52C00}"/>
                      </a:ext>
                    </a:extLst>
                  </p:cNvPr>
                  <p:cNvSpPr>
                    <a:spLocks noChangeAspect="1" noChangeShapeType="1"/>
                  </p:cNvSpPr>
                  <p:nvPr/>
                </p:nvSpPr>
                <p:spPr bwMode="auto">
                  <a:xfrm rot="20820000" flipV="1">
                    <a:off x="7750566" y="3051117"/>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2" name="Line 60">
                    <a:extLst>
                      <a:ext uri="{FF2B5EF4-FFF2-40B4-BE49-F238E27FC236}">
                        <a16:creationId xmlns:a16="http://schemas.microsoft.com/office/drawing/2014/main" id="{37E53F74-05D9-40AF-B32D-DA61A346D72E}"/>
                      </a:ext>
                    </a:extLst>
                  </p:cNvPr>
                  <p:cNvSpPr>
                    <a:spLocks noChangeAspect="1" noChangeShapeType="1"/>
                  </p:cNvSpPr>
                  <p:nvPr/>
                </p:nvSpPr>
                <p:spPr bwMode="auto">
                  <a:xfrm rot="20040000" flipV="1">
                    <a:off x="764608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3" name="Line 60">
                    <a:extLst>
                      <a:ext uri="{FF2B5EF4-FFF2-40B4-BE49-F238E27FC236}">
                        <a16:creationId xmlns:a16="http://schemas.microsoft.com/office/drawing/2014/main" id="{C8C59B87-B1E2-42CB-B86C-1F0FAD5FCBC1}"/>
                      </a:ext>
                    </a:extLst>
                  </p:cNvPr>
                  <p:cNvSpPr>
                    <a:spLocks noChangeAspect="1" noChangeShapeType="1"/>
                  </p:cNvSpPr>
                  <p:nvPr/>
                </p:nvSpPr>
                <p:spPr bwMode="auto">
                  <a:xfrm rot="19260000" flipV="1">
                    <a:off x="7471129" y="2501605"/>
                    <a:ext cx="68583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nvGrpSpPr>
                <p:cNvPr id="17" name="グループ化 16">
                  <a:extLst>
                    <a:ext uri="{FF2B5EF4-FFF2-40B4-BE49-F238E27FC236}">
                      <a16:creationId xmlns:a16="http://schemas.microsoft.com/office/drawing/2014/main" id="{69930CD2-E96B-47E1-97C6-CBDBE2EDDACD}"/>
                    </a:ext>
                  </a:extLst>
                </p:cNvPr>
                <p:cNvGrpSpPr/>
                <p:nvPr/>
              </p:nvGrpSpPr>
              <p:grpSpPr>
                <a:xfrm rot="16200000" flipV="1">
                  <a:off x="6824847" y="1849801"/>
                  <a:ext cx="1006022" cy="591349"/>
                  <a:chOff x="7451917" y="2462601"/>
                  <a:chExt cx="1006022" cy="591349"/>
                </a:xfrm>
              </p:grpSpPr>
              <p:sp>
                <p:nvSpPr>
                  <p:cNvPr id="18" name="Line 60">
                    <a:extLst>
                      <a:ext uri="{FF2B5EF4-FFF2-40B4-BE49-F238E27FC236}">
                        <a16:creationId xmlns:a16="http://schemas.microsoft.com/office/drawing/2014/main" id="{7675AED3-1D4C-4A97-BA27-EA651AFC9B43}"/>
                      </a:ext>
                    </a:extLst>
                  </p:cNvPr>
                  <p:cNvSpPr>
                    <a:spLocks noChangeAspect="1" noChangeShapeType="1"/>
                  </p:cNvSpPr>
                  <p:nvPr/>
                </p:nvSpPr>
                <p:spPr bwMode="auto">
                  <a:xfrm rot="-780000" flipV="1">
                    <a:off x="7765229" y="3053950"/>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19" name="Line 60">
                    <a:extLst>
                      <a:ext uri="{FF2B5EF4-FFF2-40B4-BE49-F238E27FC236}">
                        <a16:creationId xmlns:a16="http://schemas.microsoft.com/office/drawing/2014/main" id="{10894C6B-2CB0-41EE-96F6-FF38730B383E}"/>
                      </a:ext>
                    </a:extLst>
                  </p:cNvPr>
                  <p:cNvSpPr>
                    <a:spLocks noChangeAspect="1" noChangeShapeType="1"/>
                  </p:cNvSpPr>
                  <p:nvPr/>
                </p:nvSpPr>
                <p:spPr bwMode="auto">
                  <a:xfrm rot="-1560000" flipV="1">
                    <a:off x="7657448" y="275374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20" name="Line 60">
                    <a:extLst>
                      <a:ext uri="{FF2B5EF4-FFF2-40B4-BE49-F238E27FC236}">
                        <a16:creationId xmlns:a16="http://schemas.microsoft.com/office/drawing/2014/main" id="{7A033718-B8FB-407B-9C48-01874F523663}"/>
                      </a:ext>
                    </a:extLst>
                  </p:cNvPr>
                  <p:cNvSpPr>
                    <a:spLocks noChangeAspect="1" noChangeShapeType="1"/>
                  </p:cNvSpPr>
                  <p:nvPr/>
                </p:nvSpPr>
                <p:spPr bwMode="auto">
                  <a:xfrm rot="19260000" flipV="1">
                    <a:off x="7451917" y="2462601"/>
                    <a:ext cx="692710" cy="0"/>
                  </a:xfrm>
                  <a:prstGeom prst="line">
                    <a:avLst/>
                  </a:prstGeom>
                  <a:noFill/>
                  <a:ln w="19050" cap="sq">
                    <a:solidFill>
                      <a:srgbClr val="CC00CC"/>
                    </a:solidFill>
                    <a:round/>
                    <a:headEnd type="arrow" w="med" len="med"/>
                    <a:tailEnd type="none" w="med" len="med"/>
                  </a:ln>
                  <a:extLst>
                    <a:ext uri="{909E8E84-426E-40DD-AFC4-6F175D3DCCD1}">
                      <a14:hiddenFill xmlns:a14="http://schemas.microsoft.com/office/drawing/2010/main">
                        <a:noFill/>
                      </a14:hiddenFill>
                    </a:ext>
                  </a:extLst>
                </p:spPr>
                <p:txBody>
                  <a:bodyPr wrap="none" anchor="ctr"/>
                  <a:lstStyle/>
                  <a:p>
                    <a:endParaRPr lang="ja-JP" altLang="en-US"/>
                  </a:p>
                </p:txBody>
              </p:sp>
            </p:grpSp>
          </p:grpSp>
        </p:grpSp>
      </p:grpSp>
    </p:spTree>
    <p:extLst>
      <p:ext uri="{BB962C8B-B14F-4D97-AF65-F5344CB8AC3E}">
        <p14:creationId xmlns:p14="http://schemas.microsoft.com/office/powerpoint/2010/main" val="128777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4"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016" y="17127"/>
            <a:ext cx="2640214" cy="523220"/>
          </a:xfrm>
          <a:prstGeom prst="rect">
            <a:avLst/>
          </a:prstGeom>
        </p:spPr>
        <p:txBody>
          <a:bodyPr wrap="square">
            <a:spAutoFit/>
          </a:bodyPr>
          <a:lstStyle/>
          <a:p>
            <a:pPr algn="just">
              <a:spcAft>
                <a:spcPts val="0"/>
              </a:spcAft>
            </a:pPr>
            <a:r>
              <a:rPr lang="ja-JP" altLang="en-US" kern="100" dirty="0">
                <a:latin typeface="Times New Roman"/>
                <a:ea typeface="ＭＳ 明朝"/>
                <a:cs typeface="Times New Roman"/>
              </a:rPr>
              <a:t>課題</a:t>
            </a:r>
            <a:r>
              <a:rPr lang="en-US" altLang="ja-JP" kern="100" dirty="0">
                <a:latin typeface="Times New Roman"/>
                <a:ea typeface="ＭＳ 明朝"/>
                <a:cs typeface="Times New Roman"/>
              </a:rPr>
              <a:t>1</a:t>
            </a:r>
            <a:r>
              <a:rPr lang="ja-JP" altLang="en-US" kern="100" dirty="0">
                <a:latin typeface="Times New Roman"/>
                <a:ea typeface="ＭＳ 明朝"/>
                <a:cs typeface="Times New Roman"/>
              </a:rPr>
              <a:t>解答　</a:t>
            </a:r>
            <a:endParaRPr lang="en-US" altLang="ja-JP" dirty="0">
              <a:latin typeface="Times New Roman"/>
              <a:ea typeface="ＭＳ 明朝"/>
              <a:cs typeface="Times New Roman"/>
            </a:endParaRPr>
          </a:p>
        </p:txBody>
      </p:sp>
      <p:sp>
        <p:nvSpPr>
          <p:cNvPr id="53" name="正方形/長方形 52">
            <a:extLst>
              <a:ext uri="{FF2B5EF4-FFF2-40B4-BE49-F238E27FC236}">
                <a16:creationId xmlns:a16="http://schemas.microsoft.com/office/drawing/2014/main" id="{D69640C4-C75F-4275-8B10-72A6416804ED}"/>
              </a:ext>
            </a:extLst>
          </p:cNvPr>
          <p:cNvSpPr/>
          <p:nvPr/>
        </p:nvSpPr>
        <p:spPr>
          <a:xfrm>
            <a:off x="0" y="1396101"/>
            <a:ext cx="2356098" cy="523220"/>
          </a:xfrm>
          <a:prstGeom prst="rect">
            <a:avLst/>
          </a:prstGeom>
        </p:spPr>
        <p:txBody>
          <a:bodyPr wrap="square">
            <a:spAutoFit/>
          </a:bodyPr>
          <a:lstStyle/>
          <a:p>
            <a:pPr algn="just">
              <a:spcAft>
                <a:spcPts val="0"/>
              </a:spcAft>
            </a:pPr>
            <a:r>
              <a:rPr kumimoji="1" lang="en-US" altLang="ja-JP" sz="2800" b="0" i="1" u="none" strike="noStrike" kern="1200" cap="none" spc="0" normalizeH="0" baseline="0" noProof="0" dirty="0">
                <a:ln>
                  <a:noFill/>
                </a:ln>
                <a:effectLst/>
                <a:uLnTx/>
                <a:uFillTx/>
                <a:latin typeface="Bookman Old Style"/>
                <a:ea typeface="ＭＳ 明朝"/>
                <a:cs typeface="Times New Roman"/>
              </a:rPr>
              <a:t>r</a:t>
            </a:r>
            <a:r>
              <a:rPr kumimoji="1" lang="en-US" altLang="ja-JP" sz="2800" b="0" i="0" u="none" strike="noStrike" kern="100" cap="none" spc="0" normalizeH="0" baseline="0" noProof="0" dirty="0">
                <a:ln>
                  <a:noFill/>
                </a:ln>
                <a:effectLst/>
                <a:uLnTx/>
                <a:uFillTx/>
                <a:latin typeface="Times New Roman"/>
                <a:ea typeface="ＭＳ 明朝"/>
                <a:cs typeface="Times New Roman"/>
              </a:rPr>
              <a:t>&gt;2</a:t>
            </a:r>
            <a:r>
              <a:rPr kumimoji="1" lang="en-US" altLang="ja-JP" sz="2800" b="0" i="1" u="none" strike="noStrike" kern="100" cap="none" spc="0" normalizeH="0" baseline="0" noProof="0" dirty="0">
                <a:ln>
                  <a:noFill/>
                </a:ln>
                <a:effectLst/>
                <a:uLnTx/>
                <a:uFillTx/>
                <a:latin typeface="Bookman Old Style"/>
                <a:ea typeface="ＭＳ 明朝"/>
                <a:cs typeface="Times New Roman"/>
              </a:rPr>
              <a:t>a</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endParaRPr lang="ja-JP" altLang="en-US" dirty="0"/>
          </a:p>
        </p:txBody>
      </p:sp>
      <p:graphicFrame>
        <p:nvGraphicFramePr>
          <p:cNvPr id="54" name="オブジェクト 53">
            <a:extLst>
              <a:ext uri="{FF2B5EF4-FFF2-40B4-BE49-F238E27FC236}">
                <a16:creationId xmlns:a16="http://schemas.microsoft.com/office/drawing/2014/main" id="{0F4FE28B-E4B1-4C8A-8CD3-8304E2F0C029}"/>
              </a:ext>
            </a:extLst>
          </p:cNvPr>
          <p:cNvGraphicFramePr>
            <a:graphicFrameLocks noChangeAspect="1"/>
          </p:cNvGraphicFramePr>
          <p:nvPr/>
        </p:nvGraphicFramePr>
        <p:xfrm>
          <a:off x="2093913" y="1292309"/>
          <a:ext cx="3455987" cy="731838"/>
        </p:xfrm>
        <a:graphic>
          <a:graphicData uri="http://schemas.openxmlformats.org/presentationml/2006/ole">
            <mc:AlternateContent xmlns:mc="http://schemas.openxmlformats.org/markup-compatibility/2006">
              <mc:Choice xmlns:v="urn:schemas-microsoft-com:vml" Requires="v">
                <p:oleObj spid="_x0000_s6181" name="Equation" r:id="rId4" imgW="1523880" imgH="330120" progId="Equation.DSMT4">
                  <p:embed/>
                </p:oleObj>
              </mc:Choice>
              <mc:Fallback>
                <p:oleObj name="Equation" r:id="rId4" imgW="1523880" imgH="330120" progId="Equation.DSMT4">
                  <p:embed/>
                  <p:pic>
                    <p:nvPicPr>
                      <p:cNvPr id="54" name="オブジェクト 53">
                        <a:extLst>
                          <a:ext uri="{FF2B5EF4-FFF2-40B4-BE49-F238E27FC236}">
                            <a16:creationId xmlns:a16="http://schemas.microsoft.com/office/drawing/2014/main" id="{0F4FE28B-E4B1-4C8A-8CD3-8304E2F0C029}"/>
                          </a:ext>
                        </a:extLst>
                      </p:cNvPr>
                      <p:cNvPicPr>
                        <a:picLocks noChangeAspect="1" noChangeArrowheads="1"/>
                      </p:cNvPicPr>
                      <p:nvPr/>
                    </p:nvPicPr>
                    <p:blipFill>
                      <a:blip r:embed="rId5"/>
                      <a:srcRect/>
                      <a:stretch>
                        <a:fillRect/>
                      </a:stretch>
                    </p:blipFill>
                    <p:spPr bwMode="auto">
                      <a:xfrm>
                        <a:off x="2093913" y="1292309"/>
                        <a:ext cx="3455987" cy="731838"/>
                      </a:xfrm>
                      <a:prstGeom prst="rect">
                        <a:avLst/>
                      </a:prstGeom>
                      <a:noFill/>
                      <a:ln>
                        <a:noFill/>
                      </a:ln>
                    </p:spPr>
                  </p:pic>
                </p:oleObj>
              </mc:Fallback>
            </mc:AlternateContent>
          </a:graphicData>
        </a:graphic>
      </p:graphicFrame>
      <p:sp>
        <p:nvSpPr>
          <p:cNvPr id="55" name="正方形/長方形 54">
            <a:extLst>
              <a:ext uri="{FF2B5EF4-FFF2-40B4-BE49-F238E27FC236}">
                <a16:creationId xmlns:a16="http://schemas.microsoft.com/office/drawing/2014/main" id="{0CE9FAA8-EA3A-422B-90A1-4FF57E182B19}"/>
              </a:ext>
            </a:extLst>
          </p:cNvPr>
          <p:cNvSpPr/>
          <p:nvPr/>
        </p:nvSpPr>
        <p:spPr>
          <a:xfrm>
            <a:off x="2146510" y="3333"/>
            <a:ext cx="4352262" cy="1384995"/>
          </a:xfrm>
          <a:prstGeom prst="rect">
            <a:avLst/>
          </a:prstGeom>
        </p:spPr>
        <p:txBody>
          <a:bodyPr wrap="square">
            <a:spAutoFit/>
          </a:bodyPr>
          <a:lstStyle/>
          <a:p>
            <a:pPr algn="just">
              <a:spcAft>
                <a:spcPts val="0"/>
              </a:spcAft>
            </a:pPr>
            <a:r>
              <a:rPr lang="en-US" altLang="ja-JP" kern="100" dirty="0">
                <a:latin typeface="Times New Roman"/>
                <a:ea typeface="ＭＳ 明朝"/>
                <a:cs typeface="Times New Roman"/>
              </a:rPr>
              <a:t>0&lt;</a:t>
            </a:r>
            <a:r>
              <a:rPr lang="en-US" altLang="ja-JP" i="1" dirty="0">
                <a:latin typeface="Bookman Old Style"/>
                <a:ea typeface="ＭＳ 明朝"/>
                <a:cs typeface="Times New Roman"/>
              </a:rPr>
              <a:t>r</a:t>
            </a:r>
            <a:r>
              <a:rPr lang="en-US" altLang="ja-JP" kern="100" dirty="0">
                <a:latin typeface="Times New Roman"/>
                <a:ea typeface="ＭＳ 明朝"/>
                <a:cs typeface="Times New Roman"/>
              </a:rPr>
              <a:t>&lt;</a:t>
            </a:r>
            <a:r>
              <a:rPr lang="en-US" altLang="ja-JP" i="1" kern="100" dirty="0">
                <a:latin typeface="Bookman Old Style"/>
                <a:ea typeface="ＭＳ 明朝"/>
                <a:cs typeface="Times New Roman"/>
              </a:rPr>
              <a:t>a</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r>
              <a:rPr lang="en-US" altLang="ja-JP" i="1" kern="100" dirty="0">
                <a:solidFill>
                  <a:srgbClr val="000000"/>
                </a:solidFill>
                <a:latin typeface="Bookman Old Style"/>
                <a:ea typeface="ＭＳ 明朝"/>
                <a:cs typeface="Times New Roman"/>
              </a:rPr>
              <a:t>E</a:t>
            </a:r>
            <a:r>
              <a:rPr lang="en-US" altLang="ja-JP" kern="100" dirty="0">
                <a:latin typeface="Symbol" panose="05050102010706020507" pitchFamily="18" charset="2"/>
                <a:ea typeface="ＭＳ 明朝"/>
                <a:cs typeface="Times New Roman"/>
              </a:rPr>
              <a:t>=</a:t>
            </a:r>
            <a:r>
              <a:rPr lang="en-US" altLang="ja-JP" kern="100" dirty="0">
                <a:latin typeface="Times New Roman"/>
                <a:ea typeface="ＭＳ 明朝"/>
                <a:cs typeface="Times New Roman"/>
              </a:rPr>
              <a:t>0, </a:t>
            </a:r>
          </a:p>
          <a:p>
            <a:pPr algn="just">
              <a:spcAft>
                <a:spcPts val="0"/>
              </a:spcAft>
            </a:pPr>
            <a:r>
              <a:rPr lang="en-US" altLang="ja-JP" i="1" kern="100" dirty="0">
                <a:latin typeface="Bookman Old Style"/>
                <a:ea typeface="ＭＳ 明朝"/>
                <a:cs typeface="Times New Roman"/>
              </a:rPr>
              <a:t>a</a:t>
            </a:r>
            <a:r>
              <a:rPr lang="en-US" altLang="ja-JP" kern="100" dirty="0">
                <a:latin typeface="Times New Roman"/>
                <a:ea typeface="ＭＳ 明朝"/>
                <a:cs typeface="Times New Roman"/>
              </a:rPr>
              <a:t>&lt;</a:t>
            </a:r>
            <a:r>
              <a:rPr lang="en-US" altLang="ja-JP" i="1" dirty="0">
                <a:latin typeface="Bookman Old Style"/>
                <a:ea typeface="ＭＳ 明朝"/>
                <a:cs typeface="Times New Roman"/>
              </a:rPr>
              <a:t>r</a:t>
            </a:r>
            <a:r>
              <a:rPr lang="en-US" altLang="ja-JP" kern="100" dirty="0">
                <a:latin typeface="Times New Roman"/>
                <a:ea typeface="ＭＳ 明朝"/>
                <a:cs typeface="Times New Roman"/>
              </a:rPr>
              <a:t>&lt;2</a:t>
            </a:r>
            <a:r>
              <a:rPr lang="en-US" altLang="ja-JP" i="1" kern="100" dirty="0">
                <a:latin typeface="Bookman Old Style"/>
                <a:ea typeface="ＭＳ 明朝"/>
                <a:cs typeface="Times New Roman"/>
              </a:rPr>
              <a:t>a</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r>
              <a:rPr lang="en-US" altLang="ja-JP" i="1" kern="100" dirty="0">
                <a:solidFill>
                  <a:srgbClr val="000000"/>
                </a:solidFill>
                <a:latin typeface="Bookman Old Style"/>
                <a:ea typeface="ＭＳ 明朝"/>
                <a:cs typeface="Times New Roman"/>
              </a:rPr>
              <a:t>E</a:t>
            </a:r>
            <a:r>
              <a:rPr lang="en-US" altLang="ja-JP" kern="100" dirty="0">
                <a:latin typeface="Symbol" panose="05050102010706020507" pitchFamily="18" charset="2"/>
                <a:ea typeface="ＭＳ 明朝"/>
                <a:cs typeface="Times New Roman"/>
              </a:rPr>
              <a:t>=</a:t>
            </a:r>
            <a:r>
              <a:rPr lang="en-US" altLang="ja-JP" i="1" kern="100" dirty="0">
                <a:latin typeface="Symbol" panose="05050102010706020507" pitchFamily="18" charset="2"/>
                <a:ea typeface="ＭＳ 明朝"/>
                <a:cs typeface="Times New Roman"/>
              </a:rPr>
              <a:t>-</a:t>
            </a:r>
            <a:r>
              <a:rPr lang="en-US" altLang="ja-JP" i="1" kern="100" dirty="0" err="1">
                <a:latin typeface="Bookman Old Style"/>
                <a:ea typeface="ＭＳ 明朝"/>
                <a:cs typeface="Times New Roman"/>
              </a:rPr>
              <a:t>kQ</a:t>
            </a:r>
            <a:r>
              <a:rPr lang="en-US" altLang="ja-JP" kern="100" dirty="0">
                <a:latin typeface="Times New Roman"/>
                <a:ea typeface="ＭＳ 明朝"/>
                <a:cs typeface="Times New Roman"/>
              </a:rPr>
              <a:t>/</a:t>
            </a:r>
            <a:r>
              <a:rPr lang="en-US" altLang="ja-JP" i="1" dirty="0">
                <a:latin typeface="Bookman Old Style"/>
                <a:ea typeface="ＭＳ 明朝"/>
                <a:cs typeface="Times New Roman"/>
              </a:rPr>
              <a:t>r</a:t>
            </a:r>
            <a:r>
              <a:rPr lang="en-US" altLang="ja-JP" kern="100" baseline="30000" dirty="0">
                <a:latin typeface="Times New Roman"/>
                <a:ea typeface="ＭＳ 明朝"/>
                <a:cs typeface="Times New Roman"/>
              </a:rPr>
              <a:t>2</a:t>
            </a:r>
            <a:r>
              <a:rPr lang="en-US" altLang="ja-JP" kern="100" dirty="0">
                <a:latin typeface="Times New Roman"/>
                <a:ea typeface="ＭＳ 明朝"/>
                <a:cs typeface="Times New Roman"/>
              </a:rPr>
              <a:t>, </a:t>
            </a:r>
          </a:p>
          <a:p>
            <a:pPr algn="just">
              <a:spcAft>
                <a:spcPts val="0"/>
              </a:spcAft>
            </a:pPr>
            <a:r>
              <a:rPr lang="en-US" altLang="ja-JP" i="1" dirty="0">
                <a:latin typeface="Bookman Old Style"/>
                <a:ea typeface="ＭＳ 明朝"/>
                <a:cs typeface="Times New Roman"/>
              </a:rPr>
              <a:t>r</a:t>
            </a:r>
            <a:r>
              <a:rPr lang="en-US" altLang="ja-JP" kern="100" dirty="0">
                <a:latin typeface="Times New Roman"/>
                <a:ea typeface="ＭＳ 明朝"/>
                <a:cs typeface="Times New Roman"/>
              </a:rPr>
              <a:t>&gt;2</a:t>
            </a:r>
            <a:r>
              <a:rPr lang="en-US" altLang="ja-JP" i="1" kern="100" dirty="0">
                <a:latin typeface="Bookman Old Style"/>
                <a:ea typeface="ＭＳ 明朝"/>
                <a:cs typeface="Times New Roman"/>
              </a:rPr>
              <a:t>a</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r>
              <a:rPr lang="en-US" altLang="ja-JP" i="1" kern="100" dirty="0">
                <a:solidFill>
                  <a:srgbClr val="000000"/>
                </a:solidFill>
                <a:latin typeface="Bookman Old Style"/>
                <a:ea typeface="ＭＳ 明朝"/>
                <a:cs typeface="Times New Roman"/>
              </a:rPr>
              <a:t>E</a:t>
            </a:r>
            <a:r>
              <a:rPr lang="en-US" altLang="ja-JP" kern="100" dirty="0">
                <a:latin typeface="Symbol" panose="05050102010706020507" pitchFamily="18" charset="2"/>
                <a:ea typeface="ＭＳ 明朝"/>
                <a:cs typeface="Times New Roman"/>
              </a:rPr>
              <a:t>=</a:t>
            </a:r>
            <a:r>
              <a:rPr lang="en-US" altLang="ja-JP" kern="100" dirty="0">
                <a:latin typeface="Times New Roman"/>
                <a:ea typeface="ＭＳ 明朝"/>
                <a:cs typeface="Times New Roman"/>
              </a:rPr>
              <a:t>0</a:t>
            </a:r>
            <a:endParaRPr lang="en-US" altLang="ja-JP" dirty="0">
              <a:latin typeface="Times New Roman"/>
              <a:ea typeface="ＭＳ 明朝"/>
              <a:cs typeface="Times New Roman"/>
            </a:endParaRPr>
          </a:p>
        </p:txBody>
      </p:sp>
      <p:sp>
        <p:nvSpPr>
          <p:cNvPr id="56" name="正方形/長方形 55">
            <a:extLst>
              <a:ext uri="{FF2B5EF4-FFF2-40B4-BE49-F238E27FC236}">
                <a16:creationId xmlns:a16="http://schemas.microsoft.com/office/drawing/2014/main" id="{2B186AC7-D899-481F-8C44-DC20EA8A6DD4}"/>
              </a:ext>
            </a:extLst>
          </p:cNvPr>
          <p:cNvSpPr/>
          <p:nvPr/>
        </p:nvSpPr>
        <p:spPr>
          <a:xfrm>
            <a:off x="0" y="2127422"/>
            <a:ext cx="3124200" cy="523220"/>
          </a:xfrm>
          <a:prstGeom prst="rect">
            <a:avLst/>
          </a:prstGeom>
        </p:spPr>
        <p:txBody>
          <a:bodyPr wrap="square">
            <a:spAutoFit/>
          </a:bodyPr>
          <a:lstStyle/>
          <a:p>
            <a:pPr algn="just">
              <a:spcAft>
                <a:spcPts val="0"/>
              </a:spcAft>
            </a:pPr>
            <a:r>
              <a:rPr lang="en-US" altLang="ja-JP" i="1" kern="100" dirty="0">
                <a:latin typeface="Bookman Old Style"/>
                <a:ea typeface="ＭＳ 明朝"/>
                <a:cs typeface="Times New Roman"/>
              </a:rPr>
              <a:t>a</a:t>
            </a:r>
            <a:r>
              <a:rPr lang="en-US" altLang="ja-JP" kern="100" dirty="0">
                <a:latin typeface="Times New Roman"/>
                <a:ea typeface="ＭＳ 明朝"/>
                <a:cs typeface="Times New Roman"/>
              </a:rPr>
              <a:t>&lt;</a:t>
            </a:r>
            <a:r>
              <a:rPr lang="en-US" altLang="ja-JP" i="1" dirty="0">
                <a:latin typeface="Bookman Old Style"/>
                <a:ea typeface="ＭＳ 明朝"/>
                <a:cs typeface="Times New Roman"/>
              </a:rPr>
              <a:t>r</a:t>
            </a:r>
            <a:r>
              <a:rPr lang="en-US" altLang="ja-JP" kern="100" dirty="0">
                <a:latin typeface="Times New Roman"/>
                <a:ea typeface="ＭＳ 明朝"/>
                <a:cs typeface="Times New Roman"/>
              </a:rPr>
              <a:t>&lt;2</a:t>
            </a:r>
            <a:r>
              <a:rPr lang="en-US" altLang="ja-JP" i="1" kern="100" dirty="0">
                <a:latin typeface="Bookman Old Style"/>
                <a:ea typeface="ＭＳ 明朝"/>
                <a:cs typeface="Times New Roman"/>
              </a:rPr>
              <a:t>a</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endParaRPr lang="en-US" altLang="ja-JP" kern="100" dirty="0">
              <a:latin typeface="Times New Roman"/>
              <a:ea typeface="ＭＳ 明朝"/>
              <a:cs typeface="Times New Roman"/>
            </a:endParaRPr>
          </a:p>
        </p:txBody>
      </p:sp>
      <p:graphicFrame>
        <p:nvGraphicFramePr>
          <p:cNvPr id="57" name="オブジェクト 56">
            <a:extLst>
              <a:ext uri="{FF2B5EF4-FFF2-40B4-BE49-F238E27FC236}">
                <a16:creationId xmlns:a16="http://schemas.microsoft.com/office/drawing/2014/main" id="{E539ED79-2238-4187-83E7-8A8A58B99F43}"/>
              </a:ext>
            </a:extLst>
          </p:cNvPr>
          <p:cNvGraphicFramePr>
            <a:graphicFrameLocks noChangeAspect="1"/>
          </p:cNvGraphicFramePr>
          <p:nvPr/>
        </p:nvGraphicFramePr>
        <p:xfrm>
          <a:off x="2532289" y="2023113"/>
          <a:ext cx="5646738" cy="731838"/>
        </p:xfrm>
        <a:graphic>
          <a:graphicData uri="http://schemas.openxmlformats.org/presentationml/2006/ole">
            <mc:AlternateContent xmlns:mc="http://schemas.openxmlformats.org/markup-compatibility/2006">
              <mc:Choice xmlns:v="urn:schemas-microsoft-com:vml" Requires="v">
                <p:oleObj spid="_x0000_s6182" name="Equation" r:id="rId6" imgW="2489040" imgH="330120" progId="Equation.DSMT4">
                  <p:embed/>
                </p:oleObj>
              </mc:Choice>
              <mc:Fallback>
                <p:oleObj name="Equation" r:id="rId6" imgW="2489040" imgH="330120" progId="Equation.DSMT4">
                  <p:embed/>
                  <p:pic>
                    <p:nvPicPr>
                      <p:cNvPr id="57" name="オブジェクト 56">
                        <a:extLst>
                          <a:ext uri="{FF2B5EF4-FFF2-40B4-BE49-F238E27FC236}">
                            <a16:creationId xmlns:a16="http://schemas.microsoft.com/office/drawing/2014/main" id="{E539ED79-2238-4187-83E7-8A8A58B99F43}"/>
                          </a:ext>
                        </a:extLst>
                      </p:cNvPr>
                      <p:cNvPicPr>
                        <a:picLocks noChangeAspect="1" noChangeArrowheads="1"/>
                      </p:cNvPicPr>
                      <p:nvPr/>
                    </p:nvPicPr>
                    <p:blipFill>
                      <a:blip r:embed="rId7"/>
                      <a:srcRect/>
                      <a:stretch>
                        <a:fillRect/>
                      </a:stretch>
                    </p:blipFill>
                    <p:spPr bwMode="auto">
                      <a:xfrm>
                        <a:off x="2532289" y="2023113"/>
                        <a:ext cx="5646738" cy="731838"/>
                      </a:xfrm>
                      <a:prstGeom prst="rect">
                        <a:avLst/>
                      </a:prstGeom>
                      <a:noFill/>
                      <a:ln>
                        <a:noFill/>
                      </a:ln>
                    </p:spPr>
                  </p:pic>
                </p:oleObj>
              </mc:Fallback>
            </mc:AlternateContent>
          </a:graphicData>
        </a:graphic>
      </p:graphicFrame>
      <p:graphicFrame>
        <p:nvGraphicFramePr>
          <p:cNvPr id="58" name="オブジェクト 57">
            <a:extLst>
              <a:ext uri="{FF2B5EF4-FFF2-40B4-BE49-F238E27FC236}">
                <a16:creationId xmlns:a16="http://schemas.microsoft.com/office/drawing/2014/main" id="{274EFC67-3012-4BA6-B21A-7487C5E3C1DB}"/>
              </a:ext>
            </a:extLst>
          </p:cNvPr>
          <p:cNvGraphicFramePr>
            <a:graphicFrameLocks noChangeAspect="1"/>
          </p:cNvGraphicFramePr>
          <p:nvPr/>
        </p:nvGraphicFramePr>
        <p:xfrm>
          <a:off x="2877570" y="2671682"/>
          <a:ext cx="4956175" cy="619125"/>
        </p:xfrm>
        <a:graphic>
          <a:graphicData uri="http://schemas.openxmlformats.org/presentationml/2006/ole">
            <mc:AlternateContent xmlns:mc="http://schemas.openxmlformats.org/markup-compatibility/2006">
              <mc:Choice xmlns:v="urn:schemas-microsoft-com:vml" Requires="v">
                <p:oleObj spid="_x0000_s6183" name="Equation" r:id="rId8" imgW="2184120" imgH="279360" progId="Equation.DSMT4">
                  <p:embed/>
                </p:oleObj>
              </mc:Choice>
              <mc:Fallback>
                <p:oleObj name="Equation" r:id="rId8" imgW="2184120" imgH="279360" progId="Equation.DSMT4">
                  <p:embed/>
                  <p:pic>
                    <p:nvPicPr>
                      <p:cNvPr id="58" name="オブジェクト 57">
                        <a:extLst>
                          <a:ext uri="{FF2B5EF4-FFF2-40B4-BE49-F238E27FC236}">
                            <a16:creationId xmlns:a16="http://schemas.microsoft.com/office/drawing/2014/main" id="{274EFC67-3012-4BA6-B21A-7487C5E3C1DB}"/>
                          </a:ext>
                        </a:extLst>
                      </p:cNvPr>
                      <p:cNvPicPr>
                        <a:picLocks noChangeAspect="1" noChangeArrowheads="1"/>
                      </p:cNvPicPr>
                      <p:nvPr/>
                    </p:nvPicPr>
                    <p:blipFill>
                      <a:blip r:embed="rId9"/>
                      <a:srcRect/>
                      <a:stretch>
                        <a:fillRect/>
                      </a:stretch>
                    </p:blipFill>
                    <p:spPr bwMode="auto">
                      <a:xfrm>
                        <a:off x="2877570" y="2671682"/>
                        <a:ext cx="4956175" cy="619125"/>
                      </a:xfrm>
                      <a:prstGeom prst="rect">
                        <a:avLst/>
                      </a:prstGeom>
                      <a:noFill/>
                      <a:ln>
                        <a:noFill/>
                      </a:ln>
                    </p:spPr>
                  </p:pic>
                </p:oleObj>
              </mc:Fallback>
            </mc:AlternateContent>
          </a:graphicData>
        </a:graphic>
      </p:graphicFrame>
      <p:sp>
        <p:nvSpPr>
          <p:cNvPr id="59" name="正方形/長方形 58">
            <a:extLst>
              <a:ext uri="{FF2B5EF4-FFF2-40B4-BE49-F238E27FC236}">
                <a16:creationId xmlns:a16="http://schemas.microsoft.com/office/drawing/2014/main" id="{CEA2C338-B55E-4553-B513-8CEA5BDC2A51}"/>
              </a:ext>
            </a:extLst>
          </p:cNvPr>
          <p:cNvSpPr/>
          <p:nvPr/>
        </p:nvSpPr>
        <p:spPr>
          <a:xfrm>
            <a:off x="0" y="3359318"/>
            <a:ext cx="3124200" cy="523220"/>
          </a:xfrm>
          <a:prstGeom prst="rect">
            <a:avLst/>
          </a:prstGeom>
        </p:spPr>
        <p:txBody>
          <a:bodyPr wrap="square">
            <a:spAutoFit/>
          </a:bodyPr>
          <a:lstStyle/>
          <a:p>
            <a:pPr algn="just">
              <a:spcAft>
                <a:spcPts val="0"/>
              </a:spcAft>
            </a:pPr>
            <a:r>
              <a:rPr lang="en-US" altLang="ja-JP" kern="100" dirty="0">
                <a:latin typeface="Times New Roman"/>
                <a:ea typeface="ＭＳ 明朝"/>
                <a:cs typeface="Times New Roman"/>
              </a:rPr>
              <a:t>0&lt;</a:t>
            </a:r>
            <a:r>
              <a:rPr lang="en-US" altLang="ja-JP" i="1" dirty="0">
                <a:latin typeface="Bookman Old Style"/>
                <a:ea typeface="ＭＳ 明朝"/>
                <a:cs typeface="Times New Roman"/>
              </a:rPr>
              <a:t>r</a:t>
            </a:r>
            <a:r>
              <a:rPr lang="en-US" altLang="ja-JP" kern="100" dirty="0">
                <a:latin typeface="Times New Roman"/>
                <a:ea typeface="ＭＳ 明朝"/>
                <a:cs typeface="Times New Roman"/>
              </a:rPr>
              <a:t>&lt;</a:t>
            </a:r>
            <a:r>
              <a:rPr lang="en-US" altLang="ja-JP" i="1" kern="100" dirty="0">
                <a:latin typeface="Bookman Old Style"/>
                <a:ea typeface="ＭＳ 明朝"/>
                <a:cs typeface="Times New Roman"/>
              </a:rPr>
              <a:t>a</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endParaRPr lang="en-US" altLang="ja-JP" kern="100" dirty="0">
              <a:latin typeface="Times New Roman"/>
              <a:ea typeface="ＭＳ 明朝"/>
              <a:cs typeface="Times New Roman"/>
            </a:endParaRPr>
          </a:p>
        </p:txBody>
      </p:sp>
      <p:graphicFrame>
        <p:nvGraphicFramePr>
          <p:cNvPr id="60" name="オブジェクト 59">
            <a:extLst>
              <a:ext uri="{FF2B5EF4-FFF2-40B4-BE49-F238E27FC236}">
                <a16:creationId xmlns:a16="http://schemas.microsoft.com/office/drawing/2014/main" id="{43D9DEE8-7BAA-4264-9E82-B556606758A6}"/>
              </a:ext>
            </a:extLst>
          </p:cNvPr>
          <p:cNvGraphicFramePr>
            <a:graphicFrameLocks noChangeAspect="1"/>
          </p:cNvGraphicFramePr>
          <p:nvPr/>
        </p:nvGraphicFramePr>
        <p:xfrm>
          <a:off x="2116184" y="3255009"/>
          <a:ext cx="6884987" cy="731838"/>
        </p:xfrm>
        <a:graphic>
          <a:graphicData uri="http://schemas.openxmlformats.org/presentationml/2006/ole">
            <mc:AlternateContent xmlns:mc="http://schemas.openxmlformats.org/markup-compatibility/2006">
              <mc:Choice xmlns:v="urn:schemas-microsoft-com:vml" Requires="v">
                <p:oleObj spid="_x0000_s6184" name="Equation" r:id="rId10" imgW="3035160" imgH="330120" progId="Equation.DSMT4">
                  <p:embed/>
                </p:oleObj>
              </mc:Choice>
              <mc:Fallback>
                <p:oleObj name="Equation" r:id="rId10" imgW="3035160" imgH="330120" progId="Equation.DSMT4">
                  <p:embed/>
                  <p:pic>
                    <p:nvPicPr>
                      <p:cNvPr id="60" name="オブジェクト 59">
                        <a:extLst>
                          <a:ext uri="{FF2B5EF4-FFF2-40B4-BE49-F238E27FC236}">
                            <a16:creationId xmlns:a16="http://schemas.microsoft.com/office/drawing/2014/main" id="{43D9DEE8-7BAA-4264-9E82-B556606758A6}"/>
                          </a:ext>
                        </a:extLst>
                      </p:cNvPr>
                      <p:cNvPicPr>
                        <a:picLocks noChangeAspect="1" noChangeArrowheads="1"/>
                      </p:cNvPicPr>
                      <p:nvPr/>
                    </p:nvPicPr>
                    <p:blipFill>
                      <a:blip r:embed="rId11"/>
                      <a:srcRect/>
                      <a:stretch>
                        <a:fillRect/>
                      </a:stretch>
                    </p:blipFill>
                    <p:spPr bwMode="auto">
                      <a:xfrm>
                        <a:off x="2116184" y="3255009"/>
                        <a:ext cx="6884987" cy="731838"/>
                      </a:xfrm>
                      <a:prstGeom prst="rect">
                        <a:avLst/>
                      </a:prstGeom>
                      <a:noFill/>
                      <a:ln>
                        <a:noFill/>
                      </a:ln>
                    </p:spPr>
                  </p:pic>
                </p:oleObj>
              </mc:Fallback>
            </mc:AlternateContent>
          </a:graphicData>
        </a:graphic>
      </p:graphicFrame>
      <p:graphicFrame>
        <p:nvGraphicFramePr>
          <p:cNvPr id="61" name="オブジェクト 60">
            <a:extLst>
              <a:ext uri="{FF2B5EF4-FFF2-40B4-BE49-F238E27FC236}">
                <a16:creationId xmlns:a16="http://schemas.microsoft.com/office/drawing/2014/main" id="{2715D5BD-6EB1-4618-A2A1-C12D7007356C}"/>
              </a:ext>
            </a:extLst>
          </p:cNvPr>
          <p:cNvGraphicFramePr>
            <a:graphicFrameLocks noChangeAspect="1"/>
          </p:cNvGraphicFramePr>
          <p:nvPr/>
        </p:nvGraphicFramePr>
        <p:xfrm>
          <a:off x="1947752" y="3910040"/>
          <a:ext cx="7173913" cy="619125"/>
        </p:xfrm>
        <a:graphic>
          <a:graphicData uri="http://schemas.openxmlformats.org/presentationml/2006/ole">
            <mc:AlternateContent xmlns:mc="http://schemas.openxmlformats.org/markup-compatibility/2006">
              <mc:Choice xmlns:v="urn:schemas-microsoft-com:vml" Requires="v">
                <p:oleObj spid="_x0000_s6185" name="Equation" r:id="rId12" imgW="3162240" imgH="279360" progId="Equation.DSMT4">
                  <p:embed/>
                </p:oleObj>
              </mc:Choice>
              <mc:Fallback>
                <p:oleObj name="Equation" r:id="rId12" imgW="3162240" imgH="279360" progId="Equation.DSMT4">
                  <p:embed/>
                  <p:pic>
                    <p:nvPicPr>
                      <p:cNvPr id="61" name="オブジェクト 60">
                        <a:extLst>
                          <a:ext uri="{FF2B5EF4-FFF2-40B4-BE49-F238E27FC236}">
                            <a16:creationId xmlns:a16="http://schemas.microsoft.com/office/drawing/2014/main" id="{2715D5BD-6EB1-4618-A2A1-C12D7007356C}"/>
                          </a:ext>
                        </a:extLst>
                      </p:cNvPr>
                      <p:cNvPicPr>
                        <a:picLocks noChangeAspect="1" noChangeArrowheads="1"/>
                      </p:cNvPicPr>
                      <p:nvPr/>
                    </p:nvPicPr>
                    <p:blipFill>
                      <a:blip r:embed="rId13"/>
                      <a:srcRect/>
                      <a:stretch>
                        <a:fillRect/>
                      </a:stretch>
                    </p:blipFill>
                    <p:spPr bwMode="auto">
                      <a:xfrm>
                        <a:off x="1947752" y="3910040"/>
                        <a:ext cx="7173913" cy="619125"/>
                      </a:xfrm>
                      <a:prstGeom prst="rect">
                        <a:avLst/>
                      </a:prstGeom>
                      <a:noFill/>
                      <a:ln>
                        <a:noFill/>
                      </a:ln>
                    </p:spPr>
                  </p:pic>
                </p:oleObj>
              </mc:Fallback>
            </mc:AlternateContent>
          </a:graphicData>
        </a:graphic>
      </p:graphicFrame>
      <p:cxnSp>
        <p:nvCxnSpPr>
          <p:cNvPr id="67" name="直線矢印コネクタ 66">
            <a:extLst>
              <a:ext uri="{FF2B5EF4-FFF2-40B4-BE49-F238E27FC236}">
                <a16:creationId xmlns:a16="http://schemas.microsoft.com/office/drawing/2014/main" id="{7D7C9D42-E133-4474-B46A-F4941FDA48EB}"/>
              </a:ext>
            </a:extLst>
          </p:cNvPr>
          <p:cNvCxnSpPr>
            <a:cxnSpLocks/>
          </p:cNvCxnSpPr>
          <p:nvPr/>
        </p:nvCxnSpPr>
        <p:spPr>
          <a:xfrm>
            <a:off x="2741473" y="5802771"/>
            <a:ext cx="5602451" cy="0"/>
          </a:xfrm>
          <a:prstGeom prst="straightConnector1">
            <a:avLst/>
          </a:prstGeom>
          <a:ln w="127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6AF7D76B-C86C-4776-BB70-ECA6E81CEB5B}"/>
              </a:ext>
            </a:extLst>
          </p:cNvPr>
          <p:cNvCxnSpPr>
            <a:cxnSpLocks/>
          </p:cNvCxnSpPr>
          <p:nvPr/>
        </p:nvCxnSpPr>
        <p:spPr>
          <a:xfrm flipV="1">
            <a:off x="3254605" y="4641424"/>
            <a:ext cx="0" cy="2111525"/>
          </a:xfrm>
          <a:prstGeom prst="straightConnector1">
            <a:avLst/>
          </a:prstGeom>
          <a:ln w="127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64" name="テキスト ボックス 2">
            <a:extLst>
              <a:ext uri="{FF2B5EF4-FFF2-40B4-BE49-F238E27FC236}">
                <a16:creationId xmlns:a16="http://schemas.microsoft.com/office/drawing/2014/main" id="{553F61B5-3FF6-48CD-B59A-756CE208E882}"/>
              </a:ext>
            </a:extLst>
          </p:cNvPr>
          <p:cNvSpPr txBox="1">
            <a:spLocks noChangeArrowheads="1"/>
          </p:cNvSpPr>
          <p:nvPr/>
        </p:nvSpPr>
        <p:spPr bwMode="auto">
          <a:xfrm>
            <a:off x="8134092" y="5730095"/>
            <a:ext cx="285710" cy="653941"/>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a:effectLst/>
                <a:latin typeface="Bookman Old Style"/>
                <a:ea typeface="ＭＳ 明朝"/>
                <a:cs typeface="Times New Roman"/>
              </a:rPr>
              <a:t>r</a:t>
            </a:r>
            <a:endParaRPr lang="ja-JP" kern="100" dirty="0">
              <a:effectLst/>
              <a:latin typeface="Century"/>
              <a:ea typeface="ＭＳ 明朝"/>
              <a:cs typeface="Times New Roman"/>
            </a:endParaRPr>
          </a:p>
        </p:txBody>
      </p:sp>
      <p:sp>
        <p:nvSpPr>
          <p:cNvPr id="65" name="テキスト ボックス 2">
            <a:extLst>
              <a:ext uri="{FF2B5EF4-FFF2-40B4-BE49-F238E27FC236}">
                <a16:creationId xmlns:a16="http://schemas.microsoft.com/office/drawing/2014/main" id="{E0A244A3-6F20-4597-8AEB-062EAC53E96A}"/>
              </a:ext>
            </a:extLst>
          </p:cNvPr>
          <p:cNvSpPr txBox="1">
            <a:spLocks noChangeArrowheads="1"/>
          </p:cNvSpPr>
          <p:nvPr/>
        </p:nvSpPr>
        <p:spPr bwMode="auto">
          <a:xfrm>
            <a:off x="3288874" y="4501133"/>
            <a:ext cx="285710" cy="653941"/>
          </a:xfrm>
          <a:prstGeom prst="rect">
            <a:avLst/>
          </a:prstGeom>
          <a:noFill/>
          <a:ln w="12700">
            <a:noFill/>
            <a:miter lim="800000"/>
            <a:headEnd/>
            <a:tailEnd/>
          </a:ln>
        </p:spPr>
        <p:txBody>
          <a:bodyPr rot="0" vert="horz" wrap="square" lIns="0" tIns="0" rIns="0" bIns="0" anchor="t" anchorCtr="0">
            <a:noAutofit/>
          </a:bodyPr>
          <a:lstStyle/>
          <a:p>
            <a:pPr algn="just">
              <a:spcAft>
                <a:spcPts val="0"/>
              </a:spcAft>
            </a:pPr>
            <a:r>
              <a:rPr lang="en-US" i="1" kern="100" dirty="0">
                <a:effectLst/>
                <a:latin typeface="Symbol"/>
                <a:ea typeface="ＭＳ 明朝"/>
                <a:cs typeface="Times New Roman"/>
              </a:rPr>
              <a:t>f</a:t>
            </a:r>
            <a:endParaRPr lang="ja-JP" kern="100" dirty="0">
              <a:effectLst/>
              <a:latin typeface="Century"/>
              <a:ea typeface="ＭＳ 明朝"/>
              <a:cs typeface="Times New Roman"/>
            </a:endParaRPr>
          </a:p>
        </p:txBody>
      </p:sp>
      <p:sp>
        <p:nvSpPr>
          <p:cNvPr id="66" name="テキスト ボックス 2">
            <a:extLst>
              <a:ext uri="{FF2B5EF4-FFF2-40B4-BE49-F238E27FC236}">
                <a16:creationId xmlns:a16="http://schemas.microsoft.com/office/drawing/2014/main" id="{285C7C69-09CF-49DD-88ED-C7D3B5EB4206}"/>
              </a:ext>
            </a:extLst>
          </p:cNvPr>
          <p:cNvSpPr txBox="1">
            <a:spLocks noChangeArrowheads="1"/>
          </p:cNvSpPr>
          <p:nvPr/>
        </p:nvSpPr>
        <p:spPr bwMode="auto">
          <a:xfrm>
            <a:off x="3008570" y="5730095"/>
            <a:ext cx="274080" cy="451938"/>
          </a:xfrm>
          <a:prstGeom prst="rect">
            <a:avLst/>
          </a:prstGeom>
          <a:noFill/>
          <a:ln w="9525">
            <a:noFill/>
            <a:miter lim="800000"/>
            <a:headEnd/>
            <a:tailEnd/>
          </a:ln>
        </p:spPr>
        <p:txBody>
          <a:bodyPr rot="0" vert="horz" wrap="square" lIns="0" tIns="0" rIns="0" bIns="0" anchor="t" anchorCtr="0">
            <a:noAutofit/>
          </a:bodyPr>
          <a:lstStyle/>
          <a:p>
            <a:pPr algn="ctr">
              <a:spcAft>
                <a:spcPts val="0"/>
              </a:spcAft>
            </a:pPr>
            <a:r>
              <a:rPr lang="en-US" kern="100" dirty="0">
                <a:effectLst/>
                <a:latin typeface="Times New Roman"/>
                <a:ea typeface="ＭＳ 明朝"/>
                <a:cs typeface="Times New Roman"/>
              </a:rPr>
              <a:t>0</a:t>
            </a:r>
            <a:endParaRPr lang="ja-JP" kern="100" dirty="0">
              <a:effectLst/>
              <a:latin typeface="Century"/>
              <a:ea typeface="ＭＳ 明朝"/>
              <a:cs typeface="Times New Roman"/>
            </a:endParaRPr>
          </a:p>
        </p:txBody>
      </p:sp>
      <p:cxnSp>
        <p:nvCxnSpPr>
          <p:cNvPr id="69" name="直線矢印コネクタ 68">
            <a:extLst>
              <a:ext uri="{FF2B5EF4-FFF2-40B4-BE49-F238E27FC236}">
                <a16:creationId xmlns:a16="http://schemas.microsoft.com/office/drawing/2014/main" id="{1CE7A35F-46A2-436A-9EE9-984603C21C60}"/>
              </a:ext>
            </a:extLst>
          </p:cNvPr>
          <p:cNvCxnSpPr/>
          <p:nvPr/>
        </p:nvCxnSpPr>
        <p:spPr>
          <a:xfrm flipV="1">
            <a:off x="4391461" y="5802771"/>
            <a:ext cx="0" cy="74839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4EEB3357-D921-444C-94B7-7D0ED864E8B1}"/>
              </a:ext>
            </a:extLst>
          </p:cNvPr>
          <p:cNvCxnSpPr>
            <a:cxnSpLocks/>
          </p:cNvCxnSpPr>
          <p:nvPr/>
        </p:nvCxnSpPr>
        <p:spPr>
          <a:xfrm>
            <a:off x="3254605" y="6472924"/>
            <a:ext cx="1145732" cy="0"/>
          </a:xfrm>
          <a:prstGeom prst="straightConnector1">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フリーフォーム 94">
            <a:extLst>
              <a:ext uri="{FF2B5EF4-FFF2-40B4-BE49-F238E27FC236}">
                <a16:creationId xmlns:a16="http://schemas.microsoft.com/office/drawing/2014/main" id="{E74C987E-9209-4881-A6BB-793B51A5777C}"/>
              </a:ext>
            </a:extLst>
          </p:cNvPr>
          <p:cNvSpPr/>
          <p:nvPr/>
        </p:nvSpPr>
        <p:spPr>
          <a:xfrm flipV="1">
            <a:off x="5483069" y="5328170"/>
            <a:ext cx="2277080" cy="475042"/>
          </a:xfrm>
          <a:custGeom>
            <a:avLst/>
            <a:gdLst>
              <a:gd name="connsiteX0" fmla="*/ 0 w 611541"/>
              <a:gd name="connsiteY0" fmla="*/ 0 h 267914"/>
              <a:gd name="connsiteX1" fmla="*/ 297034 w 611541"/>
              <a:gd name="connsiteY1" fmla="*/ 46594 h 267914"/>
              <a:gd name="connsiteX2" fmla="*/ 611541 w 611541"/>
              <a:gd name="connsiteY2" fmla="*/ 267914 h 267914"/>
              <a:gd name="connsiteX3" fmla="*/ 611541 w 611541"/>
              <a:gd name="connsiteY3" fmla="*/ 267914 h 267914"/>
              <a:gd name="connsiteX0" fmla="*/ 0 w 611541"/>
              <a:gd name="connsiteY0" fmla="*/ 0 h 267914"/>
              <a:gd name="connsiteX1" fmla="*/ 302859 w 611541"/>
              <a:gd name="connsiteY1" fmla="*/ 75778 h 267914"/>
              <a:gd name="connsiteX2" fmla="*/ 611541 w 611541"/>
              <a:gd name="connsiteY2" fmla="*/ 267914 h 267914"/>
              <a:gd name="connsiteX3" fmla="*/ 611541 w 611541"/>
              <a:gd name="connsiteY3" fmla="*/ 267914 h 267914"/>
              <a:gd name="connsiteX0" fmla="*/ 0 w 611541"/>
              <a:gd name="connsiteY0" fmla="*/ 441 h 268355"/>
              <a:gd name="connsiteX1" fmla="*/ 302859 w 611541"/>
              <a:gd name="connsiteY1" fmla="*/ 76219 h 268355"/>
              <a:gd name="connsiteX2" fmla="*/ 611541 w 611541"/>
              <a:gd name="connsiteY2" fmla="*/ 268355 h 268355"/>
              <a:gd name="connsiteX3" fmla="*/ 611541 w 611541"/>
              <a:gd name="connsiteY3" fmla="*/ 268355 h 268355"/>
              <a:gd name="connsiteX0" fmla="*/ 0 w 611541"/>
              <a:gd name="connsiteY0" fmla="*/ 182 h 268096"/>
              <a:gd name="connsiteX1" fmla="*/ 413525 w 611541"/>
              <a:gd name="connsiteY1" fmla="*/ 134286 h 268096"/>
              <a:gd name="connsiteX2" fmla="*/ 611541 w 611541"/>
              <a:gd name="connsiteY2" fmla="*/ 268096 h 268096"/>
              <a:gd name="connsiteX3" fmla="*/ 611541 w 611541"/>
              <a:gd name="connsiteY3" fmla="*/ 268096 h 268096"/>
              <a:gd name="connsiteX0" fmla="*/ 0 w 611541"/>
              <a:gd name="connsiteY0" fmla="*/ 220 h 268134"/>
              <a:gd name="connsiteX1" fmla="*/ 396076 w 611541"/>
              <a:gd name="connsiteY1" fmla="*/ 116906 h 268134"/>
              <a:gd name="connsiteX2" fmla="*/ 611541 w 611541"/>
              <a:gd name="connsiteY2" fmla="*/ 268134 h 268134"/>
              <a:gd name="connsiteX3" fmla="*/ 611541 w 611541"/>
              <a:gd name="connsiteY3" fmla="*/ 268134 h 268134"/>
              <a:gd name="connsiteX0" fmla="*/ 0 w 611541"/>
              <a:gd name="connsiteY0" fmla="*/ 307 h 268221"/>
              <a:gd name="connsiteX1" fmla="*/ 396076 w 611541"/>
              <a:gd name="connsiteY1" fmla="*/ 116993 h 268221"/>
              <a:gd name="connsiteX2" fmla="*/ 611541 w 611541"/>
              <a:gd name="connsiteY2" fmla="*/ 268221 h 268221"/>
              <a:gd name="connsiteX3" fmla="*/ 611541 w 611541"/>
              <a:gd name="connsiteY3" fmla="*/ 268221 h 268221"/>
              <a:gd name="connsiteX0" fmla="*/ 0 w 611541"/>
              <a:gd name="connsiteY0" fmla="*/ 280 h 268194"/>
              <a:gd name="connsiteX1" fmla="*/ 419374 w 611541"/>
              <a:gd name="connsiteY1" fmla="*/ 122797 h 268194"/>
              <a:gd name="connsiteX2" fmla="*/ 611541 w 611541"/>
              <a:gd name="connsiteY2" fmla="*/ 268194 h 268194"/>
              <a:gd name="connsiteX3" fmla="*/ 611541 w 611541"/>
              <a:gd name="connsiteY3" fmla="*/ 268194 h 268194"/>
              <a:gd name="connsiteX0" fmla="*/ 0 w 611541"/>
              <a:gd name="connsiteY0" fmla="*/ 0 h 267914"/>
              <a:gd name="connsiteX1" fmla="*/ 419374 w 611541"/>
              <a:gd name="connsiteY1" fmla="*/ 122517 h 267914"/>
              <a:gd name="connsiteX2" fmla="*/ 611541 w 611541"/>
              <a:gd name="connsiteY2" fmla="*/ 267914 h 267914"/>
              <a:gd name="connsiteX3" fmla="*/ 611541 w 611541"/>
              <a:gd name="connsiteY3" fmla="*/ 267914 h 267914"/>
              <a:gd name="connsiteX0" fmla="*/ 0 w 611541"/>
              <a:gd name="connsiteY0" fmla="*/ 2427 h 270341"/>
              <a:gd name="connsiteX1" fmla="*/ 419374 w 611541"/>
              <a:gd name="connsiteY1" fmla="*/ 124944 h 270341"/>
              <a:gd name="connsiteX2" fmla="*/ 611541 w 611541"/>
              <a:gd name="connsiteY2" fmla="*/ 270341 h 270341"/>
              <a:gd name="connsiteX3" fmla="*/ 611541 w 611541"/>
              <a:gd name="connsiteY3" fmla="*/ 270341 h 270341"/>
              <a:gd name="connsiteX0" fmla="*/ 0 w 433643"/>
              <a:gd name="connsiteY0" fmla="*/ 827 h 434257"/>
              <a:gd name="connsiteX1" fmla="*/ 241476 w 433643"/>
              <a:gd name="connsiteY1" fmla="*/ 288860 h 434257"/>
              <a:gd name="connsiteX2" fmla="*/ 433643 w 433643"/>
              <a:gd name="connsiteY2" fmla="*/ 434257 h 434257"/>
              <a:gd name="connsiteX3" fmla="*/ 433643 w 433643"/>
              <a:gd name="connsiteY3" fmla="*/ 434257 h 434257"/>
              <a:gd name="connsiteX0" fmla="*/ 0 w 433643"/>
              <a:gd name="connsiteY0" fmla="*/ 0 h 433430"/>
              <a:gd name="connsiteX1" fmla="*/ 241476 w 433643"/>
              <a:gd name="connsiteY1" fmla="*/ 288033 h 433430"/>
              <a:gd name="connsiteX2" fmla="*/ 433643 w 433643"/>
              <a:gd name="connsiteY2" fmla="*/ 433430 h 433430"/>
              <a:gd name="connsiteX3" fmla="*/ 433643 w 433643"/>
              <a:gd name="connsiteY3" fmla="*/ 433430 h 433430"/>
              <a:gd name="connsiteX0" fmla="*/ 0 w 433643"/>
              <a:gd name="connsiteY0" fmla="*/ 0 h 433430"/>
              <a:gd name="connsiteX1" fmla="*/ 171587 w 433643"/>
              <a:gd name="connsiteY1" fmla="*/ 325261 h 433430"/>
              <a:gd name="connsiteX2" fmla="*/ 433643 w 433643"/>
              <a:gd name="connsiteY2" fmla="*/ 433430 h 433430"/>
              <a:gd name="connsiteX3" fmla="*/ 433643 w 433643"/>
              <a:gd name="connsiteY3" fmla="*/ 433430 h 433430"/>
              <a:gd name="connsiteX0" fmla="*/ 0 w 518170"/>
              <a:gd name="connsiteY0" fmla="*/ 0 h 433430"/>
              <a:gd name="connsiteX1" fmla="*/ 256114 w 518170"/>
              <a:gd name="connsiteY1" fmla="*/ 325261 h 433430"/>
              <a:gd name="connsiteX2" fmla="*/ 518170 w 518170"/>
              <a:gd name="connsiteY2" fmla="*/ 433430 h 433430"/>
              <a:gd name="connsiteX3" fmla="*/ 518170 w 518170"/>
              <a:gd name="connsiteY3" fmla="*/ 433430 h 433430"/>
              <a:gd name="connsiteX0" fmla="*/ 0 w 518170"/>
              <a:gd name="connsiteY0" fmla="*/ 0 h 433430"/>
              <a:gd name="connsiteX1" fmla="*/ 256114 w 518170"/>
              <a:gd name="connsiteY1" fmla="*/ 325261 h 433430"/>
              <a:gd name="connsiteX2" fmla="*/ 518170 w 518170"/>
              <a:gd name="connsiteY2" fmla="*/ 433430 h 433430"/>
              <a:gd name="connsiteX3" fmla="*/ 518170 w 518170"/>
              <a:gd name="connsiteY3" fmla="*/ 433430 h 433430"/>
              <a:gd name="connsiteX0" fmla="*/ 0 w 518170"/>
              <a:gd name="connsiteY0" fmla="*/ 0 h 433430"/>
              <a:gd name="connsiteX1" fmla="*/ 192580 w 518170"/>
              <a:gd name="connsiteY1" fmla="*/ 301994 h 433430"/>
              <a:gd name="connsiteX2" fmla="*/ 518170 w 518170"/>
              <a:gd name="connsiteY2" fmla="*/ 433430 h 433430"/>
              <a:gd name="connsiteX3" fmla="*/ 518170 w 518170"/>
              <a:gd name="connsiteY3" fmla="*/ 433430 h 433430"/>
              <a:gd name="connsiteX0" fmla="*/ 0 w 518170"/>
              <a:gd name="connsiteY0" fmla="*/ 0 h 433430"/>
              <a:gd name="connsiteX1" fmla="*/ 192580 w 518170"/>
              <a:gd name="connsiteY1" fmla="*/ 301994 h 433430"/>
              <a:gd name="connsiteX2" fmla="*/ 518170 w 518170"/>
              <a:gd name="connsiteY2" fmla="*/ 433430 h 433430"/>
              <a:gd name="connsiteX3" fmla="*/ 518170 w 518170"/>
              <a:gd name="connsiteY3" fmla="*/ 433430 h 433430"/>
              <a:gd name="connsiteX0" fmla="*/ 0 w 518170"/>
              <a:gd name="connsiteY0" fmla="*/ 0 h 433430"/>
              <a:gd name="connsiteX1" fmla="*/ 192580 w 518170"/>
              <a:gd name="connsiteY1" fmla="*/ 301994 h 433430"/>
              <a:gd name="connsiteX2" fmla="*/ 518170 w 518170"/>
              <a:gd name="connsiteY2" fmla="*/ 433430 h 433430"/>
              <a:gd name="connsiteX3" fmla="*/ 518170 w 518170"/>
              <a:gd name="connsiteY3" fmla="*/ 433430 h 433430"/>
              <a:gd name="connsiteX0" fmla="*/ 0 w 518170"/>
              <a:gd name="connsiteY0" fmla="*/ 0 h 433430"/>
              <a:gd name="connsiteX1" fmla="*/ 160812 w 518170"/>
              <a:gd name="connsiteY1" fmla="*/ 288034 h 433430"/>
              <a:gd name="connsiteX2" fmla="*/ 518170 w 518170"/>
              <a:gd name="connsiteY2" fmla="*/ 433430 h 433430"/>
              <a:gd name="connsiteX3" fmla="*/ 518170 w 518170"/>
              <a:gd name="connsiteY3" fmla="*/ 433430 h 433430"/>
              <a:gd name="connsiteX0" fmla="*/ 0 w 518170"/>
              <a:gd name="connsiteY0" fmla="*/ 0 h 433430"/>
              <a:gd name="connsiteX1" fmla="*/ 160812 w 518170"/>
              <a:gd name="connsiteY1" fmla="*/ 288034 h 433430"/>
              <a:gd name="connsiteX2" fmla="*/ 518170 w 518170"/>
              <a:gd name="connsiteY2" fmla="*/ 433430 h 433430"/>
              <a:gd name="connsiteX3" fmla="*/ 518170 w 518170"/>
              <a:gd name="connsiteY3" fmla="*/ 433430 h 433430"/>
              <a:gd name="connsiteX0" fmla="*/ 0 w 518170"/>
              <a:gd name="connsiteY0" fmla="*/ 0 h 433430"/>
              <a:gd name="connsiteX1" fmla="*/ 160812 w 518170"/>
              <a:gd name="connsiteY1" fmla="*/ 288034 h 433430"/>
              <a:gd name="connsiteX2" fmla="*/ 518170 w 518170"/>
              <a:gd name="connsiteY2" fmla="*/ 433430 h 433430"/>
              <a:gd name="connsiteX3" fmla="*/ 518170 w 518170"/>
              <a:gd name="connsiteY3" fmla="*/ 433430 h 433430"/>
              <a:gd name="connsiteX0" fmla="*/ 0 w 518170"/>
              <a:gd name="connsiteY0" fmla="*/ 0 h 433430"/>
              <a:gd name="connsiteX1" fmla="*/ 208140 w 518170"/>
              <a:gd name="connsiteY1" fmla="*/ 301995 h 433430"/>
              <a:gd name="connsiteX2" fmla="*/ 518170 w 518170"/>
              <a:gd name="connsiteY2" fmla="*/ 433430 h 433430"/>
              <a:gd name="connsiteX3" fmla="*/ 518170 w 518170"/>
              <a:gd name="connsiteY3" fmla="*/ 433430 h 433430"/>
              <a:gd name="connsiteX0" fmla="*/ 0 w 518170"/>
              <a:gd name="connsiteY0" fmla="*/ 0 h 433430"/>
              <a:gd name="connsiteX1" fmla="*/ 208140 w 518170"/>
              <a:gd name="connsiteY1" fmla="*/ 301995 h 433430"/>
              <a:gd name="connsiteX2" fmla="*/ 518170 w 518170"/>
              <a:gd name="connsiteY2" fmla="*/ 433430 h 433430"/>
              <a:gd name="connsiteX3" fmla="*/ 518170 w 518170"/>
              <a:gd name="connsiteY3" fmla="*/ 433430 h 433430"/>
              <a:gd name="connsiteX0" fmla="*/ 0 w 518170"/>
              <a:gd name="connsiteY0" fmla="*/ 0 h 428776"/>
              <a:gd name="connsiteX1" fmla="*/ 208140 w 518170"/>
              <a:gd name="connsiteY1" fmla="*/ 297341 h 428776"/>
              <a:gd name="connsiteX2" fmla="*/ 518170 w 518170"/>
              <a:gd name="connsiteY2" fmla="*/ 428776 h 428776"/>
              <a:gd name="connsiteX3" fmla="*/ 518170 w 518170"/>
              <a:gd name="connsiteY3" fmla="*/ 428776 h 428776"/>
              <a:gd name="connsiteX0" fmla="*/ 0 w 518170"/>
              <a:gd name="connsiteY0" fmla="*/ 0 h 377051"/>
              <a:gd name="connsiteX1" fmla="*/ 208140 w 518170"/>
              <a:gd name="connsiteY1" fmla="*/ 245616 h 377051"/>
              <a:gd name="connsiteX2" fmla="*/ 518170 w 518170"/>
              <a:gd name="connsiteY2" fmla="*/ 377051 h 377051"/>
              <a:gd name="connsiteX3" fmla="*/ 518170 w 518170"/>
              <a:gd name="connsiteY3" fmla="*/ 377051 h 377051"/>
              <a:gd name="connsiteX0" fmla="*/ 0 w 482491"/>
              <a:gd name="connsiteY0" fmla="*/ 0 h 400319"/>
              <a:gd name="connsiteX1" fmla="*/ 172461 w 482491"/>
              <a:gd name="connsiteY1" fmla="*/ 268884 h 400319"/>
              <a:gd name="connsiteX2" fmla="*/ 482491 w 482491"/>
              <a:gd name="connsiteY2" fmla="*/ 400319 h 400319"/>
              <a:gd name="connsiteX3" fmla="*/ 482491 w 482491"/>
              <a:gd name="connsiteY3" fmla="*/ 400319 h 400319"/>
              <a:gd name="connsiteX0" fmla="*/ 0 w 482491"/>
              <a:gd name="connsiteY0" fmla="*/ 0 h 400319"/>
              <a:gd name="connsiteX1" fmla="*/ 172461 w 482491"/>
              <a:gd name="connsiteY1" fmla="*/ 236371 h 400319"/>
              <a:gd name="connsiteX2" fmla="*/ 482491 w 482491"/>
              <a:gd name="connsiteY2" fmla="*/ 400319 h 400319"/>
              <a:gd name="connsiteX3" fmla="*/ 482491 w 482491"/>
              <a:gd name="connsiteY3" fmla="*/ 400319 h 400319"/>
              <a:gd name="connsiteX0" fmla="*/ 0 w 482491"/>
              <a:gd name="connsiteY0" fmla="*/ 0 h 400319"/>
              <a:gd name="connsiteX1" fmla="*/ 172461 w 482491"/>
              <a:gd name="connsiteY1" fmla="*/ 236371 h 400319"/>
              <a:gd name="connsiteX2" fmla="*/ 482491 w 482491"/>
              <a:gd name="connsiteY2" fmla="*/ 400319 h 400319"/>
              <a:gd name="connsiteX3" fmla="*/ 482491 w 482491"/>
              <a:gd name="connsiteY3" fmla="*/ 400319 h 400319"/>
              <a:gd name="connsiteX0" fmla="*/ 0 w 518198"/>
              <a:gd name="connsiteY0" fmla="*/ 0 h 460815"/>
              <a:gd name="connsiteX1" fmla="*/ 208168 w 518198"/>
              <a:gd name="connsiteY1" fmla="*/ 296867 h 460815"/>
              <a:gd name="connsiteX2" fmla="*/ 518198 w 518198"/>
              <a:gd name="connsiteY2" fmla="*/ 460815 h 460815"/>
              <a:gd name="connsiteX3" fmla="*/ 518198 w 518198"/>
              <a:gd name="connsiteY3" fmla="*/ 460815 h 460815"/>
              <a:gd name="connsiteX0" fmla="*/ 0 w 482491"/>
              <a:gd name="connsiteY0" fmla="*/ 0 h 460815"/>
              <a:gd name="connsiteX1" fmla="*/ 172461 w 482491"/>
              <a:gd name="connsiteY1" fmla="*/ 296867 h 460815"/>
              <a:gd name="connsiteX2" fmla="*/ 482491 w 482491"/>
              <a:gd name="connsiteY2" fmla="*/ 460815 h 460815"/>
              <a:gd name="connsiteX3" fmla="*/ 482491 w 482491"/>
              <a:gd name="connsiteY3" fmla="*/ 460815 h 460815"/>
              <a:gd name="connsiteX0" fmla="*/ 0 w 482491"/>
              <a:gd name="connsiteY0" fmla="*/ 0 h 460815"/>
              <a:gd name="connsiteX1" fmla="*/ 201026 w 482491"/>
              <a:gd name="connsiteY1" fmla="*/ 296868 h 460815"/>
              <a:gd name="connsiteX2" fmla="*/ 482491 w 482491"/>
              <a:gd name="connsiteY2" fmla="*/ 460815 h 460815"/>
              <a:gd name="connsiteX3" fmla="*/ 482491 w 482491"/>
              <a:gd name="connsiteY3" fmla="*/ 460815 h 460815"/>
              <a:gd name="connsiteX0" fmla="*/ 0 w 482491"/>
              <a:gd name="connsiteY0" fmla="*/ 0 h 460815"/>
              <a:gd name="connsiteX1" fmla="*/ 139624 w 482491"/>
              <a:gd name="connsiteY1" fmla="*/ 296868 h 460815"/>
              <a:gd name="connsiteX2" fmla="*/ 482491 w 482491"/>
              <a:gd name="connsiteY2" fmla="*/ 460815 h 460815"/>
              <a:gd name="connsiteX3" fmla="*/ 482491 w 482491"/>
              <a:gd name="connsiteY3" fmla="*/ 460815 h 460815"/>
              <a:gd name="connsiteX0" fmla="*/ 0 w 482491"/>
              <a:gd name="connsiteY0" fmla="*/ 0 h 460815"/>
              <a:gd name="connsiteX1" fmla="*/ 139624 w 482491"/>
              <a:gd name="connsiteY1" fmla="*/ 296868 h 460815"/>
              <a:gd name="connsiteX2" fmla="*/ 482491 w 482491"/>
              <a:gd name="connsiteY2" fmla="*/ 460815 h 460815"/>
              <a:gd name="connsiteX0" fmla="*/ 0 w 428764"/>
              <a:gd name="connsiteY0" fmla="*/ 0 h 460815"/>
              <a:gd name="connsiteX1" fmla="*/ 139624 w 428764"/>
              <a:gd name="connsiteY1" fmla="*/ 296868 h 460815"/>
              <a:gd name="connsiteX2" fmla="*/ 428764 w 428764"/>
              <a:gd name="connsiteY2" fmla="*/ 460815 h 460815"/>
              <a:gd name="connsiteX0" fmla="*/ 0 w 428764"/>
              <a:gd name="connsiteY0" fmla="*/ 0 h 460815"/>
              <a:gd name="connsiteX1" fmla="*/ 146450 w 428764"/>
              <a:gd name="connsiteY1" fmla="*/ 288641 h 460815"/>
              <a:gd name="connsiteX2" fmla="*/ 428764 w 428764"/>
              <a:gd name="connsiteY2" fmla="*/ 460815 h 460815"/>
              <a:gd name="connsiteX0" fmla="*/ 0 w 428764"/>
              <a:gd name="connsiteY0" fmla="*/ 0 h 460815"/>
              <a:gd name="connsiteX1" fmla="*/ 166930 w 428764"/>
              <a:gd name="connsiteY1" fmla="*/ 210365 h 460815"/>
              <a:gd name="connsiteX2" fmla="*/ 428764 w 428764"/>
              <a:gd name="connsiteY2" fmla="*/ 460815 h 460815"/>
              <a:gd name="connsiteX0" fmla="*/ 0 w 428764"/>
              <a:gd name="connsiteY0" fmla="*/ 0 h 460815"/>
              <a:gd name="connsiteX1" fmla="*/ 201064 w 428764"/>
              <a:gd name="connsiteY1" fmla="*/ 288641 h 460815"/>
              <a:gd name="connsiteX2" fmla="*/ 428764 w 428764"/>
              <a:gd name="connsiteY2" fmla="*/ 460815 h 460815"/>
              <a:gd name="connsiteX0" fmla="*/ 0 w 428764"/>
              <a:gd name="connsiteY0" fmla="*/ 0 h 460815"/>
              <a:gd name="connsiteX1" fmla="*/ 201064 w 428764"/>
              <a:gd name="connsiteY1" fmla="*/ 288641 h 460815"/>
              <a:gd name="connsiteX2" fmla="*/ 428764 w 428764"/>
              <a:gd name="connsiteY2" fmla="*/ 460815 h 460815"/>
              <a:gd name="connsiteX0" fmla="*/ 0 w 428764"/>
              <a:gd name="connsiteY0" fmla="*/ 0 h 460815"/>
              <a:gd name="connsiteX1" fmla="*/ 201064 w 428764"/>
              <a:gd name="connsiteY1" fmla="*/ 288641 h 460815"/>
              <a:gd name="connsiteX2" fmla="*/ 428764 w 428764"/>
              <a:gd name="connsiteY2" fmla="*/ 460815 h 460815"/>
              <a:gd name="connsiteX0" fmla="*/ 0 w 428764"/>
              <a:gd name="connsiteY0" fmla="*/ 0 h 460815"/>
              <a:gd name="connsiteX1" fmla="*/ 187410 w 428764"/>
              <a:gd name="connsiteY1" fmla="*/ 320084 h 460815"/>
              <a:gd name="connsiteX2" fmla="*/ 428764 w 428764"/>
              <a:gd name="connsiteY2" fmla="*/ 460815 h 460815"/>
              <a:gd name="connsiteX0" fmla="*/ 0 w 428764"/>
              <a:gd name="connsiteY0" fmla="*/ 0 h 460815"/>
              <a:gd name="connsiteX1" fmla="*/ 187410 w 428764"/>
              <a:gd name="connsiteY1" fmla="*/ 320084 h 460815"/>
              <a:gd name="connsiteX2" fmla="*/ 428764 w 428764"/>
              <a:gd name="connsiteY2" fmla="*/ 460815 h 460815"/>
              <a:gd name="connsiteX0" fmla="*/ 0 w 428764"/>
              <a:gd name="connsiteY0" fmla="*/ 0 h 460815"/>
              <a:gd name="connsiteX1" fmla="*/ 187410 w 428764"/>
              <a:gd name="connsiteY1" fmla="*/ 320084 h 460815"/>
              <a:gd name="connsiteX2" fmla="*/ 428764 w 428764"/>
              <a:gd name="connsiteY2" fmla="*/ 460815 h 460815"/>
              <a:gd name="connsiteX0" fmla="*/ 0 w 428764"/>
              <a:gd name="connsiteY0" fmla="*/ 0 h 460815"/>
              <a:gd name="connsiteX1" fmla="*/ 201440 w 428764"/>
              <a:gd name="connsiteY1" fmla="*/ 320084 h 460815"/>
              <a:gd name="connsiteX2" fmla="*/ 428764 w 428764"/>
              <a:gd name="connsiteY2" fmla="*/ 460815 h 460815"/>
            </a:gdLst>
            <a:ahLst/>
            <a:cxnLst>
              <a:cxn ang="0">
                <a:pos x="connsiteX0" y="connsiteY0"/>
              </a:cxn>
              <a:cxn ang="0">
                <a:pos x="connsiteX1" y="connsiteY1"/>
              </a:cxn>
              <a:cxn ang="0">
                <a:pos x="connsiteX2" y="connsiteY2"/>
              </a:cxn>
            </a:cxnLst>
            <a:rect l="l" t="t" r="r" b="b"/>
            <a:pathLst>
              <a:path w="428764" h="460815">
                <a:moveTo>
                  <a:pt x="0" y="0"/>
                </a:moveTo>
                <a:cubicBezTo>
                  <a:pt x="86228" y="178490"/>
                  <a:pt x="129979" y="243282"/>
                  <a:pt x="201440" y="320084"/>
                </a:cubicBezTo>
                <a:cubicBezTo>
                  <a:pt x="272901" y="396886"/>
                  <a:pt x="324175" y="407697"/>
                  <a:pt x="428764" y="460815"/>
                </a:cubicBezTo>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2" name="テキスト ボックス 2">
            <a:extLst>
              <a:ext uri="{FF2B5EF4-FFF2-40B4-BE49-F238E27FC236}">
                <a16:creationId xmlns:a16="http://schemas.microsoft.com/office/drawing/2014/main" id="{15D6EC0E-1FF8-4F2F-9924-D0877E1150D5}"/>
              </a:ext>
            </a:extLst>
          </p:cNvPr>
          <p:cNvSpPr txBox="1">
            <a:spLocks noChangeArrowheads="1"/>
          </p:cNvSpPr>
          <p:nvPr/>
        </p:nvSpPr>
        <p:spPr bwMode="auto">
          <a:xfrm>
            <a:off x="1947752" y="6179034"/>
            <a:ext cx="1349837" cy="433890"/>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a:effectLst/>
                <a:latin typeface="Symbol" panose="05050102010706020507" pitchFamily="18" charset="2"/>
                <a:ea typeface="ＭＳ 明朝"/>
                <a:cs typeface="Times New Roman"/>
              </a:rPr>
              <a:t>-</a:t>
            </a:r>
            <a:r>
              <a:rPr lang="en-US" i="1" kern="100" dirty="0" err="1">
                <a:effectLst/>
                <a:latin typeface="Bookman Old Style"/>
                <a:ea typeface="ＭＳ 明朝"/>
                <a:cs typeface="Times New Roman"/>
              </a:rPr>
              <a:t>kQ</a:t>
            </a:r>
            <a:r>
              <a:rPr lang="en-US" kern="100" dirty="0">
                <a:effectLst/>
                <a:latin typeface="Symbol"/>
                <a:ea typeface="ＭＳ 明朝"/>
                <a:cs typeface="Times New Roman"/>
              </a:rPr>
              <a:t>/</a:t>
            </a:r>
            <a:r>
              <a:rPr lang="en-US" altLang="ja-JP" kern="100" dirty="0">
                <a:latin typeface="Times New Roman"/>
                <a:ea typeface="ＭＳ 明朝"/>
                <a:cs typeface="Times New Roman"/>
              </a:rPr>
              <a:t>2</a:t>
            </a:r>
            <a:r>
              <a:rPr lang="en-US" i="1" kern="100" dirty="0">
                <a:effectLst/>
                <a:latin typeface="Bookman Old Style"/>
                <a:ea typeface="ＭＳ 明朝"/>
                <a:cs typeface="Times New Roman"/>
              </a:rPr>
              <a:t>a</a:t>
            </a:r>
            <a:endParaRPr lang="ja-JP" kern="100" dirty="0">
              <a:effectLst/>
              <a:latin typeface="Century"/>
              <a:ea typeface="ＭＳ 明朝"/>
              <a:cs typeface="Times New Roman"/>
            </a:endParaRPr>
          </a:p>
        </p:txBody>
      </p:sp>
      <p:sp>
        <p:nvSpPr>
          <p:cNvPr id="73" name="フリーフォーム 96">
            <a:extLst>
              <a:ext uri="{FF2B5EF4-FFF2-40B4-BE49-F238E27FC236}">
                <a16:creationId xmlns:a16="http://schemas.microsoft.com/office/drawing/2014/main" id="{C349C0BD-6B12-4193-A3C4-F4B37AA6307E}"/>
              </a:ext>
            </a:extLst>
          </p:cNvPr>
          <p:cNvSpPr/>
          <p:nvPr/>
        </p:nvSpPr>
        <p:spPr>
          <a:xfrm flipV="1">
            <a:off x="4389196" y="5807835"/>
            <a:ext cx="1093873" cy="681693"/>
          </a:xfrm>
          <a:custGeom>
            <a:avLst/>
            <a:gdLst>
              <a:gd name="connsiteX0" fmla="*/ 0 w 611541"/>
              <a:gd name="connsiteY0" fmla="*/ 0 h 267914"/>
              <a:gd name="connsiteX1" fmla="*/ 297034 w 611541"/>
              <a:gd name="connsiteY1" fmla="*/ 46594 h 267914"/>
              <a:gd name="connsiteX2" fmla="*/ 611541 w 611541"/>
              <a:gd name="connsiteY2" fmla="*/ 267914 h 267914"/>
              <a:gd name="connsiteX3" fmla="*/ 611541 w 611541"/>
              <a:gd name="connsiteY3" fmla="*/ 267914 h 267914"/>
              <a:gd name="connsiteX0" fmla="*/ 0 w 611541"/>
              <a:gd name="connsiteY0" fmla="*/ 0 h 267914"/>
              <a:gd name="connsiteX1" fmla="*/ 302859 w 611541"/>
              <a:gd name="connsiteY1" fmla="*/ 75778 h 267914"/>
              <a:gd name="connsiteX2" fmla="*/ 611541 w 611541"/>
              <a:gd name="connsiteY2" fmla="*/ 267914 h 267914"/>
              <a:gd name="connsiteX3" fmla="*/ 611541 w 611541"/>
              <a:gd name="connsiteY3" fmla="*/ 267914 h 267914"/>
              <a:gd name="connsiteX0" fmla="*/ 0 w 611541"/>
              <a:gd name="connsiteY0" fmla="*/ 441 h 268355"/>
              <a:gd name="connsiteX1" fmla="*/ 302859 w 611541"/>
              <a:gd name="connsiteY1" fmla="*/ 76219 h 268355"/>
              <a:gd name="connsiteX2" fmla="*/ 611541 w 611541"/>
              <a:gd name="connsiteY2" fmla="*/ 268355 h 268355"/>
              <a:gd name="connsiteX3" fmla="*/ 611541 w 611541"/>
              <a:gd name="connsiteY3" fmla="*/ 268355 h 268355"/>
              <a:gd name="connsiteX0" fmla="*/ 0 w 611541"/>
              <a:gd name="connsiteY0" fmla="*/ 182 h 268096"/>
              <a:gd name="connsiteX1" fmla="*/ 413525 w 611541"/>
              <a:gd name="connsiteY1" fmla="*/ 134286 h 268096"/>
              <a:gd name="connsiteX2" fmla="*/ 611541 w 611541"/>
              <a:gd name="connsiteY2" fmla="*/ 268096 h 268096"/>
              <a:gd name="connsiteX3" fmla="*/ 611541 w 611541"/>
              <a:gd name="connsiteY3" fmla="*/ 268096 h 268096"/>
              <a:gd name="connsiteX0" fmla="*/ 0 w 611541"/>
              <a:gd name="connsiteY0" fmla="*/ 220 h 268134"/>
              <a:gd name="connsiteX1" fmla="*/ 396076 w 611541"/>
              <a:gd name="connsiteY1" fmla="*/ 116906 h 268134"/>
              <a:gd name="connsiteX2" fmla="*/ 611541 w 611541"/>
              <a:gd name="connsiteY2" fmla="*/ 268134 h 268134"/>
              <a:gd name="connsiteX3" fmla="*/ 611541 w 611541"/>
              <a:gd name="connsiteY3" fmla="*/ 268134 h 268134"/>
              <a:gd name="connsiteX0" fmla="*/ 0 w 611541"/>
              <a:gd name="connsiteY0" fmla="*/ 307 h 268221"/>
              <a:gd name="connsiteX1" fmla="*/ 396076 w 611541"/>
              <a:gd name="connsiteY1" fmla="*/ 116993 h 268221"/>
              <a:gd name="connsiteX2" fmla="*/ 611541 w 611541"/>
              <a:gd name="connsiteY2" fmla="*/ 268221 h 268221"/>
              <a:gd name="connsiteX3" fmla="*/ 611541 w 611541"/>
              <a:gd name="connsiteY3" fmla="*/ 268221 h 268221"/>
              <a:gd name="connsiteX0" fmla="*/ 0 w 611541"/>
              <a:gd name="connsiteY0" fmla="*/ 280 h 268194"/>
              <a:gd name="connsiteX1" fmla="*/ 419374 w 611541"/>
              <a:gd name="connsiteY1" fmla="*/ 122797 h 268194"/>
              <a:gd name="connsiteX2" fmla="*/ 611541 w 611541"/>
              <a:gd name="connsiteY2" fmla="*/ 268194 h 268194"/>
              <a:gd name="connsiteX3" fmla="*/ 611541 w 611541"/>
              <a:gd name="connsiteY3" fmla="*/ 268194 h 268194"/>
              <a:gd name="connsiteX0" fmla="*/ 0 w 611541"/>
              <a:gd name="connsiteY0" fmla="*/ 0 h 267914"/>
              <a:gd name="connsiteX1" fmla="*/ 419374 w 611541"/>
              <a:gd name="connsiteY1" fmla="*/ 122517 h 267914"/>
              <a:gd name="connsiteX2" fmla="*/ 611541 w 611541"/>
              <a:gd name="connsiteY2" fmla="*/ 267914 h 267914"/>
              <a:gd name="connsiteX3" fmla="*/ 611541 w 611541"/>
              <a:gd name="connsiteY3" fmla="*/ 267914 h 267914"/>
              <a:gd name="connsiteX0" fmla="*/ 0 w 611541"/>
              <a:gd name="connsiteY0" fmla="*/ 2427 h 270341"/>
              <a:gd name="connsiteX1" fmla="*/ 419374 w 611541"/>
              <a:gd name="connsiteY1" fmla="*/ 124944 h 270341"/>
              <a:gd name="connsiteX2" fmla="*/ 611541 w 611541"/>
              <a:gd name="connsiteY2" fmla="*/ 270341 h 270341"/>
              <a:gd name="connsiteX3" fmla="*/ 611541 w 611541"/>
              <a:gd name="connsiteY3" fmla="*/ 270341 h 270341"/>
              <a:gd name="connsiteX0" fmla="*/ 0 w 433643"/>
              <a:gd name="connsiteY0" fmla="*/ 827 h 434257"/>
              <a:gd name="connsiteX1" fmla="*/ 241476 w 433643"/>
              <a:gd name="connsiteY1" fmla="*/ 288860 h 434257"/>
              <a:gd name="connsiteX2" fmla="*/ 433643 w 433643"/>
              <a:gd name="connsiteY2" fmla="*/ 434257 h 434257"/>
              <a:gd name="connsiteX3" fmla="*/ 433643 w 433643"/>
              <a:gd name="connsiteY3" fmla="*/ 434257 h 434257"/>
              <a:gd name="connsiteX0" fmla="*/ 0 w 433643"/>
              <a:gd name="connsiteY0" fmla="*/ 0 h 433430"/>
              <a:gd name="connsiteX1" fmla="*/ 241476 w 433643"/>
              <a:gd name="connsiteY1" fmla="*/ 288033 h 433430"/>
              <a:gd name="connsiteX2" fmla="*/ 433643 w 433643"/>
              <a:gd name="connsiteY2" fmla="*/ 433430 h 433430"/>
              <a:gd name="connsiteX3" fmla="*/ 433643 w 433643"/>
              <a:gd name="connsiteY3" fmla="*/ 433430 h 433430"/>
              <a:gd name="connsiteX0" fmla="*/ 0 w 433643"/>
              <a:gd name="connsiteY0" fmla="*/ 0 h 433430"/>
              <a:gd name="connsiteX1" fmla="*/ 171587 w 433643"/>
              <a:gd name="connsiteY1" fmla="*/ 325261 h 433430"/>
              <a:gd name="connsiteX2" fmla="*/ 433643 w 433643"/>
              <a:gd name="connsiteY2" fmla="*/ 433430 h 433430"/>
              <a:gd name="connsiteX3" fmla="*/ 433643 w 433643"/>
              <a:gd name="connsiteY3" fmla="*/ 433430 h 433430"/>
              <a:gd name="connsiteX0" fmla="*/ 0 w 518170"/>
              <a:gd name="connsiteY0" fmla="*/ 0 h 433430"/>
              <a:gd name="connsiteX1" fmla="*/ 256114 w 518170"/>
              <a:gd name="connsiteY1" fmla="*/ 325261 h 433430"/>
              <a:gd name="connsiteX2" fmla="*/ 518170 w 518170"/>
              <a:gd name="connsiteY2" fmla="*/ 433430 h 433430"/>
              <a:gd name="connsiteX3" fmla="*/ 518170 w 518170"/>
              <a:gd name="connsiteY3" fmla="*/ 433430 h 433430"/>
              <a:gd name="connsiteX0" fmla="*/ 0 w 518170"/>
              <a:gd name="connsiteY0" fmla="*/ 0 h 433430"/>
              <a:gd name="connsiteX1" fmla="*/ 256114 w 518170"/>
              <a:gd name="connsiteY1" fmla="*/ 325261 h 433430"/>
              <a:gd name="connsiteX2" fmla="*/ 518170 w 518170"/>
              <a:gd name="connsiteY2" fmla="*/ 433430 h 433430"/>
              <a:gd name="connsiteX3" fmla="*/ 518170 w 518170"/>
              <a:gd name="connsiteY3" fmla="*/ 433430 h 433430"/>
              <a:gd name="connsiteX0" fmla="*/ 0 w 518170"/>
              <a:gd name="connsiteY0" fmla="*/ 0 h 433430"/>
              <a:gd name="connsiteX1" fmla="*/ 192580 w 518170"/>
              <a:gd name="connsiteY1" fmla="*/ 301994 h 433430"/>
              <a:gd name="connsiteX2" fmla="*/ 518170 w 518170"/>
              <a:gd name="connsiteY2" fmla="*/ 433430 h 433430"/>
              <a:gd name="connsiteX3" fmla="*/ 518170 w 518170"/>
              <a:gd name="connsiteY3" fmla="*/ 433430 h 433430"/>
              <a:gd name="connsiteX0" fmla="*/ 0 w 518170"/>
              <a:gd name="connsiteY0" fmla="*/ 0 h 433430"/>
              <a:gd name="connsiteX1" fmla="*/ 192580 w 518170"/>
              <a:gd name="connsiteY1" fmla="*/ 301994 h 433430"/>
              <a:gd name="connsiteX2" fmla="*/ 518170 w 518170"/>
              <a:gd name="connsiteY2" fmla="*/ 433430 h 433430"/>
              <a:gd name="connsiteX3" fmla="*/ 518170 w 518170"/>
              <a:gd name="connsiteY3" fmla="*/ 433430 h 433430"/>
              <a:gd name="connsiteX0" fmla="*/ 0 w 518170"/>
              <a:gd name="connsiteY0" fmla="*/ 0 h 433430"/>
              <a:gd name="connsiteX1" fmla="*/ 192580 w 518170"/>
              <a:gd name="connsiteY1" fmla="*/ 301994 h 433430"/>
              <a:gd name="connsiteX2" fmla="*/ 518170 w 518170"/>
              <a:gd name="connsiteY2" fmla="*/ 433430 h 433430"/>
              <a:gd name="connsiteX3" fmla="*/ 518170 w 518170"/>
              <a:gd name="connsiteY3" fmla="*/ 433430 h 433430"/>
              <a:gd name="connsiteX0" fmla="*/ 0 w 518170"/>
              <a:gd name="connsiteY0" fmla="*/ 0 h 433430"/>
              <a:gd name="connsiteX1" fmla="*/ 160812 w 518170"/>
              <a:gd name="connsiteY1" fmla="*/ 288034 h 433430"/>
              <a:gd name="connsiteX2" fmla="*/ 518170 w 518170"/>
              <a:gd name="connsiteY2" fmla="*/ 433430 h 433430"/>
              <a:gd name="connsiteX3" fmla="*/ 518170 w 518170"/>
              <a:gd name="connsiteY3" fmla="*/ 433430 h 433430"/>
              <a:gd name="connsiteX0" fmla="*/ 0 w 518170"/>
              <a:gd name="connsiteY0" fmla="*/ 0 h 433430"/>
              <a:gd name="connsiteX1" fmla="*/ 160812 w 518170"/>
              <a:gd name="connsiteY1" fmla="*/ 288034 h 433430"/>
              <a:gd name="connsiteX2" fmla="*/ 518170 w 518170"/>
              <a:gd name="connsiteY2" fmla="*/ 433430 h 433430"/>
              <a:gd name="connsiteX3" fmla="*/ 518170 w 518170"/>
              <a:gd name="connsiteY3" fmla="*/ 433430 h 433430"/>
              <a:gd name="connsiteX0" fmla="*/ 0 w 518170"/>
              <a:gd name="connsiteY0" fmla="*/ 0 h 433430"/>
              <a:gd name="connsiteX1" fmla="*/ 160812 w 518170"/>
              <a:gd name="connsiteY1" fmla="*/ 288034 h 433430"/>
              <a:gd name="connsiteX2" fmla="*/ 518170 w 518170"/>
              <a:gd name="connsiteY2" fmla="*/ 433430 h 433430"/>
              <a:gd name="connsiteX3" fmla="*/ 518170 w 518170"/>
              <a:gd name="connsiteY3" fmla="*/ 433430 h 433430"/>
              <a:gd name="connsiteX0" fmla="*/ 0 w 518170"/>
              <a:gd name="connsiteY0" fmla="*/ 0 h 433430"/>
              <a:gd name="connsiteX1" fmla="*/ 208140 w 518170"/>
              <a:gd name="connsiteY1" fmla="*/ 301995 h 433430"/>
              <a:gd name="connsiteX2" fmla="*/ 518170 w 518170"/>
              <a:gd name="connsiteY2" fmla="*/ 433430 h 433430"/>
              <a:gd name="connsiteX3" fmla="*/ 518170 w 518170"/>
              <a:gd name="connsiteY3" fmla="*/ 433430 h 433430"/>
              <a:gd name="connsiteX0" fmla="*/ 0 w 518170"/>
              <a:gd name="connsiteY0" fmla="*/ 0 h 433430"/>
              <a:gd name="connsiteX1" fmla="*/ 208140 w 518170"/>
              <a:gd name="connsiteY1" fmla="*/ 301995 h 433430"/>
              <a:gd name="connsiteX2" fmla="*/ 518170 w 518170"/>
              <a:gd name="connsiteY2" fmla="*/ 433430 h 433430"/>
              <a:gd name="connsiteX3" fmla="*/ 518170 w 518170"/>
              <a:gd name="connsiteY3" fmla="*/ 433430 h 433430"/>
              <a:gd name="connsiteX0" fmla="*/ 0 w 518170"/>
              <a:gd name="connsiteY0" fmla="*/ 0 h 428776"/>
              <a:gd name="connsiteX1" fmla="*/ 208140 w 518170"/>
              <a:gd name="connsiteY1" fmla="*/ 297341 h 428776"/>
              <a:gd name="connsiteX2" fmla="*/ 518170 w 518170"/>
              <a:gd name="connsiteY2" fmla="*/ 428776 h 428776"/>
              <a:gd name="connsiteX3" fmla="*/ 518170 w 518170"/>
              <a:gd name="connsiteY3" fmla="*/ 428776 h 428776"/>
              <a:gd name="connsiteX0" fmla="*/ 0 w 518170"/>
              <a:gd name="connsiteY0" fmla="*/ 0 h 377051"/>
              <a:gd name="connsiteX1" fmla="*/ 208140 w 518170"/>
              <a:gd name="connsiteY1" fmla="*/ 245616 h 377051"/>
              <a:gd name="connsiteX2" fmla="*/ 518170 w 518170"/>
              <a:gd name="connsiteY2" fmla="*/ 377051 h 377051"/>
              <a:gd name="connsiteX3" fmla="*/ 518170 w 518170"/>
              <a:gd name="connsiteY3" fmla="*/ 377051 h 377051"/>
              <a:gd name="connsiteX0" fmla="*/ 0 w 482491"/>
              <a:gd name="connsiteY0" fmla="*/ 0 h 400319"/>
              <a:gd name="connsiteX1" fmla="*/ 172461 w 482491"/>
              <a:gd name="connsiteY1" fmla="*/ 268884 h 400319"/>
              <a:gd name="connsiteX2" fmla="*/ 482491 w 482491"/>
              <a:gd name="connsiteY2" fmla="*/ 400319 h 400319"/>
              <a:gd name="connsiteX3" fmla="*/ 482491 w 482491"/>
              <a:gd name="connsiteY3" fmla="*/ 400319 h 400319"/>
              <a:gd name="connsiteX0" fmla="*/ 0 w 482491"/>
              <a:gd name="connsiteY0" fmla="*/ 0 h 400319"/>
              <a:gd name="connsiteX1" fmla="*/ 172461 w 482491"/>
              <a:gd name="connsiteY1" fmla="*/ 236371 h 400319"/>
              <a:gd name="connsiteX2" fmla="*/ 482491 w 482491"/>
              <a:gd name="connsiteY2" fmla="*/ 400319 h 400319"/>
              <a:gd name="connsiteX3" fmla="*/ 482491 w 482491"/>
              <a:gd name="connsiteY3" fmla="*/ 400319 h 400319"/>
              <a:gd name="connsiteX0" fmla="*/ 0 w 482491"/>
              <a:gd name="connsiteY0" fmla="*/ 0 h 400319"/>
              <a:gd name="connsiteX1" fmla="*/ 172461 w 482491"/>
              <a:gd name="connsiteY1" fmla="*/ 236371 h 400319"/>
              <a:gd name="connsiteX2" fmla="*/ 482491 w 482491"/>
              <a:gd name="connsiteY2" fmla="*/ 400319 h 400319"/>
              <a:gd name="connsiteX3" fmla="*/ 482491 w 482491"/>
              <a:gd name="connsiteY3" fmla="*/ 400319 h 400319"/>
              <a:gd name="connsiteX0" fmla="*/ 0 w 518198"/>
              <a:gd name="connsiteY0" fmla="*/ 0 h 460815"/>
              <a:gd name="connsiteX1" fmla="*/ 208168 w 518198"/>
              <a:gd name="connsiteY1" fmla="*/ 296867 h 460815"/>
              <a:gd name="connsiteX2" fmla="*/ 518198 w 518198"/>
              <a:gd name="connsiteY2" fmla="*/ 460815 h 460815"/>
              <a:gd name="connsiteX3" fmla="*/ 518198 w 518198"/>
              <a:gd name="connsiteY3" fmla="*/ 460815 h 460815"/>
              <a:gd name="connsiteX0" fmla="*/ 0 w 482491"/>
              <a:gd name="connsiteY0" fmla="*/ 0 h 460815"/>
              <a:gd name="connsiteX1" fmla="*/ 172461 w 482491"/>
              <a:gd name="connsiteY1" fmla="*/ 296867 h 460815"/>
              <a:gd name="connsiteX2" fmla="*/ 482491 w 482491"/>
              <a:gd name="connsiteY2" fmla="*/ 460815 h 460815"/>
              <a:gd name="connsiteX3" fmla="*/ 482491 w 482491"/>
              <a:gd name="connsiteY3" fmla="*/ 460815 h 460815"/>
              <a:gd name="connsiteX0" fmla="*/ 0 w 482491"/>
              <a:gd name="connsiteY0" fmla="*/ 0 h 460815"/>
              <a:gd name="connsiteX1" fmla="*/ 201026 w 482491"/>
              <a:gd name="connsiteY1" fmla="*/ 296868 h 460815"/>
              <a:gd name="connsiteX2" fmla="*/ 482491 w 482491"/>
              <a:gd name="connsiteY2" fmla="*/ 460815 h 460815"/>
              <a:gd name="connsiteX3" fmla="*/ 482491 w 482491"/>
              <a:gd name="connsiteY3" fmla="*/ 460815 h 460815"/>
              <a:gd name="connsiteX0" fmla="*/ 0 w 482491"/>
              <a:gd name="connsiteY0" fmla="*/ 0 h 460815"/>
              <a:gd name="connsiteX1" fmla="*/ 139624 w 482491"/>
              <a:gd name="connsiteY1" fmla="*/ 296868 h 460815"/>
              <a:gd name="connsiteX2" fmla="*/ 482491 w 482491"/>
              <a:gd name="connsiteY2" fmla="*/ 460815 h 460815"/>
              <a:gd name="connsiteX3" fmla="*/ 482491 w 482491"/>
              <a:gd name="connsiteY3" fmla="*/ 460815 h 460815"/>
              <a:gd name="connsiteX0" fmla="*/ 0 w 482491"/>
              <a:gd name="connsiteY0" fmla="*/ 0 h 460815"/>
              <a:gd name="connsiteX1" fmla="*/ 139624 w 482491"/>
              <a:gd name="connsiteY1" fmla="*/ 296868 h 460815"/>
              <a:gd name="connsiteX2" fmla="*/ 482491 w 482491"/>
              <a:gd name="connsiteY2" fmla="*/ 460815 h 460815"/>
              <a:gd name="connsiteX0" fmla="*/ 0 w 428764"/>
              <a:gd name="connsiteY0" fmla="*/ 0 h 460815"/>
              <a:gd name="connsiteX1" fmla="*/ 139624 w 428764"/>
              <a:gd name="connsiteY1" fmla="*/ 296868 h 460815"/>
              <a:gd name="connsiteX2" fmla="*/ 428764 w 428764"/>
              <a:gd name="connsiteY2" fmla="*/ 460815 h 460815"/>
              <a:gd name="connsiteX0" fmla="*/ 0 w 428764"/>
              <a:gd name="connsiteY0" fmla="*/ 0 h 460815"/>
              <a:gd name="connsiteX1" fmla="*/ 146450 w 428764"/>
              <a:gd name="connsiteY1" fmla="*/ 288641 h 460815"/>
              <a:gd name="connsiteX2" fmla="*/ 428764 w 428764"/>
              <a:gd name="connsiteY2" fmla="*/ 460815 h 460815"/>
              <a:gd name="connsiteX0" fmla="*/ 0 w 428764"/>
              <a:gd name="connsiteY0" fmla="*/ 0 h 460815"/>
              <a:gd name="connsiteX1" fmla="*/ 166930 w 428764"/>
              <a:gd name="connsiteY1" fmla="*/ 210365 h 460815"/>
              <a:gd name="connsiteX2" fmla="*/ 428764 w 428764"/>
              <a:gd name="connsiteY2" fmla="*/ 460815 h 460815"/>
              <a:gd name="connsiteX0" fmla="*/ 0 w 428764"/>
              <a:gd name="connsiteY0" fmla="*/ 0 h 460815"/>
              <a:gd name="connsiteX1" fmla="*/ 201064 w 428764"/>
              <a:gd name="connsiteY1" fmla="*/ 288641 h 460815"/>
              <a:gd name="connsiteX2" fmla="*/ 428764 w 428764"/>
              <a:gd name="connsiteY2" fmla="*/ 460815 h 460815"/>
              <a:gd name="connsiteX0" fmla="*/ 0 w 428764"/>
              <a:gd name="connsiteY0" fmla="*/ 0 h 460815"/>
              <a:gd name="connsiteX1" fmla="*/ 201064 w 428764"/>
              <a:gd name="connsiteY1" fmla="*/ 288641 h 460815"/>
              <a:gd name="connsiteX2" fmla="*/ 428764 w 428764"/>
              <a:gd name="connsiteY2" fmla="*/ 460815 h 460815"/>
              <a:gd name="connsiteX0" fmla="*/ 0 w 428764"/>
              <a:gd name="connsiteY0" fmla="*/ 0 h 460815"/>
              <a:gd name="connsiteX1" fmla="*/ 201064 w 428764"/>
              <a:gd name="connsiteY1" fmla="*/ 288641 h 460815"/>
              <a:gd name="connsiteX2" fmla="*/ 428764 w 428764"/>
              <a:gd name="connsiteY2" fmla="*/ 460815 h 460815"/>
              <a:gd name="connsiteX0" fmla="*/ 0 w 428764"/>
              <a:gd name="connsiteY0" fmla="*/ 0 h 460815"/>
              <a:gd name="connsiteX1" fmla="*/ 187410 w 428764"/>
              <a:gd name="connsiteY1" fmla="*/ 320084 h 460815"/>
              <a:gd name="connsiteX2" fmla="*/ 428764 w 428764"/>
              <a:gd name="connsiteY2" fmla="*/ 460815 h 460815"/>
              <a:gd name="connsiteX0" fmla="*/ 0 w 428764"/>
              <a:gd name="connsiteY0" fmla="*/ 0 h 460815"/>
              <a:gd name="connsiteX1" fmla="*/ 187410 w 428764"/>
              <a:gd name="connsiteY1" fmla="*/ 320084 h 460815"/>
              <a:gd name="connsiteX2" fmla="*/ 428764 w 428764"/>
              <a:gd name="connsiteY2" fmla="*/ 460815 h 460815"/>
              <a:gd name="connsiteX0" fmla="*/ 0 w 428764"/>
              <a:gd name="connsiteY0" fmla="*/ 0 h 460815"/>
              <a:gd name="connsiteX1" fmla="*/ 187410 w 428764"/>
              <a:gd name="connsiteY1" fmla="*/ 320084 h 460815"/>
              <a:gd name="connsiteX2" fmla="*/ 428764 w 428764"/>
              <a:gd name="connsiteY2" fmla="*/ 460815 h 460815"/>
              <a:gd name="connsiteX0" fmla="*/ 0 w 428764"/>
              <a:gd name="connsiteY0" fmla="*/ 0 h 460815"/>
              <a:gd name="connsiteX1" fmla="*/ 201440 w 428764"/>
              <a:gd name="connsiteY1" fmla="*/ 320084 h 460815"/>
              <a:gd name="connsiteX2" fmla="*/ 428764 w 428764"/>
              <a:gd name="connsiteY2" fmla="*/ 460815 h 460815"/>
              <a:gd name="connsiteX0" fmla="*/ 0 w 428764"/>
              <a:gd name="connsiteY0" fmla="*/ 0 h 467664"/>
              <a:gd name="connsiteX1" fmla="*/ 201440 w 428764"/>
              <a:gd name="connsiteY1" fmla="*/ 320084 h 467664"/>
              <a:gd name="connsiteX2" fmla="*/ 428764 w 428764"/>
              <a:gd name="connsiteY2" fmla="*/ 460815 h 467664"/>
              <a:gd name="connsiteX0" fmla="*/ 0 w 428764"/>
              <a:gd name="connsiteY0" fmla="*/ 0 h 470128"/>
              <a:gd name="connsiteX1" fmla="*/ 175611 w 428764"/>
              <a:gd name="connsiteY1" fmla="*/ 354810 h 470128"/>
              <a:gd name="connsiteX2" fmla="*/ 428764 w 428764"/>
              <a:gd name="connsiteY2" fmla="*/ 460815 h 470128"/>
              <a:gd name="connsiteX0" fmla="*/ 0 w 428764"/>
              <a:gd name="connsiteY0" fmla="*/ 0 h 470128"/>
              <a:gd name="connsiteX1" fmla="*/ 201440 w 428764"/>
              <a:gd name="connsiteY1" fmla="*/ 354810 h 470128"/>
              <a:gd name="connsiteX2" fmla="*/ 428764 w 428764"/>
              <a:gd name="connsiteY2" fmla="*/ 460815 h 470128"/>
              <a:gd name="connsiteX0" fmla="*/ 0 w 428764"/>
              <a:gd name="connsiteY0" fmla="*/ 0 h 491344"/>
              <a:gd name="connsiteX1" fmla="*/ 201440 w 428764"/>
              <a:gd name="connsiteY1" fmla="*/ 354810 h 491344"/>
              <a:gd name="connsiteX2" fmla="*/ 428764 w 428764"/>
              <a:gd name="connsiteY2" fmla="*/ 483816 h 491344"/>
              <a:gd name="connsiteX0" fmla="*/ 0 w 428764"/>
              <a:gd name="connsiteY0" fmla="*/ 0 h 483816"/>
              <a:gd name="connsiteX1" fmla="*/ 201440 w 428764"/>
              <a:gd name="connsiteY1" fmla="*/ 354810 h 483816"/>
              <a:gd name="connsiteX2" fmla="*/ 428764 w 428764"/>
              <a:gd name="connsiteY2" fmla="*/ 483816 h 483816"/>
              <a:gd name="connsiteX0" fmla="*/ 0 w 428764"/>
              <a:gd name="connsiteY0" fmla="*/ 0 h 486757"/>
              <a:gd name="connsiteX1" fmla="*/ 201440 w 428764"/>
              <a:gd name="connsiteY1" fmla="*/ 354810 h 486757"/>
              <a:gd name="connsiteX2" fmla="*/ 428764 w 428764"/>
              <a:gd name="connsiteY2" fmla="*/ 483816 h 486757"/>
              <a:gd name="connsiteX0" fmla="*/ 0 w 431045"/>
              <a:gd name="connsiteY0" fmla="*/ 0 h 509152"/>
              <a:gd name="connsiteX1" fmla="*/ 201440 w 431045"/>
              <a:gd name="connsiteY1" fmla="*/ 354810 h 509152"/>
              <a:gd name="connsiteX2" fmla="*/ 431045 w 431045"/>
              <a:gd name="connsiteY2" fmla="*/ 506816 h 509152"/>
              <a:gd name="connsiteX0" fmla="*/ 0 w 431045"/>
              <a:gd name="connsiteY0" fmla="*/ 0 h 531750"/>
              <a:gd name="connsiteX1" fmla="*/ 201440 w 431045"/>
              <a:gd name="connsiteY1" fmla="*/ 354810 h 531750"/>
              <a:gd name="connsiteX2" fmla="*/ 431045 w 431045"/>
              <a:gd name="connsiteY2" fmla="*/ 529817 h 531750"/>
              <a:gd name="connsiteX0" fmla="*/ 0 w 431045"/>
              <a:gd name="connsiteY0" fmla="*/ 0 h 529817"/>
              <a:gd name="connsiteX1" fmla="*/ 201440 w 431045"/>
              <a:gd name="connsiteY1" fmla="*/ 354810 h 529817"/>
              <a:gd name="connsiteX2" fmla="*/ 431045 w 431045"/>
              <a:gd name="connsiteY2" fmla="*/ 529817 h 529817"/>
              <a:gd name="connsiteX0" fmla="*/ 0 w 431045"/>
              <a:gd name="connsiteY0" fmla="*/ 0 h 529817"/>
              <a:gd name="connsiteX1" fmla="*/ 201440 w 431045"/>
              <a:gd name="connsiteY1" fmla="*/ 354810 h 529817"/>
              <a:gd name="connsiteX2" fmla="*/ 431045 w 431045"/>
              <a:gd name="connsiteY2" fmla="*/ 529817 h 529817"/>
              <a:gd name="connsiteX0" fmla="*/ 0 w 431045"/>
              <a:gd name="connsiteY0" fmla="*/ 0 h 529817"/>
              <a:gd name="connsiteX1" fmla="*/ 201440 w 431045"/>
              <a:gd name="connsiteY1" fmla="*/ 354810 h 529817"/>
              <a:gd name="connsiteX2" fmla="*/ 431045 w 431045"/>
              <a:gd name="connsiteY2" fmla="*/ 529817 h 529817"/>
              <a:gd name="connsiteX0" fmla="*/ 0 w 431045"/>
              <a:gd name="connsiteY0" fmla="*/ 0 h 529817"/>
              <a:gd name="connsiteX1" fmla="*/ 224250 w 431045"/>
              <a:gd name="connsiteY1" fmla="*/ 362478 h 529817"/>
              <a:gd name="connsiteX2" fmla="*/ 431045 w 431045"/>
              <a:gd name="connsiteY2" fmla="*/ 529817 h 529817"/>
              <a:gd name="connsiteX0" fmla="*/ 0 w 431045"/>
              <a:gd name="connsiteY0" fmla="*/ 0 h 529817"/>
              <a:gd name="connsiteX1" fmla="*/ 224250 w 431045"/>
              <a:gd name="connsiteY1" fmla="*/ 362478 h 529817"/>
              <a:gd name="connsiteX2" fmla="*/ 431045 w 431045"/>
              <a:gd name="connsiteY2" fmla="*/ 529817 h 529817"/>
              <a:gd name="connsiteX0" fmla="*/ 0 w 431045"/>
              <a:gd name="connsiteY0" fmla="*/ 0 h 529817"/>
              <a:gd name="connsiteX1" fmla="*/ 224250 w 431045"/>
              <a:gd name="connsiteY1" fmla="*/ 362478 h 529817"/>
              <a:gd name="connsiteX2" fmla="*/ 431045 w 431045"/>
              <a:gd name="connsiteY2" fmla="*/ 529817 h 529817"/>
              <a:gd name="connsiteX0" fmla="*/ 0 w 431045"/>
              <a:gd name="connsiteY0" fmla="*/ 0 h 529817"/>
              <a:gd name="connsiteX1" fmla="*/ 190035 w 431045"/>
              <a:gd name="connsiteY1" fmla="*/ 324142 h 529817"/>
              <a:gd name="connsiteX2" fmla="*/ 431045 w 431045"/>
              <a:gd name="connsiteY2" fmla="*/ 529817 h 529817"/>
              <a:gd name="connsiteX0" fmla="*/ 0 w 431045"/>
              <a:gd name="connsiteY0" fmla="*/ 0 h 529817"/>
              <a:gd name="connsiteX1" fmla="*/ 190035 w 431045"/>
              <a:gd name="connsiteY1" fmla="*/ 308807 h 529817"/>
              <a:gd name="connsiteX2" fmla="*/ 431045 w 431045"/>
              <a:gd name="connsiteY2" fmla="*/ 529817 h 529817"/>
              <a:gd name="connsiteX0" fmla="*/ 0 w 431045"/>
              <a:gd name="connsiteY0" fmla="*/ 0 h 529817"/>
              <a:gd name="connsiteX1" fmla="*/ 190035 w 431045"/>
              <a:gd name="connsiteY1" fmla="*/ 308807 h 529817"/>
              <a:gd name="connsiteX2" fmla="*/ 431045 w 431045"/>
              <a:gd name="connsiteY2" fmla="*/ 529817 h 529817"/>
              <a:gd name="connsiteX0" fmla="*/ 0 w 431045"/>
              <a:gd name="connsiteY0" fmla="*/ 0 h 529817"/>
              <a:gd name="connsiteX1" fmla="*/ 122540 w 431045"/>
              <a:gd name="connsiteY1" fmla="*/ 270275 h 529817"/>
              <a:gd name="connsiteX2" fmla="*/ 431045 w 431045"/>
              <a:gd name="connsiteY2" fmla="*/ 529817 h 529817"/>
              <a:gd name="connsiteX0" fmla="*/ 0 w 431045"/>
              <a:gd name="connsiteY0" fmla="*/ 0 h 529817"/>
              <a:gd name="connsiteX1" fmla="*/ 122540 w 431045"/>
              <a:gd name="connsiteY1" fmla="*/ 270275 h 529817"/>
              <a:gd name="connsiteX2" fmla="*/ 431045 w 431045"/>
              <a:gd name="connsiteY2" fmla="*/ 529817 h 529817"/>
              <a:gd name="connsiteX0" fmla="*/ 0 w 431045"/>
              <a:gd name="connsiteY0" fmla="*/ 0 h 529817"/>
              <a:gd name="connsiteX1" fmla="*/ 122540 w 431045"/>
              <a:gd name="connsiteY1" fmla="*/ 270275 h 529817"/>
              <a:gd name="connsiteX2" fmla="*/ 431045 w 431045"/>
              <a:gd name="connsiteY2" fmla="*/ 529817 h 529817"/>
              <a:gd name="connsiteX0" fmla="*/ 0 w 431045"/>
              <a:gd name="connsiteY0" fmla="*/ 0 h 529817"/>
              <a:gd name="connsiteX1" fmla="*/ 114103 w 431045"/>
              <a:gd name="connsiteY1" fmla="*/ 224036 h 529817"/>
              <a:gd name="connsiteX2" fmla="*/ 431045 w 431045"/>
              <a:gd name="connsiteY2" fmla="*/ 529817 h 529817"/>
              <a:gd name="connsiteX0" fmla="*/ 0 w 431045"/>
              <a:gd name="connsiteY0" fmla="*/ 0 h 529817"/>
              <a:gd name="connsiteX1" fmla="*/ 219564 w 431045"/>
              <a:gd name="connsiteY1" fmla="*/ 331925 h 529817"/>
              <a:gd name="connsiteX2" fmla="*/ 431045 w 431045"/>
              <a:gd name="connsiteY2" fmla="*/ 529817 h 529817"/>
              <a:gd name="connsiteX0" fmla="*/ 0 w 431045"/>
              <a:gd name="connsiteY0" fmla="*/ 0 h 529817"/>
              <a:gd name="connsiteX1" fmla="*/ 194254 w 431045"/>
              <a:gd name="connsiteY1" fmla="*/ 347339 h 529817"/>
              <a:gd name="connsiteX2" fmla="*/ 431045 w 431045"/>
              <a:gd name="connsiteY2" fmla="*/ 529817 h 529817"/>
              <a:gd name="connsiteX0" fmla="*/ 0 w 431045"/>
              <a:gd name="connsiteY0" fmla="*/ 0 h 529817"/>
              <a:gd name="connsiteX1" fmla="*/ 194254 w 431045"/>
              <a:gd name="connsiteY1" fmla="*/ 347339 h 529817"/>
              <a:gd name="connsiteX2" fmla="*/ 431045 w 431045"/>
              <a:gd name="connsiteY2" fmla="*/ 529817 h 529817"/>
              <a:gd name="connsiteX0" fmla="*/ 0 w 431045"/>
              <a:gd name="connsiteY0" fmla="*/ 0 h 529817"/>
              <a:gd name="connsiteX1" fmla="*/ 194254 w 431045"/>
              <a:gd name="connsiteY1" fmla="*/ 347339 h 529817"/>
              <a:gd name="connsiteX2" fmla="*/ 431045 w 431045"/>
              <a:gd name="connsiteY2" fmla="*/ 529817 h 529817"/>
              <a:gd name="connsiteX0" fmla="*/ 0 w 431045"/>
              <a:gd name="connsiteY0" fmla="*/ 0 h 529817"/>
              <a:gd name="connsiteX1" fmla="*/ 143633 w 431045"/>
              <a:gd name="connsiteY1" fmla="*/ 293394 h 529817"/>
              <a:gd name="connsiteX2" fmla="*/ 431045 w 431045"/>
              <a:gd name="connsiteY2" fmla="*/ 529817 h 529817"/>
              <a:gd name="connsiteX0" fmla="*/ 0 w 431045"/>
              <a:gd name="connsiteY0" fmla="*/ 0 h 529817"/>
              <a:gd name="connsiteX1" fmla="*/ 143633 w 431045"/>
              <a:gd name="connsiteY1" fmla="*/ 293394 h 529817"/>
              <a:gd name="connsiteX2" fmla="*/ 431045 w 431045"/>
              <a:gd name="connsiteY2" fmla="*/ 529817 h 529817"/>
              <a:gd name="connsiteX0" fmla="*/ 0 w 431045"/>
              <a:gd name="connsiteY0" fmla="*/ 0 h 529817"/>
              <a:gd name="connsiteX1" fmla="*/ 143633 w 431045"/>
              <a:gd name="connsiteY1" fmla="*/ 293394 h 529817"/>
              <a:gd name="connsiteX2" fmla="*/ 431045 w 431045"/>
              <a:gd name="connsiteY2" fmla="*/ 529817 h 529817"/>
              <a:gd name="connsiteX0" fmla="*/ 0 w 431045"/>
              <a:gd name="connsiteY0" fmla="*/ 0 h 529817"/>
              <a:gd name="connsiteX1" fmla="*/ 190036 w 431045"/>
              <a:gd name="connsiteY1" fmla="*/ 301100 h 529817"/>
              <a:gd name="connsiteX2" fmla="*/ 431045 w 431045"/>
              <a:gd name="connsiteY2" fmla="*/ 529817 h 529817"/>
              <a:gd name="connsiteX0" fmla="*/ 0 w 431045"/>
              <a:gd name="connsiteY0" fmla="*/ 0 h 529817"/>
              <a:gd name="connsiteX1" fmla="*/ 190036 w 431045"/>
              <a:gd name="connsiteY1" fmla="*/ 301100 h 529817"/>
              <a:gd name="connsiteX2" fmla="*/ 431045 w 431045"/>
              <a:gd name="connsiteY2" fmla="*/ 529817 h 529817"/>
              <a:gd name="connsiteX0" fmla="*/ 0 w 431045"/>
              <a:gd name="connsiteY0" fmla="*/ 0 h 529817"/>
              <a:gd name="connsiteX1" fmla="*/ 190036 w 431045"/>
              <a:gd name="connsiteY1" fmla="*/ 301100 h 529817"/>
              <a:gd name="connsiteX2" fmla="*/ 431045 w 431045"/>
              <a:gd name="connsiteY2" fmla="*/ 529817 h 529817"/>
              <a:gd name="connsiteX0" fmla="*/ 0 w 431045"/>
              <a:gd name="connsiteY0" fmla="*/ 0 h 529817"/>
              <a:gd name="connsiteX1" fmla="*/ 190036 w 431045"/>
              <a:gd name="connsiteY1" fmla="*/ 301100 h 529817"/>
              <a:gd name="connsiteX2" fmla="*/ 431045 w 431045"/>
              <a:gd name="connsiteY2" fmla="*/ 529817 h 529817"/>
              <a:gd name="connsiteX0" fmla="*/ 0 w 431045"/>
              <a:gd name="connsiteY0" fmla="*/ 0 h 529817"/>
              <a:gd name="connsiteX1" fmla="*/ 190036 w 431045"/>
              <a:gd name="connsiteY1" fmla="*/ 301100 h 529817"/>
              <a:gd name="connsiteX2" fmla="*/ 431045 w 431045"/>
              <a:gd name="connsiteY2" fmla="*/ 529817 h 529817"/>
              <a:gd name="connsiteX0" fmla="*/ 0 w 431045"/>
              <a:gd name="connsiteY0" fmla="*/ 0 h 529817"/>
              <a:gd name="connsiteX1" fmla="*/ 178146 w 431045"/>
              <a:gd name="connsiteY1" fmla="*/ 283722 h 529817"/>
              <a:gd name="connsiteX2" fmla="*/ 431045 w 431045"/>
              <a:gd name="connsiteY2" fmla="*/ 529817 h 529817"/>
              <a:gd name="connsiteX0" fmla="*/ 0 w 431045"/>
              <a:gd name="connsiteY0" fmla="*/ 0 h 529817"/>
              <a:gd name="connsiteX1" fmla="*/ 178146 w 431045"/>
              <a:gd name="connsiteY1" fmla="*/ 283722 h 529817"/>
              <a:gd name="connsiteX2" fmla="*/ 431045 w 431045"/>
              <a:gd name="connsiteY2" fmla="*/ 529817 h 529817"/>
            </a:gdLst>
            <a:ahLst/>
            <a:cxnLst>
              <a:cxn ang="0">
                <a:pos x="connsiteX0" y="connsiteY0"/>
              </a:cxn>
              <a:cxn ang="0">
                <a:pos x="connsiteX1" y="connsiteY1"/>
              </a:cxn>
              <a:cxn ang="0">
                <a:pos x="connsiteX2" y="connsiteY2"/>
              </a:cxn>
            </a:cxnLst>
            <a:rect l="l" t="t" r="r" b="b"/>
            <a:pathLst>
              <a:path w="431045" h="529817">
                <a:moveTo>
                  <a:pt x="0" y="0"/>
                </a:moveTo>
                <a:cubicBezTo>
                  <a:pt x="72542" y="124821"/>
                  <a:pt x="111062" y="191074"/>
                  <a:pt x="178146" y="283722"/>
                </a:cubicBezTo>
                <a:cubicBezTo>
                  <a:pt x="245230" y="376370"/>
                  <a:pt x="335746" y="469841"/>
                  <a:pt x="431045" y="529817"/>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5" name="テキスト ボックス 2">
            <a:extLst>
              <a:ext uri="{FF2B5EF4-FFF2-40B4-BE49-F238E27FC236}">
                <a16:creationId xmlns:a16="http://schemas.microsoft.com/office/drawing/2014/main" id="{7782FF9F-218D-449D-994F-38EC94A09FC2}"/>
              </a:ext>
            </a:extLst>
          </p:cNvPr>
          <p:cNvSpPr txBox="1">
            <a:spLocks noChangeArrowheads="1"/>
          </p:cNvSpPr>
          <p:nvPr/>
        </p:nvSpPr>
        <p:spPr bwMode="auto">
          <a:xfrm>
            <a:off x="4297678" y="5328170"/>
            <a:ext cx="285710" cy="539770"/>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a:effectLst/>
                <a:latin typeface="Bookman Old Style"/>
                <a:ea typeface="ＭＳ 明朝"/>
                <a:cs typeface="Times New Roman"/>
              </a:rPr>
              <a:t>a</a:t>
            </a:r>
            <a:endParaRPr lang="ja-JP" kern="100" dirty="0">
              <a:effectLst/>
              <a:latin typeface="Century"/>
              <a:ea typeface="ＭＳ 明朝"/>
              <a:cs typeface="Times New Roman"/>
            </a:endParaRPr>
          </a:p>
        </p:txBody>
      </p:sp>
      <p:sp>
        <p:nvSpPr>
          <p:cNvPr id="77" name="テキスト ボックス 2">
            <a:extLst>
              <a:ext uri="{FF2B5EF4-FFF2-40B4-BE49-F238E27FC236}">
                <a16:creationId xmlns:a16="http://schemas.microsoft.com/office/drawing/2014/main" id="{A3EB5B90-4376-4E8E-9A34-151DC7AF3AD6}"/>
              </a:ext>
            </a:extLst>
          </p:cNvPr>
          <p:cNvSpPr txBox="1">
            <a:spLocks noChangeArrowheads="1"/>
          </p:cNvSpPr>
          <p:nvPr/>
        </p:nvSpPr>
        <p:spPr bwMode="auto">
          <a:xfrm>
            <a:off x="5316273" y="5346855"/>
            <a:ext cx="540740" cy="539770"/>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altLang="ja-JP" kern="100" dirty="0">
                <a:latin typeface="Times New Roman"/>
                <a:ea typeface="ＭＳ 明朝"/>
                <a:cs typeface="Times New Roman"/>
              </a:rPr>
              <a:t>2</a:t>
            </a:r>
            <a:r>
              <a:rPr lang="en-US" i="1" kern="100" dirty="0">
                <a:effectLst/>
                <a:latin typeface="Bookman Old Style"/>
                <a:ea typeface="ＭＳ 明朝"/>
                <a:cs typeface="Times New Roman"/>
              </a:rPr>
              <a:t>a</a:t>
            </a:r>
            <a:endParaRPr lang="ja-JP" kern="100" dirty="0">
              <a:effectLst/>
              <a:latin typeface="Century"/>
              <a:ea typeface="ＭＳ 明朝"/>
              <a:cs typeface="Times New Roman"/>
            </a:endParaRPr>
          </a:p>
        </p:txBody>
      </p:sp>
      <p:cxnSp>
        <p:nvCxnSpPr>
          <p:cNvPr id="78" name="直線矢印コネクタ 77">
            <a:extLst>
              <a:ext uri="{FF2B5EF4-FFF2-40B4-BE49-F238E27FC236}">
                <a16:creationId xmlns:a16="http://schemas.microsoft.com/office/drawing/2014/main" id="{9B8E0F5F-9B39-4A8B-A197-A4388D0CBB77}"/>
              </a:ext>
            </a:extLst>
          </p:cNvPr>
          <p:cNvCxnSpPr>
            <a:cxnSpLocks/>
          </p:cNvCxnSpPr>
          <p:nvPr/>
        </p:nvCxnSpPr>
        <p:spPr>
          <a:xfrm>
            <a:off x="3282650" y="5116014"/>
            <a:ext cx="4525613"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矢印コネクタ 80">
            <a:extLst>
              <a:ext uri="{FF2B5EF4-FFF2-40B4-BE49-F238E27FC236}">
                <a16:creationId xmlns:a16="http://schemas.microsoft.com/office/drawing/2014/main" id="{1969EEE9-E71C-41CF-8AD5-C9B91BF82550}"/>
              </a:ext>
            </a:extLst>
          </p:cNvPr>
          <p:cNvCxnSpPr>
            <a:cxnSpLocks/>
          </p:cNvCxnSpPr>
          <p:nvPr/>
        </p:nvCxnSpPr>
        <p:spPr>
          <a:xfrm flipV="1">
            <a:off x="5483068" y="5802771"/>
            <a:ext cx="2325195" cy="1"/>
          </a:xfrm>
          <a:prstGeom prst="straightConnector1">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テキスト ボックス 2">
            <a:extLst>
              <a:ext uri="{FF2B5EF4-FFF2-40B4-BE49-F238E27FC236}">
                <a16:creationId xmlns:a16="http://schemas.microsoft.com/office/drawing/2014/main" id="{AB805440-AEF7-4AF5-B110-E5681BA98C60}"/>
              </a:ext>
            </a:extLst>
          </p:cNvPr>
          <p:cNvSpPr txBox="1">
            <a:spLocks noChangeArrowheads="1"/>
          </p:cNvSpPr>
          <p:nvPr/>
        </p:nvSpPr>
        <p:spPr bwMode="auto">
          <a:xfrm>
            <a:off x="2146510" y="4872892"/>
            <a:ext cx="1034305" cy="433890"/>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err="1">
                <a:effectLst/>
                <a:latin typeface="Bookman Old Style"/>
                <a:ea typeface="ＭＳ 明朝"/>
                <a:cs typeface="Times New Roman"/>
              </a:rPr>
              <a:t>kQ</a:t>
            </a:r>
            <a:r>
              <a:rPr lang="en-US" kern="100" dirty="0">
                <a:effectLst/>
                <a:latin typeface="Symbol"/>
                <a:ea typeface="ＭＳ 明朝"/>
                <a:cs typeface="Times New Roman"/>
              </a:rPr>
              <a:t>/</a:t>
            </a:r>
            <a:r>
              <a:rPr lang="en-US" altLang="ja-JP" kern="100" dirty="0">
                <a:latin typeface="Times New Roman"/>
                <a:ea typeface="ＭＳ 明朝"/>
                <a:cs typeface="Times New Roman"/>
              </a:rPr>
              <a:t>2</a:t>
            </a:r>
            <a:r>
              <a:rPr lang="en-US" i="1" kern="100" dirty="0">
                <a:effectLst/>
                <a:latin typeface="Bookman Old Style"/>
                <a:ea typeface="ＭＳ 明朝"/>
                <a:cs typeface="Times New Roman"/>
              </a:rPr>
              <a:t>a</a:t>
            </a:r>
            <a:endParaRPr lang="ja-JP" kern="100" dirty="0">
              <a:effectLst/>
              <a:latin typeface="Century"/>
              <a:ea typeface="ＭＳ 明朝"/>
              <a:cs typeface="Times New Roman"/>
            </a:endParaRPr>
          </a:p>
        </p:txBody>
      </p:sp>
    </p:spTree>
    <p:extLst>
      <p:ext uri="{BB962C8B-B14F-4D97-AF65-F5344CB8AC3E}">
        <p14:creationId xmlns:p14="http://schemas.microsoft.com/office/powerpoint/2010/main" val="744786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95DA8804-4E9E-42C5-979E-35B4D34E0C1B}"/>
              </a:ext>
            </a:extLst>
          </p:cNvPr>
          <p:cNvSpPr/>
          <p:nvPr/>
        </p:nvSpPr>
        <p:spPr>
          <a:xfrm>
            <a:off x="-1" y="19763"/>
            <a:ext cx="9144001" cy="2677656"/>
          </a:xfrm>
          <a:prstGeom prst="rect">
            <a:avLst/>
          </a:prstGeom>
        </p:spPr>
        <p:txBody>
          <a:bodyPr wrap="square">
            <a:spAutoFit/>
          </a:bodyPr>
          <a:lstStyle/>
          <a:p>
            <a:pPr algn="just">
              <a:spcAft>
                <a:spcPts val="0"/>
              </a:spcAft>
            </a:pPr>
            <a:r>
              <a:rPr lang="ja-JP" altLang="en-US" kern="100" dirty="0">
                <a:latin typeface="Times New Roman"/>
                <a:ea typeface="ＭＳ 明朝"/>
                <a:cs typeface="Times New Roman"/>
              </a:rPr>
              <a:t>課題</a:t>
            </a:r>
            <a:r>
              <a:rPr lang="en-US" altLang="ja-JP" kern="100" dirty="0">
                <a:latin typeface="Times New Roman"/>
                <a:ea typeface="ＭＳ 明朝"/>
                <a:cs typeface="Times New Roman"/>
              </a:rPr>
              <a:t>2. </a:t>
            </a:r>
            <a:r>
              <a:rPr lang="en-US" altLang="ja-JP" i="1" kern="100" dirty="0">
                <a:latin typeface="Bookman Old Style"/>
                <a:ea typeface="ＭＳ 明朝"/>
                <a:cs typeface="Times New Roman"/>
              </a:rPr>
              <a:t>x</a:t>
            </a:r>
            <a:r>
              <a:rPr lang="en-US" altLang="ja-JP" kern="100" dirty="0">
                <a:latin typeface="Symbol" panose="05050102010706020507" pitchFamily="18" charset="2"/>
                <a:ea typeface="ＭＳ 明朝"/>
                <a:cs typeface="Times New Roman"/>
              </a:rPr>
              <a:t>=±</a:t>
            </a:r>
            <a:r>
              <a:rPr lang="en-US" altLang="ja-JP" i="1" kern="100" dirty="0">
                <a:latin typeface="Bookman Old Style"/>
                <a:ea typeface="ＭＳ 明朝"/>
                <a:cs typeface="Times New Roman"/>
              </a:rPr>
              <a:t>c</a:t>
            </a:r>
            <a:r>
              <a:rPr lang="en-US" altLang="ja-JP" dirty="0">
                <a:ea typeface="ＭＳ 明朝" panose="02020609040205080304" pitchFamily="17" charset="-128"/>
                <a:cs typeface="Times New Roman" panose="02020603050405020304" pitchFamily="18" charset="0"/>
              </a:rPr>
              <a:t> (</a:t>
            </a:r>
            <a:r>
              <a:rPr lang="en-US" altLang="ja-JP" i="1" kern="100" dirty="0">
                <a:latin typeface="Bookman Old Style"/>
                <a:ea typeface="ＭＳ 明朝"/>
                <a:cs typeface="Times New Roman"/>
              </a:rPr>
              <a:t>c </a:t>
            </a:r>
            <a:r>
              <a:rPr lang="en-US" altLang="ja-JP" dirty="0">
                <a:ea typeface="ＭＳ 明朝" panose="02020609040205080304" pitchFamily="17" charset="-128"/>
                <a:cs typeface="Times New Roman" panose="02020603050405020304" pitchFamily="18" charset="0"/>
              </a:rPr>
              <a:t>(&gt;0)</a:t>
            </a:r>
            <a:r>
              <a:rPr lang="ja-JP" altLang="en-US" dirty="0">
                <a:ea typeface="ＭＳ 明朝" panose="02020609040205080304" pitchFamily="17" charset="-128"/>
                <a:cs typeface="Times New Roman" panose="02020603050405020304" pitchFamily="18" charset="0"/>
              </a:rPr>
              <a:t>は定数</a:t>
            </a:r>
            <a:r>
              <a:rPr lang="en-US" altLang="ja-JP" dirty="0">
                <a:ea typeface="ＭＳ 明朝" panose="02020609040205080304" pitchFamily="17" charset="-128"/>
                <a:cs typeface="Times New Roman" panose="02020603050405020304" pitchFamily="18" charset="0"/>
              </a:rPr>
              <a:t>)</a:t>
            </a:r>
            <a:r>
              <a:rPr lang="ja-JP" altLang="en-US" kern="100" dirty="0">
                <a:latin typeface="Times New Roman"/>
                <a:ea typeface="ＭＳ 明朝"/>
                <a:cs typeface="Times New Roman"/>
              </a:rPr>
              <a:t>にある無限の平面に面密度</a:t>
            </a:r>
            <a:r>
              <a:rPr lang="en-US" altLang="ja-JP" kern="100" dirty="0">
                <a:latin typeface="Symbol" panose="05050102010706020507" pitchFamily="18" charset="2"/>
                <a:ea typeface="ＭＳ 明朝"/>
                <a:cs typeface="Times New Roman"/>
              </a:rPr>
              <a:t>±</a:t>
            </a:r>
            <a:r>
              <a:rPr lang="en-US" altLang="ja-JP" i="1" kern="100" dirty="0">
                <a:latin typeface="Symbol" panose="05050102010706020507" pitchFamily="18" charset="2"/>
                <a:ea typeface="ＭＳ 明朝"/>
                <a:cs typeface="Times New Roman"/>
              </a:rPr>
              <a:t>s</a:t>
            </a:r>
            <a:r>
              <a:rPr lang="ja-JP" altLang="en-US" kern="100" dirty="0">
                <a:latin typeface="Times New Roman"/>
                <a:ea typeface="ＭＳ 明朝"/>
                <a:cs typeface="Times New Roman"/>
              </a:rPr>
              <a:t>の電荷が一様分布しており電場は平面に対して面対称とする。対称性より電場は</a:t>
            </a:r>
            <a:r>
              <a:rPr lang="en-US" altLang="ja-JP" i="1" kern="100" dirty="0">
                <a:latin typeface="Bookman Old Style"/>
                <a:ea typeface="ＭＳ 明朝"/>
                <a:cs typeface="Times New Roman"/>
              </a:rPr>
              <a:t>x</a:t>
            </a:r>
            <a:r>
              <a:rPr lang="ja-JP" altLang="en-US" dirty="0">
                <a:solidFill>
                  <a:srgbClr val="000000"/>
                </a:solidFill>
                <a:latin typeface="ＭＳ 明朝" panose="02020609040205080304" pitchFamily="17" charset="-128"/>
                <a:ea typeface="ＭＳ 明朝" panose="02020609040205080304" pitchFamily="17" charset="-128"/>
              </a:rPr>
              <a:t>成分のみで</a:t>
            </a:r>
            <a:r>
              <a:rPr lang="en-US" altLang="ja-JP" i="1" kern="100" dirty="0">
                <a:latin typeface="Bookman Old Style"/>
                <a:ea typeface="ＭＳ 明朝"/>
                <a:cs typeface="Times New Roman"/>
              </a:rPr>
              <a:t>x</a:t>
            </a:r>
            <a:r>
              <a:rPr lang="ja-JP" altLang="en-US" dirty="0">
                <a:solidFill>
                  <a:srgbClr val="000000"/>
                </a:solidFill>
                <a:ea typeface="ＭＳ 明朝" panose="02020609040205080304" pitchFamily="17" charset="-128"/>
                <a:cs typeface="Times New Roman" panose="02020603050405020304" pitchFamily="18" charset="0"/>
              </a:rPr>
              <a:t>のみの関数</a:t>
            </a:r>
            <a:r>
              <a:rPr lang="ja-JP" altLang="en-US" dirty="0">
                <a:solidFill>
                  <a:srgbClr val="000000"/>
                </a:solidFill>
                <a:latin typeface="ＭＳ 明朝" panose="02020609040205080304" pitchFamily="17" charset="-128"/>
                <a:ea typeface="ＭＳ 明朝" panose="02020609040205080304" pitchFamily="17" charset="-128"/>
              </a:rPr>
              <a:t>である</a:t>
            </a:r>
            <a:r>
              <a:rPr lang="ja-JP" altLang="en-US" kern="100" dirty="0">
                <a:latin typeface="Times New Roman"/>
                <a:ea typeface="ＭＳ 明朝"/>
                <a:cs typeface="Times New Roman"/>
              </a:rPr>
              <a:t>。電場の</a:t>
            </a:r>
            <a:r>
              <a:rPr lang="en-US" altLang="ja-JP" i="1" kern="100" dirty="0">
                <a:latin typeface="Bookman Old Style"/>
                <a:ea typeface="ＭＳ 明朝"/>
                <a:cs typeface="Times New Roman"/>
              </a:rPr>
              <a:t>x</a:t>
            </a:r>
            <a:r>
              <a:rPr lang="ja-JP" altLang="en-US" dirty="0">
                <a:solidFill>
                  <a:srgbClr val="000000"/>
                </a:solidFill>
                <a:latin typeface="ＭＳ 明朝" panose="02020609040205080304" pitchFamily="17" charset="-128"/>
                <a:ea typeface="ＭＳ 明朝" panose="02020609040205080304" pitchFamily="17" charset="-128"/>
              </a:rPr>
              <a:t>成分</a:t>
            </a:r>
            <a:r>
              <a:rPr lang="en-US" altLang="ja-JP" i="1" kern="100" dirty="0">
                <a:latin typeface="Bookman Old Style"/>
                <a:ea typeface="ＭＳ 明朝"/>
                <a:cs typeface="Times New Roman"/>
              </a:rPr>
              <a:t>E</a:t>
            </a:r>
            <a:r>
              <a:rPr lang="en-US" altLang="ja-JP" i="1" kern="100" baseline="-25000" dirty="0">
                <a:latin typeface="Bookman Old Style"/>
                <a:ea typeface="ＭＳ 明朝"/>
                <a:cs typeface="Times New Roman"/>
              </a:rPr>
              <a:t>x</a:t>
            </a:r>
            <a:r>
              <a:rPr lang="ja-JP" altLang="en-US" kern="100" dirty="0">
                <a:latin typeface="Times New Roman"/>
                <a:ea typeface="ＭＳ 明朝"/>
                <a:cs typeface="Times New Roman"/>
              </a:rPr>
              <a:t>は、</a:t>
            </a:r>
            <a:r>
              <a:rPr lang="en-US" altLang="ja-JP" dirty="0">
                <a:latin typeface="Times New Roman"/>
                <a:ea typeface="ＭＳ 明朝"/>
                <a:cs typeface="Times New Roman"/>
              </a:rPr>
              <a:t>|</a:t>
            </a:r>
            <a:r>
              <a:rPr lang="en-US" altLang="ja-JP" i="1" dirty="0">
                <a:latin typeface="Bookman Old Style"/>
                <a:ea typeface="ＭＳ 明朝"/>
                <a:cs typeface="Times New Roman"/>
              </a:rPr>
              <a:t>x</a:t>
            </a:r>
            <a:r>
              <a:rPr lang="en-US" altLang="ja-JP" dirty="0">
                <a:latin typeface="Times New Roman"/>
                <a:ea typeface="ＭＳ 明朝"/>
                <a:cs typeface="Times New Roman"/>
              </a:rPr>
              <a:t>|</a:t>
            </a:r>
            <a:r>
              <a:rPr kumimoji="1" lang="en-US" altLang="ja-JP" sz="2800" b="0" i="0" u="none" strike="noStrike" kern="100" cap="none" spc="0" normalizeH="0" baseline="0" noProof="0" dirty="0">
                <a:ln>
                  <a:noFill/>
                </a:ln>
                <a:effectLst/>
                <a:uLnTx/>
                <a:uFillTx/>
                <a:latin typeface="Times New Roman"/>
                <a:ea typeface="ＭＳ 明朝"/>
                <a:cs typeface="Times New Roman"/>
              </a:rPr>
              <a:t>&gt;</a:t>
            </a:r>
            <a:r>
              <a:rPr kumimoji="1" lang="en-US" altLang="ja-JP" sz="2800" b="0" i="1" u="none" strike="noStrike" kern="100" cap="none" spc="0" normalizeH="0" baseline="0" noProof="0" dirty="0">
                <a:ln>
                  <a:noFill/>
                </a:ln>
                <a:effectLst/>
                <a:uLnTx/>
                <a:uFillTx/>
                <a:latin typeface="Bookman Old Style"/>
                <a:ea typeface="ＭＳ 明朝"/>
                <a:cs typeface="Times New Roman"/>
              </a:rPr>
              <a:t>c</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r>
              <a:rPr lang="en-US" altLang="ja-JP" dirty="0">
                <a:latin typeface="Times New Roman"/>
                <a:ea typeface="ＭＳ 明朝"/>
                <a:cs typeface="Times New Roman"/>
              </a:rPr>
              <a:t>0</a:t>
            </a:r>
            <a:r>
              <a:rPr kumimoji="1" lang="en-US" altLang="ja-JP" sz="2800" b="0" i="0" u="none" strike="noStrike" kern="100" cap="none" spc="0" normalizeH="0" baseline="0" noProof="0" dirty="0">
                <a:ln>
                  <a:noFill/>
                </a:ln>
                <a:effectLst/>
                <a:uLnTx/>
                <a:uFillTx/>
                <a:latin typeface="Times New Roman"/>
                <a:ea typeface="ＭＳ 明朝"/>
                <a:cs typeface="Times New Roman"/>
              </a:rPr>
              <a:t>, </a:t>
            </a:r>
            <a:r>
              <a:rPr lang="en-US" altLang="ja-JP" dirty="0">
                <a:latin typeface="Times New Roman"/>
                <a:ea typeface="ＭＳ 明朝"/>
                <a:cs typeface="Times New Roman"/>
              </a:rPr>
              <a:t>|</a:t>
            </a:r>
            <a:r>
              <a:rPr lang="en-US" altLang="ja-JP" i="1" dirty="0">
                <a:latin typeface="Bookman Old Style"/>
                <a:ea typeface="ＭＳ 明朝"/>
                <a:cs typeface="Times New Roman"/>
              </a:rPr>
              <a:t>x</a:t>
            </a:r>
            <a:r>
              <a:rPr lang="en-US" altLang="ja-JP" dirty="0">
                <a:latin typeface="Times New Roman"/>
                <a:ea typeface="ＭＳ 明朝"/>
                <a:cs typeface="Times New Roman"/>
              </a:rPr>
              <a:t>|</a:t>
            </a:r>
            <a:r>
              <a:rPr lang="en-US" altLang="ja-JP" kern="100" dirty="0">
                <a:latin typeface="Times New Roman"/>
                <a:ea typeface="ＭＳ 明朝"/>
                <a:cs typeface="Times New Roman"/>
              </a:rPr>
              <a:t>&lt;</a:t>
            </a:r>
            <a:r>
              <a:rPr lang="en-US" altLang="ja-JP" i="1" kern="100" dirty="0">
                <a:latin typeface="Bookman Old Style"/>
                <a:ea typeface="ＭＳ 明朝"/>
                <a:cs typeface="Times New Roman"/>
              </a:rPr>
              <a:t>c</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r>
              <a:rPr lang="en-US" altLang="ja-JP" i="1" kern="100" dirty="0">
                <a:latin typeface="Symbol" panose="05050102010706020507" pitchFamily="18" charset="2"/>
                <a:ea typeface="ＭＳ 明朝"/>
                <a:cs typeface="Times New Roman"/>
              </a:rPr>
              <a:t>-s</a:t>
            </a:r>
            <a:r>
              <a:rPr kumimoji="1" lang="en-US" altLang="ja-JP" sz="2800" b="0" i="0" u="none" strike="noStrike" kern="100" cap="none" spc="0" normalizeH="0" baseline="0" noProof="0" dirty="0">
                <a:ln>
                  <a:noFill/>
                </a:ln>
                <a:effectLst/>
                <a:uLnTx/>
                <a:uFillTx/>
                <a:latin typeface="Times New Roman"/>
                <a:ea typeface="ＭＳ 明朝"/>
                <a:cs typeface="Times New Roman"/>
              </a:rPr>
              <a:t>/</a:t>
            </a:r>
            <a:r>
              <a:rPr lang="en-US" altLang="ja-JP" i="1" kern="100" dirty="0">
                <a:latin typeface="Symbol" panose="05050102010706020507" pitchFamily="18" charset="2"/>
                <a:ea typeface="ＭＳ 明朝"/>
                <a:cs typeface="Times New Roman"/>
              </a:rPr>
              <a:t>e</a:t>
            </a:r>
            <a:r>
              <a:rPr kumimoji="1" lang="en-US" altLang="ja-JP" sz="2800" b="0" i="0" u="none" strike="noStrike" kern="100" cap="none" spc="0" normalizeH="0" baseline="-25000" noProof="0" dirty="0">
                <a:ln>
                  <a:noFill/>
                </a:ln>
                <a:effectLst/>
                <a:uLnTx/>
                <a:uFillTx/>
                <a:latin typeface="Times New Roman"/>
                <a:ea typeface="ＭＳ 明朝"/>
                <a:cs typeface="Times New Roman"/>
              </a:rPr>
              <a:t>0</a:t>
            </a:r>
            <a:r>
              <a:rPr kumimoji="1" lang="ja-JP" altLang="en-US" sz="2800" b="0" i="0" u="none" strike="noStrike" kern="100" cap="none" spc="0" normalizeH="0" baseline="0" noProof="0" dirty="0">
                <a:ln>
                  <a:noFill/>
                </a:ln>
                <a:effectLst/>
                <a:uLnTx/>
                <a:uFillTx/>
                <a:latin typeface="Times New Roman"/>
                <a:ea typeface="ＭＳ 明朝"/>
                <a:cs typeface="Times New Roman"/>
              </a:rPr>
              <a:t>である。</a:t>
            </a:r>
            <a:r>
              <a:rPr lang="en-US" altLang="ja-JP" i="1" dirty="0">
                <a:latin typeface="Bookman Old Style"/>
                <a:ea typeface="ＭＳ 明朝"/>
                <a:cs typeface="Times New Roman"/>
              </a:rPr>
              <a:t>x</a:t>
            </a:r>
            <a:r>
              <a:rPr lang="ja-JP" altLang="en-US" kern="100" dirty="0">
                <a:latin typeface="Times New Roman"/>
                <a:ea typeface="ＭＳ 明朝"/>
                <a:cs typeface="Times New Roman"/>
              </a:rPr>
              <a:t>の点での</a:t>
            </a:r>
            <a:r>
              <a:rPr lang="ja-JP" altLang="en-US" dirty="0">
                <a:latin typeface="Times New Roman"/>
                <a:ea typeface="ＭＳ 明朝"/>
                <a:cs typeface="Times New Roman"/>
              </a:rPr>
              <a:t>電位</a:t>
            </a:r>
            <a:r>
              <a:rPr lang="en-US" altLang="ja-JP" i="1" dirty="0">
                <a:latin typeface="Symbol" panose="05050102010706020507" pitchFamily="18" charset="2"/>
                <a:ea typeface="ＭＳ 明朝"/>
                <a:cs typeface="Times New Roman"/>
              </a:rPr>
              <a:t>f</a:t>
            </a:r>
            <a:r>
              <a:rPr lang="ja-JP" altLang="en-US" dirty="0">
                <a:latin typeface="Times New Roman"/>
                <a:ea typeface="ＭＳ 明朝"/>
                <a:cs typeface="Times New Roman"/>
              </a:rPr>
              <a:t>を求め、</a:t>
            </a:r>
            <a:r>
              <a:rPr lang="en-US" altLang="ja-JP" i="1" dirty="0">
                <a:latin typeface="Bookman Old Style"/>
                <a:ea typeface="ＭＳ 明朝"/>
                <a:cs typeface="Times New Roman"/>
              </a:rPr>
              <a:t>x</a:t>
            </a:r>
            <a:r>
              <a:rPr lang="ja-JP" altLang="en-US" dirty="0">
                <a:latin typeface="Times New Roman"/>
                <a:ea typeface="ＭＳ 明朝"/>
                <a:cs typeface="Times New Roman"/>
              </a:rPr>
              <a:t>を横軸にとって電位</a:t>
            </a:r>
            <a:r>
              <a:rPr lang="en-US" altLang="ja-JP" i="1" dirty="0">
                <a:latin typeface="Symbol" panose="05050102010706020507" pitchFamily="18" charset="2"/>
                <a:ea typeface="ＭＳ 明朝"/>
                <a:cs typeface="Times New Roman"/>
              </a:rPr>
              <a:t>f</a:t>
            </a:r>
            <a:r>
              <a:rPr lang="ja-JP" altLang="en-US" dirty="0">
                <a:latin typeface="Times New Roman"/>
                <a:ea typeface="ＭＳ 明朝"/>
                <a:cs typeface="Times New Roman"/>
              </a:rPr>
              <a:t>のグラフを描け</a:t>
            </a:r>
            <a:r>
              <a:rPr lang="ja-JP" altLang="ja-JP" dirty="0">
                <a:latin typeface="Times New Roman"/>
                <a:ea typeface="ＭＳ 明朝"/>
                <a:cs typeface="Times New Roman"/>
              </a:rPr>
              <a:t>。</a:t>
            </a:r>
            <a:r>
              <a:rPr lang="en-US" altLang="ja-JP" i="1" dirty="0">
                <a:latin typeface="Bookman Old Style"/>
                <a:ea typeface="ＭＳ 明朝"/>
                <a:cs typeface="Times New Roman"/>
              </a:rPr>
              <a:t>x</a:t>
            </a:r>
            <a:r>
              <a:rPr lang="en-US" altLang="ja-JP" kern="100" dirty="0">
                <a:latin typeface="Symbol" panose="05050102010706020507" pitchFamily="18" charset="2"/>
                <a:ea typeface="ＭＳ 明朝"/>
                <a:cs typeface="Times New Roman"/>
              </a:rPr>
              <a:t>=+</a:t>
            </a:r>
            <a:r>
              <a:rPr lang="ja-JP" altLang="en-US" dirty="0">
                <a:latin typeface="Times New Roman"/>
                <a:ea typeface="ＭＳ 明朝"/>
                <a:cs typeface="Times New Roman"/>
              </a:rPr>
              <a:t>∞の点を電位</a:t>
            </a:r>
            <a:r>
              <a:rPr lang="en-US" altLang="ja-JP" i="1" dirty="0">
                <a:latin typeface="Symbol" panose="05050102010706020507" pitchFamily="18" charset="2"/>
                <a:ea typeface="ＭＳ 明朝"/>
                <a:cs typeface="Times New Roman"/>
              </a:rPr>
              <a:t>f</a:t>
            </a:r>
            <a:r>
              <a:rPr lang="ja-JP" altLang="en-US" dirty="0">
                <a:latin typeface="Times New Roman"/>
                <a:ea typeface="ＭＳ 明朝"/>
                <a:cs typeface="Times New Roman"/>
              </a:rPr>
              <a:t>の基準とする。</a:t>
            </a:r>
            <a:endParaRPr lang="ja-JP" altLang="ja-JP" kern="100" dirty="0">
              <a:effectLst/>
              <a:latin typeface="Century"/>
              <a:ea typeface="ＭＳ 明朝"/>
              <a:cs typeface="Times New Roman"/>
            </a:endParaRPr>
          </a:p>
        </p:txBody>
      </p:sp>
      <p:grpSp>
        <p:nvGrpSpPr>
          <p:cNvPr id="10" name="グループ化 9">
            <a:extLst>
              <a:ext uri="{FF2B5EF4-FFF2-40B4-BE49-F238E27FC236}">
                <a16:creationId xmlns:a16="http://schemas.microsoft.com/office/drawing/2014/main" id="{0E3FAC35-B57B-4EBE-A03E-D41012F0F2CF}"/>
              </a:ext>
            </a:extLst>
          </p:cNvPr>
          <p:cNvGrpSpPr/>
          <p:nvPr/>
        </p:nvGrpSpPr>
        <p:grpSpPr>
          <a:xfrm>
            <a:off x="4842742" y="2811205"/>
            <a:ext cx="4011488" cy="3882099"/>
            <a:chOff x="4904886" y="2975901"/>
            <a:chExt cx="4011488" cy="3882099"/>
          </a:xfrm>
        </p:grpSpPr>
        <p:sp>
          <p:nvSpPr>
            <p:cNvPr id="81" name="平行四辺形 80">
              <a:extLst>
                <a:ext uri="{FF2B5EF4-FFF2-40B4-BE49-F238E27FC236}">
                  <a16:creationId xmlns:a16="http://schemas.microsoft.com/office/drawing/2014/main" id="{72E70A0C-2C03-4CFD-8C49-E2493DA3D1D9}"/>
                </a:ext>
              </a:extLst>
            </p:cNvPr>
            <p:cNvSpPr/>
            <p:nvPr/>
          </p:nvSpPr>
          <p:spPr bwMode="auto">
            <a:xfrm rot="5400000" flipV="1">
              <a:off x="4216603" y="4340637"/>
              <a:ext cx="3747912" cy="1247288"/>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2" name="正方形/長方形 81">
              <a:extLst>
                <a:ext uri="{FF2B5EF4-FFF2-40B4-BE49-F238E27FC236}">
                  <a16:creationId xmlns:a16="http://schemas.microsoft.com/office/drawing/2014/main" id="{60EDD040-82F4-41DC-AE1D-5088E125C804}"/>
                </a:ext>
              </a:extLst>
            </p:cNvPr>
            <p:cNvSpPr/>
            <p:nvPr/>
          </p:nvSpPr>
          <p:spPr>
            <a:xfrm>
              <a:off x="5689253" y="4861554"/>
              <a:ext cx="554960" cy="523220"/>
            </a:xfrm>
            <a:prstGeom prst="rect">
              <a:avLst/>
            </a:prstGeom>
          </p:spPr>
          <p:txBody>
            <a:bodyPr wrap="none">
              <a:spAutoFit/>
            </a:bodyPr>
            <a:lstStyle/>
            <a:p>
              <a:r>
                <a:rPr lang="en-US" altLang="ja-JP" i="1" kern="100" dirty="0">
                  <a:solidFill>
                    <a:srgbClr val="000000"/>
                  </a:solidFill>
                  <a:latin typeface="Symbol" panose="05050102010706020507" pitchFamily="18" charset="2"/>
                  <a:ea typeface="ＭＳ 明朝"/>
                  <a:cs typeface="Times New Roman"/>
                </a:rPr>
                <a:t>-</a:t>
              </a:r>
              <a:r>
                <a:rPr lang="en-US" altLang="ja-JP" i="1" kern="100" dirty="0">
                  <a:solidFill>
                    <a:srgbClr val="000000"/>
                  </a:solidFill>
                  <a:latin typeface="Bookman Old Style"/>
                  <a:ea typeface="ＭＳ 明朝"/>
                  <a:cs typeface="Times New Roman"/>
                </a:rPr>
                <a:t>c</a:t>
              </a:r>
              <a:endParaRPr lang="ja-JP" altLang="en-US" dirty="0"/>
            </a:p>
          </p:txBody>
        </p:sp>
        <p:sp>
          <p:nvSpPr>
            <p:cNvPr id="86" name="正方形/長方形 85">
              <a:extLst>
                <a:ext uri="{FF2B5EF4-FFF2-40B4-BE49-F238E27FC236}">
                  <a16:creationId xmlns:a16="http://schemas.microsoft.com/office/drawing/2014/main" id="{5B2199BA-BE8E-4BF8-8286-4B17A30AE215}"/>
                </a:ext>
              </a:extLst>
            </p:cNvPr>
            <p:cNvSpPr/>
            <p:nvPr/>
          </p:nvSpPr>
          <p:spPr>
            <a:xfrm>
              <a:off x="5601985" y="2991295"/>
              <a:ext cx="598241" cy="523220"/>
            </a:xfrm>
            <a:prstGeom prst="rect">
              <a:avLst/>
            </a:prstGeom>
          </p:spPr>
          <p:txBody>
            <a:bodyPr wrap="none">
              <a:spAutoFit/>
            </a:bodyPr>
            <a:lstStyle/>
            <a:p>
              <a:r>
                <a:rPr lang="en-US" altLang="ja-JP" kern="100" dirty="0">
                  <a:solidFill>
                    <a:srgbClr val="000000"/>
                  </a:solidFill>
                  <a:latin typeface="Symbol" panose="05050102010706020507" pitchFamily="18" charset="2"/>
                  <a:ea typeface="ＭＳ 明朝"/>
                  <a:cs typeface="Times New Roman"/>
                </a:rPr>
                <a:t>-</a:t>
              </a:r>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cxnSp>
          <p:nvCxnSpPr>
            <p:cNvPr id="93" name="直線矢印コネクタ 92">
              <a:extLst>
                <a:ext uri="{FF2B5EF4-FFF2-40B4-BE49-F238E27FC236}">
                  <a16:creationId xmlns:a16="http://schemas.microsoft.com/office/drawing/2014/main" id="{994B03B3-F8A3-4BB7-80CF-9F3ECEB32276}"/>
                </a:ext>
              </a:extLst>
            </p:cNvPr>
            <p:cNvCxnSpPr/>
            <p:nvPr/>
          </p:nvCxnSpPr>
          <p:spPr bwMode="auto">
            <a:xfrm>
              <a:off x="4904886" y="5027098"/>
              <a:ext cx="551330" cy="0"/>
            </a:xfrm>
            <a:prstGeom prst="straightConnector1">
              <a:avLst/>
            </a:prstGeom>
            <a:solidFill>
              <a:schemeClr val="accent1"/>
            </a:solidFill>
            <a:ln w="19050" cap="sq" cmpd="sng" algn="ctr">
              <a:solidFill>
                <a:schemeClr val="tx1"/>
              </a:solidFill>
              <a:prstDash val="solid"/>
              <a:round/>
              <a:headEnd type="none" w="med" len="med"/>
              <a:tailEnd type="none" w="med" len="med"/>
            </a:ln>
            <a:effectLst/>
          </p:spPr>
        </p:cxnSp>
        <p:cxnSp>
          <p:nvCxnSpPr>
            <p:cNvPr id="94" name="直線矢印コネクタ 93">
              <a:extLst>
                <a:ext uri="{FF2B5EF4-FFF2-40B4-BE49-F238E27FC236}">
                  <a16:creationId xmlns:a16="http://schemas.microsoft.com/office/drawing/2014/main" id="{386FE0B3-F7C6-4FDD-B725-3CE01143FE0B}"/>
                </a:ext>
              </a:extLst>
            </p:cNvPr>
            <p:cNvCxnSpPr/>
            <p:nvPr/>
          </p:nvCxnSpPr>
          <p:spPr bwMode="auto">
            <a:xfrm>
              <a:off x="6082553" y="5036370"/>
              <a:ext cx="1597476" cy="0"/>
            </a:xfrm>
            <a:prstGeom prst="straightConnector1">
              <a:avLst/>
            </a:prstGeom>
            <a:solidFill>
              <a:schemeClr val="accent1"/>
            </a:solidFill>
            <a:ln w="19050" cap="sq" cmpd="sng" algn="ctr">
              <a:solidFill>
                <a:schemeClr val="tx1"/>
              </a:solidFill>
              <a:prstDash val="solid"/>
              <a:round/>
              <a:headEnd type="none" w="sm" len="sm"/>
              <a:tailEnd type="arrow"/>
            </a:ln>
            <a:effectLst/>
          </p:spPr>
        </p:cxnSp>
        <p:cxnSp>
          <p:nvCxnSpPr>
            <p:cNvPr id="96" name="直線矢印コネクタ 95">
              <a:extLst>
                <a:ext uri="{FF2B5EF4-FFF2-40B4-BE49-F238E27FC236}">
                  <a16:creationId xmlns:a16="http://schemas.microsoft.com/office/drawing/2014/main" id="{6AAB5630-48D5-4DCA-8FC0-45F05DFD94FB}"/>
                </a:ext>
              </a:extLst>
            </p:cNvPr>
            <p:cNvCxnSpPr>
              <a:cxnSpLocks/>
            </p:cNvCxnSpPr>
            <p:nvPr/>
          </p:nvCxnSpPr>
          <p:spPr bwMode="auto">
            <a:xfrm>
              <a:off x="5566299" y="5033433"/>
              <a:ext cx="484200" cy="0"/>
            </a:xfrm>
            <a:prstGeom prst="straightConnector1">
              <a:avLst/>
            </a:prstGeom>
            <a:solidFill>
              <a:schemeClr val="accent1"/>
            </a:solidFill>
            <a:ln w="19050" cap="sq" cmpd="sng" algn="ctr">
              <a:solidFill>
                <a:schemeClr val="tx1"/>
              </a:solidFill>
              <a:prstDash val="dash"/>
              <a:round/>
              <a:headEnd type="none" w="med" len="med"/>
              <a:tailEnd type="none" w="med" len="med"/>
            </a:ln>
            <a:effectLst/>
          </p:spPr>
        </p:cxnSp>
        <p:sp>
          <p:nvSpPr>
            <p:cNvPr id="160" name="平行四辺形 159">
              <a:extLst>
                <a:ext uri="{FF2B5EF4-FFF2-40B4-BE49-F238E27FC236}">
                  <a16:creationId xmlns:a16="http://schemas.microsoft.com/office/drawing/2014/main" id="{9F762590-3416-4264-84F6-B6192CAD41C8}"/>
                </a:ext>
              </a:extLst>
            </p:cNvPr>
            <p:cNvSpPr/>
            <p:nvPr/>
          </p:nvSpPr>
          <p:spPr bwMode="auto">
            <a:xfrm rot="5400000" flipV="1">
              <a:off x="5780804" y="4360400"/>
              <a:ext cx="3747911" cy="1247289"/>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1" name="正方形/長方形 160">
              <a:extLst>
                <a:ext uri="{FF2B5EF4-FFF2-40B4-BE49-F238E27FC236}">
                  <a16:creationId xmlns:a16="http://schemas.microsoft.com/office/drawing/2014/main" id="{4EE33F99-CBF6-475A-B728-C46E027F2CAC}"/>
                </a:ext>
              </a:extLst>
            </p:cNvPr>
            <p:cNvSpPr/>
            <p:nvPr/>
          </p:nvSpPr>
          <p:spPr>
            <a:xfrm>
              <a:off x="7377084" y="2975901"/>
              <a:ext cx="401072" cy="523220"/>
            </a:xfrm>
            <a:prstGeom prst="rect">
              <a:avLst/>
            </a:prstGeom>
          </p:spPr>
          <p:txBody>
            <a:bodyPr wrap="none">
              <a:spAutoFit/>
            </a:bodyPr>
            <a:lstStyle/>
            <a:p>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
          <p:nvSpPr>
            <p:cNvPr id="163" name="正方形/長方形 162">
              <a:extLst>
                <a:ext uri="{FF2B5EF4-FFF2-40B4-BE49-F238E27FC236}">
                  <a16:creationId xmlns:a16="http://schemas.microsoft.com/office/drawing/2014/main" id="{531073E5-9562-4695-96FB-B17664D98277}"/>
                </a:ext>
              </a:extLst>
            </p:cNvPr>
            <p:cNvSpPr/>
            <p:nvPr/>
          </p:nvSpPr>
          <p:spPr>
            <a:xfrm>
              <a:off x="7479769" y="4861554"/>
              <a:ext cx="357790" cy="523220"/>
            </a:xfrm>
            <a:prstGeom prst="rect">
              <a:avLst/>
            </a:prstGeom>
          </p:spPr>
          <p:txBody>
            <a:bodyPr wrap="none">
              <a:spAutoFit/>
            </a:bodyPr>
            <a:lstStyle/>
            <a:p>
              <a:r>
                <a:rPr lang="en-US" altLang="ja-JP" i="1" kern="100" dirty="0">
                  <a:solidFill>
                    <a:srgbClr val="000000"/>
                  </a:solidFill>
                  <a:latin typeface="Bookman Old Style"/>
                  <a:ea typeface="ＭＳ 明朝"/>
                  <a:cs typeface="Times New Roman"/>
                </a:rPr>
                <a:t>c</a:t>
              </a:r>
              <a:endParaRPr lang="ja-JP" altLang="en-US" dirty="0"/>
            </a:p>
          </p:txBody>
        </p:sp>
        <p:cxnSp>
          <p:nvCxnSpPr>
            <p:cNvPr id="165" name="直線矢印コネクタ 164">
              <a:extLst>
                <a:ext uri="{FF2B5EF4-FFF2-40B4-BE49-F238E27FC236}">
                  <a16:creationId xmlns:a16="http://schemas.microsoft.com/office/drawing/2014/main" id="{65715D0B-DDB6-449F-B1B9-280877212380}"/>
                </a:ext>
              </a:extLst>
            </p:cNvPr>
            <p:cNvCxnSpPr>
              <a:cxnSpLocks/>
            </p:cNvCxnSpPr>
            <p:nvPr/>
          </p:nvCxnSpPr>
          <p:spPr bwMode="auto">
            <a:xfrm>
              <a:off x="7684087" y="5054981"/>
              <a:ext cx="1178643" cy="0"/>
            </a:xfrm>
            <a:prstGeom prst="straightConnector1">
              <a:avLst/>
            </a:prstGeom>
            <a:solidFill>
              <a:schemeClr val="accent1"/>
            </a:solidFill>
            <a:ln w="19050" cap="sq" cmpd="sng" algn="ctr">
              <a:solidFill>
                <a:schemeClr val="tx1"/>
              </a:solidFill>
              <a:prstDash val="solid"/>
              <a:round/>
              <a:headEnd type="none" w="sm" len="sm"/>
              <a:tailEnd type="arrow"/>
            </a:ln>
            <a:effectLst/>
          </p:spPr>
        </p:cxnSp>
        <p:sp>
          <p:nvSpPr>
            <p:cNvPr id="167" name="正方形/長方形 166">
              <a:extLst>
                <a:ext uri="{FF2B5EF4-FFF2-40B4-BE49-F238E27FC236}">
                  <a16:creationId xmlns:a16="http://schemas.microsoft.com/office/drawing/2014/main" id="{A1AE744F-A5B9-4455-9B41-346E4741A25E}"/>
                </a:ext>
              </a:extLst>
            </p:cNvPr>
            <p:cNvSpPr/>
            <p:nvPr/>
          </p:nvSpPr>
          <p:spPr>
            <a:xfrm>
              <a:off x="8537744" y="4964281"/>
              <a:ext cx="378630" cy="523220"/>
            </a:xfrm>
            <a:prstGeom prst="rect">
              <a:avLst/>
            </a:prstGeom>
          </p:spPr>
          <p:txBody>
            <a:bodyPr wrap="none">
              <a:spAutoFit/>
            </a:bodyPr>
            <a:lstStyle/>
            <a:p>
              <a:r>
                <a:rPr lang="en-US" altLang="ja-JP" i="1" kern="100" dirty="0">
                  <a:solidFill>
                    <a:srgbClr val="000000"/>
                  </a:solidFill>
                  <a:latin typeface="Bookman Old Style"/>
                  <a:ea typeface="ＭＳ 明朝"/>
                  <a:cs typeface="Times New Roman"/>
                </a:rPr>
                <a:t>x</a:t>
              </a:r>
              <a:endParaRPr lang="ja-JP" altLang="en-US" dirty="0"/>
            </a:p>
          </p:txBody>
        </p:sp>
        <p:cxnSp>
          <p:nvCxnSpPr>
            <p:cNvPr id="168" name="直線矢印コネクタ 167">
              <a:extLst>
                <a:ext uri="{FF2B5EF4-FFF2-40B4-BE49-F238E27FC236}">
                  <a16:creationId xmlns:a16="http://schemas.microsoft.com/office/drawing/2014/main" id="{75A543F1-31DE-4658-8545-E71D083B76B3}"/>
                </a:ext>
              </a:extLst>
            </p:cNvPr>
            <p:cNvCxnSpPr>
              <a:cxnSpLocks/>
            </p:cNvCxnSpPr>
            <p:nvPr/>
          </p:nvCxnSpPr>
          <p:spPr bwMode="auto">
            <a:xfrm>
              <a:off x="7102136" y="5052044"/>
              <a:ext cx="549897" cy="0"/>
            </a:xfrm>
            <a:prstGeom prst="straightConnector1">
              <a:avLst/>
            </a:prstGeom>
            <a:solidFill>
              <a:schemeClr val="accent1"/>
            </a:solidFill>
            <a:ln w="19050" cap="sq" cmpd="sng" algn="ctr">
              <a:solidFill>
                <a:schemeClr val="tx1"/>
              </a:solidFill>
              <a:prstDash val="dash"/>
              <a:round/>
              <a:headEnd type="none" w="med" len="med"/>
              <a:tailEnd type="none" w="med" len="med"/>
            </a:ln>
            <a:effectLst/>
          </p:spPr>
        </p:cxnSp>
        <p:cxnSp>
          <p:nvCxnSpPr>
            <p:cNvPr id="43" name="直線矢印コネクタ 42">
              <a:extLst>
                <a:ext uri="{FF2B5EF4-FFF2-40B4-BE49-F238E27FC236}">
                  <a16:creationId xmlns:a16="http://schemas.microsoft.com/office/drawing/2014/main" id="{E1F20690-5B07-465B-9C08-F53DAAA5FE06}"/>
                </a:ext>
              </a:extLst>
            </p:cNvPr>
            <p:cNvCxnSpPr>
              <a:cxnSpLocks/>
            </p:cNvCxnSpPr>
            <p:nvPr/>
          </p:nvCxnSpPr>
          <p:spPr bwMode="auto">
            <a:xfrm flipH="1">
              <a:off x="6336355" y="3781833"/>
              <a:ext cx="845680" cy="0"/>
            </a:xfrm>
            <a:prstGeom prst="straightConnector1">
              <a:avLst/>
            </a:prstGeom>
            <a:solidFill>
              <a:schemeClr val="accent1"/>
            </a:solidFill>
            <a:ln w="19050" cap="sq" cmpd="sng" algn="ctr">
              <a:solidFill>
                <a:srgbClr val="FF00FF"/>
              </a:solidFill>
              <a:prstDash val="solid"/>
              <a:round/>
              <a:headEnd type="none" w="sm" len="sm"/>
              <a:tailEnd type="arrow"/>
            </a:ln>
            <a:effectLst/>
          </p:spPr>
        </p:cxnSp>
        <p:cxnSp>
          <p:nvCxnSpPr>
            <p:cNvPr id="44" name="直線矢印コネクタ 43">
              <a:extLst>
                <a:ext uri="{FF2B5EF4-FFF2-40B4-BE49-F238E27FC236}">
                  <a16:creationId xmlns:a16="http://schemas.microsoft.com/office/drawing/2014/main" id="{8086888C-FEDA-4D75-8D81-F501351E82D4}"/>
                </a:ext>
              </a:extLst>
            </p:cNvPr>
            <p:cNvCxnSpPr>
              <a:cxnSpLocks/>
            </p:cNvCxnSpPr>
            <p:nvPr/>
          </p:nvCxnSpPr>
          <p:spPr bwMode="auto">
            <a:xfrm flipH="1">
              <a:off x="5852472" y="4081477"/>
              <a:ext cx="1178643" cy="0"/>
            </a:xfrm>
            <a:prstGeom prst="straightConnector1">
              <a:avLst/>
            </a:prstGeom>
            <a:solidFill>
              <a:schemeClr val="accent1"/>
            </a:solidFill>
            <a:ln w="19050" cap="sq" cmpd="sng" algn="ctr">
              <a:solidFill>
                <a:srgbClr val="FF00FF"/>
              </a:solidFill>
              <a:prstDash val="solid"/>
              <a:round/>
              <a:headEnd type="none" w="sm" len="sm"/>
              <a:tailEnd type="arrow"/>
            </a:ln>
            <a:effectLst/>
          </p:spPr>
        </p:cxnSp>
        <p:cxnSp>
          <p:nvCxnSpPr>
            <p:cNvPr id="46" name="直線矢印コネクタ 45">
              <a:extLst>
                <a:ext uri="{FF2B5EF4-FFF2-40B4-BE49-F238E27FC236}">
                  <a16:creationId xmlns:a16="http://schemas.microsoft.com/office/drawing/2014/main" id="{A1609CFA-0BCB-49BF-9198-3A2E6F473B73}"/>
                </a:ext>
              </a:extLst>
            </p:cNvPr>
            <p:cNvCxnSpPr>
              <a:cxnSpLocks/>
            </p:cNvCxnSpPr>
            <p:nvPr/>
          </p:nvCxnSpPr>
          <p:spPr bwMode="auto">
            <a:xfrm>
              <a:off x="7258239" y="3781833"/>
              <a:ext cx="632739" cy="0"/>
            </a:xfrm>
            <a:prstGeom prst="straightConnector1">
              <a:avLst/>
            </a:prstGeom>
            <a:solidFill>
              <a:schemeClr val="accent1"/>
            </a:solidFill>
            <a:ln w="19050" cap="sq" cmpd="sng" algn="ctr">
              <a:solidFill>
                <a:srgbClr val="FF00FF"/>
              </a:solidFill>
              <a:prstDash val="dash"/>
              <a:round/>
              <a:headEnd type="none" w="med" len="med"/>
              <a:tailEnd type="none" w="med" len="med"/>
            </a:ln>
            <a:effectLst/>
          </p:spPr>
        </p:cxnSp>
        <p:cxnSp>
          <p:nvCxnSpPr>
            <p:cNvPr id="48" name="直線矢印コネクタ 47">
              <a:extLst>
                <a:ext uri="{FF2B5EF4-FFF2-40B4-BE49-F238E27FC236}">
                  <a16:creationId xmlns:a16="http://schemas.microsoft.com/office/drawing/2014/main" id="{3F2D87CC-0330-43CE-BC7B-8DBBE6C7EE30}"/>
                </a:ext>
              </a:extLst>
            </p:cNvPr>
            <p:cNvCxnSpPr>
              <a:cxnSpLocks/>
            </p:cNvCxnSpPr>
            <p:nvPr/>
          </p:nvCxnSpPr>
          <p:spPr bwMode="auto">
            <a:xfrm>
              <a:off x="7079344" y="4081477"/>
              <a:ext cx="297740" cy="0"/>
            </a:xfrm>
            <a:prstGeom prst="straightConnector1">
              <a:avLst/>
            </a:prstGeom>
            <a:solidFill>
              <a:schemeClr val="accent1"/>
            </a:solidFill>
            <a:ln w="19050" cap="sq" cmpd="sng" algn="ctr">
              <a:solidFill>
                <a:srgbClr val="FF00FF"/>
              </a:solidFill>
              <a:prstDash val="dash"/>
              <a:round/>
              <a:headEnd type="none" w="med" len="med"/>
              <a:tailEnd type="none" w="med" len="med"/>
            </a:ln>
            <a:effectLst/>
          </p:spPr>
        </p:cxnSp>
        <p:cxnSp>
          <p:nvCxnSpPr>
            <p:cNvPr id="59" name="直線矢印コネクタ 58">
              <a:extLst>
                <a:ext uri="{FF2B5EF4-FFF2-40B4-BE49-F238E27FC236}">
                  <a16:creationId xmlns:a16="http://schemas.microsoft.com/office/drawing/2014/main" id="{100340F7-8577-4310-BB2C-FEEB5D1D0894}"/>
                </a:ext>
              </a:extLst>
            </p:cNvPr>
            <p:cNvCxnSpPr>
              <a:cxnSpLocks/>
            </p:cNvCxnSpPr>
            <p:nvPr/>
          </p:nvCxnSpPr>
          <p:spPr bwMode="auto">
            <a:xfrm flipH="1">
              <a:off x="6336355" y="4511576"/>
              <a:ext cx="694760" cy="0"/>
            </a:xfrm>
            <a:prstGeom prst="straightConnector1">
              <a:avLst/>
            </a:prstGeom>
            <a:solidFill>
              <a:schemeClr val="accent1"/>
            </a:solidFill>
            <a:ln w="19050" cap="sq" cmpd="sng" algn="ctr">
              <a:solidFill>
                <a:srgbClr val="FF00FF"/>
              </a:solidFill>
              <a:prstDash val="solid"/>
              <a:round/>
              <a:headEnd type="none" w="sm" len="sm"/>
              <a:tailEnd type="arrow"/>
            </a:ln>
            <a:effectLst/>
          </p:spPr>
        </p:cxnSp>
        <p:cxnSp>
          <p:nvCxnSpPr>
            <p:cNvPr id="60" name="直線矢印コネクタ 59">
              <a:extLst>
                <a:ext uri="{FF2B5EF4-FFF2-40B4-BE49-F238E27FC236}">
                  <a16:creationId xmlns:a16="http://schemas.microsoft.com/office/drawing/2014/main" id="{0DFBE004-3681-49E1-B321-5438FE064247}"/>
                </a:ext>
              </a:extLst>
            </p:cNvPr>
            <p:cNvCxnSpPr>
              <a:cxnSpLocks/>
            </p:cNvCxnSpPr>
            <p:nvPr/>
          </p:nvCxnSpPr>
          <p:spPr bwMode="auto">
            <a:xfrm flipH="1">
              <a:off x="5852472" y="4811220"/>
              <a:ext cx="1178643" cy="0"/>
            </a:xfrm>
            <a:prstGeom prst="straightConnector1">
              <a:avLst/>
            </a:prstGeom>
            <a:solidFill>
              <a:schemeClr val="accent1"/>
            </a:solidFill>
            <a:ln w="19050" cap="sq" cmpd="sng" algn="ctr">
              <a:solidFill>
                <a:srgbClr val="FF00FF"/>
              </a:solidFill>
              <a:prstDash val="solid"/>
              <a:round/>
              <a:headEnd type="none" w="sm" len="sm"/>
              <a:tailEnd type="arrow"/>
            </a:ln>
            <a:effectLst/>
          </p:spPr>
        </p:cxnSp>
        <p:cxnSp>
          <p:nvCxnSpPr>
            <p:cNvPr id="61" name="直線矢印コネクタ 60">
              <a:extLst>
                <a:ext uri="{FF2B5EF4-FFF2-40B4-BE49-F238E27FC236}">
                  <a16:creationId xmlns:a16="http://schemas.microsoft.com/office/drawing/2014/main" id="{2F26E054-0E93-4C92-9AC4-A77EBC64D5E9}"/>
                </a:ext>
              </a:extLst>
            </p:cNvPr>
            <p:cNvCxnSpPr>
              <a:cxnSpLocks/>
            </p:cNvCxnSpPr>
            <p:nvPr/>
          </p:nvCxnSpPr>
          <p:spPr bwMode="auto">
            <a:xfrm>
              <a:off x="7102136" y="4511576"/>
              <a:ext cx="788842" cy="0"/>
            </a:xfrm>
            <a:prstGeom prst="straightConnector1">
              <a:avLst/>
            </a:prstGeom>
            <a:solidFill>
              <a:schemeClr val="accent1"/>
            </a:solidFill>
            <a:ln w="19050" cap="sq" cmpd="sng" algn="ctr">
              <a:solidFill>
                <a:srgbClr val="FF00FF"/>
              </a:solidFill>
              <a:prstDash val="dash"/>
              <a:round/>
              <a:headEnd type="none" w="med" len="med"/>
              <a:tailEnd type="none" w="med" len="med"/>
            </a:ln>
            <a:effectLst/>
          </p:spPr>
        </p:cxnSp>
        <p:cxnSp>
          <p:nvCxnSpPr>
            <p:cNvPr id="66" name="直線矢印コネクタ 65">
              <a:extLst>
                <a:ext uri="{FF2B5EF4-FFF2-40B4-BE49-F238E27FC236}">
                  <a16:creationId xmlns:a16="http://schemas.microsoft.com/office/drawing/2014/main" id="{6B763B52-ED93-49D1-8647-1E6485F83156}"/>
                </a:ext>
              </a:extLst>
            </p:cNvPr>
            <p:cNvCxnSpPr>
              <a:cxnSpLocks/>
            </p:cNvCxnSpPr>
            <p:nvPr/>
          </p:nvCxnSpPr>
          <p:spPr bwMode="auto">
            <a:xfrm>
              <a:off x="7079344" y="4811220"/>
              <a:ext cx="297740" cy="0"/>
            </a:xfrm>
            <a:prstGeom prst="straightConnector1">
              <a:avLst/>
            </a:prstGeom>
            <a:solidFill>
              <a:schemeClr val="accent1"/>
            </a:solidFill>
            <a:ln w="19050" cap="sq" cmpd="sng" algn="ctr">
              <a:solidFill>
                <a:srgbClr val="FF00FF"/>
              </a:solidFill>
              <a:prstDash val="dash"/>
              <a:round/>
              <a:headEnd type="none" w="med" len="med"/>
              <a:tailEnd type="none" w="med" len="med"/>
            </a:ln>
            <a:effectLst/>
          </p:spPr>
        </p:cxnSp>
        <p:cxnSp>
          <p:nvCxnSpPr>
            <p:cNvPr id="68" name="直線矢印コネクタ 67">
              <a:extLst>
                <a:ext uri="{FF2B5EF4-FFF2-40B4-BE49-F238E27FC236}">
                  <a16:creationId xmlns:a16="http://schemas.microsoft.com/office/drawing/2014/main" id="{CEB5A7CE-3EAA-4E92-9706-B6C8A7BA62EB}"/>
                </a:ext>
              </a:extLst>
            </p:cNvPr>
            <p:cNvCxnSpPr>
              <a:cxnSpLocks/>
            </p:cNvCxnSpPr>
            <p:nvPr/>
          </p:nvCxnSpPr>
          <p:spPr bwMode="auto">
            <a:xfrm flipH="1">
              <a:off x="6336355" y="5282159"/>
              <a:ext cx="845680" cy="0"/>
            </a:xfrm>
            <a:prstGeom prst="straightConnector1">
              <a:avLst/>
            </a:prstGeom>
            <a:solidFill>
              <a:schemeClr val="accent1"/>
            </a:solidFill>
            <a:ln w="19050" cap="sq" cmpd="sng" algn="ctr">
              <a:solidFill>
                <a:srgbClr val="FF00FF"/>
              </a:solidFill>
              <a:prstDash val="solid"/>
              <a:round/>
              <a:headEnd type="none" w="sm" len="sm"/>
              <a:tailEnd type="arrow"/>
            </a:ln>
            <a:effectLst/>
          </p:spPr>
        </p:cxnSp>
        <p:cxnSp>
          <p:nvCxnSpPr>
            <p:cNvPr id="69" name="直線矢印コネクタ 68">
              <a:extLst>
                <a:ext uri="{FF2B5EF4-FFF2-40B4-BE49-F238E27FC236}">
                  <a16:creationId xmlns:a16="http://schemas.microsoft.com/office/drawing/2014/main" id="{54569B55-1C39-4C3A-934F-2B340A8CBA04}"/>
                </a:ext>
              </a:extLst>
            </p:cNvPr>
            <p:cNvCxnSpPr>
              <a:cxnSpLocks/>
            </p:cNvCxnSpPr>
            <p:nvPr/>
          </p:nvCxnSpPr>
          <p:spPr bwMode="auto">
            <a:xfrm flipH="1">
              <a:off x="5852472" y="5581803"/>
              <a:ext cx="1178643" cy="0"/>
            </a:xfrm>
            <a:prstGeom prst="straightConnector1">
              <a:avLst/>
            </a:prstGeom>
            <a:solidFill>
              <a:schemeClr val="accent1"/>
            </a:solidFill>
            <a:ln w="19050" cap="sq" cmpd="sng" algn="ctr">
              <a:solidFill>
                <a:srgbClr val="FF00FF"/>
              </a:solidFill>
              <a:prstDash val="solid"/>
              <a:round/>
              <a:headEnd type="none" w="sm" len="sm"/>
              <a:tailEnd type="arrow"/>
            </a:ln>
            <a:effectLst/>
          </p:spPr>
        </p:cxnSp>
        <p:cxnSp>
          <p:nvCxnSpPr>
            <p:cNvPr id="70" name="直線矢印コネクタ 69">
              <a:extLst>
                <a:ext uri="{FF2B5EF4-FFF2-40B4-BE49-F238E27FC236}">
                  <a16:creationId xmlns:a16="http://schemas.microsoft.com/office/drawing/2014/main" id="{217993B6-2F2D-4FC8-A15D-2318013E1DFC}"/>
                </a:ext>
              </a:extLst>
            </p:cNvPr>
            <p:cNvCxnSpPr>
              <a:cxnSpLocks/>
            </p:cNvCxnSpPr>
            <p:nvPr/>
          </p:nvCxnSpPr>
          <p:spPr bwMode="auto">
            <a:xfrm>
              <a:off x="7258239" y="5282159"/>
              <a:ext cx="632739" cy="0"/>
            </a:xfrm>
            <a:prstGeom prst="straightConnector1">
              <a:avLst/>
            </a:prstGeom>
            <a:solidFill>
              <a:schemeClr val="accent1"/>
            </a:solidFill>
            <a:ln w="19050" cap="sq" cmpd="sng" algn="ctr">
              <a:solidFill>
                <a:srgbClr val="FF00FF"/>
              </a:solidFill>
              <a:prstDash val="dash"/>
              <a:round/>
              <a:headEnd type="none" w="med" len="med"/>
              <a:tailEnd type="none" w="med" len="med"/>
            </a:ln>
            <a:effectLst/>
          </p:spPr>
        </p:cxnSp>
        <p:cxnSp>
          <p:nvCxnSpPr>
            <p:cNvPr id="71" name="直線矢印コネクタ 70">
              <a:extLst>
                <a:ext uri="{FF2B5EF4-FFF2-40B4-BE49-F238E27FC236}">
                  <a16:creationId xmlns:a16="http://schemas.microsoft.com/office/drawing/2014/main" id="{B8D6C8B8-36BA-464D-819B-6DF526332FEE}"/>
                </a:ext>
              </a:extLst>
            </p:cNvPr>
            <p:cNvCxnSpPr>
              <a:cxnSpLocks/>
            </p:cNvCxnSpPr>
            <p:nvPr/>
          </p:nvCxnSpPr>
          <p:spPr bwMode="auto">
            <a:xfrm>
              <a:off x="7079344" y="5581803"/>
              <a:ext cx="297740" cy="0"/>
            </a:xfrm>
            <a:prstGeom prst="straightConnector1">
              <a:avLst/>
            </a:prstGeom>
            <a:solidFill>
              <a:schemeClr val="accent1"/>
            </a:solidFill>
            <a:ln w="19050" cap="sq" cmpd="sng" algn="ctr">
              <a:solidFill>
                <a:srgbClr val="FF00FF"/>
              </a:solidFill>
              <a:prstDash val="dash"/>
              <a:round/>
              <a:headEnd type="none" w="med" len="med"/>
              <a:tailEnd type="none" w="med" len="med"/>
            </a:ln>
            <a:effectLst/>
          </p:spPr>
        </p:cxnSp>
        <p:cxnSp>
          <p:nvCxnSpPr>
            <p:cNvPr id="72" name="直線矢印コネクタ 71">
              <a:extLst>
                <a:ext uri="{FF2B5EF4-FFF2-40B4-BE49-F238E27FC236}">
                  <a16:creationId xmlns:a16="http://schemas.microsoft.com/office/drawing/2014/main" id="{74AE4102-2826-4DE3-97AB-F2038BD80610}"/>
                </a:ext>
              </a:extLst>
            </p:cNvPr>
            <p:cNvCxnSpPr>
              <a:cxnSpLocks/>
            </p:cNvCxnSpPr>
            <p:nvPr/>
          </p:nvCxnSpPr>
          <p:spPr bwMode="auto">
            <a:xfrm flipH="1">
              <a:off x="6336355" y="6011902"/>
              <a:ext cx="694760" cy="0"/>
            </a:xfrm>
            <a:prstGeom prst="straightConnector1">
              <a:avLst/>
            </a:prstGeom>
            <a:solidFill>
              <a:schemeClr val="accent1"/>
            </a:solidFill>
            <a:ln w="19050" cap="sq" cmpd="sng" algn="ctr">
              <a:solidFill>
                <a:srgbClr val="FF00FF"/>
              </a:solidFill>
              <a:prstDash val="solid"/>
              <a:round/>
              <a:headEnd type="none" w="sm" len="sm"/>
              <a:tailEnd type="arrow"/>
            </a:ln>
            <a:effectLst/>
          </p:spPr>
        </p:cxnSp>
        <p:cxnSp>
          <p:nvCxnSpPr>
            <p:cNvPr id="73" name="直線矢印コネクタ 72">
              <a:extLst>
                <a:ext uri="{FF2B5EF4-FFF2-40B4-BE49-F238E27FC236}">
                  <a16:creationId xmlns:a16="http://schemas.microsoft.com/office/drawing/2014/main" id="{24B716DF-DF0A-4EBE-8A32-6496CF37E415}"/>
                </a:ext>
              </a:extLst>
            </p:cNvPr>
            <p:cNvCxnSpPr>
              <a:cxnSpLocks/>
            </p:cNvCxnSpPr>
            <p:nvPr/>
          </p:nvCxnSpPr>
          <p:spPr bwMode="auto">
            <a:xfrm flipH="1">
              <a:off x="5852472" y="6311546"/>
              <a:ext cx="1178643" cy="0"/>
            </a:xfrm>
            <a:prstGeom prst="straightConnector1">
              <a:avLst/>
            </a:prstGeom>
            <a:solidFill>
              <a:schemeClr val="accent1"/>
            </a:solidFill>
            <a:ln w="19050" cap="sq" cmpd="sng" algn="ctr">
              <a:solidFill>
                <a:srgbClr val="FF00FF"/>
              </a:solidFill>
              <a:prstDash val="solid"/>
              <a:round/>
              <a:headEnd type="none" w="sm" len="sm"/>
              <a:tailEnd type="arrow"/>
            </a:ln>
            <a:effectLst/>
          </p:spPr>
        </p:cxnSp>
        <p:cxnSp>
          <p:nvCxnSpPr>
            <p:cNvPr id="74" name="直線矢印コネクタ 73">
              <a:extLst>
                <a:ext uri="{FF2B5EF4-FFF2-40B4-BE49-F238E27FC236}">
                  <a16:creationId xmlns:a16="http://schemas.microsoft.com/office/drawing/2014/main" id="{8F11F673-7B2B-4702-A2D7-C8299D1D0982}"/>
                </a:ext>
              </a:extLst>
            </p:cNvPr>
            <p:cNvCxnSpPr>
              <a:cxnSpLocks/>
            </p:cNvCxnSpPr>
            <p:nvPr/>
          </p:nvCxnSpPr>
          <p:spPr bwMode="auto">
            <a:xfrm>
              <a:off x="7102136" y="6011902"/>
              <a:ext cx="788842" cy="0"/>
            </a:xfrm>
            <a:prstGeom prst="straightConnector1">
              <a:avLst/>
            </a:prstGeom>
            <a:solidFill>
              <a:schemeClr val="accent1"/>
            </a:solidFill>
            <a:ln w="19050" cap="sq" cmpd="sng" algn="ctr">
              <a:solidFill>
                <a:srgbClr val="FF00FF"/>
              </a:solidFill>
              <a:prstDash val="dash"/>
              <a:round/>
              <a:headEnd type="none" w="med" len="med"/>
              <a:tailEnd type="none" w="med" len="med"/>
            </a:ln>
            <a:effectLst/>
          </p:spPr>
        </p:cxnSp>
        <p:cxnSp>
          <p:nvCxnSpPr>
            <p:cNvPr id="75" name="直線矢印コネクタ 74">
              <a:extLst>
                <a:ext uri="{FF2B5EF4-FFF2-40B4-BE49-F238E27FC236}">
                  <a16:creationId xmlns:a16="http://schemas.microsoft.com/office/drawing/2014/main" id="{BC68C386-2288-42AD-A662-500310A2AFB7}"/>
                </a:ext>
              </a:extLst>
            </p:cNvPr>
            <p:cNvCxnSpPr>
              <a:cxnSpLocks/>
            </p:cNvCxnSpPr>
            <p:nvPr/>
          </p:nvCxnSpPr>
          <p:spPr bwMode="auto">
            <a:xfrm>
              <a:off x="7079344" y="6311546"/>
              <a:ext cx="297740" cy="0"/>
            </a:xfrm>
            <a:prstGeom prst="straightConnector1">
              <a:avLst/>
            </a:prstGeom>
            <a:solidFill>
              <a:schemeClr val="accent1"/>
            </a:solidFill>
            <a:ln w="19050" cap="sq" cmpd="sng" algn="ctr">
              <a:solidFill>
                <a:srgbClr val="FF00FF"/>
              </a:solidFill>
              <a:prstDash val="dash"/>
              <a:round/>
              <a:headEnd type="none" w="med" len="med"/>
              <a:tailEnd type="none" w="med" len="med"/>
            </a:ln>
            <a:effectLst/>
          </p:spPr>
        </p:cxnSp>
      </p:grpSp>
      <p:sp>
        <p:nvSpPr>
          <p:cNvPr id="76" name="正方形/長方形 75">
            <a:extLst>
              <a:ext uri="{FF2B5EF4-FFF2-40B4-BE49-F238E27FC236}">
                <a16:creationId xmlns:a16="http://schemas.microsoft.com/office/drawing/2014/main" id="{1011BD3E-3818-4B47-B763-2EBE22519D39}"/>
              </a:ext>
            </a:extLst>
          </p:cNvPr>
          <p:cNvSpPr/>
          <p:nvPr/>
        </p:nvSpPr>
        <p:spPr>
          <a:xfrm>
            <a:off x="19305" y="3106225"/>
            <a:ext cx="4900474" cy="1384995"/>
          </a:xfrm>
          <a:prstGeom prst="rect">
            <a:avLst/>
          </a:prstGeom>
        </p:spPr>
        <p:txBody>
          <a:bodyPr wrap="square">
            <a:spAutoFit/>
          </a:bodyPr>
          <a:lstStyle/>
          <a:p>
            <a:pPr algn="just">
              <a:spcAft>
                <a:spcPts val="0"/>
              </a:spcAft>
            </a:pPr>
            <a:r>
              <a:rPr lang="ja-JP" altLang="en-US" kern="100" dirty="0">
                <a:solidFill>
                  <a:schemeClr val="accent1">
                    <a:lumMod val="75000"/>
                  </a:schemeClr>
                </a:solidFill>
                <a:latin typeface="Times New Roman"/>
                <a:ea typeface="ＭＳ 明朝"/>
                <a:cs typeface="Times New Roman"/>
              </a:rPr>
              <a:t>ヒント　</a:t>
            </a:r>
            <a:r>
              <a:rPr lang="en-US" altLang="ja-JP" i="1" kern="100" dirty="0">
                <a:solidFill>
                  <a:schemeClr val="accent1">
                    <a:lumMod val="75000"/>
                  </a:schemeClr>
                </a:solidFill>
                <a:latin typeface="Bookman Old Style"/>
                <a:ea typeface="ＭＳ 明朝"/>
                <a:cs typeface="Times New Roman"/>
              </a:rPr>
              <a:t>E</a:t>
            </a:r>
            <a:r>
              <a:rPr lang="en-US" altLang="ja-JP" i="1" kern="100" baseline="-25000" dirty="0">
                <a:solidFill>
                  <a:schemeClr val="accent1">
                    <a:lumMod val="75000"/>
                  </a:schemeClr>
                </a:solidFill>
                <a:latin typeface="Bookman Old Style"/>
                <a:ea typeface="ＭＳ 明朝"/>
                <a:cs typeface="Times New Roman"/>
              </a:rPr>
              <a:t>x</a:t>
            </a:r>
            <a:r>
              <a:rPr lang="ja-JP" altLang="en-US" dirty="0">
                <a:solidFill>
                  <a:schemeClr val="accent1">
                    <a:lumMod val="75000"/>
                  </a:schemeClr>
                </a:solidFill>
                <a:latin typeface="Times New Roman"/>
                <a:ea typeface="ＭＳ 明朝"/>
                <a:cs typeface="Times New Roman"/>
              </a:rPr>
              <a:t>を</a:t>
            </a:r>
            <a:r>
              <a:rPr lang="en-US" altLang="ja-JP" i="1" dirty="0">
                <a:solidFill>
                  <a:schemeClr val="accent1">
                    <a:lumMod val="75000"/>
                  </a:schemeClr>
                </a:solidFill>
                <a:latin typeface="Bookman Old Style"/>
                <a:ea typeface="ＭＳ 明朝"/>
                <a:cs typeface="Times New Roman"/>
              </a:rPr>
              <a:t>x</a:t>
            </a:r>
            <a:r>
              <a:rPr lang="ja-JP" altLang="en-US" dirty="0">
                <a:solidFill>
                  <a:schemeClr val="accent1">
                    <a:lumMod val="75000"/>
                  </a:schemeClr>
                </a:solidFill>
                <a:latin typeface="Times New Roman"/>
                <a:ea typeface="ＭＳ 明朝"/>
                <a:cs typeface="Times New Roman"/>
              </a:rPr>
              <a:t>から</a:t>
            </a:r>
            <a:r>
              <a:rPr lang="en-US" altLang="ja-JP" kern="100" dirty="0">
                <a:solidFill>
                  <a:schemeClr val="accent1">
                    <a:lumMod val="75000"/>
                  </a:schemeClr>
                </a:solidFill>
                <a:latin typeface="Symbol" panose="05050102010706020507" pitchFamily="18" charset="2"/>
                <a:ea typeface="ＭＳ 明朝"/>
                <a:cs typeface="Times New Roman"/>
              </a:rPr>
              <a:t>+</a:t>
            </a:r>
            <a:r>
              <a:rPr lang="ja-JP" altLang="en-US" dirty="0">
                <a:solidFill>
                  <a:schemeClr val="accent1">
                    <a:lumMod val="75000"/>
                  </a:schemeClr>
                </a:solidFill>
                <a:latin typeface="Times New Roman"/>
                <a:ea typeface="ＭＳ 明朝"/>
                <a:cs typeface="Times New Roman"/>
              </a:rPr>
              <a:t>∞まで</a:t>
            </a:r>
            <a:r>
              <a:rPr lang="en-US" altLang="ja-JP" i="1" dirty="0">
                <a:solidFill>
                  <a:schemeClr val="accent1">
                    <a:lumMod val="75000"/>
                  </a:schemeClr>
                </a:solidFill>
                <a:latin typeface="Bookman Old Style"/>
                <a:ea typeface="ＭＳ 明朝"/>
                <a:cs typeface="Times New Roman"/>
              </a:rPr>
              <a:t>x</a:t>
            </a:r>
            <a:r>
              <a:rPr lang="ja-JP" altLang="en-US" dirty="0">
                <a:solidFill>
                  <a:schemeClr val="accent1">
                    <a:lumMod val="75000"/>
                  </a:schemeClr>
                </a:solidFill>
                <a:latin typeface="Times New Roman"/>
                <a:ea typeface="ＭＳ 明朝"/>
                <a:cs typeface="Times New Roman"/>
              </a:rPr>
              <a:t>で積分する。</a:t>
            </a:r>
            <a:r>
              <a:rPr lang="en-US" altLang="ja-JP" i="1"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Times New Roman"/>
                <a:ea typeface="ＭＳ 明朝"/>
                <a:cs typeface="Times New Roman"/>
              </a:rPr>
              <a:t>&gt;</a:t>
            </a:r>
            <a:r>
              <a:rPr lang="en-US" altLang="ja-JP" i="1" kern="100" dirty="0">
                <a:solidFill>
                  <a:schemeClr val="accent1">
                    <a:lumMod val="75000"/>
                  </a:schemeClr>
                </a:solidFill>
                <a:latin typeface="Bookman Old Style"/>
                <a:ea typeface="ＭＳ 明朝"/>
                <a:cs typeface="Times New Roman"/>
              </a:rPr>
              <a:t>c</a:t>
            </a:r>
            <a:r>
              <a:rPr lang="en-US" altLang="ja-JP" kern="100" dirty="0">
                <a:solidFill>
                  <a:schemeClr val="accent1">
                    <a:lumMod val="75000"/>
                  </a:schemeClr>
                </a:solidFill>
                <a:latin typeface="Times New Roman"/>
                <a:ea typeface="ＭＳ 明朝"/>
                <a:cs typeface="Times New Roman"/>
              </a:rPr>
              <a:t>, </a:t>
            </a:r>
            <a:r>
              <a:rPr lang="en-US" altLang="ja-JP" kern="100" dirty="0">
                <a:solidFill>
                  <a:schemeClr val="accent1">
                    <a:lumMod val="75000"/>
                  </a:schemeClr>
                </a:solidFill>
                <a:latin typeface="Symbol" panose="05050102010706020507" pitchFamily="18" charset="2"/>
                <a:ea typeface="ＭＳ 明朝"/>
                <a:cs typeface="Times New Roman"/>
              </a:rPr>
              <a:t>-</a:t>
            </a:r>
            <a:r>
              <a:rPr lang="en-US" altLang="ja-JP" i="1" kern="100" dirty="0">
                <a:solidFill>
                  <a:schemeClr val="accent1">
                    <a:lumMod val="75000"/>
                  </a:schemeClr>
                </a:solidFill>
                <a:latin typeface="Bookman Old Style"/>
                <a:ea typeface="ＭＳ 明朝"/>
                <a:cs typeface="Times New Roman"/>
              </a:rPr>
              <a:t>c</a:t>
            </a:r>
            <a:r>
              <a:rPr lang="en-US" altLang="ja-JP" kern="100" dirty="0">
                <a:solidFill>
                  <a:schemeClr val="accent1">
                    <a:lumMod val="75000"/>
                  </a:schemeClr>
                </a:solidFill>
                <a:latin typeface="Times New Roman"/>
                <a:ea typeface="ＭＳ 明朝"/>
                <a:cs typeface="Times New Roman"/>
              </a:rPr>
              <a:t>&lt;</a:t>
            </a:r>
            <a:r>
              <a:rPr lang="en-US" altLang="ja-JP" i="1"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Times New Roman"/>
                <a:ea typeface="ＭＳ 明朝"/>
                <a:cs typeface="Times New Roman"/>
              </a:rPr>
              <a:t>&lt;</a:t>
            </a:r>
            <a:r>
              <a:rPr lang="en-US" altLang="ja-JP" i="1" kern="100" dirty="0">
                <a:solidFill>
                  <a:schemeClr val="accent1">
                    <a:lumMod val="75000"/>
                  </a:schemeClr>
                </a:solidFill>
                <a:latin typeface="Bookman Old Style"/>
                <a:ea typeface="ＭＳ 明朝"/>
                <a:cs typeface="Times New Roman"/>
              </a:rPr>
              <a:t>c</a:t>
            </a:r>
            <a:r>
              <a:rPr lang="en-US" altLang="ja-JP" kern="100" dirty="0">
                <a:solidFill>
                  <a:schemeClr val="accent1">
                    <a:lumMod val="75000"/>
                  </a:schemeClr>
                </a:solidFill>
                <a:latin typeface="Times New Roman"/>
                <a:ea typeface="ＭＳ 明朝"/>
                <a:cs typeface="Times New Roman"/>
              </a:rPr>
              <a:t>, </a:t>
            </a:r>
            <a:r>
              <a:rPr lang="en-US" altLang="ja-JP" i="1"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Times New Roman"/>
                <a:ea typeface="ＭＳ 明朝"/>
                <a:cs typeface="Times New Roman"/>
              </a:rPr>
              <a:t>&lt;</a:t>
            </a:r>
            <a:r>
              <a:rPr lang="en-US" altLang="ja-JP" kern="100" dirty="0">
                <a:solidFill>
                  <a:schemeClr val="accent1">
                    <a:lumMod val="75000"/>
                  </a:schemeClr>
                </a:solidFill>
                <a:latin typeface="Symbol" panose="05050102010706020507" pitchFamily="18" charset="2"/>
                <a:ea typeface="ＭＳ 明朝"/>
                <a:cs typeface="Times New Roman"/>
              </a:rPr>
              <a:t>-</a:t>
            </a:r>
            <a:r>
              <a:rPr lang="en-US" altLang="ja-JP" i="1" kern="100" dirty="0">
                <a:solidFill>
                  <a:schemeClr val="accent1">
                    <a:lumMod val="75000"/>
                  </a:schemeClr>
                </a:solidFill>
                <a:latin typeface="Bookman Old Style"/>
                <a:ea typeface="ＭＳ 明朝"/>
                <a:cs typeface="Times New Roman"/>
              </a:rPr>
              <a:t>c</a:t>
            </a:r>
            <a:r>
              <a:rPr lang="ja-JP" altLang="en-US" kern="100" dirty="0">
                <a:solidFill>
                  <a:schemeClr val="accent1">
                    <a:lumMod val="75000"/>
                  </a:schemeClr>
                </a:solidFill>
                <a:latin typeface="Times New Roman"/>
                <a:ea typeface="ＭＳ 明朝"/>
                <a:cs typeface="Times New Roman"/>
              </a:rPr>
              <a:t>の場合に分けて考えよ。</a:t>
            </a:r>
            <a:endParaRPr lang="en-US" altLang="ja-JP" kern="100" dirty="0">
              <a:solidFill>
                <a:schemeClr val="accent1">
                  <a:lumMod val="75000"/>
                </a:schemeClr>
              </a:solidFill>
              <a:latin typeface="Times New Roman"/>
              <a:ea typeface="ＭＳ 明朝"/>
              <a:cs typeface="Times New Roman"/>
            </a:endParaRPr>
          </a:p>
        </p:txBody>
      </p:sp>
      <p:sp>
        <p:nvSpPr>
          <p:cNvPr id="77" name="テキスト ボックス 76">
            <a:extLst>
              <a:ext uri="{FF2B5EF4-FFF2-40B4-BE49-F238E27FC236}">
                <a16:creationId xmlns:a16="http://schemas.microsoft.com/office/drawing/2014/main" id="{456C6149-AEDD-4D95-97AA-B3CA3150575C}"/>
              </a:ext>
            </a:extLst>
          </p:cNvPr>
          <p:cNvSpPr txBox="1"/>
          <p:nvPr/>
        </p:nvSpPr>
        <p:spPr>
          <a:xfrm>
            <a:off x="6627028" y="4725399"/>
            <a:ext cx="359545" cy="523220"/>
          </a:xfrm>
          <a:prstGeom prst="rect">
            <a:avLst/>
          </a:prstGeom>
          <a:noFill/>
        </p:spPr>
        <p:txBody>
          <a:bodyPr wrap="square">
            <a:spAutoFit/>
          </a:bodyPr>
          <a:lstStyle/>
          <a:p>
            <a:r>
              <a:rPr lang="en-US" altLang="ja-JP" dirty="0">
                <a:latin typeface="Times New Roman"/>
                <a:ea typeface="ＭＳ 明朝"/>
                <a:cs typeface="Times New Roman"/>
              </a:rPr>
              <a:t>0</a:t>
            </a:r>
            <a:endParaRPr lang="ja-JP" altLang="en-US" dirty="0"/>
          </a:p>
        </p:txBody>
      </p:sp>
    </p:spTree>
    <p:extLst>
      <p:ext uri="{BB962C8B-B14F-4D97-AF65-F5344CB8AC3E}">
        <p14:creationId xmlns:p14="http://schemas.microsoft.com/office/powerpoint/2010/main" val="351801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5016" y="17127"/>
            <a:ext cx="2640214" cy="523220"/>
          </a:xfrm>
          <a:prstGeom prst="rect">
            <a:avLst/>
          </a:prstGeom>
        </p:spPr>
        <p:txBody>
          <a:bodyPr wrap="square">
            <a:spAutoFit/>
          </a:bodyPr>
          <a:lstStyle/>
          <a:p>
            <a:pPr algn="just">
              <a:spcAft>
                <a:spcPts val="0"/>
              </a:spcAft>
            </a:pPr>
            <a:r>
              <a:rPr lang="ja-JP" altLang="en-US" kern="100" dirty="0">
                <a:latin typeface="Times New Roman"/>
                <a:ea typeface="ＭＳ 明朝"/>
                <a:cs typeface="Times New Roman"/>
              </a:rPr>
              <a:t>課題</a:t>
            </a:r>
            <a:r>
              <a:rPr lang="en-US" altLang="ja-JP" kern="100" dirty="0">
                <a:latin typeface="Times New Roman"/>
                <a:ea typeface="ＭＳ 明朝"/>
                <a:cs typeface="Times New Roman"/>
              </a:rPr>
              <a:t>2</a:t>
            </a:r>
            <a:r>
              <a:rPr lang="ja-JP" altLang="en-US" kern="100" dirty="0">
                <a:latin typeface="Times New Roman"/>
                <a:ea typeface="ＭＳ 明朝"/>
                <a:cs typeface="Times New Roman"/>
              </a:rPr>
              <a:t>解答　</a:t>
            </a:r>
            <a:endParaRPr lang="en-US" altLang="ja-JP" dirty="0">
              <a:latin typeface="Times New Roman"/>
              <a:ea typeface="ＭＳ 明朝"/>
              <a:cs typeface="Times New Roman"/>
            </a:endParaRPr>
          </a:p>
        </p:txBody>
      </p:sp>
      <p:sp>
        <p:nvSpPr>
          <p:cNvPr id="53" name="正方形/長方形 52">
            <a:extLst>
              <a:ext uri="{FF2B5EF4-FFF2-40B4-BE49-F238E27FC236}">
                <a16:creationId xmlns:a16="http://schemas.microsoft.com/office/drawing/2014/main" id="{D69640C4-C75F-4275-8B10-72A6416804ED}"/>
              </a:ext>
            </a:extLst>
          </p:cNvPr>
          <p:cNvSpPr/>
          <p:nvPr/>
        </p:nvSpPr>
        <p:spPr>
          <a:xfrm>
            <a:off x="22271" y="1141753"/>
            <a:ext cx="2356098" cy="523220"/>
          </a:xfrm>
          <a:prstGeom prst="rect">
            <a:avLst/>
          </a:prstGeom>
        </p:spPr>
        <p:txBody>
          <a:bodyPr wrap="square">
            <a:spAutoFit/>
          </a:bodyPr>
          <a:lstStyle/>
          <a:p>
            <a:pPr algn="just">
              <a:spcAft>
                <a:spcPts val="0"/>
              </a:spcAft>
            </a:pPr>
            <a:r>
              <a:rPr kumimoji="1" lang="en-US" altLang="ja-JP" sz="2800" b="0" i="1" u="none" strike="noStrike" kern="1200" cap="none" spc="0" normalizeH="0" baseline="0" noProof="0" dirty="0">
                <a:ln>
                  <a:noFill/>
                </a:ln>
                <a:effectLst/>
                <a:uLnTx/>
                <a:uFillTx/>
                <a:latin typeface="Bookman Old Style"/>
                <a:ea typeface="ＭＳ 明朝"/>
                <a:cs typeface="Times New Roman"/>
              </a:rPr>
              <a:t>x</a:t>
            </a:r>
            <a:r>
              <a:rPr kumimoji="1" lang="en-US" altLang="ja-JP" sz="2800" b="0" i="0" u="none" strike="noStrike" kern="100" cap="none" spc="0" normalizeH="0" baseline="0" noProof="0" dirty="0">
                <a:ln>
                  <a:noFill/>
                </a:ln>
                <a:effectLst/>
                <a:uLnTx/>
                <a:uFillTx/>
                <a:latin typeface="Times New Roman"/>
                <a:ea typeface="ＭＳ 明朝"/>
                <a:cs typeface="Times New Roman"/>
              </a:rPr>
              <a:t>&gt;</a:t>
            </a:r>
            <a:r>
              <a:rPr kumimoji="1" lang="en-US" altLang="ja-JP" sz="2800" b="0" i="1" u="none" strike="noStrike" kern="100" cap="none" spc="0" normalizeH="0" baseline="0" noProof="0" dirty="0">
                <a:ln>
                  <a:noFill/>
                </a:ln>
                <a:effectLst/>
                <a:uLnTx/>
                <a:uFillTx/>
                <a:latin typeface="Bookman Old Style"/>
                <a:ea typeface="ＭＳ 明朝"/>
                <a:cs typeface="Times New Roman"/>
              </a:rPr>
              <a:t>c</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endParaRPr lang="ja-JP" altLang="en-US" dirty="0"/>
          </a:p>
        </p:txBody>
      </p:sp>
      <p:graphicFrame>
        <p:nvGraphicFramePr>
          <p:cNvPr id="54" name="オブジェクト 53">
            <a:extLst>
              <a:ext uri="{FF2B5EF4-FFF2-40B4-BE49-F238E27FC236}">
                <a16:creationId xmlns:a16="http://schemas.microsoft.com/office/drawing/2014/main" id="{0F4FE28B-E4B1-4C8A-8CD3-8304E2F0C029}"/>
              </a:ext>
            </a:extLst>
          </p:cNvPr>
          <p:cNvGraphicFramePr>
            <a:graphicFrameLocks noChangeAspect="1"/>
          </p:cNvGraphicFramePr>
          <p:nvPr/>
        </p:nvGraphicFramePr>
        <p:xfrm>
          <a:off x="2087563" y="1038225"/>
          <a:ext cx="3514725" cy="731838"/>
        </p:xfrm>
        <a:graphic>
          <a:graphicData uri="http://schemas.openxmlformats.org/presentationml/2006/ole">
            <mc:AlternateContent xmlns:mc="http://schemas.openxmlformats.org/markup-compatibility/2006">
              <mc:Choice xmlns:v="urn:schemas-microsoft-com:vml" Requires="v">
                <p:oleObj spid="_x0000_s7205" name="Equation" r:id="rId4" imgW="1549080" imgH="330120" progId="Equation.DSMT4">
                  <p:embed/>
                </p:oleObj>
              </mc:Choice>
              <mc:Fallback>
                <p:oleObj name="Equation" r:id="rId4" imgW="1549080" imgH="330120" progId="Equation.DSMT4">
                  <p:embed/>
                  <p:pic>
                    <p:nvPicPr>
                      <p:cNvPr id="54" name="オブジェクト 53">
                        <a:extLst>
                          <a:ext uri="{FF2B5EF4-FFF2-40B4-BE49-F238E27FC236}">
                            <a16:creationId xmlns:a16="http://schemas.microsoft.com/office/drawing/2014/main" id="{0F4FE28B-E4B1-4C8A-8CD3-8304E2F0C029}"/>
                          </a:ext>
                        </a:extLst>
                      </p:cNvPr>
                      <p:cNvPicPr>
                        <a:picLocks noChangeAspect="1" noChangeArrowheads="1"/>
                      </p:cNvPicPr>
                      <p:nvPr/>
                    </p:nvPicPr>
                    <p:blipFill>
                      <a:blip r:embed="rId5"/>
                      <a:srcRect/>
                      <a:stretch>
                        <a:fillRect/>
                      </a:stretch>
                    </p:blipFill>
                    <p:spPr bwMode="auto">
                      <a:xfrm>
                        <a:off x="2087563" y="1038225"/>
                        <a:ext cx="3514725" cy="731838"/>
                      </a:xfrm>
                      <a:prstGeom prst="rect">
                        <a:avLst/>
                      </a:prstGeom>
                      <a:noFill/>
                      <a:ln>
                        <a:noFill/>
                      </a:ln>
                    </p:spPr>
                  </p:pic>
                </p:oleObj>
              </mc:Fallback>
            </mc:AlternateContent>
          </a:graphicData>
        </a:graphic>
      </p:graphicFrame>
      <p:sp>
        <p:nvSpPr>
          <p:cNvPr id="56" name="正方形/長方形 55">
            <a:extLst>
              <a:ext uri="{FF2B5EF4-FFF2-40B4-BE49-F238E27FC236}">
                <a16:creationId xmlns:a16="http://schemas.microsoft.com/office/drawing/2014/main" id="{2B186AC7-D899-481F-8C44-DC20EA8A6DD4}"/>
              </a:ext>
            </a:extLst>
          </p:cNvPr>
          <p:cNvSpPr/>
          <p:nvPr/>
        </p:nvSpPr>
        <p:spPr>
          <a:xfrm>
            <a:off x="0" y="1936806"/>
            <a:ext cx="2116184" cy="523220"/>
          </a:xfrm>
          <a:prstGeom prst="rect">
            <a:avLst/>
          </a:prstGeom>
        </p:spPr>
        <p:txBody>
          <a:bodyPr wrap="square">
            <a:spAutoFit/>
          </a:bodyPr>
          <a:lstStyle/>
          <a:p>
            <a:pPr algn="just">
              <a:spcAft>
                <a:spcPts val="0"/>
              </a:spcAft>
            </a:pPr>
            <a:r>
              <a:rPr lang="en-US" altLang="ja-JP" dirty="0">
                <a:latin typeface="Times New Roman"/>
                <a:ea typeface="ＭＳ 明朝"/>
                <a:cs typeface="Times New Roman"/>
              </a:rPr>
              <a:t>|</a:t>
            </a:r>
            <a:r>
              <a:rPr lang="en-US" altLang="ja-JP" i="1" dirty="0">
                <a:latin typeface="Bookman Old Style"/>
                <a:ea typeface="ＭＳ 明朝"/>
                <a:cs typeface="Times New Roman"/>
              </a:rPr>
              <a:t>x</a:t>
            </a:r>
            <a:r>
              <a:rPr lang="en-US" altLang="ja-JP" dirty="0">
                <a:latin typeface="Times New Roman"/>
                <a:ea typeface="ＭＳ 明朝"/>
                <a:cs typeface="Times New Roman"/>
              </a:rPr>
              <a:t>|</a:t>
            </a:r>
            <a:r>
              <a:rPr lang="en-US" altLang="ja-JP" kern="100" dirty="0">
                <a:latin typeface="Times New Roman"/>
                <a:ea typeface="ＭＳ 明朝"/>
                <a:cs typeface="Times New Roman"/>
              </a:rPr>
              <a:t>&lt;</a:t>
            </a:r>
            <a:r>
              <a:rPr lang="en-US" altLang="ja-JP" i="1" kern="100" dirty="0">
                <a:latin typeface="Bookman Old Style"/>
                <a:ea typeface="ＭＳ 明朝"/>
                <a:cs typeface="Times New Roman"/>
              </a:rPr>
              <a:t>c</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endParaRPr lang="en-US" altLang="ja-JP" kern="100" dirty="0">
              <a:latin typeface="Times New Roman"/>
              <a:ea typeface="ＭＳ 明朝"/>
              <a:cs typeface="Times New Roman"/>
            </a:endParaRPr>
          </a:p>
        </p:txBody>
      </p:sp>
      <p:graphicFrame>
        <p:nvGraphicFramePr>
          <p:cNvPr id="57" name="オブジェクト 56">
            <a:extLst>
              <a:ext uri="{FF2B5EF4-FFF2-40B4-BE49-F238E27FC236}">
                <a16:creationId xmlns:a16="http://schemas.microsoft.com/office/drawing/2014/main" id="{E539ED79-2238-4187-83E7-8A8A58B99F43}"/>
              </a:ext>
            </a:extLst>
          </p:cNvPr>
          <p:cNvGraphicFramePr>
            <a:graphicFrameLocks noChangeAspect="1"/>
          </p:cNvGraphicFramePr>
          <p:nvPr/>
        </p:nvGraphicFramePr>
        <p:xfrm>
          <a:off x="2134861" y="1820554"/>
          <a:ext cx="5214938" cy="731838"/>
        </p:xfrm>
        <a:graphic>
          <a:graphicData uri="http://schemas.openxmlformats.org/presentationml/2006/ole">
            <mc:AlternateContent xmlns:mc="http://schemas.openxmlformats.org/markup-compatibility/2006">
              <mc:Choice xmlns:v="urn:schemas-microsoft-com:vml" Requires="v">
                <p:oleObj spid="_x0000_s7206" name="Equation" r:id="rId6" imgW="2298600" imgH="330120" progId="Equation.DSMT4">
                  <p:embed/>
                </p:oleObj>
              </mc:Choice>
              <mc:Fallback>
                <p:oleObj name="Equation" r:id="rId6" imgW="2298600" imgH="330120" progId="Equation.DSMT4">
                  <p:embed/>
                  <p:pic>
                    <p:nvPicPr>
                      <p:cNvPr id="57" name="オブジェクト 56">
                        <a:extLst>
                          <a:ext uri="{FF2B5EF4-FFF2-40B4-BE49-F238E27FC236}">
                            <a16:creationId xmlns:a16="http://schemas.microsoft.com/office/drawing/2014/main" id="{E539ED79-2238-4187-83E7-8A8A58B99F43}"/>
                          </a:ext>
                        </a:extLst>
                      </p:cNvPr>
                      <p:cNvPicPr>
                        <a:picLocks noChangeAspect="1" noChangeArrowheads="1"/>
                      </p:cNvPicPr>
                      <p:nvPr/>
                    </p:nvPicPr>
                    <p:blipFill>
                      <a:blip r:embed="rId7"/>
                      <a:srcRect/>
                      <a:stretch>
                        <a:fillRect/>
                      </a:stretch>
                    </p:blipFill>
                    <p:spPr bwMode="auto">
                      <a:xfrm>
                        <a:off x="2134861" y="1820554"/>
                        <a:ext cx="5214938" cy="731838"/>
                      </a:xfrm>
                      <a:prstGeom prst="rect">
                        <a:avLst/>
                      </a:prstGeom>
                      <a:noFill/>
                      <a:ln>
                        <a:noFill/>
                      </a:ln>
                    </p:spPr>
                  </p:pic>
                </p:oleObj>
              </mc:Fallback>
            </mc:AlternateContent>
          </a:graphicData>
        </a:graphic>
      </p:graphicFrame>
      <p:graphicFrame>
        <p:nvGraphicFramePr>
          <p:cNvPr id="58" name="オブジェクト 57">
            <a:extLst>
              <a:ext uri="{FF2B5EF4-FFF2-40B4-BE49-F238E27FC236}">
                <a16:creationId xmlns:a16="http://schemas.microsoft.com/office/drawing/2014/main" id="{274EFC67-3012-4BA6-B21A-7487C5E3C1DB}"/>
              </a:ext>
            </a:extLst>
          </p:cNvPr>
          <p:cNvGraphicFramePr>
            <a:graphicFrameLocks noChangeAspect="1"/>
          </p:cNvGraphicFramePr>
          <p:nvPr/>
        </p:nvGraphicFramePr>
        <p:xfrm>
          <a:off x="2349500" y="2555875"/>
          <a:ext cx="5014913" cy="619125"/>
        </p:xfrm>
        <a:graphic>
          <a:graphicData uri="http://schemas.openxmlformats.org/presentationml/2006/ole">
            <mc:AlternateContent xmlns:mc="http://schemas.openxmlformats.org/markup-compatibility/2006">
              <mc:Choice xmlns:v="urn:schemas-microsoft-com:vml" Requires="v">
                <p:oleObj spid="_x0000_s7207" name="Equation" r:id="rId8" imgW="2209680" imgH="279360" progId="Equation.DSMT4">
                  <p:embed/>
                </p:oleObj>
              </mc:Choice>
              <mc:Fallback>
                <p:oleObj name="Equation" r:id="rId8" imgW="2209680" imgH="279360" progId="Equation.DSMT4">
                  <p:embed/>
                  <p:pic>
                    <p:nvPicPr>
                      <p:cNvPr id="58" name="オブジェクト 57">
                        <a:extLst>
                          <a:ext uri="{FF2B5EF4-FFF2-40B4-BE49-F238E27FC236}">
                            <a16:creationId xmlns:a16="http://schemas.microsoft.com/office/drawing/2014/main" id="{274EFC67-3012-4BA6-B21A-7487C5E3C1DB}"/>
                          </a:ext>
                        </a:extLst>
                      </p:cNvPr>
                      <p:cNvPicPr>
                        <a:picLocks noChangeAspect="1" noChangeArrowheads="1"/>
                      </p:cNvPicPr>
                      <p:nvPr/>
                    </p:nvPicPr>
                    <p:blipFill>
                      <a:blip r:embed="rId9"/>
                      <a:srcRect/>
                      <a:stretch>
                        <a:fillRect/>
                      </a:stretch>
                    </p:blipFill>
                    <p:spPr bwMode="auto">
                      <a:xfrm>
                        <a:off x="2349500" y="2555875"/>
                        <a:ext cx="5014913" cy="619125"/>
                      </a:xfrm>
                      <a:prstGeom prst="rect">
                        <a:avLst/>
                      </a:prstGeom>
                      <a:noFill/>
                      <a:ln>
                        <a:noFill/>
                      </a:ln>
                    </p:spPr>
                  </p:pic>
                </p:oleObj>
              </mc:Fallback>
            </mc:AlternateContent>
          </a:graphicData>
        </a:graphic>
      </p:graphicFrame>
      <p:sp>
        <p:nvSpPr>
          <p:cNvPr id="59" name="正方形/長方形 58">
            <a:extLst>
              <a:ext uri="{FF2B5EF4-FFF2-40B4-BE49-F238E27FC236}">
                <a16:creationId xmlns:a16="http://schemas.microsoft.com/office/drawing/2014/main" id="{CEA2C338-B55E-4553-B513-8CEA5BDC2A51}"/>
              </a:ext>
            </a:extLst>
          </p:cNvPr>
          <p:cNvSpPr/>
          <p:nvPr/>
        </p:nvSpPr>
        <p:spPr>
          <a:xfrm>
            <a:off x="0" y="3359318"/>
            <a:ext cx="3124200" cy="523220"/>
          </a:xfrm>
          <a:prstGeom prst="rect">
            <a:avLst/>
          </a:prstGeom>
        </p:spPr>
        <p:txBody>
          <a:bodyPr wrap="square">
            <a:spAutoFit/>
          </a:bodyPr>
          <a:lstStyle/>
          <a:p>
            <a:pPr algn="just">
              <a:spcAft>
                <a:spcPts val="0"/>
              </a:spcAft>
            </a:pPr>
            <a:r>
              <a:rPr lang="en-US" altLang="ja-JP" i="1" dirty="0">
                <a:latin typeface="Bookman Old Style"/>
                <a:ea typeface="ＭＳ 明朝"/>
                <a:cs typeface="Times New Roman"/>
              </a:rPr>
              <a:t>x</a:t>
            </a:r>
            <a:r>
              <a:rPr lang="en-US" altLang="ja-JP" kern="100" dirty="0">
                <a:latin typeface="Times New Roman"/>
                <a:ea typeface="ＭＳ 明朝"/>
                <a:cs typeface="Times New Roman"/>
              </a:rPr>
              <a:t>&lt;</a:t>
            </a:r>
            <a:r>
              <a:rPr lang="en-US" altLang="ja-JP" kern="100" dirty="0">
                <a:latin typeface="Symbol" panose="05050102010706020507" pitchFamily="18" charset="2"/>
                <a:ea typeface="ＭＳ 明朝"/>
                <a:cs typeface="Times New Roman"/>
              </a:rPr>
              <a:t>-</a:t>
            </a:r>
            <a:r>
              <a:rPr lang="en-US" altLang="ja-JP" i="1" kern="100" dirty="0">
                <a:latin typeface="Bookman Old Style"/>
                <a:ea typeface="ＭＳ 明朝"/>
                <a:cs typeface="Times New Roman"/>
              </a:rPr>
              <a:t>c</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endParaRPr lang="en-US" altLang="ja-JP" kern="100" dirty="0">
              <a:latin typeface="Times New Roman"/>
              <a:ea typeface="ＭＳ 明朝"/>
              <a:cs typeface="Times New Roman"/>
            </a:endParaRPr>
          </a:p>
        </p:txBody>
      </p:sp>
      <p:graphicFrame>
        <p:nvGraphicFramePr>
          <p:cNvPr id="60" name="オブジェクト 59">
            <a:extLst>
              <a:ext uri="{FF2B5EF4-FFF2-40B4-BE49-F238E27FC236}">
                <a16:creationId xmlns:a16="http://schemas.microsoft.com/office/drawing/2014/main" id="{43D9DEE8-7BAA-4264-9E82-B556606758A6}"/>
              </a:ext>
            </a:extLst>
          </p:cNvPr>
          <p:cNvGraphicFramePr>
            <a:graphicFrameLocks noChangeAspect="1"/>
          </p:cNvGraphicFramePr>
          <p:nvPr/>
        </p:nvGraphicFramePr>
        <p:xfrm>
          <a:off x="2136775" y="3254375"/>
          <a:ext cx="6626225" cy="731838"/>
        </p:xfrm>
        <a:graphic>
          <a:graphicData uri="http://schemas.openxmlformats.org/presentationml/2006/ole">
            <mc:AlternateContent xmlns:mc="http://schemas.openxmlformats.org/markup-compatibility/2006">
              <mc:Choice xmlns:v="urn:schemas-microsoft-com:vml" Requires="v">
                <p:oleObj spid="_x0000_s7208" name="Equation" r:id="rId10" imgW="2920680" imgH="330120" progId="Equation.DSMT4">
                  <p:embed/>
                </p:oleObj>
              </mc:Choice>
              <mc:Fallback>
                <p:oleObj name="Equation" r:id="rId10" imgW="2920680" imgH="330120" progId="Equation.DSMT4">
                  <p:embed/>
                  <p:pic>
                    <p:nvPicPr>
                      <p:cNvPr id="60" name="オブジェクト 59">
                        <a:extLst>
                          <a:ext uri="{FF2B5EF4-FFF2-40B4-BE49-F238E27FC236}">
                            <a16:creationId xmlns:a16="http://schemas.microsoft.com/office/drawing/2014/main" id="{43D9DEE8-7BAA-4264-9E82-B556606758A6}"/>
                          </a:ext>
                        </a:extLst>
                      </p:cNvPr>
                      <p:cNvPicPr>
                        <a:picLocks noChangeAspect="1" noChangeArrowheads="1"/>
                      </p:cNvPicPr>
                      <p:nvPr/>
                    </p:nvPicPr>
                    <p:blipFill>
                      <a:blip r:embed="rId11"/>
                      <a:srcRect/>
                      <a:stretch>
                        <a:fillRect/>
                      </a:stretch>
                    </p:blipFill>
                    <p:spPr bwMode="auto">
                      <a:xfrm>
                        <a:off x="2136775" y="3254375"/>
                        <a:ext cx="6626225" cy="731838"/>
                      </a:xfrm>
                      <a:prstGeom prst="rect">
                        <a:avLst/>
                      </a:prstGeom>
                      <a:noFill/>
                      <a:ln>
                        <a:noFill/>
                      </a:ln>
                    </p:spPr>
                  </p:pic>
                </p:oleObj>
              </mc:Fallback>
            </mc:AlternateContent>
          </a:graphicData>
        </a:graphic>
      </p:graphicFrame>
      <p:graphicFrame>
        <p:nvGraphicFramePr>
          <p:cNvPr id="61" name="オブジェクト 60">
            <a:extLst>
              <a:ext uri="{FF2B5EF4-FFF2-40B4-BE49-F238E27FC236}">
                <a16:creationId xmlns:a16="http://schemas.microsoft.com/office/drawing/2014/main" id="{2715D5BD-6EB1-4618-A2A1-C12D7007356C}"/>
              </a:ext>
            </a:extLst>
          </p:cNvPr>
          <p:cNvGraphicFramePr>
            <a:graphicFrameLocks noChangeAspect="1"/>
          </p:cNvGraphicFramePr>
          <p:nvPr/>
        </p:nvGraphicFramePr>
        <p:xfrm>
          <a:off x="1905000" y="3910013"/>
          <a:ext cx="7261225" cy="619125"/>
        </p:xfrm>
        <a:graphic>
          <a:graphicData uri="http://schemas.openxmlformats.org/presentationml/2006/ole">
            <mc:AlternateContent xmlns:mc="http://schemas.openxmlformats.org/markup-compatibility/2006">
              <mc:Choice xmlns:v="urn:schemas-microsoft-com:vml" Requires="v">
                <p:oleObj spid="_x0000_s7209" name="Equation" r:id="rId12" imgW="3200400" imgH="279360" progId="Equation.DSMT4">
                  <p:embed/>
                </p:oleObj>
              </mc:Choice>
              <mc:Fallback>
                <p:oleObj name="Equation" r:id="rId12" imgW="3200400" imgH="279360" progId="Equation.DSMT4">
                  <p:embed/>
                  <p:pic>
                    <p:nvPicPr>
                      <p:cNvPr id="61" name="オブジェクト 60">
                        <a:extLst>
                          <a:ext uri="{FF2B5EF4-FFF2-40B4-BE49-F238E27FC236}">
                            <a16:creationId xmlns:a16="http://schemas.microsoft.com/office/drawing/2014/main" id="{2715D5BD-6EB1-4618-A2A1-C12D7007356C}"/>
                          </a:ext>
                        </a:extLst>
                      </p:cNvPr>
                      <p:cNvPicPr>
                        <a:picLocks noChangeAspect="1" noChangeArrowheads="1"/>
                      </p:cNvPicPr>
                      <p:nvPr/>
                    </p:nvPicPr>
                    <p:blipFill>
                      <a:blip r:embed="rId13"/>
                      <a:srcRect/>
                      <a:stretch>
                        <a:fillRect/>
                      </a:stretch>
                    </p:blipFill>
                    <p:spPr bwMode="auto">
                      <a:xfrm>
                        <a:off x="1905000" y="3910013"/>
                        <a:ext cx="7261225" cy="619125"/>
                      </a:xfrm>
                      <a:prstGeom prst="rect">
                        <a:avLst/>
                      </a:prstGeom>
                      <a:noFill/>
                      <a:ln>
                        <a:noFill/>
                      </a:ln>
                    </p:spPr>
                  </p:pic>
                </p:oleObj>
              </mc:Fallback>
            </mc:AlternateContent>
          </a:graphicData>
        </a:graphic>
      </p:graphicFrame>
      <p:cxnSp>
        <p:nvCxnSpPr>
          <p:cNvPr id="67" name="直線矢印コネクタ 66">
            <a:extLst>
              <a:ext uri="{FF2B5EF4-FFF2-40B4-BE49-F238E27FC236}">
                <a16:creationId xmlns:a16="http://schemas.microsoft.com/office/drawing/2014/main" id="{7D7C9D42-E133-4474-B46A-F4941FDA48EB}"/>
              </a:ext>
            </a:extLst>
          </p:cNvPr>
          <p:cNvCxnSpPr>
            <a:cxnSpLocks/>
          </p:cNvCxnSpPr>
          <p:nvPr/>
        </p:nvCxnSpPr>
        <p:spPr>
          <a:xfrm>
            <a:off x="2537937" y="5070922"/>
            <a:ext cx="5602451" cy="0"/>
          </a:xfrm>
          <a:prstGeom prst="straightConnector1">
            <a:avLst/>
          </a:prstGeom>
          <a:ln w="127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6AF7D76B-C86C-4776-BB70-ECA6E81CEB5B}"/>
              </a:ext>
            </a:extLst>
          </p:cNvPr>
          <p:cNvCxnSpPr>
            <a:cxnSpLocks/>
          </p:cNvCxnSpPr>
          <p:nvPr/>
        </p:nvCxnSpPr>
        <p:spPr>
          <a:xfrm flipV="1">
            <a:off x="5419357" y="4589987"/>
            <a:ext cx="0" cy="2111525"/>
          </a:xfrm>
          <a:prstGeom prst="straightConnector1">
            <a:avLst/>
          </a:prstGeom>
          <a:ln w="12700">
            <a:solidFill>
              <a:schemeClr val="tx1"/>
            </a:solidFill>
            <a:tailEnd type="arrow" w="sm" len="sm"/>
          </a:ln>
        </p:spPr>
        <p:style>
          <a:lnRef idx="1">
            <a:schemeClr val="accent1"/>
          </a:lnRef>
          <a:fillRef idx="0">
            <a:schemeClr val="accent1"/>
          </a:fillRef>
          <a:effectRef idx="0">
            <a:schemeClr val="accent1"/>
          </a:effectRef>
          <a:fontRef idx="minor">
            <a:schemeClr val="tx1"/>
          </a:fontRef>
        </p:style>
      </p:cxnSp>
      <p:sp>
        <p:nvSpPr>
          <p:cNvPr id="64" name="テキスト ボックス 2">
            <a:extLst>
              <a:ext uri="{FF2B5EF4-FFF2-40B4-BE49-F238E27FC236}">
                <a16:creationId xmlns:a16="http://schemas.microsoft.com/office/drawing/2014/main" id="{553F61B5-3FF6-48CD-B59A-756CE208E882}"/>
              </a:ext>
            </a:extLst>
          </p:cNvPr>
          <p:cNvSpPr txBox="1">
            <a:spLocks noChangeArrowheads="1"/>
          </p:cNvSpPr>
          <p:nvPr/>
        </p:nvSpPr>
        <p:spPr bwMode="auto">
          <a:xfrm>
            <a:off x="8221120" y="4779010"/>
            <a:ext cx="285710" cy="653941"/>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a:effectLst/>
                <a:latin typeface="Bookman Old Style"/>
                <a:ea typeface="ＭＳ 明朝"/>
                <a:cs typeface="Times New Roman"/>
              </a:rPr>
              <a:t>x</a:t>
            </a:r>
            <a:endParaRPr lang="ja-JP" kern="100" dirty="0">
              <a:effectLst/>
              <a:latin typeface="Century"/>
              <a:ea typeface="ＭＳ 明朝"/>
              <a:cs typeface="Times New Roman"/>
            </a:endParaRPr>
          </a:p>
        </p:txBody>
      </p:sp>
      <p:sp>
        <p:nvSpPr>
          <p:cNvPr id="65" name="テキスト ボックス 2">
            <a:extLst>
              <a:ext uri="{FF2B5EF4-FFF2-40B4-BE49-F238E27FC236}">
                <a16:creationId xmlns:a16="http://schemas.microsoft.com/office/drawing/2014/main" id="{E0A244A3-6F20-4597-8AEB-062EAC53E96A}"/>
              </a:ext>
            </a:extLst>
          </p:cNvPr>
          <p:cNvSpPr txBox="1">
            <a:spLocks noChangeArrowheads="1"/>
          </p:cNvSpPr>
          <p:nvPr/>
        </p:nvSpPr>
        <p:spPr bwMode="auto">
          <a:xfrm>
            <a:off x="5542698" y="4416981"/>
            <a:ext cx="285710" cy="653941"/>
          </a:xfrm>
          <a:prstGeom prst="rect">
            <a:avLst/>
          </a:prstGeom>
          <a:noFill/>
          <a:ln w="12700">
            <a:noFill/>
            <a:miter lim="800000"/>
            <a:headEnd/>
            <a:tailEnd/>
          </a:ln>
        </p:spPr>
        <p:txBody>
          <a:bodyPr rot="0" vert="horz" wrap="square" lIns="0" tIns="0" rIns="0" bIns="0" anchor="t" anchorCtr="0">
            <a:noAutofit/>
          </a:bodyPr>
          <a:lstStyle/>
          <a:p>
            <a:pPr algn="just">
              <a:spcAft>
                <a:spcPts val="0"/>
              </a:spcAft>
            </a:pPr>
            <a:r>
              <a:rPr lang="en-US" i="1" kern="100" dirty="0">
                <a:effectLst/>
                <a:latin typeface="Symbol"/>
                <a:ea typeface="ＭＳ 明朝"/>
                <a:cs typeface="Times New Roman"/>
              </a:rPr>
              <a:t>f</a:t>
            </a:r>
            <a:endParaRPr lang="ja-JP" kern="100" dirty="0">
              <a:effectLst/>
              <a:latin typeface="Century"/>
              <a:ea typeface="ＭＳ 明朝"/>
              <a:cs typeface="Times New Roman"/>
            </a:endParaRPr>
          </a:p>
        </p:txBody>
      </p:sp>
      <p:sp>
        <p:nvSpPr>
          <p:cNvPr id="66" name="テキスト ボックス 2">
            <a:extLst>
              <a:ext uri="{FF2B5EF4-FFF2-40B4-BE49-F238E27FC236}">
                <a16:creationId xmlns:a16="http://schemas.microsoft.com/office/drawing/2014/main" id="{285C7C69-09CF-49DD-88ED-C7D3B5EB4206}"/>
              </a:ext>
            </a:extLst>
          </p:cNvPr>
          <p:cNvSpPr txBox="1">
            <a:spLocks noChangeArrowheads="1"/>
          </p:cNvSpPr>
          <p:nvPr/>
        </p:nvSpPr>
        <p:spPr bwMode="auto">
          <a:xfrm>
            <a:off x="5082256" y="5070921"/>
            <a:ext cx="274080" cy="451938"/>
          </a:xfrm>
          <a:prstGeom prst="rect">
            <a:avLst/>
          </a:prstGeom>
          <a:noFill/>
          <a:ln w="9525">
            <a:noFill/>
            <a:miter lim="800000"/>
            <a:headEnd/>
            <a:tailEnd/>
          </a:ln>
        </p:spPr>
        <p:txBody>
          <a:bodyPr rot="0" vert="horz" wrap="square" lIns="0" tIns="0" rIns="0" bIns="0" anchor="t" anchorCtr="0">
            <a:noAutofit/>
          </a:bodyPr>
          <a:lstStyle/>
          <a:p>
            <a:pPr algn="ctr">
              <a:spcAft>
                <a:spcPts val="0"/>
              </a:spcAft>
            </a:pPr>
            <a:r>
              <a:rPr lang="en-US" kern="100" dirty="0">
                <a:effectLst/>
                <a:latin typeface="Times New Roman"/>
                <a:ea typeface="ＭＳ 明朝"/>
                <a:cs typeface="Times New Roman"/>
              </a:rPr>
              <a:t>0</a:t>
            </a:r>
            <a:endParaRPr lang="ja-JP" kern="100" dirty="0">
              <a:effectLst/>
              <a:latin typeface="Century"/>
              <a:ea typeface="ＭＳ 明朝"/>
              <a:cs typeface="Times New Roman"/>
            </a:endParaRPr>
          </a:p>
        </p:txBody>
      </p:sp>
      <p:cxnSp>
        <p:nvCxnSpPr>
          <p:cNvPr id="69" name="直線矢印コネクタ 68">
            <a:extLst>
              <a:ext uri="{FF2B5EF4-FFF2-40B4-BE49-F238E27FC236}">
                <a16:creationId xmlns:a16="http://schemas.microsoft.com/office/drawing/2014/main" id="{1CE7A35F-46A2-436A-9EE9-984603C21C60}"/>
              </a:ext>
            </a:extLst>
          </p:cNvPr>
          <p:cNvCxnSpPr>
            <a:cxnSpLocks/>
          </p:cNvCxnSpPr>
          <p:nvPr/>
        </p:nvCxnSpPr>
        <p:spPr>
          <a:xfrm flipV="1">
            <a:off x="4391461" y="5070922"/>
            <a:ext cx="0" cy="1480245"/>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直線矢印コネクタ 69">
            <a:extLst>
              <a:ext uri="{FF2B5EF4-FFF2-40B4-BE49-F238E27FC236}">
                <a16:creationId xmlns:a16="http://schemas.microsoft.com/office/drawing/2014/main" id="{4EEB3357-D921-444C-94B7-7D0ED864E8B1}"/>
              </a:ext>
            </a:extLst>
          </p:cNvPr>
          <p:cNvCxnSpPr>
            <a:cxnSpLocks/>
          </p:cNvCxnSpPr>
          <p:nvPr/>
        </p:nvCxnSpPr>
        <p:spPr>
          <a:xfrm>
            <a:off x="2893512" y="6469892"/>
            <a:ext cx="1546913" cy="0"/>
          </a:xfrm>
          <a:prstGeom prst="straightConnector1">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テキスト ボックス 2">
            <a:extLst>
              <a:ext uri="{FF2B5EF4-FFF2-40B4-BE49-F238E27FC236}">
                <a16:creationId xmlns:a16="http://schemas.microsoft.com/office/drawing/2014/main" id="{15D6EC0E-1FF8-4F2F-9924-D0877E1150D5}"/>
              </a:ext>
            </a:extLst>
          </p:cNvPr>
          <p:cNvSpPr txBox="1">
            <a:spLocks noChangeArrowheads="1"/>
          </p:cNvSpPr>
          <p:nvPr/>
        </p:nvSpPr>
        <p:spPr bwMode="auto">
          <a:xfrm>
            <a:off x="3911833" y="5035084"/>
            <a:ext cx="528592" cy="433889"/>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a:effectLst/>
                <a:latin typeface="Symbol" panose="05050102010706020507" pitchFamily="18" charset="2"/>
                <a:ea typeface="ＭＳ 明朝"/>
                <a:cs typeface="Times New Roman"/>
              </a:rPr>
              <a:t>-</a:t>
            </a:r>
            <a:r>
              <a:rPr lang="en-US" i="1" kern="100" dirty="0">
                <a:effectLst/>
                <a:latin typeface="Bookman Old Style"/>
                <a:ea typeface="ＭＳ 明朝"/>
                <a:cs typeface="Times New Roman"/>
              </a:rPr>
              <a:t>c</a:t>
            </a:r>
            <a:endParaRPr lang="ja-JP" kern="100" dirty="0">
              <a:effectLst/>
              <a:latin typeface="Century"/>
              <a:ea typeface="ＭＳ 明朝"/>
              <a:cs typeface="Times New Roman"/>
            </a:endParaRPr>
          </a:p>
        </p:txBody>
      </p:sp>
      <p:sp>
        <p:nvSpPr>
          <p:cNvPr id="77" name="テキスト ボックス 2">
            <a:extLst>
              <a:ext uri="{FF2B5EF4-FFF2-40B4-BE49-F238E27FC236}">
                <a16:creationId xmlns:a16="http://schemas.microsoft.com/office/drawing/2014/main" id="{A3EB5B90-4376-4E8E-9A34-151DC7AF3AD6}"/>
              </a:ext>
            </a:extLst>
          </p:cNvPr>
          <p:cNvSpPr txBox="1">
            <a:spLocks noChangeArrowheads="1"/>
          </p:cNvSpPr>
          <p:nvPr/>
        </p:nvSpPr>
        <p:spPr bwMode="auto">
          <a:xfrm>
            <a:off x="6386142" y="5105980"/>
            <a:ext cx="540740" cy="539770"/>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a:effectLst/>
                <a:latin typeface="Bookman Old Style"/>
                <a:ea typeface="ＭＳ 明朝"/>
                <a:cs typeface="Times New Roman"/>
              </a:rPr>
              <a:t>c</a:t>
            </a:r>
            <a:endParaRPr lang="ja-JP" kern="100" dirty="0">
              <a:effectLst/>
              <a:latin typeface="Century"/>
              <a:ea typeface="ＭＳ 明朝"/>
              <a:cs typeface="Times New Roman"/>
            </a:endParaRPr>
          </a:p>
        </p:txBody>
      </p:sp>
      <p:cxnSp>
        <p:nvCxnSpPr>
          <p:cNvPr id="81" name="直線矢印コネクタ 80">
            <a:extLst>
              <a:ext uri="{FF2B5EF4-FFF2-40B4-BE49-F238E27FC236}">
                <a16:creationId xmlns:a16="http://schemas.microsoft.com/office/drawing/2014/main" id="{1969EEE9-E71C-41CF-8AD5-C9B91BF82550}"/>
              </a:ext>
            </a:extLst>
          </p:cNvPr>
          <p:cNvCxnSpPr>
            <a:cxnSpLocks/>
          </p:cNvCxnSpPr>
          <p:nvPr/>
        </p:nvCxnSpPr>
        <p:spPr>
          <a:xfrm>
            <a:off x="6438378" y="5093454"/>
            <a:ext cx="1489105" cy="1"/>
          </a:xfrm>
          <a:prstGeom prst="straightConnector1">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B1A0CED-D90B-4D5A-9C81-70E7F4091283}"/>
              </a:ext>
            </a:extLst>
          </p:cNvPr>
          <p:cNvSpPr txBox="1"/>
          <p:nvPr/>
        </p:nvSpPr>
        <p:spPr>
          <a:xfrm>
            <a:off x="2021882" y="28585"/>
            <a:ext cx="4634630" cy="954107"/>
          </a:xfrm>
          <a:prstGeom prst="rect">
            <a:avLst/>
          </a:prstGeom>
          <a:noFill/>
        </p:spPr>
        <p:txBody>
          <a:bodyPr wrap="square">
            <a:spAutoFit/>
          </a:bodyPr>
          <a:lstStyle/>
          <a:p>
            <a:r>
              <a:rPr lang="en-US" altLang="ja-JP" dirty="0">
                <a:latin typeface="Times New Roman"/>
                <a:ea typeface="ＭＳ 明朝"/>
                <a:cs typeface="Times New Roman"/>
              </a:rPr>
              <a:t>|</a:t>
            </a:r>
            <a:r>
              <a:rPr lang="en-US" altLang="ja-JP" i="1" dirty="0">
                <a:latin typeface="Bookman Old Style"/>
                <a:ea typeface="ＭＳ 明朝"/>
                <a:cs typeface="Times New Roman"/>
              </a:rPr>
              <a:t>x</a:t>
            </a:r>
            <a:r>
              <a:rPr lang="en-US" altLang="ja-JP" dirty="0">
                <a:latin typeface="Times New Roman"/>
                <a:ea typeface="ＭＳ 明朝"/>
                <a:cs typeface="Times New Roman"/>
              </a:rPr>
              <a:t>|</a:t>
            </a:r>
            <a:r>
              <a:rPr kumimoji="1" lang="en-US" altLang="ja-JP" sz="2800" b="0" i="0" u="none" strike="noStrike" kern="100" cap="none" spc="0" normalizeH="0" baseline="0" noProof="0" dirty="0">
                <a:ln>
                  <a:noFill/>
                </a:ln>
                <a:effectLst/>
                <a:uLnTx/>
                <a:uFillTx/>
                <a:latin typeface="Times New Roman"/>
                <a:ea typeface="ＭＳ 明朝"/>
                <a:cs typeface="Times New Roman"/>
              </a:rPr>
              <a:t>&gt;</a:t>
            </a:r>
            <a:r>
              <a:rPr kumimoji="1" lang="en-US" altLang="ja-JP" sz="2800" b="0" i="1" u="none" strike="noStrike" kern="100" cap="none" spc="0" normalizeH="0" baseline="0" noProof="0" dirty="0">
                <a:ln>
                  <a:noFill/>
                </a:ln>
                <a:effectLst/>
                <a:uLnTx/>
                <a:uFillTx/>
                <a:latin typeface="Bookman Old Style"/>
                <a:ea typeface="ＭＳ 明朝"/>
                <a:cs typeface="Times New Roman"/>
              </a:rPr>
              <a:t>c</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r>
              <a:rPr lang="en-US" altLang="ja-JP" i="1" kern="100" dirty="0">
                <a:solidFill>
                  <a:srgbClr val="000000"/>
                </a:solidFill>
                <a:latin typeface="Bookman Old Style"/>
                <a:ea typeface="ＭＳ 明朝"/>
                <a:cs typeface="Times New Roman"/>
              </a:rPr>
              <a:t>E</a:t>
            </a:r>
            <a:r>
              <a:rPr lang="en-US" altLang="ja-JP" kern="100" dirty="0">
                <a:latin typeface="Symbol" panose="05050102010706020507" pitchFamily="18" charset="2"/>
                <a:ea typeface="ＭＳ 明朝"/>
                <a:cs typeface="Times New Roman"/>
              </a:rPr>
              <a:t>=</a:t>
            </a:r>
            <a:r>
              <a:rPr lang="en-US" altLang="ja-JP" dirty="0">
                <a:latin typeface="Times New Roman"/>
                <a:ea typeface="ＭＳ 明朝"/>
                <a:cs typeface="Times New Roman"/>
              </a:rPr>
              <a:t>0</a:t>
            </a:r>
            <a:r>
              <a:rPr kumimoji="1" lang="en-US" altLang="ja-JP" sz="2800" b="0" i="0" u="none" strike="noStrike" kern="100" cap="none" spc="0" normalizeH="0" baseline="0" noProof="0" dirty="0">
                <a:ln>
                  <a:noFill/>
                </a:ln>
                <a:effectLst/>
                <a:uLnTx/>
                <a:uFillTx/>
                <a:latin typeface="Times New Roman"/>
                <a:ea typeface="ＭＳ 明朝"/>
                <a:cs typeface="Times New Roman"/>
              </a:rPr>
              <a:t>, </a:t>
            </a:r>
          </a:p>
          <a:p>
            <a:r>
              <a:rPr lang="en-US" altLang="ja-JP" dirty="0">
                <a:latin typeface="Times New Roman"/>
                <a:ea typeface="ＭＳ 明朝"/>
                <a:cs typeface="Times New Roman"/>
              </a:rPr>
              <a:t>|</a:t>
            </a:r>
            <a:r>
              <a:rPr lang="en-US" altLang="ja-JP" i="1" dirty="0">
                <a:latin typeface="Bookman Old Style"/>
                <a:ea typeface="ＭＳ 明朝"/>
                <a:cs typeface="Times New Roman"/>
              </a:rPr>
              <a:t>x</a:t>
            </a:r>
            <a:r>
              <a:rPr lang="en-US" altLang="ja-JP" dirty="0">
                <a:latin typeface="Times New Roman"/>
                <a:ea typeface="ＭＳ 明朝"/>
                <a:cs typeface="Times New Roman"/>
              </a:rPr>
              <a:t>|</a:t>
            </a:r>
            <a:r>
              <a:rPr lang="en-US" altLang="ja-JP" kern="100" dirty="0">
                <a:latin typeface="Times New Roman"/>
                <a:ea typeface="ＭＳ 明朝"/>
                <a:cs typeface="Times New Roman"/>
              </a:rPr>
              <a:t>&lt;</a:t>
            </a:r>
            <a:r>
              <a:rPr lang="en-US" altLang="ja-JP" i="1" kern="100" dirty="0">
                <a:latin typeface="Bookman Old Style"/>
                <a:ea typeface="ＭＳ 明朝"/>
                <a:cs typeface="Times New Roman"/>
              </a:rPr>
              <a:t>c</a:t>
            </a:r>
            <a:r>
              <a:rPr lang="ja-JP" altLang="ja-JP" dirty="0">
                <a:latin typeface="Times New Roman"/>
                <a:ea typeface="ＭＳ 明朝"/>
                <a:cs typeface="Times New Roman"/>
              </a:rPr>
              <a:t>の</a:t>
            </a:r>
            <a:r>
              <a:rPr lang="ja-JP" altLang="en-US" dirty="0">
                <a:latin typeface="Times New Roman"/>
                <a:ea typeface="ＭＳ 明朝"/>
                <a:cs typeface="Times New Roman"/>
              </a:rPr>
              <a:t>とき</a:t>
            </a:r>
            <a:r>
              <a:rPr lang="en-US" altLang="ja-JP" i="1" kern="100" dirty="0">
                <a:solidFill>
                  <a:srgbClr val="000000"/>
                </a:solidFill>
                <a:latin typeface="Bookman Old Style"/>
                <a:ea typeface="ＭＳ 明朝"/>
                <a:cs typeface="Times New Roman"/>
              </a:rPr>
              <a:t>E</a:t>
            </a:r>
            <a:r>
              <a:rPr lang="en-US" altLang="ja-JP" kern="100" dirty="0">
                <a:latin typeface="Symbol" panose="05050102010706020507" pitchFamily="18" charset="2"/>
                <a:ea typeface="ＭＳ 明朝"/>
                <a:cs typeface="Times New Roman"/>
              </a:rPr>
              <a:t>=</a:t>
            </a:r>
            <a:r>
              <a:rPr lang="en-US" altLang="ja-JP" i="1" kern="100" dirty="0">
                <a:latin typeface="Symbol" panose="05050102010706020507" pitchFamily="18" charset="2"/>
                <a:ea typeface="ＭＳ 明朝"/>
                <a:cs typeface="Times New Roman"/>
              </a:rPr>
              <a:t>-s</a:t>
            </a:r>
            <a:r>
              <a:rPr kumimoji="1" lang="en-US" altLang="ja-JP" sz="2800" b="0" i="0" u="none" strike="noStrike" kern="100" cap="none" spc="0" normalizeH="0" baseline="0" noProof="0" dirty="0">
                <a:ln>
                  <a:noFill/>
                </a:ln>
                <a:effectLst/>
                <a:uLnTx/>
                <a:uFillTx/>
                <a:latin typeface="Times New Roman"/>
                <a:ea typeface="ＭＳ 明朝"/>
                <a:cs typeface="Times New Roman"/>
              </a:rPr>
              <a:t>/</a:t>
            </a:r>
            <a:r>
              <a:rPr lang="en-US" altLang="ja-JP" i="1" kern="100" dirty="0">
                <a:latin typeface="Symbol" panose="05050102010706020507" pitchFamily="18" charset="2"/>
                <a:ea typeface="ＭＳ 明朝"/>
                <a:cs typeface="Times New Roman"/>
              </a:rPr>
              <a:t>e</a:t>
            </a:r>
            <a:r>
              <a:rPr kumimoji="1" lang="en-US" altLang="ja-JP" sz="2800" b="0" i="0" u="none" strike="noStrike" kern="100" cap="none" spc="0" normalizeH="0" baseline="-25000" noProof="0" dirty="0">
                <a:ln>
                  <a:noFill/>
                </a:ln>
                <a:effectLst/>
                <a:uLnTx/>
                <a:uFillTx/>
                <a:latin typeface="Times New Roman"/>
                <a:ea typeface="ＭＳ 明朝"/>
                <a:cs typeface="Times New Roman"/>
              </a:rPr>
              <a:t>0</a:t>
            </a:r>
            <a:endParaRPr lang="ja-JP" altLang="en-US" dirty="0"/>
          </a:p>
        </p:txBody>
      </p:sp>
      <p:cxnSp>
        <p:nvCxnSpPr>
          <p:cNvPr id="30" name="直線矢印コネクタ 29">
            <a:extLst>
              <a:ext uri="{FF2B5EF4-FFF2-40B4-BE49-F238E27FC236}">
                <a16:creationId xmlns:a16="http://schemas.microsoft.com/office/drawing/2014/main" id="{3874BB04-3362-4EB9-886D-4D7D94579BC7}"/>
              </a:ext>
            </a:extLst>
          </p:cNvPr>
          <p:cNvCxnSpPr>
            <a:cxnSpLocks/>
          </p:cNvCxnSpPr>
          <p:nvPr/>
        </p:nvCxnSpPr>
        <p:spPr>
          <a:xfrm flipV="1">
            <a:off x="4400337" y="5070923"/>
            <a:ext cx="2038041" cy="1402001"/>
          </a:xfrm>
          <a:prstGeom prst="straightConnector1">
            <a:avLst/>
          </a:prstGeom>
          <a:ln w="28575">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テキスト ボックス 2">
            <a:extLst>
              <a:ext uri="{FF2B5EF4-FFF2-40B4-BE49-F238E27FC236}">
                <a16:creationId xmlns:a16="http://schemas.microsoft.com/office/drawing/2014/main" id="{ADF2D41F-F0E9-4000-A230-6E3101B4CB32}"/>
              </a:ext>
            </a:extLst>
          </p:cNvPr>
          <p:cNvSpPr txBox="1">
            <a:spLocks noChangeArrowheads="1"/>
          </p:cNvSpPr>
          <p:nvPr/>
        </p:nvSpPr>
        <p:spPr bwMode="auto">
          <a:xfrm>
            <a:off x="5571933" y="6229414"/>
            <a:ext cx="1349837" cy="433890"/>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a:effectLst/>
                <a:latin typeface="Symbol" panose="05050102010706020507" pitchFamily="18" charset="2"/>
                <a:ea typeface="ＭＳ 明朝"/>
                <a:cs typeface="Times New Roman"/>
              </a:rPr>
              <a:t>-</a:t>
            </a:r>
            <a:r>
              <a:rPr lang="en-US" altLang="ja-JP" kern="100" dirty="0">
                <a:latin typeface="Times New Roman"/>
                <a:ea typeface="ＭＳ 明朝"/>
                <a:cs typeface="Times New Roman"/>
              </a:rPr>
              <a:t>2</a:t>
            </a:r>
            <a:r>
              <a:rPr lang="en-US" altLang="ja-JP" i="1" kern="100" dirty="0">
                <a:latin typeface="Symbol" panose="05050102010706020507" pitchFamily="18" charset="2"/>
                <a:ea typeface="ＭＳ 明朝"/>
                <a:cs typeface="Times New Roman"/>
              </a:rPr>
              <a:t>s</a:t>
            </a:r>
            <a:r>
              <a:rPr lang="en-US" altLang="ja-JP" kern="100" dirty="0">
                <a:latin typeface="Times New Roman"/>
                <a:ea typeface="ＭＳ 明朝"/>
                <a:cs typeface="Times New Roman"/>
              </a:rPr>
              <a:t>/</a:t>
            </a:r>
            <a:r>
              <a:rPr lang="en-US" altLang="ja-JP" i="1" kern="100" dirty="0">
                <a:latin typeface="Symbol" panose="05050102010706020507" pitchFamily="18" charset="2"/>
                <a:ea typeface="ＭＳ 明朝"/>
                <a:cs typeface="Times New Roman"/>
              </a:rPr>
              <a:t>e</a:t>
            </a:r>
            <a:r>
              <a:rPr lang="en-US" altLang="ja-JP" kern="100" baseline="-25000" dirty="0">
                <a:latin typeface="Times New Roman"/>
                <a:ea typeface="ＭＳ 明朝"/>
                <a:cs typeface="Times New Roman"/>
              </a:rPr>
              <a:t>0</a:t>
            </a:r>
            <a:endParaRPr lang="ja-JP" kern="100" dirty="0">
              <a:effectLst/>
              <a:latin typeface="Century"/>
              <a:ea typeface="ＭＳ 明朝"/>
              <a:cs typeface="Times New Roman"/>
            </a:endParaRPr>
          </a:p>
        </p:txBody>
      </p:sp>
      <p:cxnSp>
        <p:nvCxnSpPr>
          <p:cNvPr id="38" name="直線矢印コネクタ 37">
            <a:extLst>
              <a:ext uri="{FF2B5EF4-FFF2-40B4-BE49-F238E27FC236}">
                <a16:creationId xmlns:a16="http://schemas.microsoft.com/office/drawing/2014/main" id="{FB64B3EC-0BC7-4BCB-8AF7-DD901621C35C}"/>
              </a:ext>
            </a:extLst>
          </p:cNvPr>
          <p:cNvCxnSpPr>
            <a:cxnSpLocks/>
          </p:cNvCxnSpPr>
          <p:nvPr/>
        </p:nvCxnSpPr>
        <p:spPr>
          <a:xfrm>
            <a:off x="4440427" y="6461482"/>
            <a:ext cx="1009695" cy="0"/>
          </a:xfrm>
          <a:prstGeom prst="straightConnector1">
            <a:avLst/>
          </a:prstGeom>
          <a:ln w="12700">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テキスト ボックス 2">
            <a:extLst>
              <a:ext uri="{FF2B5EF4-FFF2-40B4-BE49-F238E27FC236}">
                <a16:creationId xmlns:a16="http://schemas.microsoft.com/office/drawing/2014/main" id="{00C074DE-892D-4BD0-88C4-A3D65720D09F}"/>
              </a:ext>
            </a:extLst>
          </p:cNvPr>
          <p:cNvSpPr txBox="1">
            <a:spLocks noChangeArrowheads="1"/>
          </p:cNvSpPr>
          <p:nvPr/>
        </p:nvSpPr>
        <p:spPr bwMode="auto">
          <a:xfrm>
            <a:off x="5535612" y="5658275"/>
            <a:ext cx="1349837" cy="433890"/>
          </a:xfrm>
          <a:prstGeom prst="rect">
            <a:avLst/>
          </a:prstGeom>
          <a:noFill/>
          <a:ln w="9525">
            <a:noFill/>
            <a:miter lim="800000"/>
            <a:headEnd/>
            <a:tailEnd/>
          </a:ln>
        </p:spPr>
        <p:txBody>
          <a:bodyPr rot="0" vert="horz" wrap="square" lIns="0" tIns="0" rIns="0" bIns="0" anchor="t" anchorCtr="0">
            <a:noAutofit/>
          </a:bodyPr>
          <a:lstStyle/>
          <a:p>
            <a:pPr algn="just">
              <a:spcAft>
                <a:spcPts val="0"/>
              </a:spcAft>
            </a:pPr>
            <a:r>
              <a:rPr lang="en-US" i="1" kern="100" dirty="0">
                <a:effectLst/>
                <a:latin typeface="Symbol" panose="05050102010706020507" pitchFamily="18" charset="2"/>
                <a:ea typeface="ＭＳ 明朝"/>
                <a:cs typeface="Times New Roman"/>
              </a:rPr>
              <a:t>-</a:t>
            </a:r>
            <a:r>
              <a:rPr lang="en-US" altLang="ja-JP" i="1" kern="100" dirty="0">
                <a:latin typeface="Symbol" panose="05050102010706020507" pitchFamily="18" charset="2"/>
                <a:ea typeface="ＭＳ 明朝"/>
                <a:cs typeface="Times New Roman"/>
              </a:rPr>
              <a:t>s</a:t>
            </a:r>
            <a:r>
              <a:rPr lang="en-US" altLang="ja-JP" kern="100" dirty="0">
                <a:latin typeface="Times New Roman"/>
                <a:ea typeface="ＭＳ 明朝"/>
                <a:cs typeface="Times New Roman"/>
              </a:rPr>
              <a:t>/</a:t>
            </a:r>
            <a:r>
              <a:rPr lang="en-US" altLang="ja-JP" i="1" kern="100" dirty="0">
                <a:latin typeface="Symbol" panose="05050102010706020507" pitchFamily="18" charset="2"/>
                <a:ea typeface="ＭＳ 明朝"/>
                <a:cs typeface="Times New Roman"/>
              </a:rPr>
              <a:t>e</a:t>
            </a:r>
            <a:r>
              <a:rPr lang="en-US" altLang="ja-JP" kern="100" baseline="-25000" dirty="0">
                <a:latin typeface="Times New Roman"/>
                <a:ea typeface="ＭＳ 明朝"/>
                <a:cs typeface="Times New Roman"/>
              </a:rPr>
              <a:t>0</a:t>
            </a:r>
            <a:endParaRPr lang="ja-JP" kern="100" dirty="0">
              <a:effectLst/>
              <a:latin typeface="Century"/>
              <a:ea typeface="ＭＳ 明朝"/>
              <a:cs typeface="Times New Roman"/>
            </a:endParaRPr>
          </a:p>
        </p:txBody>
      </p:sp>
    </p:spTree>
    <p:extLst>
      <p:ext uri="{BB962C8B-B14F-4D97-AF65-F5344CB8AC3E}">
        <p14:creationId xmlns:p14="http://schemas.microsoft.com/office/powerpoint/2010/main" val="2779924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 Box 3">
            <a:extLst>
              <a:ext uri="{FF2B5EF4-FFF2-40B4-BE49-F238E27FC236}">
                <a16:creationId xmlns:a16="http://schemas.microsoft.com/office/drawing/2014/main" id="{9520692E-3664-44D6-86F7-DC919724C276}"/>
              </a:ext>
            </a:extLst>
          </p:cNvPr>
          <p:cNvSpPr txBox="1">
            <a:spLocks noChangeArrowheads="1"/>
          </p:cNvSpPr>
          <p:nvPr/>
        </p:nvSpPr>
        <p:spPr bwMode="auto">
          <a:xfrm>
            <a:off x="-1" y="0"/>
            <a:ext cx="9143998"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spcBef>
                <a:spcPct val="10000"/>
              </a:spcBef>
            </a:pPr>
            <a:r>
              <a:rPr lang="ja-JP" altLang="en-US" dirty="0">
                <a:solidFill>
                  <a:srgbClr val="000000"/>
                </a:solidFill>
              </a:rPr>
              <a:t>課題</a:t>
            </a:r>
            <a:r>
              <a:rPr lang="en-US" altLang="ja-JP" dirty="0">
                <a:solidFill>
                  <a:srgbClr val="000000"/>
                </a:solidFill>
              </a:rPr>
              <a:t>1. </a:t>
            </a:r>
            <a:r>
              <a:rPr lang="en-US" altLang="ja-JP" i="1" dirty="0">
                <a:solidFill>
                  <a:srgbClr val="000000"/>
                </a:solidFill>
                <a:latin typeface="Bookman Old Style" panose="02050604050505020204" pitchFamily="18" charset="0"/>
              </a:rPr>
              <a:t>a</a:t>
            </a:r>
            <a:r>
              <a:rPr lang="en-US" altLang="ja-JP" dirty="0">
                <a:solidFill>
                  <a:srgbClr val="000000"/>
                </a:solidFill>
              </a:rPr>
              <a:t>, </a:t>
            </a:r>
            <a:r>
              <a:rPr lang="en-US" altLang="ja-JP" i="1" dirty="0">
                <a:solidFill>
                  <a:srgbClr val="000000"/>
                </a:solidFill>
                <a:latin typeface="Bookman Old Style" panose="02050604050505020204" pitchFamily="18" charset="0"/>
              </a:rPr>
              <a:t>c</a:t>
            </a:r>
            <a:r>
              <a:rPr lang="ja-JP" altLang="en-US" dirty="0">
                <a:solidFill>
                  <a:srgbClr val="000000"/>
                </a:solidFill>
              </a:rPr>
              <a:t>を正の定数</a:t>
            </a:r>
            <a:r>
              <a:rPr lang="en-US" altLang="ja-JP" dirty="0">
                <a:solidFill>
                  <a:srgbClr val="000000"/>
                </a:solidFill>
              </a:rPr>
              <a:t>, </a:t>
            </a:r>
            <a:r>
              <a:rPr lang="en-US" altLang="ja-JP" i="1" dirty="0">
                <a:solidFill>
                  <a:srgbClr val="000000"/>
                </a:solidFill>
                <a:latin typeface="Bookman Old Style" panose="02050604050505020204" pitchFamily="18" charset="0"/>
              </a:rPr>
              <a:t>r</a:t>
            </a:r>
            <a:r>
              <a:rPr lang="en-US" altLang="ja-JP" baseline="30000" dirty="0">
                <a:solidFill>
                  <a:srgbClr val="000000"/>
                </a:solidFill>
              </a:rPr>
              <a:t>2</a:t>
            </a:r>
            <a:r>
              <a:rPr lang="en-US" altLang="ja-JP" dirty="0">
                <a:solidFill>
                  <a:srgbClr val="000000"/>
                </a:solidFill>
                <a:latin typeface="Symbol" panose="05050102010706020507" pitchFamily="18" charset="2"/>
              </a:rPr>
              <a:t>=</a:t>
            </a:r>
            <a:r>
              <a:rPr lang="en-US" altLang="ja-JP" i="1" dirty="0">
                <a:solidFill>
                  <a:srgbClr val="000000"/>
                </a:solidFill>
                <a:latin typeface="Bookman Old Style" panose="02050604050505020204" pitchFamily="18" charset="0"/>
              </a:rPr>
              <a:t>x</a:t>
            </a:r>
            <a:r>
              <a:rPr lang="en-US" altLang="ja-JP" baseline="30000" dirty="0">
                <a:solidFill>
                  <a:srgbClr val="000000"/>
                </a:solidFill>
              </a:rPr>
              <a:t>2</a:t>
            </a:r>
            <a:r>
              <a:rPr lang="en-US" altLang="ja-JP" dirty="0">
                <a:solidFill>
                  <a:srgbClr val="000000"/>
                </a:solidFill>
                <a:latin typeface="Symbol" panose="05050102010706020507" pitchFamily="18" charset="2"/>
              </a:rPr>
              <a:t>+</a:t>
            </a:r>
            <a:r>
              <a:rPr lang="en-US" altLang="ja-JP" i="1" dirty="0">
                <a:solidFill>
                  <a:srgbClr val="000000"/>
                </a:solidFill>
                <a:latin typeface="Bookman Old Style" panose="02050604050505020204" pitchFamily="18" charset="0"/>
              </a:rPr>
              <a:t>y</a:t>
            </a:r>
            <a:r>
              <a:rPr lang="en-US" altLang="ja-JP" baseline="30000" dirty="0">
                <a:solidFill>
                  <a:srgbClr val="000000"/>
                </a:solidFill>
              </a:rPr>
              <a:t>2</a:t>
            </a:r>
            <a:r>
              <a:rPr lang="en-US" altLang="ja-JP" dirty="0">
                <a:solidFill>
                  <a:srgbClr val="000000"/>
                </a:solidFill>
                <a:latin typeface="Symbol" panose="05050102010706020507" pitchFamily="18" charset="2"/>
              </a:rPr>
              <a:t>+</a:t>
            </a:r>
            <a:r>
              <a:rPr lang="en-US" altLang="ja-JP" i="1" dirty="0">
                <a:solidFill>
                  <a:srgbClr val="000000"/>
                </a:solidFill>
                <a:latin typeface="Bookman Old Style" panose="02050604050505020204" pitchFamily="18" charset="0"/>
              </a:rPr>
              <a:t>z</a:t>
            </a:r>
            <a:r>
              <a:rPr lang="en-US" altLang="ja-JP" baseline="30000" dirty="0">
                <a:solidFill>
                  <a:srgbClr val="000000"/>
                </a:solidFill>
              </a:rPr>
              <a:t>2</a:t>
            </a:r>
            <a:r>
              <a:rPr lang="ja-JP" altLang="en-US" dirty="0">
                <a:solidFill>
                  <a:srgbClr val="000000"/>
                </a:solidFill>
              </a:rPr>
              <a:t>とし</a:t>
            </a:r>
            <a:r>
              <a:rPr lang="en-US" altLang="ja-JP" dirty="0">
                <a:solidFill>
                  <a:srgbClr val="000000"/>
                </a:solidFill>
              </a:rPr>
              <a:t>, </a:t>
            </a:r>
            <a:r>
              <a:rPr lang="ja-JP" altLang="en-US" dirty="0">
                <a:solidFill>
                  <a:srgbClr val="000000"/>
                </a:solidFill>
              </a:rPr>
              <a:t>点</a:t>
            </a:r>
            <a:r>
              <a:rPr lang="en-US" altLang="ja-JP" dirty="0">
                <a:solidFill>
                  <a:srgbClr val="000000"/>
                </a:solidFill>
              </a:rPr>
              <a:t>(</a:t>
            </a:r>
            <a:r>
              <a:rPr lang="en-US" altLang="ja-JP" i="1" dirty="0" err="1">
                <a:solidFill>
                  <a:srgbClr val="000000"/>
                </a:solidFill>
                <a:latin typeface="Bookman Old Style" panose="02050604050505020204" pitchFamily="18" charset="0"/>
              </a:rPr>
              <a:t>x</a:t>
            </a:r>
            <a:r>
              <a:rPr lang="en-US" altLang="ja-JP" dirty="0" err="1">
                <a:solidFill>
                  <a:srgbClr val="000000"/>
                </a:solidFill>
              </a:rPr>
              <a:t>,</a:t>
            </a:r>
            <a:r>
              <a:rPr lang="en-US" altLang="ja-JP" i="1" dirty="0" err="1">
                <a:solidFill>
                  <a:srgbClr val="000000"/>
                </a:solidFill>
                <a:latin typeface="Bookman Old Style" panose="02050604050505020204" pitchFamily="18" charset="0"/>
              </a:rPr>
              <a:t>y</a:t>
            </a:r>
            <a:r>
              <a:rPr lang="en-US" altLang="ja-JP" dirty="0" err="1">
                <a:solidFill>
                  <a:srgbClr val="000000"/>
                </a:solidFill>
              </a:rPr>
              <a:t>,</a:t>
            </a:r>
            <a:r>
              <a:rPr lang="en-US" altLang="ja-JP" i="1" dirty="0" err="1">
                <a:solidFill>
                  <a:srgbClr val="000000"/>
                </a:solidFill>
                <a:latin typeface="Bookman Old Style" panose="02050604050505020204" pitchFamily="18" charset="0"/>
              </a:rPr>
              <a:t>z</a:t>
            </a:r>
            <a:r>
              <a:rPr lang="en-US" altLang="ja-JP" dirty="0">
                <a:solidFill>
                  <a:srgbClr val="000000"/>
                </a:solidFill>
              </a:rPr>
              <a:t>)</a:t>
            </a:r>
            <a:r>
              <a:rPr lang="ja-JP" altLang="en-US" dirty="0">
                <a:solidFill>
                  <a:srgbClr val="000000"/>
                </a:solidFill>
              </a:rPr>
              <a:t>の電位</a:t>
            </a:r>
            <a:r>
              <a:rPr lang="en-US" altLang="ja-JP" i="1" dirty="0">
                <a:solidFill>
                  <a:srgbClr val="000000"/>
                </a:solidFill>
                <a:latin typeface="Symbol" panose="05050102010706020507" pitchFamily="18" charset="2"/>
              </a:rPr>
              <a:t>f</a:t>
            </a:r>
          </a:p>
          <a:p>
            <a:pPr>
              <a:spcBef>
                <a:spcPct val="10000"/>
              </a:spcBef>
            </a:pPr>
            <a:r>
              <a:rPr lang="ja-JP" altLang="en-US" dirty="0">
                <a:solidFill>
                  <a:srgbClr val="000000"/>
                </a:solidFill>
              </a:rPr>
              <a:t>が </a:t>
            </a:r>
            <a:r>
              <a:rPr lang="en-US" altLang="ja-JP" i="1" dirty="0">
                <a:solidFill>
                  <a:srgbClr val="000000"/>
                </a:solidFill>
                <a:latin typeface="Bookman Old Style" panose="02050604050505020204" pitchFamily="18" charset="0"/>
              </a:rPr>
              <a:t>r&lt;a</a:t>
            </a:r>
            <a:r>
              <a:rPr lang="ja-JP" altLang="en-US" dirty="0">
                <a:solidFill>
                  <a:srgbClr val="000000"/>
                </a:solidFill>
              </a:rPr>
              <a:t>のとき</a:t>
            </a:r>
            <a:r>
              <a:rPr lang="en-US" altLang="ja-JP" i="1" dirty="0">
                <a:solidFill>
                  <a:srgbClr val="000000"/>
                </a:solidFill>
                <a:latin typeface="Symbol" panose="05050102010706020507" pitchFamily="18" charset="2"/>
              </a:rPr>
              <a:t>f</a:t>
            </a:r>
            <a:r>
              <a:rPr lang="en-US" altLang="ja-JP" dirty="0">
                <a:solidFill>
                  <a:srgbClr val="000000"/>
                </a:solidFill>
                <a:latin typeface="Symbol" panose="05050102010706020507" pitchFamily="18" charset="2"/>
              </a:rPr>
              <a:t>=</a:t>
            </a:r>
            <a:r>
              <a:rPr lang="en-US" altLang="ja-JP" i="1" dirty="0">
                <a:solidFill>
                  <a:srgbClr val="000000"/>
                </a:solidFill>
                <a:latin typeface="Bookman Old Style" panose="02050604050505020204" pitchFamily="18" charset="0"/>
              </a:rPr>
              <a:t>cr</a:t>
            </a:r>
            <a:r>
              <a:rPr lang="en-US" altLang="ja-JP" baseline="30000" dirty="0">
                <a:solidFill>
                  <a:srgbClr val="000000"/>
                </a:solidFill>
              </a:rPr>
              <a:t>2</a:t>
            </a:r>
            <a:r>
              <a:rPr lang="en-US" altLang="ja-JP" dirty="0">
                <a:solidFill>
                  <a:srgbClr val="000000"/>
                </a:solidFill>
              </a:rPr>
              <a:t>/</a:t>
            </a:r>
            <a:r>
              <a:rPr lang="en-US" altLang="ja-JP" i="1" dirty="0">
                <a:solidFill>
                  <a:srgbClr val="000000"/>
                </a:solidFill>
                <a:latin typeface="Bookman Old Style" panose="02050604050505020204" pitchFamily="18" charset="0"/>
              </a:rPr>
              <a:t>a</a:t>
            </a:r>
            <a:r>
              <a:rPr lang="en-US" altLang="ja-JP" baseline="30000" dirty="0">
                <a:solidFill>
                  <a:srgbClr val="000000"/>
                </a:solidFill>
              </a:rPr>
              <a:t>2</a:t>
            </a:r>
            <a:r>
              <a:rPr lang="en-US" altLang="ja-JP" dirty="0">
                <a:solidFill>
                  <a:srgbClr val="000000"/>
                </a:solidFill>
              </a:rPr>
              <a:t>,   </a:t>
            </a:r>
            <a:r>
              <a:rPr lang="en-US" altLang="ja-JP" i="1" dirty="0">
                <a:solidFill>
                  <a:srgbClr val="000000"/>
                </a:solidFill>
                <a:latin typeface="Bookman Old Style" panose="02050604050505020204" pitchFamily="18" charset="0"/>
              </a:rPr>
              <a:t>r&gt;a</a:t>
            </a:r>
            <a:r>
              <a:rPr lang="ja-JP" altLang="en-US" dirty="0">
                <a:solidFill>
                  <a:srgbClr val="000000"/>
                </a:solidFill>
              </a:rPr>
              <a:t>のとき</a:t>
            </a:r>
            <a:r>
              <a:rPr lang="en-US" altLang="ja-JP" i="1" dirty="0">
                <a:solidFill>
                  <a:srgbClr val="000000"/>
                </a:solidFill>
                <a:latin typeface="Symbol" panose="05050102010706020507" pitchFamily="18" charset="2"/>
              </a:rPr>
              <a:t>f</a:t>
            </a:r>
            <a:r>
              <a:rPr lang="en-US" altLang="ja-JP" dirty="0">
                <a:solidFill>
                  <a:srgbClr val="000000"/>
                </a:solidFill>
                <a:latin typeface="Symbol" panose="05050102010706020507" pitchFamily="18" charset="2"/>
              </a:rPr>
              <a:t>=</a:t>
            </a:r>
            <a:r>
              <a:rPr lang="en-US" altLang="ja-JP" i="1" dirty="0">
                <a:solidFill>
                  <a:srgbClr val="000000"/>
                </a:solidFill>
                <a:latin typeface="Bookman Old Style" panose="02050604050505020204" pitchFamily="18" charset="0"/>
              </a:rPr>
              <a:t>ca</a:t>
            </a:r>
            <a:r>
              <a:rPr lang="en-US" altLang="ja-JP" dirty="0">
                <a:solidFill>
                  <a:srgbClr val="000000"/>
                </a:solidFill>
              </a:rPr>
              <a:t>/</a:t>
            </a:r>
            <a:r>
              <a:rPr lang="en-US" altLang="ja-JP" i="1" dirty="0">
                <a:solidFill>
                  <a:srgbClr val="000000"/>
                </a:solidFill>
                <a:latin typeface="Bookman Old Style" panose="02050604050505020204" pitchFamily="18" charset="0"/>
              </a:rPr>
              <a:t>r </a:t>
            </a:r>
            <a:r>
              <a:rPr lang="ja-JP" altLang="en-US" dirty="0">
                <a:solidFill>
                  <a:srgbClr val="000000"/>
                </a:solidFill>
              </a:rPr>
              <a:t>と表されるとする。</a:t>
            </a:r>
          </a:p>
        </p:txBody>
      </p:sp>
      <p:sp>
        <p:nvSpPr>
          <p:cNvPr id="53" name="Text Box 3">
            <a:extLst>
              <a:ext uri="{FF2B5EF4-FFF2-40B4-BE49-F238E27FC236}">
                <a16:creationId xmlns:a16="http://schemas.microsoft.com/office/drawing/2014/main" id="{1A232C96-E2EC-4061-8110-FBF1DBF0FB19}"/>
              </a:ext>
            </a:extLst>
          </p:cNvPr>
          <p:cNvSpPr txBox="1">
            <a:spLocks noChangeArrowheads="1"/>
          </p:cNvSpPr>
          <p:nvPr/>
        </p:nvSpPr>
        <p:spPr bwMode="auto">
          <a:xfrm>
            <a:off x="2" y="1498609"/>
            <a:ext cx="9143998" cy="9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spcBef>
                <a:spcPct val="10000"/>
              </a:spcBef>
            </a:pPr>
            <a:r>
              <a:rPr lang="ja-JP" altLang="en-US" dirty="0">
                <a:solidFill>
                  <a:srgbClr val="000000"/>
                </a:solidFill>
              </a:rPr>
              <a:t>課題</a:t>
            </a:r>
            <a:r>
              <a:rPr lang="en-US" altLang="ja-JP" dirty="0">
                <a:solidFill>
                  <a:srgbClr val="000000"/>
                </a:solidFill>
              </a:rPr>
              <a:t>2.  </a:t>
            </a:r>
            <a:r>
              <a:rPr lang="ja-JP" altLang="en-US" dirty="0">
                <a:solidFill>
                  <a:srgbClr val="000000"/>
                </a:solidFill>
              </a:rPr>
              <a:t>課題</a:t>
            </a:r>
            <a:r>
              <a:rPr lang="en-US" altLang="ja-JP" dirty="0">
                <a:solidFill>
                  <a:srgbClr val="000000"/>
                </a:solidFill>
              </a:rPr>
              <a:t>1</a:t>
            </a:r>
            <a:r>
              <a:rPr lang="ja-JP" altLang="en-US" dirty="0">
                <a:solidFill>
                  <a:srgbClr val="000000"/>
                </a:solidFill>
              </a:rPr>
              <a:t>の結果の電場</a:t>
            </a:r>
            <a:r>
              <a:rPr lang="en-US" altLang="ja-JP" b="1" i="1" dirty="0">
                <a:solidFill>
                  <a:srgbClr val="000000"/>
                </a:solidFill>
                <a:latin typeface="Bookman Old Style" panose="02050604050505020204" pitchFamily="18" charset="0"/>
              </a:rPr>
              <a:t>E</a:t>
            </a:r>
            <a:r>
              <a:rPr lang="en-US" altLang="ja-JP" dirty="0">
                <a:solidFill>
                  <a:srgbClr val="000000"/>
                </a:solidFill>
                <a:latin typeface="Symbol" panose="05050102010706020507" pitchFamily="18" charset="2"/>
              </a:rPr>
              <a:t>=</a:t>
            </a:r>
            <a:r>
              <a:rPr lang="en-US" altLang="ja-JP" dirty="0">
                <a:solidFill>
                  <a:srgbClr val="000000"/>
                </a:solidFill>
              </a:rPr>
              <a:t>(</a:t>
            </a:r>
            <a:r>
              <a:rPr lang="en-US" altLang="ja-JP" i="1" dirty="0">
                <a:solidFill>
                  <a:srgbClr val="000000"/>
                </a:solidFill>
                <a:latin typeface="Bookman Old Style" panose="02050604050505020204" pitchFamily="18" charset="0"/>
              </a:rPr>
              <a:t>E</a:t>
            </a:r>
            <a:r>
              <a:rPr lang="en-US" altLang="ja-JP" i="1" baseline="-25000" dirty="0">
                <a:solidFill>
                  <a:srgbClr val="000000"/>
                </a:solidFill>
                <a:latin typeface="Bookman Old Style" panose="02050604050505020204" pitchFamily="18" charset="0"/>
              </a:rPr>
              <a:t>x</a:t>
            </a:r>
            <a:r>
              <a:rPr lang="en-US" altLang="ja-JP" dirty="0">
                <a:solidFill>
                  <a:srgbClr val="000000"/>
                </a:solidFill>
              </a:rPr>
              <a:t>,</a:t>
            </a:r>
            <a:r>
              <a:rPr lang="en-US" altLang="ja-JP" i="1" dirty="0">
                <a:solidFill>
                  <a:srgbClr val="000000"/>
                </a:solidFill>
                <a:latin typeface="Bookman Old Style" panose="02050604050505020204" pitchFamily="18" charset="0"/>
              </a:rPr>
              <a:t> </a:t>
            </a:r>
            <a:r>
              <a:rPr lang="en-US" altLang="ja-JP" i="1" dirty="0" err="1">
                <a:solidFill>
                  <a:srgbClr val="000000"/>
                </a:solidFill>
                <a:latin typeface="Bookman Old Style" panose="02050604050505020204" pitchFamily="18" charset="0"/>
              </a:rPr>
              <a:t>E</a:t>
            </a:r>
            <a:r>
              <a:rPr lang="en-US" altLang="ja-JP" i="1" baseline="-25000" dirty="0" err="1">
                <a:solidFill>
                  <a:srgbClr val="000000"/>
                </a:solidFill>
                <a:latin typeface="Bookman Old Style" panose="02050604050505020204" pitchFamily="18" charset="0"/>
              </a:rPr>
              <a:t>y</a:t>
            </a:r>
            <a:r>
              <a:rPr lang="en-US" altLang="ja-JP" dirty="0">
                <a:solidFill>
                  <a:srgbClr val="000000"/>
                </a:solidFill>
              </a:rPr>
              <a:t>,</a:t>
            </a:r>
            <a:r>
              <a:rPr lang="en-US" altLang="ja-JP" i="1" dirty="0">
                <a:solidFill>
                  <a:srgbClr val="000000"/>
                </a:solidFill>
                <a:latin typeface="Bookman Old Style" panose="02050604050505020204" pitchFamily="18" charset="0"/>
              </a:rPr>
              <a:t> </a:t>
            </a:r>
            <a:r>
              <a:rPr lang="en-US" altLang="ja-JP" i="1" dirty="0" err="1">
                <a:solidFill>
                  <a:srgbClr val="000000"/>
                </a:solidFill>
                <a:latin typeface="Bookman Old Style" panose="02050604050505020204" pitchFamily="18" charset="0"/>
              </a:rPr>
              <a:t>E</a:t>
            </a:r>
            <a:r>
              <a:rPr lang="en-US" altLang="ja-JP" i="1" baseline="-25000" dirty="0" err="1">
                <a:solidFill>
                  <a:srgbClr val="000000"/>
                </a:solidFill>
                <a:latin typeface="Bookman Old Style" panose="02050604050505020204" pitchFamily="18" charset="0"/>
              </a:rPr>
              <a:t>z</a:t>
            </a:r>
            <a:r>
              <a:rPr lang="en-US" altLang="ja-JP" dirty="0">
                <a:solidFill>
                  <a:srgbClr val="000000"/>
                </a:solidFill>
              </a:rPr>
              <a:t>)</a:t>
            </a:r>
            <a:r>
              <a:rPr lang="ja-JP" altLang="en-US" dirty="0">
                <a:solidFill>
                  <a:srgbClr val="000000"/>
                </a:solidFill>
              </a:rPr>
              <a:t> があるとき、</a:t>
            </a:r>
            <a:endParaRPr lang="en-US" altLang="ja-JP" dirty="0">
              <a:solidFill>
                <a:srgbClr val="000000"/>
              </a:solidFill>
            </a:endParaRPr>
          </a:p>
          <a:p>
            <a:pPr>
              <a:spcBef>
                <a:spcPct val="10000"/>
              </a:spcBef>
            </a:pPr>
            <a:r>
              <a:rPr lang="en-US" altLang="ja-JP" i="1" dirty="0">
                <a:solidFill>
                  <a:srgbClr val="000000"/>
                </a:solidFill>
                <a:latin typeface="Bookman Old Style" panose="02050604050505020204" pitchFamily="18" charset="0"/>
              </a:rPr>
              <a:t>r&lt;a</a:t>
            </a:r>
            <a:r>
              <a:rPr lang="en-US" altLang="ja-JP" dirty="0">
                <a:solidFill>
                  <a:srgbClr val="000000"/>
                </a:solidFill>
              </a:rPr>
              <a:t>, </a:t>
            </a:r>
            <a:r>
              <a:rPr lang="en-US" altLang="ja-JP" i="1" dirty="0">
                <a:solidFill>
                  <a:srgbClr val="000000"/>
                </a:solidFill>
                <a:latin typeface="Bookman Old Style" panose="02050604050505020204" pitchFamily="18" charset="0"/>
              </a:rPr>
              <a:t>r&gt;a</a:t>
            </a:r>
            <a:r>
              <a:rPr lang="ja-JP" altLang="en-US" dirty="0">
                <a:solidFill>
                  <a:srgbClr val="000000"/>
                </a:solidFill>
              </a:rPr>
              <a:t>それぞれの場合の電荷密度</a:t>
            </a:r>
            <a:r>
              <a:rPr lang="en-US" altLang="ja-JP" i="1" dirty="0">
                <a:solidFill>
                  <a:srgbClr val="000000"/>
                </a:solidFill>
                <a:latin typeface="Symbol" panose="05050102010706020507" pitchFamily="18" charset="2"/>
              </a:rPr>
              <a:t>r</a:t>
            </a:r>
            <a:r>
              <a:rPr lang="ja-JP" altLang="en-US" dirty="0">
                <a:solidFill>
                  <a:srgbClr val="000000"/>
                </a:solidFill>
              </a:rPr>
              <a:t>を求めよ。</a:t>
            </a:r>
          </a:p>
        </p:txBody>
      </p:sp>
      <p:sp>
        <p:nvSpPr>
          <p:cNvPr id="55" name="Text Box 3">
            <a:extLst>
              <a:ext uri="{FF2B5EF4-FFF2-40B4-BE49-F238E27FC236}">
                <a16:creationId xmlns:a16="http://schemas.microsoft.com/office/drawing/2014/main" id="{D9BA7BCA-E173-43E2-A804-841B85AF50B8}"/>
              </a:ext>
            </a:extLst>
          </p:cNvPr>
          <p:cNvSpPr txBox="1">
            <a:spLocks noChangeArrowheads="1"/>
          </p:cNvSpPr>
          <p:nvPr/>
        </p:nvSpPr>
        <p:spPr bwMode="auto">
          <a:xfrm>
            <a:off x="0" y="954107"/>
            <a:ext cx="91439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spcBef>
                <a:spcPct val="10000"/>
              </a:spcBef>
            </a:pPr>
            <a:r>
              <a:rPr lang="en-US" altLang="ja-JP" i="1" dirty="0">
                <a:solidFill>
                  <a:srgbClr val="000000"/>
                </a:solidFill>
                <a:latin typeface="Bookman Old Style" panose="02050604050505020204" pitchFamily="18" charset="0"/>
              </a:rPr>
              <a:t>r&lt;a</a:t>
            </a:r>
            <a:r>
              <a:rPr lang="en-US" altLang="ja-JP" dirty="0">
                <a:solidFill>
                  <a:srgbClr val="000000"/>
                </a:solidFill>
              </a:rPr>
              <a:t>, </a:t>
            </a:r>
            <a:r>
              <a:rPr lang="en-US" altLang="ja-JP" i="1" dirty="0">
                <a:solidFill>
                  <a:srgbClr val="000000"/>
                </a:solidFill>
                <a:latin typeface="Bookman Old Style" panose="02050604050505020204" pitchFamily="18" charset="0"/>
              </a:rPr>
              <a:t>r&gt;a</a:t>
            </a:r>
            <a:r>
              <a:rPr lang="ja-JP" altLang="en-US" dirty="0">
                <a:solidFill>
                  <a:srgbClr val="000000"/>
                </a:solidFill>
              </a:rPr>
              <a:t>それぞれの場合の電場</a:t>
            </a:r>
            <a:r>
              <a:rPr lang="en-US" altLang="ja-JP" b="1" i="1" dirty="0">
                <a:solidFill>
                  <a:srgbClr val="000000"/>
                </a:solidFill>
                <a:latin typeface="Bookman Old Style" panose="02050604050505020204" pitchFamily="18" charset="0"/>
              </a:rPr>
              <a:t>E</a:t>
            </a:r>
            <a:r>
              <a:rPr lang="en-US" altLang="ja-JP" dirty="0">
                <a:solidFill>
                  <a:srgbClr val="000000"/>
                </a:solidFill>
                <a:latin typeface="Symbol" panose="05050102010706020507" pitchFamily="18" charset="2"/>
              </a:rPr>
              <a:t>=</a:t>
            </a:r>
            <a:r>
              <a:rPr lang="en-US" altLang="ja-JP" dirty="0">
                <a:solidFill>
                  <a:srgbClr val="000000"/>
                </a:solidFill>
              </a:rPr>
              <a:t>(</a:t>
            </a:r>
            <a:r>
              <a:rPr lang="en-US" altLang="ja-JP" i="1" dirty="0">
                <a:solidFill>
                  <a:srgbClr val="000000"/>
                </a:solidFill>
                <a:latin typeface="Bookman Old Style" panose="02050604050505020204" pitchFamily="18" charset="0"/>
              </a:rPr>
              <a:t>E</a:t>
            </a:r>
            <a:r>
              <a:rPr lang="en-US" altLang="ja-JP" i="1" baseline="-25000" dirty="0">
                <a:solidFill>
                  <a:srgbClr val="000000"/>
                </a:solidFill>
                <a:latin typeface="Bookman Old Style" panose="02050604050505020204" pitchFamily="18" charset="0"/>
              </a:rPr>
              <a:t>x</a:t>
            </a:r>
            <a:r>
              <a:rPr lang="en-US" altLang="ja-JP" dirty="0">
                <a:solidFill>
                  <a:srgbClr val="000000"/>
                </a:solidFill>
              </a:rPr>
              <a:t>,</a:t>
            </a:r>
            <a:r>
              <a:rPr lang="en-US" altLang="ja-JP" i="1" dirty="0">
                <a:solidFill>
                  <a:srgbClr val="000000"/>
                </a:solidFill>
                <a:latin typeface="Bookman Old Style" panose="02050604050505020204" pitchFamily="18" charset="0"/>
              </a:rPr>
              <a:t> </a:t>
            </a:r>
            <a:r>
              <a:rPr lang="en-US" altLang="ja-JP" i="1" dirty="0" err="1">
                <a:solidFill>
                  <a:srgbClr val="000000"/>
                </a:solidFill>
                <a:latin typeface="Bookman Old Style" panose="02050604050505020204" pitchFamily="18" charset="0"/>
              </a:rPr>
              <a:t>E</a:t>
            </a:r>
            <a:r>
              <a:rPr lang="en-US" altLang="ja-JP" i="1" baseline="-25000" dirty="0" err="1">
                <a:solidFill>
                  <a:srgbClr val="000000"/>
                </a:solidFill>
                <a:latin typeface="Bookman Old Style" panose="02050604050505020204" pitchFamily="18" charset="0"/>
              </a:rPr>
              <a:t>y</a:t>
            </a:r>
            <a:r>
              <a:rPr lang="en-US" altLang="ja-JP" dirty="0">
                <a:solidFill>
                  <a:srgbClr val="000000"/>
                </a:solidFill>
              </a:rPr>
              <a:t>,</a:t>
            </a:r>
            <a:r>
              <a:rPr lang="en-US" altLang="ja-JP" i="1" dirty="0">
                <a:solidFill>
                  <a:srgbClr val="000000"/>
                </a:solidFill>
                <a:latin typeface="Bookman Old Style" panose="02050604050505020204" pitchFamily="18" charset="0"/>
              </a:rPr>
              <a:t> </a:t>
            </a:r>
            <a:r>
              <a:rPr lang="en-US" altLang="ja-JP" i="1" dirty="0" err="1">
                <a:solidFill>
                  <a:srgbClr val="000000"/>
                </a:solidFill>
                <a:latin typeface="Bookman Old Style" panose="02050604050505020204" pitchFamily="18" charset="0"/>
              </a:rPr>
              <a:t>E</a:t>
            </a:r>
            <a:r>
              <a:rPr lang="en-US" altLang="ja-JP" i="1" baseline="-25000" dirty="0" err="1">
                <a:solidFill>
                  <a:srgbClr val="000000"/>
                </a:solidFill>
                <a:latin typeface="Bookman Old Style" panose="02050604050505020204" pitchFamily="18" charset="0"/>
              </a:rPr>
              <a:t>z</a:t>
            </a:r>
            <a:r>
              <a:rPr lang="en-US" altLang="ja-JP" dirty="0">
                <a:solidFill>
                  <a:srgbClr val="000000"/>
                </a:solidFill>
              </a:rPr>
              <a:t>)</a:t>
            </a:r>
            <a:r>
              <a:rPr lang="ja-JP" altLang="en-US" dirty="0">
                <a:solidFill>
                  <a:srgbClr val="000000"/>
                </a:solidFill>
              </a:rPr>
              <a:t>を求めよ。</a:t>
            </a:r>
          </a:p>
        </p:txBody>
      </p:sp>
      <p:grpSp>
        <p:nvGrpSpPr>
          <p:cNvPr id="2" name="グループ化 1">
            <a:extLst>
              <a:ext uri="{FF2B5EF4-FFF2-40B4-BE49-F238E27FC236}">
                <a16:creationId xmlns:a16="http://schemas.microsoft.com/office/drawing/2014/main" id="{3ADAFC85-3619-4F5A-981D-5E9DFA379761}"/>
              </a:ext>
            </a:extLst>
          </p:cNvPr>
          <p:cNvGrpSpPr/>
          <p:nvPr/>
        </p:nvGrpSpPr>
        <p:grpSpPr>
          <a:xfrm>
            <a:off x="148245" y="2994434"/>
            <a:ext cx="8847506" cy="1979760"/>
            <a:chOff x="222355" y="2975936"/>
            <a:chExt cx="8847506" cy="1979760"/>
          </a:xfrm>
        </p:grpSpPr>
        <p:sp>
          <p:nvSpPr>
            <p:cNvPr id="15" name="Rectangle 168">
              <a:extLst>
                <a:ext uri="{FF2B5EF4-FFF2-40B4-BE49-F238E27FC236}">
                  <a16:creationId xmlns:a16="http://schemas.microsoft.com/office/drawing/2014/main" id="{48CC5EE4-1644-4B3B-8FC5-F49CB4FD4D9C}"/>
                </a:ext>
              </a:extLst>
            </p:cNvPr>
            <p:cNvSpPr>
              <a:spLocks noChangeArrowheads="1"/>
            </p:cNvSpPr>
            <p:nvPr/>
          </p:nvSpPr>
          <p:spPr bwMode="auto">
            <a:xfrm>
              <a:off x="222355" y="2975936"/>
              <a:ext cx="8847506" cy="1902192"/>
            </a:xfrm>
            <a:prstGeom prst="rect">
              <a:avLst/>
            </a:prstGeom>
            <a:solidFill>
              <a:srgbClr val="FFFFCC"/>
            </a:solidFill>
            <a:ln w="12700">
              <a:solidFill>
                <a:srgbClr val="FF9933"/>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algn="ctr" eaLnBrk="0" fontAlgn="base" hangingPunct="0">
                <a:spcBef>
                  <a:spcPct val="0"/>
                </a:spcBef>
                <a:spcAft>
                  <a:spcPct val="0"/>
                </a:spcAft>
              </a:pPr>
              <a:endParaRPr lang="ja-JP" altLang="ja-JP">
                <a:solidFill>
                  <a:srgbClr val="000000"/>
                </a:solidFill>
              </a:endParaRPr>
            </a:p>
          </p:txBody>
        </p:sp>
        <p:sp>
          <p:nvSpPr>
            <p:cNvPr id="61" name="Text Box 41">
              <a:extLst>
                <a:ext uri="{FF2B5EF4-FFF2-40B4-BE49-F238E27FC236}">
                  <a16:creationId xmlns:a16="http://schemas.microsoft.com/office/drawing/2014/main" id="{9169055F-716B-4F3C-B934-1FA38C83878E}"/>
                </a:ext>
              </a:extLst>
            </p:cNvPr>
            <p:cNvSpPr txBox="1">
              <a:spLocks noChangeArrowheads="1"/>
            </p:cNvSpPr>
            <p:nvPr/>
          </p:nvSpPr>
          <p:spPr bwMode="auto">
            <a:xfrm>
              <a:off x="295668" y="4107316"/>
              <a:ext cx="37894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dirty="0">
                  <a:solidFill>
                    <a:srgbClr val="3333CC"/>
                  </a:solidFill>
                </a:rPr>
                <a:t>ガウスの法則の微分形</a:t>
              </a:r>
              <a:endParaRPr lang="ja-JP" altLang="en-US" sz="2400" dirty="0">
                <a:solidFill>
                  <a:srgbClr val="3333CC"/>
                </a:solidFill>
              </a:endParaRPr>
            </a:p>
          </p:txBody>
        </p:sp>
        <p:graphicFrame>
          <p:nvGraphicFramePr>
            <p:cNvPr id="64" name="Object 34">
              <a:extLst>
                <a:ext uri="{FF2B5EF4-FFF2-40B4-BE49-F238E27FC236}">
                  <a16:creationId xmlns:a16="http://schemas.microsoft.com/office/drawing/2014/main" id="{9624DAC9-4962-40D5-A79D-3D5D83FB1274}"/>
                </a:ext>
              </a:extLst>
            </p:cNvPr>
            <p:cNvGraphicFramePr>
              <a:graphicFrameLocks noChangeAspect="1"/>
            </p:cNvGraphicFramePr>
            <p:nvPr/>
          </p:nvGraphicFramePr>
          <p:xfrm>
            <a:off x="4131934" y="3987321"/>
            <a:ext cx="4632325" cy="968375"/>
          </p:xfrm>
          <a:graphic>
            <a:graphicData uri="http://schemas.openxmlformats.org/presentationml/2006/ole">
              <mc:AlternateContent xmlns:mc="http://schemas.openxmlformats.org/markup-compatibility/2006">
                <mc:Choice xmlns:v="urn:schemas-microsoft-com:vml" Requires="v">
                  <p:oleObj spid="_x0000_s8229" name="Equation" r:id="rId4" imgW="2044440" imgH="457200" progId="Equation.DSMT4">
                    <p:embed/>
                  </p:oleObj>
                </mc:Choice>
                <mc:Fallback>
                  <p:oleObj name="Equation" r:id="rId4" imgW="2044440" imgH="457200" progId="Equation.DSMT4">
                    <p:embed/>
                    <p:pic>
                      <p:nvPicPr>
                        <p:cNvPr id="64" name="Object 34">
                          <a:extLst>
                            <a:ext uri="{FF2B5EF4-FFF2-40B4-BE49-F238E27FC236}">
                              <a16:creationId xmlns:a16="http://schemas.microsoft.com/office/drawing/2014/main" id="{9624DAC9-4962-40D5-A79D-3D5D83FB1274}"/>
                            </a:ext>
                          </a:extLst>
                        </p:cNvPr>
                        <p:cNvPicPr>
                          <a:picLocks noChangeAspect="1" noChangeArrowheads="1"/>
                        </p:cNvPicPr>
                        <p:nvPr/>
                      </p:nvPicPr>
                      <p:blipFill>
                        <a:blip r:embed="rId5"/>
                        <a:srcRect/>
                        <a:stretch>
                          <a:fillRect/>
                        </a:stretch>
                      </p:blipFill>
                      <p:spPr bwMode="auto">
                        <a:xfrm>
                          <a:off x="4131934" y="3987321"/>
                          <a:ext cx="4632325" cy="968375"/>
                        </a:xfrm>
                        <a:prstGeom prst="rect">
                          <a:avLst/>
                        </a:prstGeom>
                        <a:noFill/>
                        <a:ln>
                          <a:noFill/>
                        </a:ln>
                        <a:effectLst/>
                      </p:spPr>
                    </p:pic>
                  </p:oleObj>
                </mc:Fallback>
              </mc:AlternateContent>
            </a:graphicData>
          </a:graphic>
        </p:graphicFrame>
        <p:graphicFrame>
          <p:nvGraphicFramePr>
            <p:cNvPr id="65" name="オブジェクト 64">
              <a:extLst>
                <a:ext uri="{FF2B5EF4-FFF2-40B4-BE49-F238E27FC236}">
                  <a16:creationId xmlns:a16="http://schemas.microsoft.com/office/drawing/2014/main" id="{6FF21677-AA32-496F-8840-7EFBCDE79FE9}"/>
                </a:ext>
              </a:extLst>
            </p:cNvPr>
            <p:cNvGraphicFramePr>
              <a:graphicFrameLocks noChangeAspect="1"/>
            </p:cNvGraphicFramePr>
            <p:nvPr/>
          </p:nvGraphicFramePr>
          <p:xfrm>
            <a:off x="4491934" y="3329354"/>
            <a:ext cx="419100" cy="388938"/>
          </p:xfrm>
          <a:graphic>
            <a:graphicData uri="http://schemas.openxmlformats.org/presentationml/2006/ole">
              <mc:AlternateContent xmlns:mc="http://schemas.openxmlformats.org/markup-compatibility/2006">
                <mc:Choice xmlns:v="urn:schemas-microsoft-com:vml" Requires="v">
                  <p:oleObj spid="_x0000_s8230" name="数式" r:id="rId6" imgW="177480" imgH="164880" progId="Equation.3">
                    <p:embed/>
                  </p:oleObj>
                </mc:Choice>
                <mc:Fallback>
                  <p:oleObj name="数式" r:id="rId6" imgW="177480" imgH="164880" progId="Equation.3">
                    <p:embed/>
                    <p:pic>
                      <p:nvPicPr>
                        <p:cNvPr id="65" name="オブジェクト 64">
                          <a:extLst>
                            <a:ext uri="{FF2B5EF4-FFF2-40B4-BE49-F238E27FC236}">
                              <a16:creationId xmlns:a16="http://schemas.microsoft.com/office/drawing/2014/main" id="{6FF21677-AA32-496F-8840-7EFBCDE79FE9}"/>
                            </a:ext>
                          </a:extLst>
                        </p:cNvPr>
                        <p:cNvPicPr>
                          <a:picLocks noChangeAspect="1" noChangeArrowheads="1"/>
                        </p:cNvPicPr>
                        <p:nvPr/>
                      </p:nvPicPr>
                      <p:blipFill>
                        <a:blip r:embed="rId7"/>
                        <a:srcRect/>
                        <a:stretch>
                          <a:fillRect/>
                        </a:stretch>
                      </p:blipFill>
                      <p:spPr bwMode="auto">
                        <a:xfrm>
                          <a:off x="4491934" y="3329354"/>
                          <a:ext cx="41910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6" name="オブジェクト 65">
              <a:extLst>
                <a:ext uri="{FF2B5EF4-FFF2-40B4-BE49-F238E27FC236}">
                  <a16:creationId xmlns:a16="http://schemas.microsoft.com/office/drawing/2014/main" id="{66EFAAF8-2E06-41A6-9FC7-D2B3DFE5F036}"/>
                </a:ext>
              </a:extLst>
            </p:cNvPr>
            <p:cNvGraphicFramePr>
              <a:graphicFrameLocks noChangeAspect="1"/>
            </p:cNvGraphicFramePr>
            <p:nvPr/>
          </p:nvGraphicFramePr>
          <p:xfrm>
            <a:off x="4935116" y="2992613"/>
            <a:ext cx="2657475" cy="1136650"/>
          </p:xfrm>
          <a:graphic>
            <a:graphicData uri="http://schemas.openxmlformats.org/presentationml/2006/ole">
              <mc:AlternateContent xmlns:mc="http://schemas.openxmlformats.org/markup-compatibility/2006">
                <mc:Choice xmlns:v="urn:schemas-microsoft-com:vml" Requires="v">
                  <p:oleObj spid="_x0000_s8231" name="Equation" r:id="rId8" imgW="1130040" imgH="482400" progId="Equation.DSMT4">
                    <p:embed/>
                  </p:oleObj>
                </mc:Choice>
                <mc:Fallback>
                  <p:oleObj name="Equation" r:id="rId8" imgW="1130040" imgH="482400" progId="Equation.DSMT4">
                    <p:embed/>
                    <p:pic>
                      <p:nvPicPr>
                        <p:cNvPr id="66" name="オブジェクト 65">
                          <a:extLst>
                            <a:ext uri="{FF2B5EF4-FFF2-40B4-BE49-F238E27FC236}">
                              <a16:creationId xmlns:a16="http://schemas.microsoft.com/office/drawing/2014/main" id="{66EFAAF8-2E06-41A6-9FC7-D2B3DFE5F036}"/>
                            </a:ext>
                          </a:extLst>
                        </p:cNvPr>
                        <p:cNvPicPr>
                          <a:picLocks noChangeAspect="1" noChangeArrowheads="1"/>
                        </p:cNvPicPr>
                        <p:nvPr/>
                      </p:nvPicPr>
                      <p:blipFill>
                        <a:blip r:embed="rId9"/>
                        <a:srcRect/>
                        <a:stretch>
                          <a:fillRect/>
                        </a:stretch>
                      </p:blipFill>
                      <p:spPr bwMode="auto">
                        <a:xfrm>
                          <a:off x="4935116" y="2992613"/>
                          <a:ext cx="26574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 name="Object 153">
              <a:extLst>
                <a:ext uri="{FF2B5EF4-FFF2-40B4-BE49-F238E27FC236}">
                  <a16:creationId xmlns:a16="http://schemas.microsoft.com/office/drawing/2014/main" id="{70588F1D-89A0-4DDE-8335-A7E62B94BD6B}"/>
                </a:ext>
              </a:extLst>
            </p:cNvPr>
            <p:cNvGraphicFramePr>
              <a:graphicFrameLocks noChangeAspect="1"/>
            </p:cNvGraphicFramePr>
            <p:nvPr/>
          </p:nvGraphicFramePr>
          <p:xfrm>
            <a:off x="7980469" y="3289280"/>
            <a:ext cx="919162" cy="527050"/>
          </p:xfrm>
          <a:graphic>
            <a:graphicData uri="http://schemas.openxmlformats.org/presentationml/2006/ole">
              <mc:AlternateContent xmlns:mc="http://schemas.openxmlformats.org/markup-compatibility/2006">
                <mc:Choice xmlns:v="urn:schemas-microsoft-com:vml" Requires="v">
                  <p:oleObj spid="_x0000_s8232" name="Equation" r:id="rId10" imgW="330120" imgH="203040" progId="Equation.DSMT4">
                    <p:embed/>
                  </p:oleObj>
                </mc:Choice>
                <mc:Fallback>
                  <p:oleObj name="Equation" r:id="rId10" imgW="330120" imgH="203040" progId="Equation.DSMT4">
                    <p:embed/>
                    <p:pic>
                      <p:nvPicPr>
                        <p:cNvPr id="67" name="Object 153">
                          <a:extLst>
                            <a:ext uri="{FF2B5EF4-FFF2-40B4-BE49-F238E27FC236}">
                              <a16:creationId xmlns:a16="http://schemas.microsoft.com/office/drawing/2014/main" id="{70588F1D-89A0-4DDE-8335-A7E62B94BD6B}"/>
                            </a:ext>
                          </a:extLst>
                        </p:cNvPr>
                        <p:cNvPicPr>
                          <a:picLocks noChangeAspect="1" noChangeArrowheads="1"/>
                        </p:cNvPicPr>
                        <p:nvPr/>
                      </p:nvPicPr>
                      <p:blipFill>
                        <a:blip r:embed="rId11"/>
                        <a:srcRect/>
                        <a:stretch>
                          <a:fillRect/>
                        </a:stretch>
                      </p:blipFill>
                      <p:spPr bwMode="auto">
                        <a:xfrm>
                          <a:off x="7980469" y="3289280"/>
                          <a:ext cx="919162" cy="527050"/>
                        </a:xfrm>
                        <a:prstGeom prst="rect">
                          <a:avLst/>
                        </a:prstGeom>
                        <a:noFill/>
                        <a:ln>
                          <a:noFill/>
                        </a:ln>
                        <a:effectLst/>
                      </p:spPr>
                    </p:pic>
                  </p:oleObj>
                </mc:Fallback>
              </mc:AlternateContent>
            </a:graphicData>
          </a:graphic>
        </p:graphicFrame>
        <p:graphicFrame>
          <p:nvGraphicFramePr>
            <p:cNvPr id="68" name="オブジェクト 67">
              <a:extLst>
                <a:ext uri="{FF2B5EF4-FFF2-40B4-BE49-F238E27FC236}">
                  <a16:creationId xmlns:a16="http://schemas.microsoft.com/office/drawing/2014/main" id="{91DF5FB3-3668-417A-8CCE-9F767BBD1B8C}"/>
                </a:ext>
              </a:extLst>
            </p:cNvPr>
            <p:cNvGraphicFramePr>
              <a:graphicFrameLocks noChangeAspect="1"/>
            </p:cNvGraphicFramePr>
            <p:nvPr/>
          </p:nvGraphicFramePr>
          <p:xfrm>
            <a:off x="7592591" y="3417867"/>
            <a:ext cx="298450" cy="269875"/>
          </p:xfrm>
          <a:graphic>
            <a:graphicData uri="http://schemas.openxmlformats.org/presentationml/2006/ole">
              <mc:AlternateContent xmlns:mc="http://schemas.openxmlformats.org/markup-compatibility/2006">
                <mc:Choice xmlns:v="urn:schemas-microsoft-com:vml" Requires="v">
                  <p:oleObj spid="_x0000_s8233" name="Equation" r:id="rId12" imgW="126720" imgH="114120" progId="Equation.DSMT4">
                    <p:embed/>
                  </p:oleObj>
                </mc:Choice>
                <mc:Fallback>
                  <p:oleObj name="Equation" r:id="rId12" imgW="126720" imgH="114120" progId="Equation.DSMT4">
                    <p:embed/>
                    <p:pic>
                      <p:nvPicPr>
                        <p:cNvPr id="68" name="オブジェクト 67">
                          <a:extLst>
                            <a:ext uri="{FF2B5EF4-FFF2-40B4-BE49-F238E27FC236}">
                              <a16:creationId xmlns:a16="http://schemas.microsoft.com/office/drawing/2014/main" id="{91DF5FB3-3668-417A-8CCE-9F767BBD1B8C}"/>
                            </a:ext>
                          </a:extLst>
                        </p:cNvPr>
                        <p:cNvPicPr>
                          <a:picLocks noChangeAspect="1" noChangeArrowheads="1"/>
                        </p:cNvPicPr>
                        <p:nvPr/>
                      </p:nvPicPr>
                      <p:blipFill>
                        <a:blip r:embed="rId13"/>
                        <a:srcRect/>
                        <a:stretch>
                          <a:fillRect/>
                        </a:stretch>
                      </p:blipFill>
                      <p:spPr bwMode="auto">
                        <a:xfrm>
                          <a:off x="7592591" y="3417867"/>
                          <a:ext cx="298450" cy="269875"/>
                        </a:xfrm>
                        <a:prstGeom prst="rect">
                          <a:avLst/>
                        </a:prstGeom>
                        <a:noFill/>
                        <a:ln>
                          <a:noFill/>
                        </a:ln>
                        <a:effectLst/>
                      </p:spPr>
                    </p:pic>
                  </p:oleObj>
                </mc:Fallback>
              </mc:AlternateContent>
            </a:graphicData>
          </a:graphic>
        </p:graphicFrame>
        <p:sp>
          <p:nvSpPr>
            <p:cNvPr id="69" name="Text Box 41">
              <a:extLst>
                <a:ext uri="{FF2B5EF4-FFF2-40B4-BE49-F238E27FC236}">
                  <a16:creationId xmlns:a16="http://schemas.microsoft.com/office/drawing/2014/main" id="{9CF538AB-D1BA-46A8-9DCF-7F424B5CBE7B}"/>
                </a:ext>
              </a:extLst>
            </p:cNvPr>
            <p:cNvSpPr txBox="1">
              <a:spLocks noChangeArrowheads="1"/>
            </p:cNvSpPr>
            <p:nvPr/>
          </p:nvSpPr>
          <p:spPr bwMode="auto">
            <a:xfrm>
              <a:off x="271849" y="3297475"/>
              <a:ext cx="4410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dirty="0">
                  <a:solidFill>
                    <a:srgbClr val="3333CC"/>
                  </a:solidFill>
                </a:rPr>
                <a:t>電位から電場を求める公式</a:t>
              </a:r>
              <a:endParaRPr lang="ja-JP" altLang="en-US" sz="2400" dirty="0">
                <a:solidFill>
                  <a:srgbClr val="3333CC"/>
                </a:solidFill>
              </a:endParaRPr>
            </a:p>
          </p:txBody>
        </p:sp>
      </p:grpSp>
      <p:sp>
        <p:nvSpPr>
          <p:cNvPr id="70" name="Text Box 41">
            <a:extLst>
              <a:ext uri="{FF2B5EF4-FFF2-40B4-BE49-F238E27FC236}">
                <a16:creationId xmlns:a16="http://schemas.microsoft.com/office/drawing/2014/main" id="{4D38DDE5-8E03-4AB8-99AF-004F796A5C76}"/>
              </a:ext>
            </a:extLst>
          </p:cNvPr>
          <p:cNvSpPr txBox="1">
            <a:spLocks noChangeArrowheads="1"/>
          </p:cNvSpPr>
          <p:nvPr/>
        </p:nvSpPr>
        <p:spPr bwMode="auto">
          <a:xfrm>
            <a:off x="0" y="2413749"/>
            <a:ext cx="9155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dirty="0">
                <a:solidFill>
                  <a:schemeClr val="accent1">
                    <a:lumMod val="75000"/>
                  </a:schemeClr>
                </a:solidFill>
              </a:rPr>
              <a:t>ヒント　例題</a:t>
            </a:r>
            <a:r>
              <a:rPr lang="en-US" altLang="ja-JP" dirty="0">
                <a:solidFill>
                  <a:schemeClr val="accent1">
                    <a:lumMod val="75000"/>
                  </a:schemeClr>
                </a:solidFill>
              </a:rPr>
              <a:t>1~4</a:t>
            </a:r>
            <a:r>
              <a:rPr lang="ja-JP" altLang="en-US" dirty="0">
                <a:solidFill>
                  <a:schemeClr val="accent1">
                    <a:lumMod val="75000"/>
                  </a:schemeClr>
                </a:solidFill>
              </a:rPr>
              <a:t>を参考にせよ。符号に注意せよ。</a:t>
            </a:r>
            <a:endParaRPr lang="ja-JP" altLang="en-US" sz="2400" dirty="0">
              <a:solidFill>
                <a:schemeClr val="accent1">
                  <a:lumMod val="75000"/>
                </a:schemeClr>
              </a:solidFill>
            </a:endParaRPr>
          </a:p>
        </p:txBody>
      </p:sp>
      <p:sp>
        <p:nvSpPr>
          <p:cNvPr id="13" name="Text Box 3">
            <a:extLst>
              <a:ext uri="{FF2B5EF4-FFF2-40B4-BE49-F238E27FC236}">
                <a16:creationId xmlns:a16="http://schemas.microsoft.com/office/drawing/2014/main" id="{CA0E2BA4-2551-4DC0-B853-74A6447A7645}"/>
              </a:ext>
            </a:extLst>
          </p:cNvPr>
          <p:cNvSpPr txBox="1">
            <a:spLocks noChangeArrowheads="1"/>
          </p:cNvSpPr>
          <p:nvPr/>
        </p:nvSpPr>
        <p:spPr bwMode="auto">
          <a:xfrm>
            <a:off x="-14916" y="4942162"/>
            <a:ext cx="9143998" cy="1428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spcBef>
                <a:spcPct val="10000"/>
              </a:spcBef>
            </a:pPr>
            <a:r>
              <a:rPr lang="ja-JP" altLang="en-US" dirty="0">
                <a:solidFill>
                  <a:srgbClr val="000000"/>
                </a:solidFill>
              </a:rPr>
              <a:t>自由課題  課題</a:t>
            </a:r>
            <a:r>
              <a:rPr lang="en-US" altLang="ja-JP" dirty="0">
                <a:solidFill>
                  <a:srgbClr val="000000"/>
                </a:solidFill>
              </a:rPr>
              <a:t>2</a:t>
            </a:r>
            <a:r>
              <a:rPr lang="ja-JP" altLang="en-US" dirty="0">
                <a:solidFill>
                  <a:srgbClr val="000000"/>
                </a:solidFill>
              </a:rPr>
              <a:t>の電荷密度とは別に、</a:t>
            </a:r>
            <a:r>
              <a:rPr lang="en-US" altLang="ja-JP" i="1" dirty="0">
                <a:solidFill>
                  <a:srgbClr val="000000"/>
                </a:solidFill>
                <a:latin typeface="Bookman Old Style" panose="02050604050505020204" pitchFamily="18" charset="0"/>
              </a:rPr>
              <a:t>r=a</a:t>
            </a:r>
            <a:r>
              <a:rPr lang="ja-JP" altLang="en-US" dirty="0">
                <a:solidFill>
                  <a:srgbClr val="000000"/>
                </a:solidFill>
              </a:rPr>
              <a:t>の球殻に未知の一様電荷</a:t>
            </a:r>
            <a:r>
              <a:rPr lang="en-US" altLang="ja-JP" i="1" dirty="0">
                <a:solidFill>
                  <a:srgbClr val="000000"/>
                </a:solidFill>
                <a:latin typeface="Bookman Old Style" panose="02050604050505020204" pitchFamily="18" charset="0"/>
              </a:rPr>
              <a:t>Q</a:t>
            </a:r>
            <a:r>
              <a:rPr lang="en-US" altLang="ja-JP" baseline="-25000" dirty="0">
                <a:solidFill>
                  <a:srgbClr val="000000"/>
                </a:solidFill>
              </a:rPr>
              <a:t>1</a:t>
            </a:r>
            <a:r>
              <a:rPr lang="ja-JP" altLang="en-US" dirty="0">
                <a:solidFill>
                  <a:srgbClr val="000000"/>
                </a:solidFill>
              </a:rPr>
              <a:t>が分布しているとする必要がある。半径</a:t>
            </a:r>
            <a:r>
              <a:rPr lang="en-US" altLang="ja-JP" i="1" dirty="0">
                <a:solidFill>
                  <a:srgbClr val="000000"/>
                </a:solidFill>
                <a:latin typeface="Bookman Old Style" panose="02050604050505020204" pitchFamily="18" charset="0"/>
              </a:rPr>
              <a:t>r </a:t>
            </a:r>
            <a:r>
              <a:rPr lang="en-US" altLang="ja-JP" dirty="0">
                <a:solidFill>
                  <a:srgbClr val="000000"/>
                </a:solidFill>
              </a:rPr>
              <a:t>(</a:t>
            </a:r>
            <a:r>
              <a:rPr lang="en-US" altLang="ja-JP" i="1" dirty="0">
                <a:solidFill>
                  <a:srgbClr val="000000"/>
                </a:solidFill>
                <a:latin typeface="Bookman Old Style" panose="02050604050505020204" pitchFamily="18" charset="0"/>
              </a:rPr>
              <a:t>&gt;a</a:t>
            </a:r>
            <a:r>
              <a:rPr lang="en-US" altLang="ja-JP" dirty="0">
                <a:solidFill>
                  <a:srgbClr val="000000"/>
                </a:solidFill>
              </a:rPr>
              <a:t>)</a:t>
            </a:r>
            <a:r>
              <a:rPr lang="en-US" altLang="ja-JP" i="1" dirty="0">
                <a:solidFill>
                  <a:srgbClr val="000000"/>
                </a:solidFill>
                <a:latin typeface="Bookman Old Style" panose="02050604050505020204" pitchFamily="18" charset="0"/>
              </a:rPr>
              <a:t> </a:t>
            </a:r>
            <a:r>
              <a:rPr lang="ja-JP" altLang="en-US" dirty="0">
                <a:solidFill>
                  <a:srgbClr val="000000"/>
                </a:solidFill>
              </a:rPr>
              <a:t>の球面にガウスの法則の積分形を適用して</a:t>
            </a:r>
            <a:r>
              <a:rPr lang="en-US" altLang="ja-JP" i="1" dirty="0">
                <a:solidFill>
                  <a:srgbClr val="000000"/>
                </a:solidFill>
                <a:latin typeface="Bookman Old Style" panose="02050604050505020204" pitchFamily="18" charset="0"/>
              </a:rPr>
              <a:t>Q</a:t>
            </a:r>
            <a:r>
              <a:rPr lang="en-US" altLang="ja-JP" baseline="-25000" dirty="0">
                <a:solidFill>
                  <a:srgbClr val="000000"/>
                </a:solidFill>
              </a:rPr>
              <a:t>1</a:t>
            </a:r>
            <a:r>
              <a:rPr lang="ja-JP" altLang="en-US" dirty="0">
                <a:solidFill>
                  <a:srgbClr val="000000"/>
                </a:solidFill>
              </a:rPr>
              <a:t>を求めよ。</a:t>
            </a:r>
            <a:endParaRPr lang="en-US" altLang="ja-JP" dirty="0">
              <a:solidFill>
                <a:srgbClr val="000000"/>
              </a:solidFill>
            </a:endParaRPr>
          </a:p>
        </p:txBody>
      </p:sp>
      <p:sp>
        <p:nvSpPr>
          <p:cNvPr id="14" name="Text Box 41">
            <a:extLst>
              <a:ext uri="{FF2B5EF4-FFF2-40B4-BE49-F238E27FC236}">
                <a16:creationId xmlns:a16="http://schemas.microsoft.com/office/drawing/2014/main" id="{361B6FA1-B2F5-44CF-BC60-C2AA60746EEC}"/>
              </a:ext>
            </a:extLst>
          </p:cNvPr>
          <p:cNvSpPr txBox="1">
            <a:spLocks noChangeArrowheads="1"/>
          </p:cNvSpPr>
          <p:nvPr/>
        </p:nvSpPr>
        <p:spPr bwMode="auto">
          <a:xfrm>
            <a:off x="-23820" y="6278759"/>
            <a:ext cx="91678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dirty="0">
                <a:solidFill>
                  <a:schemeClr val="accent1">
                    <a:lumMod val="75000"/>
                  </a:schemeClr>
                </a:solidFill>
              </a:rPr>
              <a:t>ヒント　</a:t>
            </a:r>
            <a:r>
              <a:rPr lang="en-US" altLang="ja-JP" i="1" dirty="0">
                <a:solidFill>
                  <a:schemeClr val="accent1">
                    <a:lumMod val="75000"/>
                  </a:schemeClr>
                </a:solidFill>
                <a:latin typeface="Bookman Old Style" panose="02050604050505020204" pitchFamily="18" charset="0"/>
              </a:rPr>
              <a:t>r&lt;a</a:t>
            </a:r>
            <a:r>
              <a:rPr lang="ja-JP" altLang="en-US" dirty="0">
                <a:solidFill>
                  <a:schemeClr val="accent1">
                    <a:lumMod val="75000"/>
                  </a:schemeClr>
                </a:solidFill>
              </a:rPr>
              <a:t>で</a:t>
            </a:r>
            <a:r>
              <a:rPr lang="en-US" altLang="ja-JP" i="1" dirty="0">
                <a:solidFill>
                  <a:schemeClr val="accent1">
                    <a:lumMod val="75000"/>
                  </a:schemeClr>
                </a:solidFill>
                <a:latin typeface="Symbol" panose="05050102010706020507" pitchFamily="18" charset="2"/>
              </a:rPr>
              <a:t>r</a:t>
            </a:r>
            <a:r>
              <a:rPr lang="ja-JP" altLang="en-US" dirty="0">
                <a:solidFill>
                  <a:schemeClr val="accent1">
                    <a:lumMod val="75000"/>
                  </a:schemeClr>
                </a:solidFill>
              </a:rPr>
              <a:t>が一定なので</a:t>
            </a:r>
            <a:r>
              <a:rPr lang="en-US" altLang="ja-JP" i="1" dirty="0">
                <a:solidFill>
                  <a:schemeClr val="accent1">
                    <a:lumMod val="75000"/>
                  </a:schemeClr>
                </a:solidFill>
                <a:latin typeface="Bookman Old Style" panose="02050604050505020204" pitchFamily="18" charset="0"/>
              </a:rPr>
              <a:t>r&lt;a</a:t>
            </a:r>
            <a:r>
              <a:rPr lang="ja-JP" altLang="en-US" dirty="0">
                <a:solidFill>
                  <a:schemeClr val="accent1">
                    <a:lumMod val="75000"/>
                  </a:schemeClr>
                </a:solidFill>
              </a:rPr>
              <a:t>の電荷は</a:t>
            </a:r>
            <a:r>
              <a:rPr lang="en-US" altLang="ja-JP" dirty="0">
                <a:solidFill>
                  <a:schemeClr val="accent1">
                    <a:lumMod val="75000"/>
                  </a:schemeClr>
                </a:solidFill>
              </a:rPr>
              <a:t>(4/3)</a:t>
            </a:r>
            <a:r>
              <a:rPr lang="en-US" altLang="ja-JP" i="1" dirty="0">
                <a:solidFill>
                  <a:schemeClr val="accent1">
                    <a:lumMod val="75000"/>
                  </a:schemeClr>
                </a:solidFill>
                <a:latin typeface="Symbol" panose="05050102010706020507" pitchFamily="18" charset="2"/>
              </a:rPr>
              <a:t>p</a:t>
            </a:r>
            <a:r>
              <a:rPr lang="en-US" altLang="ja-JP" i="1" dirty="0">
                <a:solidFill>
                  <a:schemeClr val="accent1">
                    <a:lumMod val="75000"/>
                  </a:schemeClr>
                </a:solidFill>
                <a:latin typeface="Bookman Old Style" panose="02050604050505020204" pitchFamily="18" charset="0"/>
              </a:rPr>
              <a:t>r</a:t>
            </a:r>
            <a:r>
              <a:rPr lang="en-US" altLang="ja-JP" baseline="30000" dirty="0">
                <a:solidFill>
                  <a:schemeClr val="accent1">
                    <a:lumMod val="75000"/>
                  </a:schemeClr>
                </a:solidFill>
              </a:rPr>
              <a:t>3</a:t>
            </a:r>
            <a:r>
              <a:rPr lang="en-US" altLang="ja-JP" i="1" dirty="0">
                <a:solidFill>
                  <a:schemeClr val="accent1">
                    <a:lumMod val="75000"/>
                  </a:schemeClr>
                </a:solidFill>
                <a:latin typeface="Symbol" panose="05050102010706020507" pitchFamily="18" charset="2"/>
              </a:rPr>
              <a:t>r</a:t>
            </a:r>
            <a:r>
              <a:rPr lang="ja-JP" altLang="en-US" dirty="0">
                <a:solidFill>
                  <a:schemeClr val="accent1">
                    <a:lumMod val="75000"/>
                  </a:schemeClr>
                </a:solidFill>
              </a:rPr>
              <a:t>である。</a:t>
            </a:r>
            <a:endParaRPr lang="ja-JP" altLang="en-US" sz="2400" dirty="0">
              <a:solidFill>
                <a:schemeClr val="accent1">
                  <a:lumMod val="75000"/>
                </a:schemeClr>
              </a:solidFill>
            </a:endParaRPr>
          </a:p>
        </p:txBody>
      </p:sp>
    </p:spTree>
    <p:extLst>
      <p:ext uri="{BB962C8B-B14F-4D97-AF65-F5344CB8AC3E}">
        <p14:creationId xmlns:p14="http://schemas.microsoft.com/office/powerpoint/2010/main" val="420961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5" grpId="0"/>
      <p:bldP spid="70"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9" name="Object 51">
            <a:extLst>
              <a:ext uri="{FF2B5EF4-FFF2-40B4-BE49-F238E27FC236}">
                <a16:creationId xmlns:a16="http://schemas.microsoft.com/office/drawing/2014/main" id="{5AE1223C-6885-4742-9DAD-A86AB0685C51}"/>
              </a:ext>
            </a:extLst>
          </p:cNvPr>
          <p:cNvGraphicFramePr>
            <a:graphicFrameLocks noChangeAspect="1"/>
          </p:cNvGraphicFramePr>
          <p:nvPr/>
        </p:nvGraphicFramePr>
        <p:xfrm>
          <a:off x="3850752" y="5371668"/>
          <a:ext cx="446972" cy="821380"/>
        </p:xfrm>
        <a:graphic>
          <a:graphicData uri="http://schemas.openxmlformats.org/presentationml/2006/ole">
            <mc:AlternateContent xmlns:mc="http://schemas.openxmlformats.org/markup-compatibility/2006">
              <mc:Choice xmlns:v="urn:schemas-microsoft-com:vml" Requires="v">
                <p:oleObj spid="_x0000_s9428" name="数式" r:id="rId4" imgW="190440" imgH="457200" progId="Equation.3">
                  <p:embed/>
                </p:oleObj>
              </mc:Choice>
              <mc:Fallback>
                <p:oleObj name="数式" r:id="rId4" imgW="190440" imgH="457200" progId="Equation.3">
                  <p:embed/>
                  <p:pic>
                    <p:nvPicPr>
                      <p:cNvPr id="149" name="Object 51">
                        <a:extLst>
                          <a:ext uri="{FF2B5EF4-FFF2-40B4-BE49-F238E27FC236}">
                            <a16:creationId xmlns:a16="http://schemas.microsoft.com/office/drawing/2014/main" id="{5AE1223C-6885-4742-9DAD-A86AB0685C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0752" y="5371668"/>
                        <a:ext cx="446972" cy="821380"/>
                      </a:xfrm>
                      <a:prstGeom prst="rect">
                        <a:avLst/>
                      </a:prstGeom>
                      <a:noFill/>
                      <a:ln>
                        <a:noFill/>
                      </a:ln>
                      <a:effectLst/>
                    </p:spPr>
                  </p:pic>
                </p:oleObj>
              </mc:Fallback>
            </mc:AlternateContent>
          </a:graphicData>
        </a:graphic>
      </p:graphicFrame>
      <p:graphicFrame>
        <p:nvGraphicFramePr>
          <p:cNvPr id="150" name="Object 92">
            <a:extLst>
              <a:ext uri="{FF2B5EF4-FFF2-40B4-BE49-F238E27FC236}">
                <a16:creationId xmlns:a16="http://schemas.microsoft.com/office/drawing/2014/main" id="{BF89BEC4-2415-41CC-B256-C0D4EED14863}"/>
              </a:ext>
            </a:extLst>
          </p:cNvPr>
          <p:cNvGraphicFramePr>
            <a:graphicFrameLocks noChangeAspect="1"/>
          </p:cNvGraphicFramePr>
          <p:nvPr/>
        </p:nvGraphicFramePr>
        <p:xfrm>
          <a:off x="-4793" y="5466899"/>
          <a:ext cx="1177610" cy="652234"/>
        </p:xfrm>
        <a:graphic>
          <a:graphicData uri="http://schemas.openxmlformats.org/presentationml/2006/ole">
            <mc:AlternateContent xmlns:mc="http://schemas.openxmlformats.org/markup-compatibility/2006">
              <mc:Choice xmlns:v="urn:schemas-microsoft-com:vml" Requires="v">
                <p:oleObj spid="_x0000_s9429" name="Equation" r:id="rId6" imgW="520560" imgH="291960" progId="Equation.DSMT4">
                  <p:embed/>
                </p:oleObj>
              </mc:Choice>
              <mc:Fallback>
                <p:oleObj name="Equation" r:id="rId6" imgW="520560" imgH="291960" progId="Equation.DSMT4">
                  <p:embed/>
                  <p:pic>
                    <p:nvPicPr>
                      <p:cNvPr id="150" name="Object 92">
                        <a:extLst>
                          <a:ext uri="{FF2B5EF4-FFF2-40B4-BE49-F238E27FC236}">
                            <a16:creationId xmlns:a16="http://schemas.microsoft.com/office/drawing/2014/main" id="{BF89BEC4-2415-41CC-B256-C0D4EED14863}"/>
                          </a:ext>
                        </a:extLst>
                      </p:cNvPr>
                      <p:cNvPicPr>
                        <a:picLocks noChangeAspect="1" noChangeArrowheads="1"/>
                      </p:cNvPicPr>
                      <p:nvPr/>
                    </p:nvPicPr>
                    <p:blipFill>
                      <a:blip r:embed="rId7"/>
                      <a:srcRect/>
                      <a:stretch>
                        <a:fillRect/>
                      </a:stretch>
                    </p:blipFill>
                    <p:spPr bwMode="auto">
                      <a:xfrm>
                        <a:off x="-4793" y="5466899"/>
                        <a:ext cx="1177610" cy="652234"/>
                      </a:xfrm>
                      <a:prstGeom prst="rect">
                        <a:avLst/>
                      </a:prstGeom>
                      <a:noFill/>
                      <a:ln>
                        <a:noFill/>
                      </a:ln>
                      <a:effectLst/>
                    </p:spPr>
                  </p:pic>
                </p:oleObj>
              </mc:Fallback>
            </mc:AlternateContent>
          </a:graphicData>
        </a:graphic>
      </p:graphicFrame>
      <p:graphicFrame>
        <p:nvGraphicFramePr>
          <p:cNvPr id="151" name="Object 93">
            <a:extLst>
              <a:ext uri="{FF2B5EF4-FFF2-40B4-BE49-F238E27FC236}">
                <a16:creationId xmlns:a16="http://schemas.microsoft.com/office/drawing/2014/main" id="{F4E98D86-4FB6-4C06-99B6-AC1C601B395C}"/>
              </a:ext>
            </a:extLst>
          </p:cNvPr>
          <p:cNvGraphicFramePr>
            <a:graphicFrameLocks noChangeAspect="1"/>
          </p:cNvGraphicFramePr>
          <p:nvPr/>
        </p:nvGraphicFramePr>
        <p:xfrm>
          <a:off x="118746" y="5940372"/>
          <a:ext cx="184523" cy="283191"/>
        </p:xfrm>
        <a:graphic>
          <a:graphicData uri="http://schemas.openxmlformats.org/presentationml/2006/ole">
            <mc:AlternateContent xmlns:mc="http://schemas.openxmlformats.org/markup-compatibility/2006">
              <mc:Choice xmlns:v="urn:schemas-microsoft-com:vml" Requires="v">
                <p:oleObj spid="_x0000_s9430" name="数式" r:id="rId8" imgW="88560" imgH="126720" progId="Equation.3">
                  <p:embed/>
                </p:oleObj>
              </mc:Choice>
              <mc:Fallback>
                <p:oleObj name="数式" r:id="rId8" imgW="88560" imgH="126720" progId="Equation.3">
                  <p:embed/>
                  <p:pic>
                    <p:nvPicPr>
                      <p:cNvPr id="151" name="Object 93">
                        <a:extLst>
                          <a:ext uri="{FF2B5EF4-FFF2-40B4-BE49-F238E27FC236}">
                            <a16:creationId xmlns:a16="http://schemas.microsoft.com/office/drawing/2014/main" id="{F4E98D86-4FB6-4C06-99B6-AC1C601B395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746" y="5940372"/>
                        <a:ext cx="184523" cy="283191"/>
                      </a:xfrm>
                      <a:prstGeom prst="rect">
                        <a:avLst/>
                      </a:prstGeom>
                      <a:noFill/>
                      <a:ln>
                        <a:noFill/>
                      </a:ln>
                      <a:effectLst/>
                    </p:spPr>
                  </p:pic>
                </p:oleObj>
              </mc:Fallback>
            </mc:AlternateContent>
          </a:graphicData>
        </a:graphic>
      </p:graphicFrame>
      <p:graphicFrame>
        <p:nvGraphicFramePr>
          <p:cNvPr id="152" name="Object 48">
            <a:extLst>
              <a:ext uri="{FF2B5EF4-FFF2-40B4-BE49-F238E27FC236}">
                <a16:creationId xmlns:a16="http://schemas.microsoft.com/office/drawing/2014/main" id="{9AF926A5-4059-4E56-AD65-0405C3D3F6E4}"/>
              </a:ext>
            </a:extLst>
          </p:cNvPr>
          <p:cNvGraphicFramePr>
            <a:graphicFrameLocks noChangeAspect="1"/>
          </p:cNvGraphicFramePr>
          <p:nvPr/>
        </p:nvGraphicFramePr>
        <p:xfrm>
          <a:off x="1203908" y="5655306"/>
          <a:ext cx="304879" cy="226808"/>
        </p:xfrm>
        <a:graphic>
          <a:graphicData uri="http://schemas.openxmlformats.org/presentationml/2006/ole">
            <mc:AlternateContent xmlns:mc="http://schemas.openxmlformats.org/markup-compatibility/2006">
              <mc:Choice xmlns:v="urn:schemas-microsoft-com:vml" Requires="v">
                <p:oleObj spid="_x0000_s9431" name="数式" r:id="rId10" imgW="126720" imgH="101520" progId="Equation.3">
                  <p:embed/>
                </p:oleObj>
              </mc:Choice>
              <mc:Fallback>
                <p:oleObj name="数式" r:id="rId10" imgW="126720" imgH="101520" progId="Equation.3">
                  <p:embed/>
                  <p:pic>
                    <p:nvPicPr>
                      <p:cNvPr id="152" name="Object 48">
                        <a:extLst>
                          <a:ext uri="{FF2B5EF4-FFF2-40B4-BE49-F238E27FC236}">
                            <a16:creationId xmlns:a16="http://schemas.microsoft.com/office/drawing/2014/main" id="{9AF926A5-4059-4E56-AD65-0405C3D3F6E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3908" y="5655306"/>
                        <a:ext cx="304879" cy="226808"/>
                      </a:xfrm>
                      <a:prstGeom prst="rect">
                        <a:avLst/>
                      </a:prstGeom>
                      <a:noFill/>
                      <a:ln>
                        <a:noFill/>
                      </a:ln>
                      <a:effectLst/>
                    </p:spPr>
                  </p:pic>
                </p:oleObj>
              </mc:Fallback>
            </mc:AlternateContent>
          </a:graphicData>
        </a:graphic>
      </p:graphicFrame>
      <p:sp>
        <p:nvSpPr>
          <p:cNvPr id="153" name="Rectangle 52">
            <a:extLst>
              <a:ext uri="{FF2B5EF4-FFF2-40B4-BE49-F238E27FC236}">
                <a16:creationId xmlns:a16="http://schemas.microsoft.com/office/drawing/2014/main" id="{45AAD6E5-FF50-43C6-85B4-3A039D0BC7CA}"/>
              </a:ext>
            </a:extLst>
          </p:cNvPr>
          <p:cNvSpPr>
            <a:spLocks noChangeArrowheads="1"/>
          </p:cNvSpPr>
          <p:nvPr/>
        </p:nvSpPr>
        <p:spPr bwMode="auto">
          <a:xfrm>
            <a:off x="1434755" y="5374983"/>
            <a:ext cx="3411523" cy="833765"/>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endParaRPr lang="ja-JP" altLang="en-US" dirty="0"/>
          </a:p>
        </p:txBody>
      </p:sp>
      <p:graphicFrame>
        <p:nvGraphicFramePr>
          <p:cNvPr id="154" name="Object 56">
            <a:extLst>
              <a:ext uri="{FF2B5EF4-FFF2-40B4-BE49-F238E27FC236}">
                <a16:creationId xmlns:a16="http://schemas.microsoft.com/office/drawing/2014/main" id="{4C305BAF-BBAD-4E04-80FC-D2E0DA4FA5AA}"/>
              </a:ext>
            </a:extLst>
          </p:cNvPr>
          <p:cNvGraphicFramePr>
            <a:graphicFrameLocks noChangeAspect="1"/>
          </p:cNvGraphicFramePr>
          <p:nvPr/>
        </p:nvGraphicFramePr>
        <p:xfrm>
          <a:off x="1624633" y="5363556"/>
          <a:ext cx="659421" cy="480526"/>
        </p:xfrm>
        <a:graphic>
          <a:graphicData uri="http://schemas.openxmlformats.org/presentationml/2006/ole">
            <mc:AlternateContent xmlns:mc="http://schemas.openxmlformats.org/markup-compatibility/2006">
              <mc:Choice xmlns:v="urn:schemas-microsoft-com:vml" Requires="v">
                <p:oleObj spid="_x0000_s9432" name="数式" r:id="rId12" imgW="291960" imgH="228600" progId="Equation.3">
                  <p:embed/>
                </p:oleObj>
              </mc:Choice>
              <mc:Fallback>
                <p:oleObj name="数式" r:id="rId12" imgW="291960" imgH="228600" progId="Equation.3">
                  <p:embed/>
                  <p:pic>
                    <p:nvPicPr>
                      <p:cNvPr id="154" name="Object 56">
                        <a:extLst>
                          <a:ext uri="{FF2B5EF4-FFF2-40B4-BE49-F238E27FC236}">
                            <a16:creationId xmlns:a16="http://schemas.microsoft.com/office/drawing/2014/main" id="{4C305BAF-BBAD-4E04-80FC-D2E0DA4FA5A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24633" y="5363556"/>
                        <a:ext cx="659421" cy="480526"/>
                      </a:xfrm>
                      <a:prstGeom prst="rect">
                        <a:avLst/>
                      </a:prstGeom>
                      <a:noFill/>
                      <a:ln>
                        <a:noFill/>
                      </a:ln>
                      <a:effectLst/>
                    </p:spPr>
                  </p:pic>
                </p:oleObj>
              </mc:Fallback>
            </mc:AlternateContent>
          </a:graphicData>
        </a:graphic>
      </p:graphicFrame>
      <p:graphicFrame>
        <p:nvGraphicFramePr>
          <p:cNvPr id="155" name="Object 57">
            <a:extLst>
              <a:ext uri="{FF2B5EF4-FFF2-40B4-BE49-F238E27FC236}">
                <a16:creationId xmlns:a16="http://schemas.microsoft.com/office/drawing/2014/main" id="{1DDD0711-2D23-4488-9CAE-06102EA2BEE0}"/>
              </a:ext>
            </a:extLst>
          </p:cNvPr>
          <p:cNvGraphicFramePr>
            <a:graphicFrameLocks noChangeAspect="1"/>
          </p:cNvGraphicFramePr>
          <p:nvPr/>
        </p:nvGraphicFramePr>
        <p:xfrm>
          <a:off x="2502442" y="5323868"/>
          <a:ext cx="659421" cy="506155"/>
        </p:xfrm>
        <a:graphic>
          <a:graphicData uri="http://schemas.openxmlformats.org/presentationml/2006/ole">
            <mc:AlternateContent xmlns:mc="http://schemas.openxmlformats.org/markup-compatibility/2006">
              <mc:Choice xmlns:v="urn:schemas-microsoft-com:vml" Requires="v">
                <p:oleObj spid="_x0000_s9433" name="数式" r:id="rId14" imgW="291960" imgH="241200" progId="Equation.3">
                  <p:embed/>
                </p:oleObj>
              </mc:Choice>
              <mc:Fallback>
                <p:oleObj name="数式" r:id="rId14" imgW="291960" imgH="241200" progId="Equation.3">
                  <p:embed/>
                  <p:pic>
                    <p:nvPicPr>
                      <p:cNvPr id="155" name="Object 57">
                        <a:extLst>
                          <a:ext uri="{FF2B5EF4-FFF2-40B4-BE49-F238E27FC236}">
                            <a16:creationId xmlns:a16="http://schemas.microsoft.com/office/drawing/2014/main" id="{1DDD0711-2D23-4488-9CAE-06102EA2BE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02442" y="5323868"/>
                        <a:ext cx="659421" cy="506155"/>
                      </a:xfrm>
                      <a:prstGeom prst="rect">
                        <a:avLst/>
                      </a:prstGeom>
                      <a:noFill/>
                      <a:ln>
                        <a:noFill/>
                      </a:ln>
                      <a:effectLst/>
                    </p:spPr>
                  </p:pic>
                </p:oleObj>
              </mc:Fallback>
            </mc:AlternateContent>
          </a:graphicData>
        </a:graphic>
      </p:graphicFrame>
      <p:graphicFrame>
        <p:nvGraphicFramePr>
          <p:cNvPr id="156" name="Object 58">
            <a:extLst>
              <a:ext uri="{FF2B5EF4-FFF2-40B4-BE49-F238E27FC236}">
                <a16:creationId xmlns:a16="http://schemas.microsoft.com/office/drawing/2014/main" id="{FFEB4C48-D9FC-44BE-96FC-619302EB5950}"/>
              </a:ext>
            </a:extLst>
          </p:cNvPr>
          <p:cNvGraphicFramePr>
            <a:graphicFrameLocks noChangeAspect="1"/>
          </p:cNvGraphicFramePr>
          <p:nvPr/>
        </p:nvGraphicFramePr>
        <p:xfrm>
          <a:off x="3492700" y="5347681"/>
          <a:ext cx="659421" cy="480526"/>
        </p:xfrm>
        <a:graphic>
          <a:graphicData uri="http://schemas.openxmlformats.org/presentationml/2006/ole">
            <mc:AlternateContent xmlns:mc="http://schemas.openxmlformats.org/markup-compatibility/2006">
              <mc:Choice xmlns:v="urn:schemas-microsoft-com:vml" Requires="v">
                <p:oleObj spid="_x0000_s9434" name="数式" r:id="rId16" imgW="291960" imgH="228600" progId="Equation.3">
                  <p:embed/>
                </p:oleObj>
              </mc:Choice>
              <mc:Fallback>
                <p:oleObj name="数式" r:id="rId16" imgW="291960" imgH="228600" progId="Equation.3">
                  <p:embed/>
                  <p:pic>
                    <p:nvPicPr>
                      <p:cNvPr id="156" name="Object 58">
                        <a:extLst>
                          <a:ext uri="{FF2B5EF4-FFF2-40B4-BE49-F238E27FC236}">
                            <a16:creationId xmlns:a16="http://schemas.microsoft.com/office/drawing/2014/main" id="{FFEB4C48-D9FC-44BE-96FC-619302EB595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92700" y="5347681"/>
                        <a:ext cx="659421" cy="480526"/>
                      </a:xfrm>
                      <a:prstGeom prst="rect">
                        <a:avLst/>
                      </a:prstGeom>
                      <a:noFill/>
                      <a:ln>
                        <a:noFill/>
                      </a:ln>
                      <a:effectLst/>
                    </p:spPr>
                  </p:pic>
                </p:oleObj>
              </mc:Fallback>
            </mc:AlternateContent>
          </a:graphicData>
        </a:graphic>
      </p:graphicFrame>
      <p:graphicFrame>
        <p:nvGraphicFramePr>
          <p:cNvPr id="157" name="Object 59">
            <a:extLst>
              <a:ext uri="{FF2B5EF4-FFF2-40B4-BE49-F238E27FC236}">
                <a16:creationId xmlns:a16="http://schemas.microsoft.com/office/drawing/2014/main" id="{D3D7B088-EFA0-41DE-A959-48397ECAAF0B}"/>
              </a:ext>
            </a:extLst>
          </p:cNvPr>
          <p:cNvGraphicFramePr>
            <a:graphicFrameLocks noChangeAspect="1"/>
          </p:cNvGraphicFramePr>
          <p:nvPr/>
        </p:nvGraphicFramePr>
        <p:xfrm>
          <a:off x="1721256" y="5752577"/>
          <a:ext cx="486978" cy="372889"/>
        </p:xfrm>
        <a:graphic>
          <a:graphicData uri="http://schemas.openxmlformats.org/presentationml/2006/ole">
            <mc:AlternateContent xmlns:mc="http://schemas.openxmlformats.org/markup-compatibility/2006">
              <mc:Choice xmlns:v="urn:schemas-microsoft-com:vml" Requires="v">
                <p:oleObj spid="_x0000_s9435" name="数式" r:id="rId18" imgW="215640" imgH="177480" progId="Equation.3">
                  <p:embed/>
                </p:oleObj>
              </mc:Choice>
              <mc:Fallback>
                <p:oleObj name="数式" r:id="rId18" imgW="215640" imgH="177480" progId="Equation.3">
                  <p:embed/>
                  <p:pic>
                    <p:nvPicPr>
                      <p:cNvPr id="157" name="Object 59">
                        <a:extLst>
                          <a:ext uri="{FF2B5EF4-FFF2-40B4-BE49-F238E27FC236}">
                            <a16:creationId xmlns:a16="http://schemas.microsoft.com/office/drawing/2014/main" id="{D3D7B088-EFA0-41DE-A959-48397ECAAF0B}"/>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21256" y="5752577"/>
                        <a:ext cx="486978" cy="372889"/>
                      </a:xfrm>
                      <a:prstGeom prst="rect">
                        <a:avLst/>
                      </a:prstGeom>
                      <a:noFill/>
                      <a:ln>
                        <a:noFill/>
                      </a:ln>
                      <a:effectLst/>
                    </p:spPr>
                  </p:pic>
                </p:oleObj>
              </mc:Fallback>
            </mc:AlternateContent>
          </a:graphicData>
        </a:graphic>
      </p:graphicFrame>
      <p:graphicFrame>
        <p:nvGraphicFramePr>
          <p:cNvPr id="158" name="Object 60">
            <a:extLst>
              <a:ext uri="{FF2B5EF4-FFF2-40B4-BE49-F238E27FC236}">
                <a16:creationId xmlns:a16="http://schemas.microsoft.com/office/drawing/2014/main" id="{781F495F-B386-4982-A7F8-7F15BCFD3493}"/>
              </a:ext>
            </a:extLst>
          </p:cNvPr>
          <p:cNvGraphicFramePr>
            <a:graphicFrameLocks noChangeAspect="1"/>
          </p:cNvGraphicFramePr>
          <p:nvPr/>
        </p:nvGraphicFramePr>
        <p:xfrm>
          <a:off x="2587953" y="5758927"/>
          <a:ext cx="486978" cy="426708"/>
        </p:xfrm>
        <a:graphic>
          <a:graphicData uri="http://schemas.openxmlformats.org/presentationml/2006/ole">
            <mc:AlternateContent xmlns:mc="http://schemas.openxmlformats.org/markup-compatibility/2006">
              <mc:Choice xmlns:v="urn:schemas-microsoft-com:vml" Requires="v">
                <p:oleObj spid="_x0000_s9436" name="数式" r:id="rId20" imgW="215640" imgH="203040" progId="Equation.3">
                  <p:embed/>
                </p:oleObj>
              </mc:Choice>
              <mc:Fallback>
                <p:oleObj name="数式" r:id="rId20" imgW="215640" imgH="203040" progId="Equation.3">
                  <p:embed/>
                  <p:pic>
                    <p:nvPicPr>
                      <p:cNvPr id="158" name="Object 60">
                        <a:extLst>
                          <a:ext uri="{FF2B5EF4-FFF2-40B4-BE49-F238E27FC236}">
                            <a16:creationId xmlns:a16="http://schemas.microsoft.com/office/drawing/2014/main" id="{781F495F-B386-4982-A7F8-7F15BCFD3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87953" y="5758927"/>
                        <a:ext cx="486978" cy="426708"/>
                      </a:xfrm>
                      <a:prstGeom prst="rect">
                        <a:avLst/>
                      </a:prstGeom>
                      <a:noFill/>
                      <a:ln>
                        <a:noFill/>
                      </a:ln>
                      <a:effectLst/>
                    </p:spPr>
                  </p:pic>
                </p:oleObj>
              </mc:Fallback>
            </mc:AlternateContent>
          </a:graphicData>
        </a:graphic>
      </p:graphicFrame>
      <p:graphicFrame>
        <p:nvGraphicFramePr>
          <p:cNvPr id="159" name="Object 61">
            <a:extLst>
              <a:ext uri="{FF2B5EF4-FFF2-40B4-BE49-F238E27FC236}">
                <a16:creationId xmlns:a16="http://schemas.microsoft.com/office/drawing/2014/main" id="{ACAF9DD0-4555-4CC1-9A9F-8AC29BB6A57D}"/>
              </a:ext>
            </a:extLst>
          </p:cNvPr>
          <p:cNvGraphicFramePr>
            <a:graphicFrameLocks noChangeAspect="1"/>
          </p:cNvGraphicFramePr>
          <p:nvPr/>
        </p:nvGraphicFramePr>
        <p:xfrm>
          <a:off x="3605197" y="5749402"/>
          <a:ext cx="486980" cy="374170"/>
        </p:xfrm>
        <a:graphic>
          <a:graphicData uri="http://schemas.openxmlformats.org/presentationml/2006/ole">
            <mc:AlternateContent xmlns:mc="http://schemas.openxmlformats.org/markup-compatibility/2006">
              <mc:Choice xmlns:v="urn:schemas-microsoft-com:vml" Requires="v">
                <p:oleObj spid="_x0000_s9437" name="数式" r:id="rId22" imgW="215640" imgH="177480" progId="Equation.3">
                  <p:embed/>
                </p:oleObj>
              </mc:Choice>
              <mc:Fallback>
                <p:oleObj name="数式" r:id="rId22" imgW="215640" imgH="177480" progId="Equation.3">
                  <p:embed/>
                  <p:pic>
                    <p:nvPicPr>
                      <p:cNvPr id="159" name="Object 61">
                        <a:extLst>
                          <a:ext uri="{FF2B5EF4-FFF2-40B4-BE49-F238E27FC236}">
                            <a16:creationId xmlns:a16="http://schemas.microsoft.com/office/drawing/2014/main" id="{ACAF9DD0-4555-4CC1-9A9F-8AC29BB6A57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05197" y="5749402"/>
                        <a:ext cx="486980" cy="374170"/>
                      </a:xfrm>
                      <a:prstGeom prst="rect">
                        <a:avLst/>
                      </a:prstGeom>
                      <a:noFill/>
                      <a:ln>
                        <a:noFill/>
                      </a:ln>
                      <a:effectLst/>
                    </p:spPr>
                  </p:pic>
                </p:oleObj>
              </mc:Fallback>
            </mc:AlternateContent>
          </a:graphicData>
        </a:graphic>
      </p:graphicFrame>
      <p:cxnSp>
        <p:nvCxnSpPr>
          <p:cNvPr id="160" name="直線コネクタ 159">
            <a:extLst>
              <a:ext uri="{FF2B5EF4-FFF2-40B4-BE49-F238E27FC236}">
                <a16:creationId xmlns:a16="http://schemas.microsoft.com/office/drawing/2014/main" id="{AEEDADA2-5E29-46D4-8AD4-AF07F2DCC9EF}"/>
              </a:ext>
            </a:extLst>
          </p:cNvPr>
          <p:cNvCxnSpPr>
            <a:cxnSpLocks noChangeShapeType="1"/>
          </p:cNvCxnSpPr>
          <p:nvPr/>
        </p:nvCxnSpPr>
        <p:spPr bwMode="auto">
          <a:xfrm>
            <a:off x="1480651" y="5790139"/>
            <a:ext cx="564233" cy="0"/>
          </a:xfrm>
          <a:prstGeom prst="line">
            <a:avLst/>
          </a:prstGeom>
          <a:noFill/>
          <a:ln w="12700" cap="sq" algn="ctr">
            <a:solidFill>
              <a:srgbClr val="FF66FF"/>
            </a:solidFill>
            <a:round/>
            <a:headEnd type="none" w="sm" len="sm"/>
            <a:tailEnd type="none" w="sm" len="sm"/>
          </a:ln>
          <a:extLst>
            <a:ext uri="{909E8E84-426E-40DD-AFC4-6F175D3DCCD1}">
              <a14:hiddenFill xmlns:a14="http://schemas.microsoft.com/office/drawing/2010/main">
                <a:noFill/>
              </a14:hiddenFill>
            </a:ext>
          </a:extLst>
        </p:spPr>
      </p:cxnSp>
      <p:cxnSp>
        <p:nvCxnSpPr>
          <p:cNvPr id="161" name="直線コネクタ 160">
            <a:extLst>
              <a:ext uri="{FF2B5EF4-FFF2-40B4-BE49-F238E27FC236}">
                <a16:creationId xmlns:a16="http://schemas.microsoft.com/office/drawing/2014/main" id="{1261C001-C85E-40BD-A925-30ED79850F6F}"/>
              </a:ext>
            </a:extLst>
          </p:cNvPr>
          <p:cNvCxnSpPr>
            <a:cxnSpLocks noChangeShapeType="1"/>
          </p:cNvCxnSpPr>
          <p:nvPr/>
        </p:nvCxnSpPr>
        <p:spPr bwMode="auto">
          <a:xfrm>
            <a:off x="2565640" y="5790242"/>
            <a:ext cx="565613"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62" name="直線コネクタ 161">
            <a:extLst>
              <a:ext uri="{FF2B5EF4-FFF2-40B4-BE49-F238E27FC236}">
                <a16:creationId xmlns:a16="http://schemas.microsoft.com/office/drawing/2014/main" id="{7A919078-C4C1-420D-9B98-11E6E6938564}"/>
              </a:ext>
            </a:extLst>
          </p:cNvPr>
          <p:cNvCxnSpPr>
            <a:cxnSpLocks noChangeShapeType="1"/>
          </p:cNvCxnSpPr>
          <p:nvPr/>
        </p:nvCxnSpPr>
        <p:spPr bwMode="auto">
          <a:xfrm>
            <a:off x="3506686" y="5790242"/>
            <a:ext cx="564233"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163" name="Object 51">
            <a:extLst>
              <a:ext uri="{FF2B5EF4-FFF2-40B4-BE49-F238E27FC236}">
                <a16:creationId xmlns:a16="http://schemas.microsoft.com/office/drawing/2014/main" id="{73E98633-3123-48DA-A25C-5B943FE9CBC1}"/>
              </a:ext>
            </a:extLst>
          </p:cNvPr>
          <p:cNvGraphicFramePr>
            <a:graphicFrameLocks noChangeAspect="1"/>
          </p:cNvGraphicFramePr>
          <p:nvPr/>
        </p:nvGraphicFramePr>
        <p:xfrm>
          <a:off x="1489075" y="5367338"/>
          <a:ext cx="447675" cy="822325"/>
        </p:xfrm>
        <a:graphic>
          <a:graphicData uri="http://schemas.openxmlformats.org/presentationml/2006/ole">
            <mc:AlternateContent xmlns:mc="http://schemas.openxmlformats.org/markup-compatibility/2006">
              <mc:Choice xmlns:v="urn:schemas-microsoft-com:vml" Requires="v">
                <p:oleObj spid="_x0000_s9438" name="Equation" r:id="rId24" imgW="190440" imgH="457200" progId="Equation.DSMT4">
                  <p:embed/>
                </p:oleObj>
              </mc:Choice>
              <mc:Fallback>
                <p:oleObj name="Equation" r:id="rId24" imgW="190440" imgH="457200" progId="Equation.DSMT4">
                  <p:embed/>
                  <p:pic>
                    <p:nvPicPr>
                      <p:cNvPr id="163" name="Object 51">
                        <a:extLst>
                          <a:ext uri="{FF2B5EF4-FFF2-40B4-BE49-F238E27FC236}">
                            <a16:creationId xmlns:a16="http://schemas.microsoft.com/office/drawing/2014/main" id="{73E98633-3123-48DA-A25C-5B943FE9CBC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489075" y="5367338"/>
                        <a:ext cx="447675" cy="822325"/>
                      </a:xfrm>
                      <a:prstGeom prst="rect">
                        <a:avLst/>
                      </a:prstGeom>
                      <a:noFill/>
                      <a:ln>
                        <a:noFill/>
                      </a:ln>
                      <a:effectLst/>
                    </p:spPr>
                  </p:pic>
                </p:oleObj>
              </mc:Fallback>
            </mc:AlternateContent>
          </a:graphicData>
        </a:graphic>
      </p:graphicFrame>
      <p:graphicFrame>
        <p:nvGraphicFramePr>
          <p:cNvPr id="164" name="Object 51">
            <a:extLst>
              <a:ext uri="{FF2B5EF4-FFF2-40B4-BE49-F238E27FC236}">
                <a16:creationId xmlns:a16="http://schemas.microsoft.com/office/drawing/2014/main" id="{2A90C645-453A-4783-BE63-7AEA3FB86185}"/>
              </a:ext>
            </a:extLst>
          </p:cNvPr>
          <p:cNvGraphicFramePr>
            <a:graphicFrameLocks noChangeAspect="1"/>
          </p:cNvGraphicFramePr>
          <p:nvPr/>
        </p:nvGraphicFramePr>
        <p:xfrm>
          <a:off x="2233252" y="5613546"/>
          <a:ext cx="328332" cy="294723"/>
        </p:xfrm>
        <a:graphic>
          <a:graphicData uri="http://schemas.openxmlformats.org/presentationml/2006/ole">
            <mc:AlternateContent xmlns:mc="http://schemas.openxmlformats.org/markup-compatibility/2006">
              <mc:Choice xmlns:v="urn:schemas-microsoft-com:vml" Requires="v">
                <p:oleObj spid="_x0000_s9439" name="数式" r:id="rId26" imgW="139680" imgH="139680" progId="Equation.3">
                  <p:embed/>
                </p:oleObj>
              </mc:Choice>
              <mc:Fallback>
                <p:oleObj name="数式" r:id="rId26" imgW="139680" imgH="139680" progId="Equation.3">
                  <p:embed/>
                  <p:pic>
                    <p:nvPicPr>
                      <p:cNvPr id="164" name="Object 51">
                        <a:extLst>
                          <a:ext uri="{FF2B5EF4-FFF2-40B4-BE49-F238E27FC236}">
                            <a16:creationId xmlns:a16="http://schemas.microsoft.com/office/drawing/2014/main" id="{2A90C645-453A-4783-BE63-7AEA3FB8618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233252" y="5613546"/>
                        <a:ext cx="328332" cy="294723"/>
                      </a:xfrm>
                      <a:prstGeom prst="rect">
                        <a:avLst/>
                      </a:prstGeom>
                      <a:noFill/>
                      <a:ln>
                        <a:noFill/>
                      </a:ln>
                      <a:effectLst/>
                    </p:spPr>
                  </p:pic>
                </p:oleObj>
              </mc:Fallback>
            </mc:AlternateContent>
          </a:graphicData>
        </a:graphic>
      </p:graphicFrame>
      <p:graphicFrame>
        <p:nvGraphicFramePr>
          <p:cNvPr id="165" name="Object 51">
            <a:extLst>
              <a:ext uri="{FF2B5EF4-FFF2-40B4-BE49-F238E27FC236}">
                <a16:creationId xmlns:a16="http://schemas.microsoft.com/office/drawing/2014/main" id="{A8EF8628-CBC1-439A-909D-7891D76ED9E9}"/>
              </a:ext>
            </a:extLst>
          </p:cNvPr>
          <p:cNvGraphicFramePr>
            <a:graphicFrameLocks noChangeAspect="1"/>
          </p:cNvGraphicFramePr>
          <p:nvPr/>
        </p:nvGraphicFramePr>
        <p:xfrm>
          <a:off x="3197934" y="5613546"/>
          <a:ext cx="328332" cy="294723"/>
        </p:xfrm>
        <a:graphic>
          <a:graphicData uri="http://schemas.openxmlformats.org/presentationml/2006/ole">
            <mc:AlternateContent xmlns:mc="http://schemas.openxmlformats.org/markup-compatibility/2006">
              <mc:Choice xmlns:v="urn:schemas-microsoft-com:vml" Requires="v">
                <p:oleObj spid="_x0000_s9440" name="数式" r:id="rId28" imgW="139680" imgH="139680" progId="Equation.3">
                  <p:embed/>
                </p:oleObj>
              </mc:Choice>
              <mc:Fallback>
                <p:oleObj name="数式" r:id="rId28" imgW="139680" imgH="139680" progId="Equation.3">
                  <p:embed/>
                  <p:pic>
                    <p:nvPicPr>
                      <p:cNvPr id="165" name="Object 51">
                        <a:extLst>
                          <a:ext uri="{FF2B5EF4-FFF2-40B4-BE49-F238E27FC236}">
                            <a16:creationId xmlns:a16="http://schemas.microsoft.com/office/drawing/2014/main" id="{A8EF8628-CBC1-439A-909D-7891D76ED9E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197934" y="5613546"/>
                        <a:ext cx="328332" cy="294723"/>
                      </a:xfrm>
                      <a:prstGeom prst="rect">
                        <a:avLst/>
                      </a:prstGeom>
                      <a:noFill/>
                      <a:ln>
                        <a:noFill/>
                      </a:ln>
                      <a:effectLst/>
                    </p:spPr>
                  </p:pic>
                </p:oleObj>
              </mc:Fallback>
            </mc:AlternateContent>
          </a:graphicData>
        </a:graphic>
      </p:graphicFrame>
      <p:graphicFrame>
        <p:nvGraphicFramePr>
          <p:cNvPr id="166" name="Object 61">
            <a:extLst>
              <a:ext uri="{FF2B5EF4-FFF2-40B4-BE49-F238E27FC236}">
                <a16:creationId xmlns:a16="http://schemas.microsoft.com/office/drawing/2014/main" id="{6A0BD9AF-A328-4EA0-A288-EC3998A94886}"/>
              </a:ext>
            </a:extLst>
          </p:cNvPr>
          <p:cNvGraphicFramePr>
            <a:graphicFrameLocks noChangeAspect="1"/>
          </p:cNvGraphicFramePr>
          <p:nvPr/>
        </p:nvGraphicFramePr>
        <p:xfrm>
          <a:off x="4238729" y="5621596"/>
          <a:ext cx="630452" cy="348542"/>
        </p:xfrm>
        <a:graphic>
          <a:graphicData uri="http://schemas.openxmlformats.org/presentationml/2006/ole">
            <mc:AlternateContent xmlns:mc="http://schemas.openxmlformats.org/markup-compatibility/2006">
              <mc:Choice xmlns:v="urn:schemas-microsoft-com:vml" Requires="v">
                <p:oleObj spid="_x0000_s9441" name="数式" r:id="rId30" imgW="279360" imgH="164880" progId="Equation.3">
                  <p:embed/>
                </p:oleObj>
              </mc:Choice>
              <mc:Fallback>
                <p:oleObj name="数式" r:id="rId30" imgW="279360" imgH="164880" progId="Equation.3">
                  <p:embed/>
                  <p:pic>
                    <p:nvPicPr>
                      <p:cNvPr id="166" name="Object 61">
                        <a:extLst>
                          <a:ext uri="{FF2B5EF4-FFF2-40B4-BE49-F238E27FC236}">
                            <a16:creationId xmlns:a16="http://schemas.microsoft.com/office/drawing/2014/main" id="{6A0BD9AF-A328-4EA0-A288-EC3998A94886}"/>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238729" y="5621596"/>
                        <a:ext cx="630452" cy="348542"/>
                      </a:xfrm>
                      <a:prstGeom prst="rect">
                        <a:avLst/>
                      </a:prstGeom>
                      <a:noFill/>
                      <a:ln>
                        <a:noFill/>
                      </a:ln>
                      <a:effectLst/>
                    </p:spPr>
                  </p:pic>
                </p:oleObj>
              </mc:Fallback>
            </mc:AlternateContent>
          </a:graphicData>
        </a:graphic>
      </p:graphicFrame>
      <p:graphicFrame>
        <p:nvGraphicFramePr>
          <p:cNvPr id="167" name="Object 61">
            <a:extLst>
              <a:ext uri="{FF2B5EF4-FFF2-40B4-BE49-F238E27FC236}">
                <a16:creationId xmlns:a16="http://schemas.microsoft.com/office/drawing/2014/main" id="{DB5E7CE6-1C45-4D24-BF55-0B4B52B8A6BB}"/>
              </a:ext>
            </a:extLst>
          </p:cNvPr>
          <p:cNvGraphicFramePr>
            <a:graphicFrameLocks noChangeAspect="1"/>
          </p:cNvGraphicFramePr>
          <p:nvPr/>
        </p:nvGraphicFramePr>
        <p:xfrm>
          <a:off x="4238729" y="5620009"/>
          <a:ext cx="630452" cy="348542"/>
        </p:xfrm>
        <a:graphic>
          <a:graphicData uri="http://schemas.openxmlformats.org/presentationml/2006/ole">
            <mc:AlternateContent xmlns:mc="http://schemas.openxmlformats.org/markup-compatibility/2006">
              <mc:Choice xmlns:v="urn:schemas-microsoft-com:vml" Requires="v">
                <p:oleObj spid="_x0000_s9442" name="数式" r:id="rId32" imgW="279360" imgH="164880" progId="Equation.3">
                  <p:embed/>
                </p:oleObj>
              </mc:Choice>
              <mc:Fallback>
                <p:oleObj name="数式" r:id="rId32" imgW="279360" imgH="164880" progId="Equation.3">
                  <p:embed/>
                  <p:pic>
                    <p:nvPicPr>
                      <p:cNvPr id="167" name="Object 61">
                        <a:extLst>
                          <a:ext uri="{FF2B5EF4-FFF2-40B4-BE49-F238E27FC236}">
                            <a16:creationId xmlns:a16="http://schemas.microsoft.com/office/drawing/2014/main" id="{DB5E7CE6-1C45-4D24-BF55-0B4B52B8A6BB}"/>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238729" y="5620009"/>
                        <a:ext cx="630452" cy="348542"/>
                      </a:xfrm>
                      <a:prstGeom prst="rect">
                        <a:avLst/>
                      </a:prstGeom>
                      <a:noFill/>
                      <a:ln>
                        <a:noFill/>
                      </a:ln>
                      <a:effectLst/>
                    </p:spPr>
                  </p:pic>
                </p:oleObj>
              </mc:Fallback>
            </mc:AlternateContent>
          </a:graphicData>
        </a:graphic>
      </p:graphicFrame>
      <p:graphicFrame>
        <p:nvGraphicFramePr>
          <p:cNvPr id="168" name="Object 61">
            <a:extLst>
              <a:ext uri="{FF2B5EF4-FFF2-40B4-BE49-F238E27FC236}">
                <a16:creationId xmlns:a16="http://schemas.microsoft.com/office/drawing/2014/main" id="{32CE5B43-227C-4D9C-A1D0-AD75684FE186}"/>
              </a:ext>
            </a:extLst>
          </p:cNvPr>
          <p:cNvGraphicFramePr>
            <a:graphicFrameLocks noChangeAspect="1"/>
          </p:cNvGraphicFramePr>
          <p:nvPr/>
        </p:nvGraphicFramePr>
        <p:xfrm>
          <a:off x="4237142" y="5620009"/>
          <a:ext cx="630451" cy="348542"/>
        </p:xfrm>
        <a:graphic>
          <a:graphicData uri="http://schemas.openxmlformats.org/presentationml/2006/ole">
            <mc:AlternateContent xmlns:mc="http://schemas.openxmlformats.org/markup-compatibility/2006">
              <mc:Choice xmlns:v="urn:schemas-microsoft-com:vml" Requires="v">
                <p:oleObj spid="_x0000_s9443" name="Equation" r:id="rId34" imgW="279360" imgH="164880" progId="Equation.DSMT4">
                  <p:embed/>
                </p:oleObj>
              </mc:Choice>
              <mc:Fallback>
                <p:oleObj name="Equation" r:id="rId34" imgW="279360" imgH="164880" progId="Equation.DSMT4">
                  <p:embed/>
                  <p:pic>
                    <p:nvPicPr>
                      <p:cNvPr id="168" name="Object 61">
                        <a:extLst>
                          <a:ext uri="{FF2B5EF4-FFF2-40B4-BE49-F238E27FC236}">
                            <a16:creationId xmlns:a16="http://schemas.microsoft.com/office/drawing/2014/main" id="{32CE5B43-227C-4D9C-A1D0-AD75684FE186}"/>
                          </a:ext>
                        </a:extLst>
                      </p:cNvPr>
                      <p:cNvPicPr>
                        <a:picLocks noChangeAspect="1" noChangeArrowheads="1"/>
                      </p:cNvPicPr>
                      <p:nvPr/>
                    </p:nvPicPr>
                    <p:blipFill>
                      <a:blip r:embed="rId35"/>
                      <a:srcRect/>
                      <a:stretch>
                        <a:fillRect/>
                      </a:stretch>
                    </p:blipFill>
                    <p:spPr bwMode="auto">
                      <a:xfrm>
                        <a:off x="4237142" y="5620009"/>
                        <a:ext cx="630451" cy="348542"/>
                      </a:xfrm>
                      <a:prstGeom prst="rect">
                        <a:avLst/>
                      </a:prstGeom>
                      <a:noFill/>
                      <a:ln>
                        <a:noFill/>
                      </a:ln>
                      <a:effectLst/>
                    </p:spPr>
                  </p:pic>
                </p:oleObj>
              </mc:Fallback>
            </mc:AlternateContent>
          </a:graphicData>
        </a:graphic>
      </p:graphicFrame>
      <p:graphicFrame>
        <p:nvGraphicFramePr>
          <p:cNvPr id="190" name="Object 105">
            <a:extLst>
              <a:ext uri="{FF2B5EF4-FFF2-40B4-BE49-F238E27FC236}">
                <a16:creationId xmlns:a16="http://schemas.microsoft.com/office/drawing/2014/main" id="{31744672-EDAF-4C8F-88BC-8E74D8035F05}"/>
              </a:ext>
            </a:extLst>
          </p:cNvPr>
          <p:cNvGraphicFramePr>
            <a:graphicFrameLocks noChangeAspect="1"/>
          </p:cNvGraphicFramePr>
          <p:nvPr/>
        </p:nvGraphicFramePr>
        <p:xfrm>
          <a:off x="4426617" y="5940049"/>
          <a:ext cx="594734" cy="379077"/>
        </p:xfrm>
        <a:graphic>
          <a:graphicData uri="http://schemas.openxmlformats.org/presentationml/2006/ole">
            <mc:AlternateContent xmlns:mc="http://schemas.openxmlformats.org/markup-compatibility/2006">
              <mc:Choice xmlns:v="urn:schemas-microsoft-com:vml" Requires="v">
                <p:oleObj spid="_x0000_s9444" name="数式" r:id="rId36" imgW="279360" imgH="177480" progId="Equation.3">
                  <p:embed/>
                </p:oleObj>
              </mc:Choice>
              <mc:Fallback>
                <p:oleObj name="数式" r:id="rId36" imgW="279360" imgH="177480" progId="Equation.3">
                  <p:embed/>
                  <p:pic>
                    <p:nvPicPr>
                      <p:cNvPr id="190" name="Object 105">
                        <a:extLst>
                          <a:ext uri="{FF2B5EF4-FFF2-40B4-BE49-F238E27FC236}">
                            <a16:creationId xmlns:a16="http://schemas.microsoft.com/office/drawing/2014/main" id="{31744672-EDAF-4C8F-88BC-8E74D8035F05}"/>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426617" y="5940049"/>
                        <a:ext cx="594734" cy="379077"/>
                      </a:xfrm>
                      <a:prstGeom prst="rect">
                        <a:avLst/>
                      </a:prstGeom>
                      <a:noFill/>
                      <a:ln>
                        <a:noFill/>
                      </a:ln>
                      <a:effectLst/>
                    </p:spPr>
                  </p:pic>
                </p:oleObj>
              </mc:Fallback>
            </mc:AlternateContent>
          </a:graphicData>
        </a:graphic>
      </p:graphicFrame>
      <p:graphicFrame>
        <p:nvGraphicFramePr>
          <p:cNvPr id="192" name="Object 104">
            <a:extLst>
              <a:ext uri="{FF2B5EF4-FFF2-40B4-BE49-F238E27FC236}">
                <a16:creationId xmlns:a16="http://schemas.microsoft.com/office/drawing/2014/main" id="{23F648A2-DD23-4C9D-9B7C-CB9B0DE3E531}"/>
              </a:ext>
            </a:extLst>
          </p:cNvPr>
          <p:cNvGraphicFramePr>
            <a:graphicFrameLocks noChangeAspect="1"/>
          </p:cNvGraphicFramePr>
          <p:nvPr/>
        </p:nvGraphicFramePr>
        <p:xfrm>
          <a:off x="6433034" y="3993246"/>
          <a:ext cx="2460907" cy="1022541"/>
        </p:xfrm>
        <a:graphic>
          <a:graphicData uri="http://schemas.openxmlformats.org/presentationml/2006/ole">
            <mc:AlternateContent xmlns:mc="http://schemas.openxmlformats.org/markup-compatibility/2006">
              <mc:Choice xmlns:v="urn:schemas-microsoft-com:vml" Requires="v">
                <p:oleObj spid="_x0000_s9445" name="Equation" r:id="rId38" imgW="1091880" imgH="457200" progId="Equation.DSMT4">
                  <p:embed/>
                </p:oleObj>
              </mc:Choice>
              <mc:Fallback>
                <p:oleObj name="Equation" r:id="rId38" imgW="1091880" imgH="457200" progId="Equation.DSMT4">
                  <p:embed/>
                  <p:pic>
                    <p:nvPicPr>
                      <p:cNvPr id="192" name="Object 104">
                        <a:extLst>
                          <a:ext uri="{FF2B5EF4-FFF2-40B4-BE49-F238E27FC236}">
                            <a16:creationId xmlns:a16="http://schemas.microsoft.com/office/drawing/2014/main" id="{23F648A2-DD23-4C9D-9B7C-CB9B0DE3E531}"/>
                          </a:ext>
                        </a:extLst>
                      </p:cNvPr>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433034" y="3993246"/>
                        <a:ext cx="2460907" cy="1022541"/>
                      </a:xfrm>
                      <a:prstGeom prst="rect">
                        <a:avLst/>
                      </a:prstGeom>
                      <a:noFill/>
                      <a:ln>
                        <a:noFill/>
                      </a:ln>
                      <a:effectLst/>
                    </p:spPr>
                  </p:pic>
                </p:oleObj>
              </mc:Fallback>
            </mc:AlternateContent>
          </a:graphicData>
        </a:graphic>
      </p:graphicFrame>
      <p:graphicFrame>
        <p:nvGraphicFramePr>
          <p:cNvPr id="193" name="Object 105">
            <a:extLst>
              <a:ext uri="{FF2B5EF4-FFF2-40B4-BE49-F238E27FC236}">
                <a16:creationId xmlns:a16="http://schemas.microsoft.com/office/drawing/2014/main" id="{1BE97F84-4B64-40C7-A725-BE54CF145AB5}"/>
              </a:ext>
            </a:extLst>
          </p:cNvPr>
          <p:cNvGraphicFramePr>
            <a:graphicFrameLocks noChangeAspect="1"/>
          </p:cNvGraphicFramePr>
          <p:nvPr/>
        </p:nvGraphicFramePr>
        <p:xfrm>
          <a:off x="5510696" y="4285346"/>
          <a:ext cx="816850" cy="421743"/>
        </p:xfrm>
        <a:graphic>
          <a:graphicData uri="http://schemas.openxmlformats.org/presentationml/2006/ole">
            <mc:AlternateContent xmlns:mc="http://schemas.openxmlformats.org/markup-compatibility/2006">
              <mc:Choice xmlns:v="urn:schemas-microsoft-com:vml" Requires="v">
                <p:oleObj spid="_x0000_s9446" name="数式" r:id="rId40" imgW="342720" imgH="177480" progId="Equation.3">
                  <p:embed/>
                </p:oleObj>
              </mc:Choice>
              <mc:Fallback>
                <p:oleObj name="数式" r:id="rId40" imgW="342720" imgH="177480" progId="Equation.3">
                  <p:embed/>
                  <p:pic>
                    <p:nvPicPr>
                      <p:cNvPr id="193" name="Object 105">
                        <a:extLst>
                          <a:ext uri="{FF2B5EF4-FFF2-40B4-BE49-F238E27FC236}">
                            <a16:creationId xmlns:a16="http://schemas.microsoft.com/office/drawing/2014/main" id="{1BE97F84-4B64-40C7-A725-BE54CF145AB5}"/>
                          </a:ext>
                        </a:extLst>
                      </p:cNvPr>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510696" y="4285346"/>
                        <a:ext cx="816850" cy="421743"/>
                      </a:xfrm>
                      <a:prstGeom prst="rect">
                        <a:avLst/>
                      </a:prstGeom>
                      <a:noFill/>
                      <a:ln>
                        <a:noFill/>
                      </a:ln>
                      <a:effectLst/>
                    </p:spPr>
                  </p:pic>
                </p:oleObj>
              </mc:Fallback>
            </mc:AlternateContent>
          </a:graphicData>
        </a:graphic>
      </p:graphicFrame>
      <p:sp>
        <p:nvSpPr>
          <p:cNvPr id="194" name="Text Box 106">
            <a:extLst>
              <a:ext uri="{FF2B5EF4-FFF2-40B4-BE49-F238E27FC236}">
                <a16:creationId xmlns:a16="http://schemas.microsoft.com/office/drawing/2014/main" id="{F005F23D-B63F-4C80-94FF-CA55BF114DCA}"/>
              </a:ext>
            </a:extLst>
          </p:cNvPr>
          <p:cNvSpPr txBox="1">
            <a:spLocks noChangeArrowheads="1"/>
          </p:cNvSpPr>
          <p:nvPr/>
        </p:nvSpPr>
        <p:spPr bwMode="auto">
          <a:xfrm>
            <a:off x="5510865" y="3553594"/>
            <a:ext cx="35839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r>
              <a:rPr lang="ja-JP" altLang="en-US" dirty="0">
                <a:solidFill>
                  <a:srgbClr val="0000FF"/>
                </a:solidFill>
              </a:rPr>
              <a:t>発散</a:t>
            </a:r>
            <a:r>
              <a:rPr lang="en-US" altLang="ja-JP" dirty="0">
                <a:solidFill>
                  <a:srgbClr val="0000FF"/>
                </a:solidFill>
              </a:rPr>
              <a:t>(</a:t>
            </a:r>
            <a:r>
              <a:rPr lang="ja-JP" altLang="en-US" dirty="0">
                <a:solidFill>
                  <a:srgbClr val="0000FF"/>
                </a:solidFill>
              </a:rPr>
              <a:t>定義</a:t>
            </a:r>
            <a:r>
              <a:rPr lang="en-US" altLang="ja-JP" dirty="0">
                <a:solidFill>
                  <a:srgbClr val="0000FF"/>
                </a:solidFill>
              </a:rPr>
              <a:t>)divergence</a:t>
            </a:r>
          </a:p>
        </p:txBody>
      </p:sp>
      <p:sp>
        <p:nvSpPr>
          <p:cNvPr id="196" name="Text Box 124">
            <a:extLst>
              <a:ext uri="{FF2B5EF4-FFF2-40B4-BE49-F238E27FC236}">
                <a16:creationId xmlns:a16="http://schemas.microsoft.com/office/drawing/2014/main" id="{B973BDAD-59C1-4C12-8991-095140D99F6D}"/>
              </a:ext>
            </a:extLst>
          </p:cNvPr>
          <p:cNvSpPr txBox="1">
            <a:spLocks noChangeArrowheads="1"/>
          </p:cNvSpPr>
          <p:nvPr/>
        </p:nvSpPr>
        <p:spPr bwMode="auto">
          <a:xfrm>
            <a:off x="5684354" y="4165087"/>
            <a:ext cx="42914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3200" b="1" i="1" dirty="0">
                <a:solidFill>
                  <a:srgbClr val="FF00FF"/>
                </a:solidFill>
                <a:latin typeface="Bookman Old Style" panose="02050604050505020204" pitchFamily="18" charset="0"/>
              </a:rPr>
              <a:t>a</a:t>
            </a:r>
          </a:p>
        </p:txBody>
      </p:sp>
      <p:sp>
        <p:nvSpPr>
          <p:cNvPr id="197" name="Text Box 125">
            <a:extLst>
              <a:ext uri="{FF2B5EF4-FFF2-40B4-BE49-F238E27FC236}">
                <a16:creationId xmlns:a16="http://schemas.microsoft.com/office/drawing/2014/main" id="{6FE00340-5087-4076-AA67-F666CE238E94}"/>
              </a:ext>
            </a:extLst>
          </p:cNvPr>
          <p:cNvSpPr txBox="1">
            <a:spLocks noChangeArrowheads="1"/>
          </p:cNvSpPr>
          <p:nvPr/>
        </p:nvSpPr>
        <p:spPr bwMode="auto">
          <a:xfrm>
            <a:off x="6567971" y="3975783"/>
            <a:ext cx="406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3200" i="1">
                <a:solidFill>
                  <a:srgbClr val="FF00FF"/>
                </a:solidFill>
                <a:latin typeface="Bookman Old Style" panose="02050604050505020204" pitchFamily="18" charset="0"/>
              </a:rPr>
              <a:t>a</a:t>
            </a:r>
          </a:p>
        </p:txBody>
      </p:sp>
      <p:sp>
        <p:nvSpPr>
          <p:cNvPr id="198" name="Text Box 126">
            <a:extLst>
              <a:ext uri="{FF2B5EF4-FFF2-40B4-BE49-F238E27FC236}">
                <a16:creationId xmlns:a16="http://schemas.microsoft.com/office/drawing/2014/main" id="{D9BA725C-B973-45B5-B2BD-3B94D8AC8588}"/>
              </a:ext>
            </a:extLst>
          </p:cNvPr>
          <p:cNvSpPr txBox="1">
            <a:spLocks noChangeArrowheads="1"/>
          </p:cNvSpPr>
          <p:nvPr/>
        </p:nvSpPr>
        <p:spPr bwMode="auto">
          <a:xfrm>
            <a:off x="7446690" y="3926149"/>
            <a:ext cx="406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3200" i="1">
                <a:solidFill>
                  <a:srgbClr val="FF00FF"/>
                </a:solidFill>
                <a:latin typeface="Bookman Old Style" panose="02050604050505020204" pitchFamily="18" charset="0"/>
              </a:rPr>
              <a:t>a</a:t>
            </a:r>
          </a:p>
        </p:txBody>
      </p:sp>
      <p:sp>
        <p:nvSpPr>
          <p:cNvPr id="199" name="Text Box 127">
            <a:extLst>
              <a:ext uri="{FF2B5EF4-FFF2-40B4-BE49-F238E27FC236}">
                <a16:creationId xmlns:a16="http://schemas.microsoft.com/office/drawing/2014/main" id="{62CBC5DC-DF17-4726-8B36-936C811E74B6}"/>
              </a:ext>
            </a:extLst>
          </p:cNvPr>
          <p:cNvSpPr txBox="1">
            <a:spLocks noChangeArrowheads="1"/>
          </p:cNvSpPr>
          <p:nvPr/>
        </p:nvSpPr>
        <p:spPr bwMode="auto">
          <a:xfrm>
            <a:off x="8353946" y="3961828"/>
            <a:ext cx="40694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en-US" altLang="ja-JP" sz="3200" i="1" dirty="0">
                <a:solidFill>
                  <a:srgbClr val="FF00FF"/>
                </a:solidFill>
                <a:latin typeface="Bookman Old Style" panose="02050604050505020204" pitchFamily="18" charset="0"/>
              </a:rPr>
              <a:t>a</a:t>
            </a:r>
          </a:p>
        </p:txBody>
      </p:sp>
      <p:sp>
        <p:nvSpPr>
          <p:cNvPr id="113" name="正方形/長方形 112">
            <a:extLst>
              <a:ext uri="{FF2B5EF4-FFF2-40B4-BE49-F238E27FC236}">
                <a16:creationId xmlns:a16="http://schemas.microsoft.com/office/drawing/2014/main" id="{E2A5E199-F10F-4233-9A50-4A34455768CC}"/>
              </a:ext>
            </a:extLst>
          </p:cNvPr>
          <p:cNvSpPr/>
          <p:nvPr/>
        </p:nvSpPr>
        <p:spPr>
          <a:xfrm>
            <a:off x="-1410" y="6201054"/>
            <a:ext cx="3250359" cy="523220"/>
          </a:xfrm>
          <a:prstGeom prst="rect">
            <a:avLst/>
          </a:prstGeom>
        </p:spPr>
        <p:txBody>
          <a:bodyPr wrap="square">
            <a:spAutoFit/>
          </a:bodyPr>
          <a:lstStyle/>
          <a:p>
            <a:r>
              <a:rPr lang="ja-JP" altLang="en-US" sz="2800" dirty="0">
                <a:solidFill>
                  <a:srgbClr val="000000"/>
                </a:solidFill>
                <a:latin typeface="Times New Roman" pitchFamily="18" charset="0"/>
                <a:ea typeface="ＭＳ Ｐゴシック" pitchFamily="50" charset="-128"/>
              </a:rPr>
              <a:t>ガウスの法則から</a:t>
            </a:r>
            <a:endParaRPr lang="en-US" altLang="ja-JP" sz="2800" baseline="-25000" dirty="0">
              <a:solidFill>
                <a:srgbClr val="000000"/>
              </a:solidFill>
              <a:latin typeface="Times New Roman" pitchFamily="18" charset="0"/>
              <a:ea typeface="ＭＳ Ｐゴシック" pitchFamily="50" charset="-128"/>
            </a:endParaRPr>
          </a:p>
        </p:txBody>
      </p:sp>
      <p:graphicFrame>
        <p:nvGraphicFramePr>
          <p:cNvPr id="114" name="Object 61">
            <a:extLst>
              <a:ext uri="{FF2B5EF4-FFF2-40B4-BE49-F238E27FC236}">
                <a16:creationId xmlns:a16="http://schemas.microsoft.com/office/drawing/2014/main" id="{497E8F0B-51CA-4FC0-B860-66A340CEE1D2}"/>
              </a:ext>
            </a:extLst>
          </p:cNvPr>
          <p:cNvGraphicFramePr>
            <a:graphicFrameLocks noChangeAspect="1"/>
          </p:cNvGraphicFramePr>
          <p:nvPr/>
        </p:nvGraphicFramePr>
        <p:xfrm>
          <a:off x="2878137" y="6261733"/>
          <a:ext cx="2510853" cy="530052"/>
        </p:xfrm>
        <a:graphic>
          <a:graphicData uri="http://schemas.openxmlformats.org/presentationml/2006/ole">
            <mc:AlternateContent xmlns:mc="http://schemas.openxmlformats.org/markup-compatibility/2006">
              <mc:Choice xmlns:v="urn:schemas-microsoft-com:vml" Requires="v">
                <p:oleObj spid="_x0000_s9447" name="Equation" r:id="rId42" imgW="1091880" imgH="228600" progId="Equation.DSMT4">
                  <p:embed/>
                </p:oleObj>
              </mc:Choice>
              <mc:Fallback>
                <p:oleObj name="Equation" r:id="rId42" imgW="1091880" imgH="228600" progId="Equation.DSMT4">
                  <p:embed/>
                  <p:pic>
                    <p:nvPicPr>
                      <p:cNvPr id="114" name="Object 61">
                        <a:extLst>
                          <a:ext uri="{FF2B5EF4-FFF2-40B4-BE49-F238E27FC236}">
                            <a16:creationId xmlns:a16="http://schemas.microsoft.com/office/drawing/2014/main" id="{497E8F0B-51CA-4FC0-B860-66A340CEE1D2}"/>
                          </a:ext>
                        </a:extLst>
                      </p:cNvPr>
                      <p:cNvPicPr>
                        <a:picLocks noChangeAspect="1" noChangeArrowheads="1"/>
                      </p:cNvPicPr>
                      <p:nvPr/>
                    </p:nvPicPr>
                    <p:blipFill>
                      <a:blip r:embed="rId43"/>
                      <a:srcRect/>
                      <a:stretch>
                        <a:fillRect/>
                      </a:stretch>
                    </p:blipFill>
                    <p:spPr bwMode="auto">
                      <a:xfrm>
                        <a:off x="2878137" y="6261733"/>
                        <a:ext cx="2510853" cy="530052"/>
                      </a:xfrm>
                      <a:prstGeom prst="rect">
                        <a:avLst/>
                      </a:prstGeom>
                      <a:noFill/>
                      <a:ln>
                        <a:noFill/>
                      </a:ln>
                      <a:effectLst/>
                    </p:spPr>
                  </p:pic>
                </p:oleObj>
              </mc:Fallback>
            </mc:AlternateContent>
          </a:graphicData>
        </a:graphic>
      </p:graphicFrame>
      <p:sp>
        <p:nvSpPr>
          <p:cNvPr id="118" name="正方形/長方形 117">
            <a:extLst>
              <a:ext uri="{FF2B5EF4-FFF2-40B4-BE49-F238E27FC236}">
                <a16:creationId xmlns:a16="http://schemas.microsoft.com/office/drawing/2014/main" id="{C17E416A-08F6-48F5-95DD-95DA5B66FEAF}"/>
              </a:ext>
            </a:extLst>
          </p:cNvPr>
          <p:cNvSpPr/>
          <p:nvPr/>
        </p:nvSpPr>
        <p:spPr>
          <a:xfrm rot="1571854">
            <a:off x="4131077" y="5826962"/>
            <a:ext cx="395979" cy="523220"/>
          </a:xfrm>
          <a:prstGeom prst="rect">
            <a:avLst/>
          </a:prstGeom>
        </p:spPr>
        <p:txBody>
          <a:bodyPr wrap="square">
            <a:spAutoFit/>
          </a:bodyPr>
          <a:lstStyle/>
          <a:p>
            <a:pPr lvl="0">
              <a:spcAft>
                <a:spcPts val="0"/>
              </a:spcAft>
            </a:pPr>
            <a:r>
              <a:rPr lang="en-US" altLang="ja-JP" kern="100" dirty="0">
                <a:solidFill>
                  <a:schemeClr val="accent1">
                    <a:lumMod val="75000"/>
                  </a:schemeClr>
                </a:solidFill>
                <a:latin typeface="Symbol" panose="05050102010706020507" pitchFamily="18" charset="2"/>
                <a:ea typeface="ＭＳ 明朝"/>
                <a:cs typeface="Times New Roman"/>
              </a:rPr>
              <a:t>=</a:t>
            </a:r>
          </a:p>
        </p:txBody>
      </p:sp>
      <p:sp>
        <p:nvSpPr>
          <p:cNvPr id="119" name="正方形/長方形 118">
            <a:extLst>
              <a:ext uri="{FF2B5EF4-FFF2-40B4-BE49-F238E27FC236}">
                <a16:creationId xmlns:a16="http://schemas.microsoft.com/office/drawing/2014/main" id="{2AF8D112-BDCA-47B8-9472-D71CC3093571}"/>
              </a:ext>
            </a:extLst>
          </p:cNvPr>
          <p:cNvSpPr/>
          <p:nvPr/>
        </p:nvSpPr>
        <p:spPr>
          <a:xfrm>
            <a:off x="5466169" y="5149384"/>
            <a:ext cx="1888421" cy="523220"/>
          </a:xfrm>
          <a:prstGeom prst="rect">
            <a:avLst/>
          </a:prstGeom>
        </p:spPr>
        <p:txBody>
          <a:bodyPr wrap="square">
            <a:spAutoFit/>
          </a:bodyPr>
          <a:lstStyle/>
          <a:p>
            <a:r>
              <a:rPr lang="ja-JP" altLang="en-US" sz="2800" dirty="0">
                <a:solidFill>
                  <a:srgbClr val="000000"/>
                </a:solidFill>
                <a:latin typeface="Times New Roman" pitchFamily="18" charset="0"/>
                <a:ea typeface="ＭＳ Ｐゴシック" pitchFamily="50" charset="-128"/>
              </a:rPr>
              <a:t>電荷密度</a:t>
            </a:r>
            <a:endParaRPr lang="en-US" altLang="ja-JP" sz="2800" baseline="-25000" dirty="0">
              <a:solidFill>
                <a:srgbClr val="000000"/>
              </a:solidFill>
              <a:latin typeface="Times New Roman" pitchFamily="18" charset="0"/>
              <a:ea typeface="ＭＳ Ｐゴシック" pitchFamily="50" charset="-128"/>
            </a:endParaRPr>
          </a:p>
        </p:txBody>
      </p:sp>
      <p:graphicFrame>
        <p:nvGraphicFramePr>
          <p:cNvPr id="120" name="Object 61">
            <a:extLst>
              <a:ext uri="{FF2B5EF4-FFF2-40B4-BE49-F238E27FC236}">
                <a16:creationId xmlns:a16="http://schemas.microsoft.com/office/drawing/2014/main" id="{6D5669A1-FAA0-4521-B252-26ACE18E6745}"/>
              </a:ext>
            </a:extLst>
          </p:cNvPr>
          <p:cNvGraphicFramePr>
            <a:graphicFrameLocks noChangeAspect="1"/>
          </p:cNvGraphicFramePr>
          <p:nvPr/>
        </p:nvGraphicFramePr>
        <p:xfrm>
          <a:off x="7075487" y="5128367"/>
          <a:ext cx="1927225" cy="530225"/>
        </p:xfrm>
        <a:graphic>
          <a:graphicData uri="http://schemas.openxmlformats.org/presentationml/2006/ole">
            <mc:AlternateContent xmlns:mc="http://schemas.openxmlformats.org/markup-compatibility/2006">
              <mc:Choice xmlns:v="urn:schemas-microsoft-com:vml" Requires="v">
                <p:oleObj spid="_x0000_s9448" name="Equation" r:id="rId44" imgW="838080" imgH="228600" progId="Equation.DSMT4">
                  <p:embed/>
                </p:oleObj>
              </mc:Choice>
              <mc:Fallback>
                <p:oleObj name="Equation" r:id="rId44" imgW="838080" imgH="228600" progId="Equation.DSMT4">
                  <p:embed/>
                  <p:pic>
                    <p:nvPicPr>
                      <p:cNvPr id="120" name="Object 61">
                        <a:extLst>
                          <a:ext uri="{FF2B5EF4-FFF2-40B4-BE49-F238E27FC236}">
                            <a16:creationId xmlns:a16="http://schemas.microsoft.com/office/drawing/2014/main" id="{6D5669A1-FAA0-4521-B252-26ACE18E6745}"/>
                          </a:ext>
                        </a:extLst>
                      </p:cNvPr>
                      <p:cNvPicPr>
                        <a:picLocks noChangeAspect="1" noChangeArrowheads="1"/>
                      </p:cNvPicPr>
                      <p:nvPr/>
                    </p:nvPicPr>
                    <p:blipFill>
                      <a:blip r:embed="rId45"/>
                      <a:srcRect/>
                      <a:stretch>
                        <a:fillRect/>
                      </a:stretch>
                    </p:blipFill>
                    <p:spPr bwMode="auto">
                      <a:xfrm>
                        <a:off x="7075487" y="5128367"/>
                        <a:ext cx="1927225" cy="530225"/>
                      </a:xfrm>
                      <a:prstGeom prst="rect">
                        <a:avLst/>
                      </a:prstGeom>
                      <a:noFill/>
                      <a:ln>
                        <a:noFill/>
                      </a:ln>
                      <a:effectLst/>
                    </p:spPr>
                  </p:pic>
                </p:oleObj>
              </mc:Fallback>
            </mc:AlternateContent>
          </a:graphicData>
        </a:graphic>
      </p:graphicFrame>
      <p:sp>
        <p:nvSpPr>
          <p:cNvPr id="124" name="AutoShape 155">
            <a:extLst>
              <a:ext uri="{FF2B5EF4-FFF2-40B4-BE49-F238E27FC236}">
                <a16:creationId xmlns:a16="http://schemas.microsoft.com/office/drawing/2014/main" id="{412CD5C5-19C6-4AE0-B65C-6062C7D189F8}"/>
              </a:ext>
            </a:extLst>
          </p:cNvPr>
          <p:cNvSpPr>
            <a:spLocks noChangeArrowheads="1"/>
          </p:cNvSpPr>
          <p:nvPr/>
        </p:nvSpPr>
        <p:spPr bwMode="auto">
          <a:xfrm>
            <a:off x="5433904" y="3479709"/>
            <a:ext cx="3583923" cy="1487844"/>
          </a:xfrm>
          <a:prstGeom prst="roundRect">
            <a:avLst>
              <a:gd name="adj" fmla="val 13496"/>
            </a:avLst>
          </a:prstGeom>
          <a:noFill/>
          <a:ln w="28575" cap="sq">
            <a:solidFill>
              <a:srgbClr val="FF993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endParaRPr lang="ja-JP" altLang="en-US"/>
          </a:p>
        </p:txBody>
      </p:sp>
      <p:grpSp>
        <p:nvGrpSpPr>
          <p:cNvPr id="132" name="グループ化 131">
            <a:extLst>
              <a:ext uri="{FF2B5EF4-FFF2-40B4-BE49-F238E27FC236}">
                <a16:creationId xmlns:a16="http://schemas.microsoft.com/office/drawing/2014/main" id="{A93E7CC5-3B3F-47CC-9C8A-E7E2260F7B2D}"/>
              </a:ext>
            </a:extLst>
          </p:cNvPr>
          <p:cNvGrpSpPr/>
          <p:nvPr/>
        </p:nvGrpSpPr>
        <p:grpSpPr>
          <a:xfrm>
            <a:off x="11888" y="2324422"/>
            <a:ext cx="9144000" cy="1064372"/>
            <a:chOff x="0" y="5793628"/>
            <a:chExt cx="9144000" cy="1064372"/>
          </a:xfrm>
        </p:grpSpPr>
        <p:sp>
          <p:nvSpPr>
            <p:cNvPr id="133" name="Rectangle 2">
              <a:extLst>
                <a:ext uri="{FF2B5EF4-FFF2-40B4-BE49-F238E27FC236}">
                  <a16:creationId xmlns:a16="http://schemas.microsoft.com/office/drawing/2014/main" id="{BB558EDA-D713-49BA-A901-D9E845F42EB6}"/>
                </a:ext>
              </a:extLst>
            </p:cNvPr>
            <p:cNvSpPr>
              <a:spLocks noChangeArrowheads="1"/>
            </p:cNvSpPr>
            <p:nvPr/>
          </p:nvSpPr>
          <p:spPr bwMode="auto">
            <a:xfrm>
              <a:off x="0" y="5822576"/>
              <a:ext cx="9144000" cy="1035424"/>
            </a:xfrm>
            <a:prstGeom prst="rect">
              <a:avLst/>
            </a:prstGeom>
            <a:solidFill>
              <a:srgbClr val="FFFFCC"/>
            </a:solidFill>
            <a:ln w="12700">
              <a:solidFill>
                <a:srgbClr val="FF00FF"/>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sp>
          <p:nvSpPr>
            <p:cNvPr id="134" name="正方形/長方形 150">
              <a:extLst>
                <a:ext uri="{FF2B5EF4-FFF2-40B4-BE49-F238E27FC236}">
                  <a16:creationId xmlns:a16="http://schemas.microsoft.com/office/drawing/2014/main" id="{7D93DA6B-EBC2-4D8F-8156-3686A5F0CB69}"/>
                </a:ext>
              </a:extLst>
            </p:cNvPr>
            <p:cNvSpPr>
              <a:spLocks noChangeArrowheads="1"/>
            </p:cNvSpPr>
            <p:nvPr/>
          </p:nvSpPr>
          <p:spPr bwMode="auto">
            <a:xfrm>
              <a:off x="8830235" y="6335712"/>
              <a:ext cx="31376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r>
                <a:rPr lang="en-US" altLang="ja-JP" dirty="0">
                  <a:solidFill>
                    <a:srgbClr val="000000"/>
                  </a:solidFill>
                </a:rPr>
                <a:t>)</a:t>
              </a:r>
              <a:endParaRPr lang="ja-JP" altLang="en-US" dirty="0">
                <a:solidFill>
                  <a:srgbClr val="000000"/>
                </a:solidFill>
              </a:endParaRPr>
            </a:p>
          </p:txBody>
        </p:sp>
        <p:sp>
          <p:nvSpPr>
            <p:cNvPr id="135" name="Text Box 183">
              <a:extLst>
                <a:ext uri="{FF2B5EF4-FFF2-40B4-BE49-F238E27FC236}">
                  <a16:creationId xmlns:a16="http://schemas.microsoft.com/office/drawing/2014/main" id="{9F7F0292-5129-4290-B586-F12AB6834FE9}"/>
                </a:ext>
              </a:extLst>
            </p:cNvPr>
            <p:cNvSpPr txBox="1">
              <a:spLocks noChangeArrowheads="1"/>
            </p:cNvSpPr>
            <p:nvPr/>
          </p:nvSpPr>
          <p:spPr bwMode="auto">
            <a:xfrm>
              <a:off x="0" y="5829498"/>
              <a:ext cx="2300941"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fontAlgn="base">
                <a:spcBef>
                  <a:spcPct val="0"/>
                </a:spcBef>
                <a:spcAft>
                  <a:spcPct val="0"/>
                </a:spcAft>
              </a:pPr>
              <a:r>
                <a:rPr lang="ja-JP" altLang="en-US" dirty="0">
                  <a:solidFill>
                    <a:srgbClr val="0000FF"/>
                  </a:solidFill>
                </a:rPr>
                <a:t>ガウスの法則</a:t>
              </a:r>
              <a:endParaRPr lang="ja-JP" altLang="en-US" sz="2400" dirty="0">
                <a:solidFill>
                  <a:srgbClr val="0000FF"/>
                </a:solidFill>
              </a:endParaRPr>
            </a:p>
          </p:txBody>
        </p:sp>
        <p:sp>
          <p:nvSpPr>
            <p:cNvPr id="136" name="正方形/長方形 155">
              <a:extLst>
                <a:ext uri="{FF2B5EF4-FFF2-40B4-BE49-F238E27FC236}">
                  <a16:creationId xmlns:a16="http://schemas.microsoft.com/office/drawing/2014/main" id="{D3DEFE42-2C04-49F6-96D6-1746FDD476E3}"/>
                </a:ext>
              </a:extLst>
            </p:cNvPr>
            <p:cNvSpPr>
              <a:spLocks noChangeArrowheads="1"/>
            </p:cNvSpPr>
            <p:nvPr/>
          </p:nvSpPr>
          <p:spPr bwMode="auto">
            <a:xfrm>
              <a:off x="7261753" y="5825535"/>
              <a:ext cx="18517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fontAlgn="base">
                <a:spcBef>
                  <a:spcPct val="0"/>
                </a:spcBef>
                <a:spcAft>
                  <a:spcPct val="0"/>
                </a:spcAft>
              </a:pPr>
              <a:r>
                <a:rPr lang="en-US" altLang="ja-JP" dirty="0">
                  <a:solidFill>
                    <a:srgbClr val="000000"/>
                  </a:solidFill>
                </a:rPr>
                <a:t>(S</a:t>
              </a:r>
              <a:r>
                <a:rPr lang="ja-JP" altLang="en-US" dirty="0">
                  <a:solidFill>
                    <a:srgbClr val="000000"/>
                  </a:solidFill>
                </a:rPr>
                <a:t>：閉曲面</a:t>
              </a:r>
              <a:r>
                <a:rPr lang="en-US" altLang="ja-JP" dirty="0">
                  <a:solidFill>
                    <a:srgbClr val="000000"/>
                  </a:solidFill>
                </a:rPr>
                <a:t>,</a:t>
              </a:r>
              <a:endParaRPr lang="ja-JP" altLang="en-US" dirty="0">
                <a:solidFill>
                  <a:srgbClr val="000000"/>
                </a:solidFill>
              </a:endParaRPr>
            </a:p>
          </p:txBody>
        </p:sp>
        <p:sp>
          <p:nvSpPr>
            <p:cNvPr id="137" name="Text Box 183">
              <a:extLst>
                <a:ext uri="{FF2B5EF4-FFF2-40B4-BE49-F238E27FC236}">
                  <a16:creationId xmlns:a16="http://schemas.microsoft.com/office/drawing/2014/main" id="{F374B419-27CD-46A9-809A-BF416B1328A3}"/>
                </a:ext>
              </a:extLst>
            </p:cNvPr>
            <p:cNvSpPr txBox="1">
              <a:spLocks noChangeArrowheads="1"/>
            </p:cNvSpPr>
            <p:nvPr/>
          </p:nvSpPr>
          <p:spPr bwMode="auto">
            <a:xfrm>
              <a:off x="0" y="6334780"/>
              <a:ext cx="23730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fontAlgn="base">
                <a:spcBef>
                  <a:spcPct val="0"/>
                </a:spcBef>
                <a:spcAft>
                  <a:spcPct val="0"/>
                </a:spcAft>
              </a:pPr>
              <a:r>
                <a:rPr lang="en-US" altLang="ja-JP" dirty="0">
                  <a:solidFill>
                    <a:srgbClr val="000000"/>
                  </a:solidFill>
                  <a:latin typeface="Symbol" panose="05050102010706020507" pitchFamily="18" charset="2"/>
                </a:rPr>
                <a:t>D</a:t>
              </a:r>
              <a:r>
                <a:rPr lang="en-US" altLang="ja-JP" i="1" dirty="0">
                  <a:solidFill>
                    <a:srgbClr val="000000"/>
                  </a:solidFill>
                  <a:latin typeface="Bookman Old Style" pitchFamily="18" charset="0"/>
                </a:rPr>
                <a:t>A</a:t>
              </a:r>
              <a:r>
                <a:rPr lang="ja-JP" altLang="en-US" dirty="0">
                  <a:solidFill>
                    <a:srgbClr val="000000"/>
                  </a:solidFill>
                </a:rPr>
                <a:t>：面積要素</a:t>
              </a:r>
              <a:r>
                <a:rPr lang="en-US" altLang="ja-JP" dirty="0">
                  <a:solidFill>
                    <a:srgbClr val="000000"/>
                  </a:solidFill>
                </a:rPr>
                <a:t>,</a:t>
              </a:r>
              <a:endParaRPr lang="ja-JP" altLang="en-US" dirty="0">
                <a:solidFill>
                  <a:srgbClr val="000000"/>
                </a:solidFill>
              </a:endParaRPr>
            </a:p>
          </p:txBody>
        </p:sp>
        <p:sp>
          <p:nvSpPr>
            <p:cNvPr id="138" name="正方形/長方形 137">
              <a:extLst>
                <a:ext uri="{FF2B5EF4-FFF2-40B4-BE49-F238E27FC236}">
                  <a16:creationId xmlns:a16="http://schemas.microsoft.com/office/drawing/2014/main" id="{0B986C94-209E-4E87-BC7E-B8508A87EF97}"/>
                </a:ext>
              </a:extLst>
            </p:cNvPr>
            <p:cNvSpPr>
              <a:spLocks noChangeArrowheads="1"/>
            </p:cNvSpPr>
            <p:nvPr/>
          </p:nvSpPr>
          <p:spPr bwMode="auto">
            <a:xfrm>
              <a:off x="5806835" y="6334780"/>
              <a:ext cx="3185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fontAlgn="base">
                <a:spcBef>
                  <a:spcPct val="0"/>
                </a:spcBef>
                <a:spcAft>
                  <a:spcPct val="0"/>
                </a:spcAft>
              </a:pPr>
              <a:r>
                <a:rPr lang="en-US" altLang="ja-JP" i="1" dirty="0">
                  <a:solidFill>
                    <a:srgbClr val="000000"/>
                  </a:solidFill>
                  <a:latin typeface="Bookman Old Style" pitchFamily="18" charset="0"/>
                </a:rPr>
                <a:t>Q</a:t>
              </a:r>
              <a:r>
                <a:rPr lang="en-US" altLang="ja-JP" baseline="-25000" dirty="0">
                  <a:solidFill>
                    <a:srgbClr val="000000"/>
                  </a:solidFill>
                  <a:cs typeface="Times New Roman" panose="02020603050405020304" pitchFamily="18" charset="0"/>
                </a:rPr>
                <a:t>in</a:t>
              </a:r>
              <a:r>
                <a:rPr lang="ja-JP" altLang="en-US" dirty="0">
                  <a:solidFill>
                    <a:srgbClr val="000000"/>
                  </a:solidFill>
                </a:rPr>
                <a:t>：</a:t>
              </a:r>
              <a:r>
                <a:rPr lang="en-US" altLang="ja-JP" dirty="0">
                  <a:solidFill>
                    <a:srgbClr val="000000"/>
                  </a:solidFill>
                </a:rPr>
                <a:t>S</a:t>
              </a:r>
              <a:r>
                <a:rPr lang="ja-JP" altLang="en-US" dirty="0">
                  <a:solidFill>
                    <a:srgbClr val="000000"/>
                  </a:solidFill>
                </a:rPr>
                <a:t>内部の電気量</a:t>
              </a:r>
            </a:p>
          </p:txBody>
        </p:sp>
        <p:sp>
          <p:nvSpPr>
            <p:cNvPr id="139" name="正方形/長方形 138">
              <a:extLst>
                <a:ext uri="{FF2B5EF4-FFF2-40B4-BE49-F238E27FC236}">
                  <a16:creationId xmlns:a16="http://schemas.microsoft.com/office/drawing/2014/main" id="{85E0BDF7-8A0B-4E4F-90C9-144196B4B4BD}"/>
                </a:ext>
              </a:extLst>
            </p:cNvPr>
            <p:cNvSpPr/>
            <p:nvPr/>
          </p:nvSpPr>
          <p:spPr>
            <a:xfrm>
              <a:off x="2277517" y="6334780"/>
              <a:ext cx="3671669" cy="523220"/>
            </a:xfrm>
            <a:prstGeom prst="rect">
              <a:avLst/>
            </a:prstGeom>
          </p:spPr>
          <p:txBody>
            <a:bodyPr wrap="square">
              <a:spAutoFit/>
            </a:bodyPr>
            <a:lstStyle/>
            <a:p>
              <a:pPr fontAlgn="base">
                <a:spcAft>
                  <a:spcPct val="0"/>
                </a:spcAft>
              </a:pPr>
              <a:r>
                <a:rPr lang="en-US" altLang="ja-JP" sz="2800" i="1" dirty="0" err="1">
                  <a:solidFill>
                    <a:srgbClr val="000000"/>
                  </a:solidFill>
                  <a:latin typeface="Bookman Old Style" panose="02050604050505020204" pitchFamily="18" charset="0"/>
                  <a:ea typeface="ＭＳ Ｐゴシック" pitchFamily="50" charset="-128"/>
                </a:rPr>
                <a:t>E</a:t>
              </a:r>
              <a:r>
                <a:rPr lang="en-US" altLang="ja-JP" sz="2800" baseline="-25000" dirty="0" err="1">
                  <a:solidFill>
                    <a:srgbClr val="000000"/>
                  </a:solidFill>
                  <a:latin typeface="Times New Roman" pitchFamily="18" charset="0"/>
                  <a:ea typeface="ＭＳ Ｐゴシック" pitchFamily="50" charset="-128"/>
                </a:rPr>
                <a:t>n</a:t>
              </a:r>
              <a:r>
                <a:rPr lang="ja-JP" altLang="en-US" sz="2800" dirty="0">
                  <a:solidFill>
                    <a:srgbClr val="000000"/>
                  </a:solidFill>
                  <a:latin typeface="Times New Roman" pitchFamily="18" charset="0"/>
                  <a:ea typeface="ＭＳ Ｐゴシック" pitchFamily="50" charset="-128"/>
                </a:rPr>
                <a:t>：電場外向法線成分</a:t>
              </a:r>
              <a:r>
                <a:rPr lang="en-US" altLang="ja-JP" sz="2800" dirty="0">
                  <a:solidFill>
                    <a:srgbClr val="000000"/>
                  </a:solidFill>
                  <a:latin typeface="Times New Roman" pitchFamily="18" charset="0"/>
                  <a:ea typeface="ＭＳ Ｐゴシック" pitchFamily="50" charset="-128"/>
                </a:rPr>
                <a:t>,</a:t>
              </a:r>
              <a:endParaRPr lang="en-US" altLang="ja-JP" sz="2800" baseline="-25000" dirty="0">
                <a:solidFill>
                  <a:srgbClr val="000000"/>
                </a:solidFill>
                <a:latin typeface="Times New Roman" pitchFamily="18" charset="0"/>
                <a:ea typeface="ＭＳ Ｐゴシック" pitchFamily="50" charset="-128"/>
              </a:endParaRPr>
            </a:p>
          </p:txBody>
        </p:sp>
        <p:graphicFrame>
          <p:nvGraphicFramePr>
            <p:cNvPr id="140" name="Object 129">
              <a:extLst>
                <a:ext uri="{FF2B5EF4-FFF2-40B4-BE49-F238E27FC236}">
                  <a16:creationId xmlns:a16="http://schemas.microsoft.com/office/drawing/2014/main" id="{509A07E9-8F7E-4092-ADD5-8A5203A9ACC5}"/>
                </a:ext>
              </a:extLst>
            </p:cNvPr>
            <p:cNvGraphicFramePr>
              <a:graphicFrameLocks noChangeAspect="1"/>
            </p:cNvGraphicFramePr>
            <p:nvPr/>
          </p:nvGraphicFramePr>
          <p:xfrm>
            <a:off x="2185427" y="5793628"/>
            <a:ext cx="1347787" cy="684213"/>
          </p:xfrm>
          <a:graphic>
            <a:graphicData uri="http://schemas.openxmlformats.org/presentationml/2006/ole">
              <mc:AlternateContent xmlns:mc="http://schemas.openxmlformats.org/markup-compatibility/2006">
                <mc:Choice xmlns:v="urn:schemas-microsoft-com:vml" Requires="v">
                  <p:oleObj spid="_x0000_s9449" name="数式" r:id="rId46" imgW="558720" imgH="291960" progId="Equation.3">
                    <p:embed/>
                  </p:oleObj>
                </mc:Choice>
                <mc:Fallback>
                  <p:oleObj name="数式" r:id="rId46" imgW="558720" imgH="291960" progId="Equation.3">
                    <p:embed/>
                    <p:pic>
                      <p:nvPicPr>
                        <p:cNvPr id="140" name="Object 129">
                          <a:extLst>
                            <a:ext uri="{FF2B5EF4-FFF2-40B4-BE49-F238E27FC236}">
                              <a16:creationId xmlns:a16="http://schemas.microsoft.com/office/drawing/2014/main" id="{509A07E9-8F7E-4092-ADD5-8A5203A9ACC5}"/>
                            </a:ext>
                          </a:extLst>
                        </p:cNvPr>
                        <p:cNvPicPr>
                          <a:picLocks noChangeAspect="1" noChangeArrowheads="1"/>
                        </p:cNvPicPr>
                        <p:nvPr/>
                      </p:nvPicPr>
                      <p:blipFill>
                        <a:blip r:embed="rId47"/>
                        <a:srcRect/>
                        <a:stretch>
                          <a:fillRect/>
                        </a:stretch>
                      </p:blipFill>
                      <p:spPr bwMode="auto">
                        <a:xfrm>
                          <a:off x="2185427" y="5793628"/>
                          <a:ext cx="1347787" cy="684213"/>
                        </a:xfrm>
                        <a:prstGeom prst="rect">
                          <a:avLst/>
                        </a:prstGeom>
                        <a:noFill/>
                        <a:ln>
                          <a:noFill/>
                        </a:ln>
                        <a:effectLst/>
                      </p:spPr>
                    </p:pic>
                  </p:oleObj>
                </mc:Fallback>
              </mc:AlternateContent>
            </a:graphicData>
          </a:graphic>
        </p:graphicFrame>
        <p:graphicFrame>
          <p:nvGraphicFramePr>
            <p:cNvPr id="141" name="Object 129">
              <a:extLst>
                <a:ext uri="{FF2B5EF4-FFF2-40B4-BE49-F238E27FC236}">
                  <a16:creationId xmlns:a16="http://schemas.microsoft.com/office/drawing/2014/main" id="{5C122C3D-E147-4AE7-B4AE-0E1AA91BBF2C}"/>
                </a:ext>
              </a:extLst>
            </p:cNvPr>
            <p:cNvGraphicFramePr>
              <a:graphicFrameLocks noChangeAspect="1"/>
            </p:cNvGraphicFramePr>
            <p:nvPr/>
          </p:nvGraphicFramePr>
          <p:xfrm>
            <a:off x="3527425" y="5824724"/>
            <a:ext cx="2265363" cy="593725"/>
          </p:xfrm>
          <a:graphic>
            <a:graphicData uri="http://schemas.openxmlformats.org/presentationml/2006/ole">
              <mc:AlternateContent xmlns:mc="http://schemas.openxmlformats.org/markup-compatibility/2006">
                <mc:Choice xmlns:v="urn:schemas-microsoft-com:vml" Requires="v">
                  <p:oleObj spid="_x0000_s9450" name="数式" r:id="rId48" imgW="939600" imgH="253800" progId="Equation.3">
                    <p:embed/>
                  </p:oleObj>
                </mc:Choice>
                <mc:Fallback>
                  <p:oleObj name="数式" r:id="rId48" imgW="939600" imgH="253800" progId="Equation.3">
                    <p:embed/>
                    <p:pic>
                      <p:nvPicPr>
                        <p:cNvPr id="141" name="Object 129">
                          <a:extLst>
                            <a:ext uri="{FF2B5EF4-FFF2-40B4-BE49-F238E27FC236}">
                              <a16:creationId xmlns:a16="http://schemas.microsoft.com/office/drawing/2014/main" id="{5C122C3D-E147-4AE7-B4AE-0E1AA91BBF2C}"/>
                            </a:ext>
                          </a:extLst>
                        </p:cNvPr>
                        <p:cNvPicPr>
                          <a:picLocks noChangeAspect="1" noChangeArrowheads="1"/>
                        </p:cNvPicPr>
                        <p:nvPr/>
                      </p:nvPicPr>
                      <p:blipFill>
                        <a:blip r:embed="rId49"/>
                        <a:srcRect/>
                        <a:stretch>
                          <a:fillRect/>
                        </a:stretch>
                      </p:blipFill>
                      <p:spPr bwMode="auto">
                        <a:xfrm>
                          <a:off x="3527425" y="5824724"/>
                          <a:ext cx="2265363" cy="593725"/>
                        </a:xfrm>
                        <a:prstGeom prst="rect">
                          <a:avLst/>
                        </a:prstGeom>
                        <a:noFill/>
                        <a:ln>
                          <a:noFill/>
                        </a:ln>
                        <a:effectLst/>
                      </p:spPr>
                    </p:pic>
                  </p:oleObj>
                </mc:Fallback>
              </mc:AlternateContent>
            </a:graphicData>
          </a:graphic>
        </p:graphicFrame>
        <p:graphicFrame>
          <p:nvGraphicFramePr>
            <p:cNvPr id="142" name="Object 129">
              <a:extLst>
                <a:ext uri="{FF2B5EF4-FFF2-40B4-BE49-F238E27FC236}">
                  <a16:creationId xmlns:a16="http://schemas.microsoft.com/office/drawing/2014/main" id="{B481533B-0F21-4883-B25C-5B08D43D43C9}"/>
                </a:ext>
              </a:extLst>
            </p:cNvPr>
            <p:cNvGraphicFramePr>
              <a:graphicFrameLocks noChangeAspect="1"/>
            </p:cNvGraphicFramePr>
            <p:nvPr/>
          </p:nvGraphicFramePr>
          <p:xfrm>
            <a:off x="5758423" y="5854233"/>
            <a:ext cx="1408112" cy="536575"/>
          </p:xfrm>
          <a:graphic>
            <a:graphicData uri="http://schemas.openxmlformats.org/presentationml/2006/ole">
              <mc:AlternateContent xmlns:mc="http://schemas.openxmlformats.org/markup-compatibility/2006">
                <mc:Choice xmlns:v="urn:schemas-microsoft-com:vml" Requires="v">
                  <p:oleObj spid="_x0000_s9451" name="数式" r:id="rId50" imgW="583920" imgH="228600" progId="Equation.3">
                    <p:embed/>
                  </p:oleObj>
                </mc:Choice>
                <mc:Fallback>
                  <p:oleObj name="数式" r:id="rId50" imgW="583920" imgH="228600" progId="Equation.3">
                    <p:embed/>
                    <p:pic>
                      <p:nvPicPr>
                        <p:cNvPr id="142" name="Object 129">
                          <a:extLst>
                            <a:ext uri="{FF2B5EF4-FFF2-40B4-BE49-F238E27FC236}">
                              <a16:creationId xmlns:a16="http://schemas.microsoft.com/office/drawing/2014/main" id="{B481533B-0F21-4883-B25C-5B08D43D43C9}"/>
                            </a:ext>
                          </a:extLst>
                        </p:cNvPr>
                        <p:cNvPicPr>
                          <a:picLocks noChangeAspect="1" noChangeArrowheads="1"/>
                        </p:cNvPicPr>
                        <p:nvPr/>
                      </p:nvPicPr>
                      <p:blipFill>
                        <a:blip r:embed="rId51"/>
                        <a:srcRect/>
                        <a:stretch>
                          <a:fillRect/>
                        </a:stretch>
                      </p:blipFill>
                      <p:spPr bwMode="auto">
                        <a:xfrm>
                          <a:off x="5758423" y="5854233"/>
                          <a:ext cx="1408112" cy="536575"/>
                        </a:xfrm>
                        <a:prstGeom prst="rect">
                          <a:avLst/>
                        </a:prstGeom>
                        <a:noFill/>
                        <a:ln>
                          <a:noFill/>
                        </a:ln>
                        <a:effectLst/>
                      </p:spPr>
                    </p:pic>
                  </p:oleObj>
                </mc:Fallback>
              </mc:AlternateContent>
            </a:graphicData>
          </a:graphic>
        </p:graphicFrame>
      </p:grpSp>
      <p:sp>
        <p:nvSpPr>
          <p:cNvPr id="51" name="Freeform 50">
            <a:extLst>
              <a:ext uri="{FF2B5EF4-FFF2-40B4-BE49-F238E27FC236}">
                <a16:creationId xmlns:a16="http://schemas.microsoft.com/office/drawing/2014/main" id="{9D6BDDEE-A5A8-41F1-BAA1-CDE4118A6140}"/>
              </a:ext>
            </a:extLst>
          </p:cNvPr>
          <p:cNvSpPr>
            <a:spLocks/>
          </p:cNvSpPr>
          <p:nvPr/>
        </p:nvSpPr>
        <p:spPr bwMode="auto">
          <a:xfrm>
            <a:off x="398135" y="4056577"/>
            <a:ext cx="1835119" cy="1200667"/>
          </a:xfrm>
          <a:custGeom>
            <a:avLst/>
            <a:gdLst>
              <a:gd name="T0" fmla="*/ 719 w 1298"/>
              <a:gd name="T1" fmla="*/ 54 h 793"/>
              <a:gd name="T2" fmla="*/ 662 w 1298"/>
              <a:gd name="T3" fmla="*/ 33 h 793"/>
              <a:gd name="T4" fmla="*/ 411 w 1298"/>
              <a:gd name="T5" fmla="*/ 40 h 793"/>
              <a:gd name="T6" fmla="*/ 169 w 1298"/>
              <a:gd name="T7" fmla="*/ 276 h 793"/>
              <a:gd name="T8" fmla="*/ 97 w 1298"/>
              <a:gd name="T9" fmla="*/ 647 h 793"/>
              <a:gd name="T10" fmla="*/ 754 w 1298"/>
              <a:gd name="T11" fmla="*/ 776 h 793"/>
              <a:gd name="T12" fmla="*/ 1240 w 1298"/>
              <a:gd name="T13" fmla="*/ 547 h 793"/>
              <a:gd name="T14" fmla="*/ 1104 w 1298"/>
              <a:gd name="T15" fmla="*/ 219 h 793"/>
              <a:gd name="T16" fmla="*/ 719 w 1298"/>
              <a:gd name="T17" fmla="*/ 54 h 793"/>
              <a:gd name="connsiteX0" fmla="*/ 5080 w 9216"/>
              <a:gd name="connsiteY0" fmla="*/ 419 h 9559"/>
              <a:gd name="connsiteX1" fmla="*/ 4338 w 9216"/>
              <a:gd name="connsiteY1" fmla="*/ 199 h 9559"/>
              <a:gd name="connsiteX2" fmla="*/ 2707 w 9216"/>
              <a:gd name="connsiteY2" fmla="*/ 242 h 9559"/>
              <a:gd name="connsiteX3" fmla="*/ 843 w 9216"/>
              <a:gd name="connsiteY3" fmla="*/ 3218 h 9559"/>
              <a:gd name="connsiteX4" fmla="*/ 288 w 9216"/>
              <a:gd name="connsiteY4" fmla="*/ 7897 h 9559"/>
              <a:gd name="connsiteX5" fmla="*/ 5350 w 9216"/>
              <a:gd name="connsiteY5" fmla="*/ 9524 h 9559"/>
              <a:gd name="connsiteX6" fmla="*/ 9094 w 9216"/>
              <a:gd name="connsiteY6" fmla="*/ 6636 h 9559"/>
              <a:gd name="connsiteX7" fmla="*/ 8046 w 9216"/>
              <a:gd name="connsiteY7" fmla="*/ 2500 h 9559"/>
              <a:gd name="connsiteX8" fmla="*/ 5080 w 9216"/>
              <a:gd name="connsiteY8" fmla="*/ 419 h 9559"/>
              <a:gd name="connsiteX0" fmla="*/ 5511 w 10000"/>
              <a:gd name="connsiteY0" fmla="*/ 497 h 10058"/>
              <a:gd name="connsiteX1" fmla="*/ 4512 w 10000"/>
              <a:gd name="connsiteY1" fmla="*/ 125 h 10058"/>
              <a:gd name="connsiteX2" fmla="*/ 2936 w 10000"/>
              <a:gd name="connsiteY2" fmla="*/ 312 h 10058"/>
              <a:gd name="connsiteX3" fmla="*/ 914 w 10000"/>
              <a:gd name="connsiteY3" fmla="*/ 3425 h 10058"/>
              <a:gd name="connsiteX4" fmla="*/ 312 w 10000"/>
              <a:gd name="connsiteY4" fmla="*/ 8320 h 10058"/>
              <a:gd name="connsiteX5" fmla="*/ 5804 w 10000"/>
              <a:gd name="connsiteY5" fmla="*/ 10022 h 10058"/>
              <a:gd name="connsiteX6" fmla="*/ 9867 w 10000"/>
              <a:gd name="connsiteY6" fmla="*/ 7001 h 10058"/>
              <a:gd name="connsiteX7" fmla="*/ 8729 w 10000"/>
              <a:gd name="connsiteY7" fmla="*/ 2674 h 10058"/>
              <a:gd name="connsiteX8" fmla="*/ 5511 w 10000"/>
              <a:gd name="connsiteY8" fmla="*/ 497 h 10058"/>
              <a:gd name="connsiteX0" fmla="*/ 5511 w 10000"/>
              <a:gd name="connsiteY0" fmla="*/ 497 h 10058"/>
              <a:gd name="connsiteX1" fmla="*/ 4512 w 10000"/>
              <a:gd name="connsiteY1" fmla="*/ 125 h 10058"/>
              <a:gd name="connsiteX2" fmla="*/ 2936 w 10000"/>
              <a:gd name="connsiteY2" fmla="*/ 312 h 10058"/>
              <a:gd name="connsiteX3" fmla="*/ 914 w 10000"/>
              <a:gd name="connsiteY3" fmla="*/ 3425 h 10058"/>
              <a:gd name="connsiteX4" fmla="*/ 312 w 10000"/>
              <a:gd name="connsiteY4" fmla="*/ 8320 h 10058"/>
              <a:gd name="connsiteX5" fmla="*/ 5804 w 10000"/>
              <a:gd name="connsiteY5" fmla="*/ 10022 h 10058"/>
              <a:gd name="connsiteX6" fmla="*/ 9867 w 10000"/>
              <a:gd name="connsiteY6" fmla="*/ 7001 h 10058"/>
              <a:gd name="connsiteX7" fmla="*/ 8729 w 10000"/>
              <a:gd name="connsiteY7" fmla="*/ 2674 h 10058"/>
              <a:gd name="connsiteX8" fmla="*/ 5511 w 10000"/>
              <a:gd name="connsiteY8" fmla="*/ 497 h 10058"/>
              <a:gd name="connsiteX0" fmla="*/ 5511 w 10000"/>
              <a:gd name="connsiteY0" fmla="*/ 497 h 10058"/>
              <a:gd name="connsiteX1" fmla="*/ 4512 w 10000"/>
              <a:gd name="connsiteY1" fmla="*/ 125 h 10058"/>
              <a:gd name="connsiteX2" fmla="*/ 2936 w 10000"/>
              <a:gd name="connsiteY2" fmla="*/ 312 h 10058"/>
              <a:gd name="connsiteX3" fmla="*/ 914 w 10000"/>
              <a:gd name="connsiteY3" fmla="*/ 3425 h 10058"/>
              <a:gd name="connsiteX4" fmla="*/ 312 w 10000"/>
              <a:gd name="connsiteY4" fmla="*/ 8320 h 10058"/>
              <a:gd name="connsiteX5" fmla="*/ 5804 w 10000"/>
              <a:gd name="connsiteY5" fmla="*/ 10022 h 10058"/>
              <a:gd name="connsiteX6" fmla="*/ 9867 w 10000"/>
              <a:gd name="connsiteY6" fmla="*/ 7001 h 10058"/>
              <a:gd name="connsiteX7" fmla="*/ 8729 w 10000"/>
              <a:gd name="connsiteY7" fmla="*/ 2674 h 10058"/>
              <a:gd name="connsiteX8" fmla="*/ 5511 w 10000"/>
              <a:gd name="connsiteY8" fmla="*/ 497 h 10058"/>
              <a:gd name="connsiteX0" fmla="*/ 5511 w 10000"/>
              <a:gd name="connsiteY0" fmla="*/ 445 h 10006"/>
              <a:gd name="connsiteX1" fmla="*/ 2936 w 10000"/>
              <a:gd name="connsiteY1" fmla="*/ 260 h 10006"/>
              <a:gd name="connsiteX2" fmla="*/ 914 w 10000"/>
              <a:gd name="connsiteY2" fmla="*/ 3373 h 10006"/>
              <a:gd name="connsiteX3" fmla="*/ 312 w 10000"/>
              <a:gd name="connsiteY3" fmla="*/ 8268 h 10006"/>
              <a:gd name="connsiteX4" fmla="*/ 5804 w 10000"/>
              <a:gd name="connsiteY4" fmla="*/ 9970 h 10006"/>
              <a:gd name="connsiteX5" fmla="*/ 9867 w 10000"/>
              <a:gd name="connsiteY5" fmla="*/ 6949 h 10006"/>
              <a:gd name="connsiteX6" fmla="*/ 8729 w 10000"/>
              <a:gd name="connsiteY6" fmla="*/ 2622 h 10006"/>
              <a:gd name="connsiteX7" fmla="*/ 5511 w 10000"/>
              <a:gd name="connsiteY7" fmla="*/ 445 h 10006"/>
              <a:gd name="connsiteX0" fmla="*/ 5167 w 10010"/>
              <a:gd name="connsiteY0" fmla="*/ 365 h 10068"/>
              <a:gd name="connsiteX1" fmla="*/ 2936 w 10010"/>
              <a:gd name="connsiteY1" fmla="*/ 322 h 10068"/>
              <a:gd name="connsiteX2" fmla="*/ 914 w 10010"/>
              <a:gd name="connsiteY2" fmla="*/ 3435 h 10068"/>
              <a:gd name="connsiteX3" fmla="*/ 312 w 10010"/>
              <a:gd name="connsiteY3" fmla="*/ 8330 h 10068"/>
              <a:gd name="connsiteX4" fmla="*/ 5804 w 10010"/>
              <a:gd name="connsiteY4" fmla="*/ 10032 h 10068"/>
              <a:gd name="connsiteX5" fmla="*/ 9867 w 10010"/>
              <a:gd name="connsiteY5" fmla="*/ 7011 h 10068"/>
              <a:gd name="connsiteX6" fmla="*/ 8729 w 10010"/>
              <a:gd name="connsiteY6" fmla="*/ 2684 h 10068"/>
              <a:gd name="connsiteX7" fmla="*/ 5167 w 10010"/>
              <a:gd name="connsiteY7" fmla="*/ 365 h 10068"/>
              <a:gd name="connsiteX0" fmla="*/ 5167 w 10010"/>
              <a:gd name="connsiteY0" fmla="*/ 365 h 10067"/>
              <a:gd name="connsiteX1" fmla="*/ 2936 w 10010"/>
              <a:gd name="connsiteY1" fmla="*/ 322 h 10067"/>
              <a:gd name="connsiteX2" fmla="*/ 914 w 10010"/>
              <a:gd name="connsiteY2" fmla="*/ 3435 h 10067"/>
              <a:gd name="connsiteX3" fmla="*/ 312 w 10010"/>
              <a:gd name="connsiteY3" fmla="*/ 8330 h 10067"/>
              <a:gd name="connsiteX4" fmla="*/ 5804 w 10010"/>
              <a:gd name="connsiteY4" fmla="*/ 10032 h 10067"/>
              <a:gd name="connsiteX5" fmla="*/ 9867 w 10010"/>
              <a:gd name="connsiteY5" fmla="*/ 7011 h 10067"/>
              <a:gd name="connsiteX6" fmla="*/ 8729 w 10010"/>
              <a:gd name="connsiteY6" fmla="*/ 2684 h 10067"/>
              <a:gd name="connsiteX7" fmla="*/ 5167 w 10010"/>
              <a:gd name="connsiteY7" fmla="*/ 365 h 10067"/>
              <a:gd name="connsiteX0" fmla="*/ 4970 w 9813"/>
              <a:gd name="connsiteY0" fmla="*/ 365 h 10074"/>
              <a:gd name="connsiteX1" fmla="*/ 2739 w 9813"/>
              <a:gd name="connsiteY1" fmla="*/ 322 h 10074"/>
              <a:gd name="connsiteX2" fmla="*/ 717 w 9813"/>
              <a:gd name="connsiteY2" fmla="*/ 3435 h 10074"/>
              <a:gd name="connsiteX3" fmla="*/ 115 w 9813"/>
              <a:gd name="connsiteY3" fmla="*/ 8330 h 10074"/>
              <a:gd name="connsiteX4" fmla="*/ 5607 w 9813"/>
              <a:gd name="connsiteY4" fmla="*/ 10032 h 10074"/>
              <a:gd name="connsiteX5" fmla="*/ 9670 w 9813"/>
              <a:gd name="connsiteY5" fmla="*/ 7011 h 10074"/>
              <a:gd name="connsiteX6" fmla="*/ 8532 w 9813"/>
              <a:gd name="connsiteY6" fmla="*/ 2684 h 10074"/>
              <a:gd name="connsiteX7" fmla="*/ 4970 w 9813"/>
              <a:gd name="connsiteY7" fmla="*/ 365 h 10074"/>
              <a:gd name="connsiteX0" fmla="*/ 5052 w 9987"/>
              <a:gd name="connsiteY0" fmla="*/ 362 h 9958"/>
              <a:gd name="connsiteX1" fmla="*/ 2778 w 9987"/>
              <a:gd name="connsiteY1" fmla="*/ 320 h 9958"/>
              <a:gd name="connsiteX2" fmla="*/ 718 w 9987"/>
              <a:gd name="connsiteY2" fmla="*/ 3410 h 9958"/>
              <a:gd name="connsiteX3" fmla="*/ 119 w 9987"/>
              <a:gd name="connsiteY3" fmla="*/ 7191 h 9958"/>
              <a:gd name="connsiteX4" fmla="*/ 5701 w 9987"/>
              <a:gd name="connsiteY4" fmla="*/ 9958 h 9958"/>
              <a:gd name="connsiteX5" fmla="*/ 9841 w 9987"/>
              <a:gd name="connsiteY5" fmla="*/ 6959 h 9958"/>
              <a:gd name="connsiteX6" fmla="*/ 8682 w 9987"/>
              <a:gd name="connsiteY6" fmla="*/ 2664 h 9958"/>
              <a:gd name="connsiteX7" fmla="*/ 5052 w 9987"/>
              <a:gd name="connsiteY7" fmla="*/ 362 h 9958"/>
              <a:gd name="connsiteX0" fmla="*/ 4966 w 9907"/>
              <a:gd name="connsiteY0" fmla="*/ 364 h 10117"/>
              <a:gd name="connsiteX1" fmla="*/ 2689 w 9907"/>
              <a:gd name="connsiteY1" fmla="*/ 321 h 10117"/>
              <a:gd name="connsiteX2" fmla="*/ 626 w 9907"/>
              <a:gd name="connsiteY2" fmla="*/ 3424 h 10117"/>
              <a:gd name="connsiteX3" fmla="*/ 26 w 9907"/>
              <a:gd name="connsiteY3" fmla="*/ 7221 h 10117"/>
              <a:gd name="connsiteX4" fmla="*/ 1295 w 9907"/>
              <a:gd name="connsiteY4" fmla="*/ 9287 h 10117"/>
              <a:gd name="connsiteX5" fmla="*/ 5615 w 9907"/>
              <a:gd name="connsiteY5" fmla="*/ 10000 h 10117"/>
              <a:gd name="connsiteX6" fmla="*/ 9761 w 9907"/>
              <a:gd name="connsiteY6" fmla="*/ 6988 h 10117"/>
              <a:gd name="connsiteX7" fmla="*/ 8600 w 9907"/>
              <a:gd name="connsiteY7" fmla="*/ 2675 h 10117"/>
              <a:gd name="connsiteX8" fmla="*/ 4966 w 9907"/>
              <a:gd name="connsiteY8" fmla="*/ 364 h 10117"/>
              <a:gd name="connsiteX0" fmla="*/ 4969 w 9956"/>
              <a:gd name="connsiteY0" fmla="*/ 360 h 10000"/>
              <a:gd name="connsiteX1" fmla="*/ 2670 w 9956"/>
              <a:gd name="connsiteY1" fmla="*/ 317 h 10000"/>
              <a:gd name="connsiteX2" fmla="*/ 588 w 9956"/>
              <a:gd name="connsiteY2" fmla="*/ 3384 h 10000"/>
              <a:gd name="connsiteX3" fmla="*/ 28 w 9956"/>
              <a:gd name="connsiteY3" fmla="*/ 6486 h 10000"/>
              <a:gd name="connsiteX4" fmla="*/ 1263 w 9956"/>
              <a:gd name="connsiteY4" fmla="*/ 9180 h 10000"/>
              <a:gd name="connsiteX5" fmla="*/ 5624 w 9956"/>
              <a:gd name="connsiteY5" fmla="*/ 9884 h 10000"/>
              <a:gd name="connsiteX6" fmla="*/ 9809 w 9956"/>
              <a:gd name="connsiteY6" fmla="*/ 6907 h 10000"/>
              <a:gd name="connsiteX7" fmla="*/ 8637 w 9956"/>
              <a:gd name="connsiteY7" fmla="*/ 2644 h 10000"/>
              <a:gd name="connsiteX8" fmla="*/ 4969 w 9956"/>
              <a:gd name="connsiteY8" fmla="*/ 360 h 10000"/>
              <a:gd name="connsiteX0" fmla="*/ 4988 w 9997"/>
              <a:gd name="connsiteY0" fmla="*/ 191 h 9831"/>
              <a:gd name="connsiteX1" fmla="*/ 2401 w 9997"/>
              <a:gd name="connsiteY1" fmla="*/ 474 h 9831"/>
              <a:gd name="connsiteX2" fmla="*/ 588 w 9997"/>
              <a:gd name="connsiteY2" fmla="*/ 3215 h 9831"/>
              <a:gd name="connsiteX3" fmla="*/ 25 w 9997"/>
              <a:gd name="connsiteY3" fmla="*/ 6317 h 9831"/>
              <a:gd name="connsiteX4" fmla="*/ 1266 w 9997"/>
              <a:gd name="connsiteY4" fmla="*/ 9011 h 9831"/>
              <a:gd name="connsiteX5" fmla="*/ 5646 w 9997"/>
              <a:gd name="connsiteY5" fmla="*/ 9715 h 9831"/>
              <a:gd name="connsiteX6" fmla="*/ 9849 w 9997"/>
              <a:gd name="connsiteY6" fmla="*/ 6738 h 9831"/>
              <a:gd name="connsiteX7" fmla="*/ 8672 w 9997"/>
              <a:gd name="connsiteY7" fmla="*/ 2475 h 9831"/>
              <a:gd name="connsiteX8" fmla="*/ 4988 w 9997"/>
              <a:gd name="connsiteY8" fmla="*/ 191 h 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97" h="9831">
                <a:moveTo>
                  <a:pt x="4988" y="191"/>
                </a:moveTo>
                <a:cubicBezTo>
                  <a:pt x="3943" y="-142"/>
                  <a:pt x="3135" y="-31"/>
                  <a:pt x="2401" y="474"/>
                </a:cubicBezTo>
                <a:cubicBezTo>
                  <a:pt x="1668" y="978"/>
                  <a:pt x="984" y="2241"/>
                  <a:pt x="588" y="3215"/>
                </a:cubicBezTo>
                <a:cubicBezTo>
                  <a:pt x="192" y="4189"/>
                  <a:pt x="-87" y="5352"/>
                  <a:pt x="25" y="6317"/>
                </a:cubicBezTo>
                <a:cubicBezTo>
                  <a:pt x="138" y="7283"/>
                  <a:pt x="321" y="8553"/>
                  <a:pt x="1266" y="9011"/>
                </a:cubicBezTo>
                <a:cubicBezTo>
                  <a:pt x="2210" y="9468"/>
                  <a:pt x="4215" y="10094"/>
                  <a:pt x="5646" y="9715"/>
                </a:cubicBezTo>
                <a:cubicBezTo>
                  <a:pt x="7076" y="9337"/>
                  <a:pt x="9347" y="7947"/>
                  <a:pt x="9849" y="6738"/>
                </a:cubicBezTo>
                <a:cubicBezTo>
                  <a:pt x="10351" y="5530"/>
                  <a:pt x="9482" y="3567"/>
                  <a:pt x="8672" y="2475"/>
                </a:cubicBezTo>
                <a:cubicBezTo>
                  <a:pt x="7862" y="1384"/>
                  <a:pt x="6033" y="525"/>
                  <a:pt x="4988" y="191"/>
                </a:cubicBezTo>
                <a:close/>
              </a:path>
            </a:pathLst>
          </a:custGeom>
          <a:gradFill>
            <a:gsLst>
              <a:gs pos="0">
                <a:schemeClr val="accent1">
                  <a:lumMod val="5000"/>
                  <a:lumOff val="95000"/>
                </a:schemeClr>
              </a:gs>
              <a:gs pos="74000">
                <a:srgbClr val="FFCCFF"/>
              </a:gs>
              <a:gs pos="100000">
                <a:srgbClr val="FFCCFF"/>
              </a:gs>
            </a:gsLst>
            <a:lin ang="5400000" scaled="1"/>
          </a:gradFill>
          <a:ln w="28575" cap="flat" cmpd="sng">
            <a:solidFill>
              <a:srgbClr val="FF66FF"/>
            </a:solidFill>
            <a:prstDash val="solid"/>
            <a:round/>
            <a:headEnd/>
            <a:tailEnd/>
          </a:ln>
          <a:effectLst/>
        </p:spPr>
        <p:txBody>
          <a:bodyPr wrap="none" anchor="ctr">
            <a:spAutoFit/>
          </a:bodyPr>
          <a:lstStyle/>
          <a:p>
            <a:pPr algn="ctr" eaLnBrk="1" hangingPunct="1">
              <a:spcBef>
                <a:spcPct val="20000"/>
              </a:spcBef>
            </a:pPr>
            <a:endParaRPr lang="ja-JP" altLang="en-US" dirty="0">
              <a:solidFill>
                <a:srgbClr val="000000"/>
              </a:solidFill>
              <a:latin typeface="Bookman Old Style" pitchFamily="18" charset="0"/>
              <a:ea typeface="ＭＳ Ｐゴシック" charset="-128"/>
            </a:endParaRPr>
          </a:p>
        </p:txBody>
      </p:sp>
      <p:grpSp>
        <p:nvGrpSpPr>
          <p:cNvPr id="52" name="Group 51">
            <a:extLst>
              <a:ext uri="{FF2B5EF4-FFF2-40B4-BE49-F238E27FC236}">
                <a16:creationId xmlns:a16="http://schemas.microsoft.com/office/drawing/2014/main" id="{452BF5AE-78F6-40E2-8A20-D868DCFBDCC6}"/>
              </a:ext>
            </a:extLst>
          </p:cNvPr>
          <p:cNvGrpSpPr>
            <a:grpSpLocks/>
          </p:cNvGrpSpPr>
          <p:nvPr/>
        </p:nvGrpSpPr>
        <p:grpSpPr bwMode="auto">
          <a:xfrm>
            <a:off x="405393" y="4062251"/>
            <a:ext cx="1801813" cy="1181101"/>
            <a:chOff x="3166" y="1043"/>
            <a:chExt cx="1135" cy="744"/>
          </a:xfrm>
        </p:grpSpPr>
        <p:sp>
          <p:nvSpPr>
            <p:cNvPr id="53" name="Freeform 52">
              <a:extLst>
                <a:ext uri="{FF2B5EF4-FFF2-40B4-BE49-F238E27FC236}">
                  <a16:creationId xmlns:a16="http://schemas.microsoft.com/office/drawing/2014/main" id="{A1DE9AC0-C408-454A-A9D8-E28ACCB18CB4}"/>
                </a:ext>
              </a:extLst>
            </p:cNvPr>
            <p:cNvSpPr>
              <a:spLocks/>
            </p:cNvSpPr>
            <p:nvPr/>
          </p:nvSpPr>
          <p:spPr bwMode="auto">
            <a:xfrm>
              <a:off x="3336" y="1157"/>
              <a:ext cx="743" cy="147"/>
            </a:xfrm>
            <a:custGeom>
              <a:avLst/>
              <a:gdLst>
                <a:gd name="T0" fmla="*/ 0 w 821"/>
                <a:gd name="T1" fmla="*/ 0 h 154"/>
                <a:gd name="T2" fmla="*/ 179 w 821"/>
                <a:gd name="T3" fmla="*/ 114 h 154"/>
                <a:gd name="T4" fmla="*/ 536 w 821"/>
                <a:gd name="T5" fmla="*/ 143 h 154"/>
                <a:gd name="T6" fmla="*/ 821 w 821"/>
                <a:gd name="T7" fmla="*/ 50 h 154"/>
                <a:gd name="connsiteX0" fmla="*/ 0 w 9499"/>
                <a:gd name="connsiteY0" fmla="*/ 0 h 9515"/>
                <a:gd name="connsiteX1" fmla="*/ 2180 w 9499"/>
                <a:gd name="connsiteY1" fmla="*/ 7403 h 9515"/>
                <a:gd name="connsiteX2" fmla="*/ 6529 w 9499"/>
                <a:gd name="connsiteY2" fmla="*/ 9286 h 9515"/>
                <a:gd name="connsiteX3" fmla="*/ 9499 w 9499"/>
                <a:gd name="connsiteY3" fmla="*/ 2899 h 9515"/>
                <a:gd name="connsiteX0" fmla="*/ 0 w 10000"/>
                <a:gd name="connsiteY0" fmla="*/ 0 h 10000"/>
                <a:gd name="connsiteX1" fmla="*/ 2295 w 10000"/>
                <a:gd name="connsiteY1" fmla="*/ 7780 h 10000"/>
                <a:gd name="connsiteX2" fmla="*/ 6873 w 10000"/>
                <a:gd name="connsiteY2" fmla="*/ 9759 h 10000"/>
                <a:gd name="connsiteX3" fmla="*/ 10000 w 10000"/>
                <a:gd name="connsiteY3" fmla="*/ 3047 h 10000"/>
                <a:gd name="connsiteX0" fmla="*/ 0 w 10000"/>
                <a:gd name="connsiteY0" fmla="*/ 0 h 10000"/>
                <a:gd name="connsiteX1" fmla="*/ 2295 w 10000"/>
                <a:gd name="connsiteY1" fmla="*/ 7780 h 10000"/>
                <a:gd name="connsiteX2" fmla="*/ 6873 w 10000"/>
                <a:gd name="connsiteY2" fmla="*/ 9759 h 10000"/>
                <a:gd name="connsiteX3" fmla="*/ 10000 w 10000"/>
                <a:gd name="connsiteY3" fmla="*/ 3047 h 10000"/>
                <a:gd name="connsiteX0" fmla="*/ 0 w 9610"/>
                <a:gd name="connsiteY0" fmla="*/ 0 h 10000"/>
                <a:gd name="connsiteX1" fmla="*/ 2295 w 9610"/>
                <a:gd name="connsiteY1" fmla="*/ 7780 h 10000"/>
                <a:gd name="connsiteX2" fmla="*/ 6873 w 9610"/>
                <a:gd name="connsiteY2" fmla="*/ 9759 h 10000"/>
                <a:gd name="connsiteX3" fmla="*/ 9610 w 9610"/>
                <a:gd name="connsiteY3" fmla="*/ 2439 h 10000"/>
                <a:gd name="connsiteX0" fmla="*/ 0 w 10000"/>
                <a:gd name="connsiteY0" fmla="*/ 0 h 10000"/>
                <a:gd name="connsiteX1" fmla="*/ 2388 w 10000"/>
                <a:gd name="connsiteY1" fmla="*/ 7780 h 10000"/>
                <a:gd name="connsiteX2" fmla="*/ 7152 w 10000"/>
                <a:gd name="connsiteY2" fmla="*/ 9759 h 10000"/>
                <a:gd name="connsiteX3" fmla="*/ 10000 w 10000"/>
                <a:gd name="connsiteY3" fmla="*/ 2439 h 10000"/>
                <a:gd name="connsiteX0" fmla="*/ 0 w 9905"/>
                <a:gd name="connsiteY0" fmla="*/ 0 h 10000"/>
                <a:gd name="connsiteX1" fmla="*/ 2388 w 9905"/>
                <a:gd name="connsiteY1" fmla="*/ 7780 h 10000"/>
                <a:gd name="connsiteX2" fmla="*/ 7152 w 9905"/>
                <a:gd name="connsiteY2" fmla="*/ 9759 h 10000"/>
                <a:gd name="connsiteX3" fmla="*/ 9905 w 9905"/>
                <a:gd name="connsiteY3" fmla="*/ 1587 h 10000"/>
              </a:gdLst>
              <a:ahLst/>
              <a:cxnLst>
                <a:cxn ang="0">
                  <a:pos x="connsiteX0" y="connsiteY0"/>
                </a:cxn>
                <a:cxn ang="0">
                  <a:pos x="connsiteX1" y="connsiteY1"/>
                </a:cxn>
                <a:cxn ang="0">
                  <a:pos x="connsiteX2" y="connsiteY2"/>
                </a:cxn>
                <a:cxn ang="0">
                  <a:pos x="connsiteX3" y="connsiteY3"/>
                </a:cxn>
              </a:cxnLst>
              <a:rect l="l" t="t" r="r" b="b"/>
              <a:pathLst>
                <a:path w="9905" h="10000">
                  <a:moveTo>
                    <a:pt x="0" y="0"/>
                  </a:moveTo>
                  <a:cubicBezTo>
                    <a:pt x="600" y="3071"/>
                    <a:pt x="1201" y="6142"/>
                    <a:pt x="2388" y="7780"/>
                  </a:cubicBezTo>
                  <a:cubicBezTo>
                    <a:pt x="3575" y="9418"/>
                    <a:pt x="5724" y="10510"/>
                    <a:pt x="7152" y="9759"/>
                  </a:cubicBezTo>
                  <a:cubicBezTo>
                    <a:pt x="8580" y="9008"/>
                    <a:pt x="9768" y="5844"/>
                    <a:pt x="9905" y="1587"/>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spcBef>
                  <a:spcPct val="20000"/>
                </a:spcBef>
              </a:pPr>
              <a:endParaRPr lang="ja-JP" altLang="en-US">
                <a:solidFill>
                  <a:srgbClr val="000000"/>
                </a:solidFill>
                <a:latin typeface="Bookman Old Style" pitchFamily="18" charset="0"/>
                <a:ea typeface="ＭＳ Ｐゴシック" charset="-128"/>
              </a:endParaRPr>
            </a:p>
          </p:txBody>
        </p:sp>
        <p:sp>
          <p:nvSpPr>
            <p:cNvPr id="54" name="Freeform 53">
              <a:extLst>
                <a:ext uri="{FF2B5EF4-FFF2-40B4-BE49-F238E27FC236}">
                  <a16:creationId xmlns:a16="http://schemas.microsoft.com/office/drawing/2014/main" id="{3027EE0E-4B72-4A9D-A4EA-6D21360A09BB}"/>
                </a:ext>
              </a:extLst>
            </p:cNvPr>
            <p:cNvSpPr>
              <a:spLocks/>
            </p:cNvSpPr>
            <p:nvPr/>
          </p:nvSpPr>
          <p:spPr bwMode="auto">
            <a:xfrm>
              <a:off x="3221" y="1293"/>
              <a:ext cx="1007" cy="178"/>
            </a:xfrm>
            <a:custGeom>
              <a:avLst/>
              <a:gdLst>
                <a:gd name="T0" fmla="*/ 0 w 1028"/>
                <a:gd name="T1" fmla="*/ 0 h 164"/>
                <a:gd name="T2" fmla="*/ 224 w 1028"/>
                <a:gd name="T3" fmla="*/ 117 h 164"/>
                <a:gd name="T4" fmla="*/ 581 w 1028"/>
                <a:gd name="T5" fmla="*/ 146 h 164"/>
                <a:gd name="T6" fmla="*/ 1028 w 1028"/>
                <a:gd name="T7" fmla="*/ 7 h 164"/>
                <a:gd name="connsiteX0" fmla="*/ 0 w 10000"/>
                <a:gd name="connsiteY0" fmla="*/ 0 h 9294"/>
                <a:gd name="connsiteX1" fmla="*/ 2179 w 10000"/>
                <a:gd name="connsiteY1" fmla="*/ 7134 h 9294"/>
                <a:gd name="connsiteX2" fmla="*/ 5652 w 10000"/>
                <a:gd name="connsiteY2" fmla="*/ 8902 h 9294"/>
                <a:gd name="connsiteX3" fmla="*/ 10000 w 10000"/>
                <a:gd name="connsiteY3" fmla="*/ 427 h 9294"/>
                <a:gd name="connsiteX0" fmla="*/ 0 w 10000"/>
                <a:gd name="connsiteY0" fmla="*/ 0 h 10000"/>
                <a:gd name="connsiteX1" fmla="*/ 2179 w 10000"/>
                <a:gd name="connsiteY1" fmla="*/ 7676 h 10000"/>
                <a:gd name="connsiteX2" fmla="*/ 5652 w 10000"/>
                <a:gd name="connsiteY2" fmla="*/ 9578 h 10000"/>
                <a:gd name="connsiteX3" fmla="*/ 10000 w 10000"/>
                <a:gd name="connsiteY3" fmla="*/ 459 h 10000"/>
                <a:gd name="connsiteX0" fmla="*/ 0 w 10035"/>
                <a:gd name="connsiteY0" fmla="*/ 0 h 10968"/>
                <a:gd name="connsiteX1" fmla="*/ 2214 w 10035"/>
                <a:gd name="connsiteY1" fmla="*/ 8617 h 10968"/>
                <a:gd name="connsiteX2" fmla="*/ 5687 w 10035"/>
                <a:gd name="connsiteY2" fmla="*/ 10519 h 10968"/>
                <a:gd name="connsiteX3" fmla="*/ 10035 w 10035"/>
                <a:gd name="connsiteY3" fmla="*/ 1400 h 10968"/>
                <a:gd name="connsiteX0" fmla="*/ 0 w 9896"/>
                <a:gd name="connsiteY0" fmla="*/ 0 h 10968"/>
                <a:gd name="connsiteX1" fmla="*/ 2214 w 9896"/>
                <a:gd name="connsiteY1" fmla="*/ 8617 h 10968"/>
                <a:gd name="connsiteX2" fmla="*/ 5687 w 9896"/>
                <a:gd name="connsiteY2" fmla="*/ 10519 h 10968"/>
                <a:gd name="connsiteX3" fmla="*/ 9896 w 9896"/>
                <a:gd name="connsiteY3" fmla="*/ 695 h 10968"/>
                <a:gd name="connsiteX0" fmla="*/ 0 w 10000"/>
                <a:gd name="connsiteY0" fmla="*/ 0 h 10000"/>
                <a:gd name="connsiteX1" fmla="*/ 2237 w 10000"/>
                <a:gd name="connsiteY1" fmla="*/ 7856 h 10000"/>
                <a:gd name="connsiteX2" fmla="*/ 5747 w 10000"/>
                <a:gd name="connsiteY2" fmla="*/ 9591 h 10000"/>
                <a:gd name="connsiteX3" fmla="*/ 10000 w 10000"/>
                <a:gd name="connsiteY3" fmla="*/ 634 h 10000"/>
                <a:gd name="connsiteX0" fmla="*/ 0 w 9895"/>
                <a:gd name="connsiteY0" fmla="*/ 651 h 10651"/>
                <a:gd name="connsiteX1" fmla="*/ 2237 w 9895"/>
                <a:gd name="connsiteY1" fmla="*/ 8507 h 10651"/>
                <a:gd name="connsiteX2" fmla="*/ 5747 w 9895"/>
                <a:gd name="connsiteY2" fmla="*/ 10242 h 10651"/>
                <a:gd name="connsiteX3" fmla="*/ 9895 w 9895"/>
                <a:gd name="connsiteY3" fmla="*/ 0 h 10651"/>
                <a:gd name="connsiteX0" fmla="*/ 0 w 10000"/>
                <a:gd name="connsiteY0" fmla="*/ 611 h 10000"/>
                <a:gd name="connsiteX1" fmla="*/ 2261 w 10000"/>
                <a:gd name="connsiteY1" fmla="*/ 7987 h 10000"/>
                <a:gd name="connsiteX2" fmla="*/ 5808 w 10000"/>
                <a:gd name="connsiteY2" fmla="*/ 9616 h 10000"/>
                <a:gd name="connsiteX3" fmla="*/ 1000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611"/>
                  </a:moveTo>
                  <a:cubicBezTo>
                    <a:pt x="499" y="4793"/>
                    <a:pt x="1293" y="6487"/>
                    <a:pt x="2261" y="7987"/>
                  </a:cubicBezTo>
                  <a:cubicBezTo>
                    <a:pt x="3229" y="9488"/>
                    <a:pt x="4476" y="10627"/>
                    <a:pt x="5808" y="9616"/>
                  </a:cubicBezTo>
                  <a:cubicBezTo>
                    <a:pt x="7138" y="8606"/>
                    <a:pt x="9696" y="3338"/>
                    <a:pt x="10000" y="0"/>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spcBef>
                  <a:spcPct val="20000"/>
                </a:spcBef>
              </a:pPr>
              <a:endParaRPr lang="ja-JP" altLang="en-US" dirty="0">
                <a:solidFill>
                  <a:srgbClr val="000000"/>
                </a:solidFill>
                <a:latin typeface="Bookman Old Style" pitchFamily="18" charset="0"/>
                <a:ea typeface="ＭＳ Ｐゴシック" charset="-128"/>
              </a:endParaRPr>
            </a:p>
          </p:txBody>
        </p:sp>
        <p:sp>
          <p:nvSpPr>
            <p:cNvPr id="55" name="Freeform 54">
              <a:extLst>
                <a:ext uri="{FF2B5EF4-FFF2-40B4-BE49-F238E27FC236}">
                  <a16:creationId xmlns:a16="http://schemas.microsoft.com/office/drawing/2014/main" id="{1393486D-1D63-42E6-8468-9C1A8AEA997B}"/>
                </a:ext>
              </a:extLst>
            </p:cNvPr>
            <p:cNvSpPr>
              <a:spLocks/>
            </p:cNvSpPr>
            <p:nvPr/>
          </p:nvSpPr>
          <p:spPr bwMode="auto">
            <a:xfrm>
              <a:off x="3166" y="1425"/>
              <a:ext cx="1135" cy="209"/>
            </a:xfrm>
            <a:custGeom>
              <a:avLst/>
              <a:gdLst>
                <a:gd name="T0" fmla="*/ 0 w 1157"/>
                <a:gd name="T1" fmla="*/ 0 h 210"/>
                <a:gd name="T2" fmla="*/ 114 w 1157"/>
                <a:gd name="T3" fmla="*/ 115 h 210"/>
                <a:gd name="T4" fmla="*/ 379 w 1157"/>
                <a:gd name="T5" fmla="*/ 200 h 210"/>
                <a:gd name="T6" fmla="*/ 764 w 1157"/>
                <a:gd name="T7" fmla="*/ 172 h 210"/>
                <a:gd name="T8" fmla="*/ 1157 w 1157"/>
                <a:gd name="T9" fmla="*/ 22 h 210"/>
                <a:gd name="connsiteX0" fmla="*/ 0 w 10000"/>
                <a:gd name="connsiteY0" fmla="*/ 0 h 9718"/>
                <a:gd name="connsiteX1" fmla="*/ 985 w 10000"/>
                <a:gd name="connsiteY1" fmla="*/ 5476 h 9718"/>
                <a:gd name="connsiteX2" fmla="*/ 3276 w 10000"/>
                <a:gd name="connsiteY2" fmla="*/ 9524 h 9718"/>
                <a:gd name="connsiteX3" fmla="*/ 6603 w 10000"/>
                <a:gd name="connsiteY3" fmla="*/ 8190 h 9718"/>
                <a:gd name="connsiteX4" fmla="*/ 10000 w 10000"/>
                <a:gd name="connsiteY4" fmla="*/ 1048 h 9718"/>
                <a:gd name="connsiteX0" fmla="*/ 0 w 9814"/>
                <a:gd name="connsiteY0" fmla="*/ 237 h 10237"/>
                <a:gd name="connsiteX1" fmla="*/ 985 w 9814"/>
                <a:gd name="connsiteY1" fmla="*/ 5872 h 10237"/>
                <a:gd name="connsiteX2" fmla="*/ 3276 w 9814"/>
                <a:gd name="connsiteY2" fmla="*/ 10037 h 10237"/>
                <a:gd name="connsiteX3" fmla="*/ 6603 w 9814"/>
                <a:gd name="connsiteY3" fmla="*/ 8665 h 10237"/>
                <a:gd name="connsiteX4" fmla="*/ 9814 w 9814"/>
                <a:gd name="connsiteY4" fmla="*/ 0 h 10237"/>
                <a:gd name="connsiteX0" fmla="*/ 0 w 10000"/>
                <a:gd name="connsiteY0" fmla="*/ 232 h 10000"/>
                <a:gd name="connsiteX1" fmla="*/ 1004 w 10000"/>
                <a:gd name="connsiteY1" fmla="*/ 5736 h 10000"/>
                <a:gd name="connsiteX2" fmla="*/ 3338 w 10000"/>
                <a:gd name="connsiteY2" fmla="*/ 9805 h 10000"/>
                <a:gd name="connsiteX3" fmla="*/ 6728 w 10000"/>
                <a:gd name="connsiteY3" fmla="*/ 8464 h 10000"/>
                <a:gd name="connsiteX4" fmla="*/ 1000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232"/>
                  </a:moveTo>
                  <a:cubicBezTo>
                    <a:pt x="214" y="2854"/>
                    <a:pt x="449" y="4156"/>
                    <a:pt x="1004" y="5736"/>
                  </a:cubicBezTo>
                  <a:cubicBezTo>
                    <a:pt x="1559" y="7317"/>
                    <a:pt x="2386" y="9327"/>
                    <a:pt x="3338" y="9805"/>
                  </a:cubicBezTo>
                  <a:cubicBezTo>
                    <a:pt x="4289" y="10283"/>
                    <a:pt x="5584" y="9900"/>
                    <a:pt x="6728" y="8464"/>
                  </a:cubicBezTo>
                  <a:cubicBezTo>
                    <a:pt x="7873" y="7028"/>
                    <a:pt x="9625" y="3795"/>
                    <a:pt x="10000" y="0"/>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spcBef>
                  <a:spcPct val="20000"/>
                </a:spcBef>
              </a:pPr>
              <a:endParaRPr lang="ja-JP" altLang="en-US" dirty="0">
                <a:solidFill>
                  <a:srgbClr val="000000"/>
                </a:solidFill>
                <a:latin typeface="Bookman Old Style" pitchFamily="18" charset="0"/>
                <a:ea typeface="ＭＳ Ｐゴシック" charset="-128"/>
              </a:endParaRPr>
            </a:p>
          </p:txBody>
        </p:sp>
        <p:sp>
          <p:nvSpPr>
            <p:cNvPr id="56" name="Freeform 55">
              <a:extLst>
                <a:ext uri="{FF2B5EF4-FFF2-40B4-BE49-F238E27FC236}">
                  <a16:creationId xmlns:a16="http://schemas.microsoft.com/office/drawing/2014/main" id="{89417245-E45D-4B7F-B2F7-0947D23E9F98}"/>
                </a:ext>
              </a:extLst>
            </p:cNvPr>
            <p:cNvSpPr>
              <a:spLocks/>
            </p:cNvSpPr>
            <p:nvPr/>
          </p:nvSpPr>
          <p:spPr bwMode="auto">
            <a:xfrm>
              <a:off x="3286" y="1092"/>
              <a:ext cx="586" cy="638"/>
            </a:xfrm>
            <a:custGeom>
              <a:avLst/>
              <a:gdLst>
                <a:gd name="T0" fmla="*/ 636 w 636"/>
                <a:gd name="T1" fmla="*/ 22 h 629"/>
                <a:gd name="T2" fmla="*/ 386 w 636"/>
                <a:gd name="T3" fmla="*/ 50 h 629"/>
                <a:gd name="T4" fmla="*/ 129 w 636"/>
                <a:gd name="T5" fmla="*/ 322 h 629"/>
                <a:gd name="T6" fmla="*/ 0 w 636"/>
                <a:gd name="T7" fmla="*/ 629 h 629"/>
                <a:gd name="connsiteX0" fmla="*/ 9719 w 9719"/>
                <a:gd name="connsiteY0" fmla="*/ 47 h 9782"/>
                <a:gd name="connsiteX1" fmla="*/ 5788 w 9719"/>
                <a:gd name="connsiteY1" fmla="*/ 492 h 9782"/>
                <a:gd name="connsiteX2" fmla="*/ 1747 w 9719"/>
                <a:gd name="connsiteY2" fmla="*/ 4816 h 9782"/>
                <a:gd name="connsiteX3" fmla="*/ 0 w 9719"/>
                <a:gd name="connsiteY3" fmla="*/ 9782 h 9782"/>
                <a:gd name="connsiteX0" fmla="*/ 10000 w 10000"/>
                <a:gd name="connsiteY0" fmla="*/ 48 h 10000"/>
                <a:gd name="connsiteX1" fmla="*/ 5955 w 10000"/>
                <a:gd name="connsiteY1" fmla="*/ 503 h 10000"/>
                <a:gd name="connsiteX2" fmla="*/ 1798 w 10000"/>
                <a:gd name="connsiteY2" fmla="*/ 4923 h 10000"/>
                <a:gd name="connsiteX3" fmla="*/ 0 w 10000"/>
                <a:gd name="connsiteY3" fmla="*/ 10000 h 10000"/>
                <a:gd name="connsiteX0" fmla="*/ 9421 w 9421"/>
                <a:gd name="connsiteY0" fmla="*/ 48 h 10145"/>
                <a:gd name="connsiteX1" fmla="*/ 5376 w 9421"/>
                <a:gd name="connsiteY1" fmla="*/ 503 h 10145"/>
                <a:gd name="connsiteX2" fmla="*/ 1219 w 9421"/>
                <a:gd name="connsiteY2" fmla="*/ 4923 h 10145"/>
                <a:gd name="connsiteX3" fmla="*/ 0 w 9421"/>
                <a:gd name="connsiteY3" fmla="*/ 10145 h 10145"/>
                <a:gd name="connsiteX0" fmla="*/ 10076 w 10076"/>
                <a:gd name="connsiteY0" fmla="*/ 47 h 10000"/>
                <a:gd name="connsiteX1" fmla="*/ 5782 w 10076"/>
                <a:gd name="connsiteY1" fmla="*/ 496 h 10000"/>
                <a:gd name="connsiteX2" fmla="*/ 1370 w 10076"/>
                <a:gd name="connsiteY2" fmla="*/ 4853 h 10000"/>
                <a:gd name="connsiteX3" fmla="*/ 76 w 10076"/>
                <a:gd name="connsiteY3" fmla="*/ 10000 h 10000"/>
                <a:gd name="connsiteX0" fmla="*/ 10136 w 10136"/>
                <a:gd name="connsiteY0" fmla="*/ 47 h 10000"/>
                <a:gd name="connsiteX1" fmla="*/ 5842 w 10136"/>
                <a:gd name="connsiteY1" fmla="*/ 496 h 10000"/>
                <a:gd name="connsiteX2" fmla="*/ 1430 w 10136"/>
                <a:gd name="connsiteY2" fmla="*/ 4853 h 10000"/>
                <a:gd name="connsiteX3" fmla="*/ 136 w 10136"/>
                <a:gd name="connsiteY3" fmla="*/ 10000 h 10000"/>
                <a:gd name="connsiteX0" fmla="*/ 9713 w 9713"/>
                <a:gd name="connsiteY0" fmla="*/ 47 h 10201"/>
                <a:gd name="connsiteX1" fmla="*/ 5419 w 9713"/>
                <a:gd name="connsiteY1" fmla="*/ 496 h 10201"/>
                <a:gd name="connsiteX2" fmla="*/ 1007 w 9713"/>
                <a:gd name="connsiteY2" fmla="*/ 4853 h 10201"/>
                <a:gd name="connsiteX3" fmla="*/ 236 w 9713"/>
                <a:gd name="connsiteY3" fmla="*/ 10201 h 10201"/>
                <a:gd name="connsiteX0" fmla="*/ 10083 w 10083"/>
                <a:gd name="connsiteY0" fmla="*/ 46 h 10000"/>
                <a:gd name="connsiteX1" fmla="*/ 5662 w 10083"/>
                <a:gd name="connsiteY1" fmla="*/ 486 h 10000"/>
                <a:gd name="connsiteX2" fmla="*/ 1120 w 10083"/>
                <a:gd name="connsiteY2" fmla="*/ 4757 h 10000"/>
                <a:gd name="connsiteX3" fmla="*/ 326 w 10083"/>
                <a:gd name="connsiteY3" fmla="*/ 10000 h 10000"/>
                <a:gd name="connsiteX0" fmla="*/ 9785 w 9785"/>
                <a:gd name="connsiteY0" fmla="*/ 46 h 10056"/>
                <a:gd name="connsiteX1" fmla="*/ 5364 w 9785"/>
                <a:gd name="connsiteY1" fmla="*/ 486 h 10056"/>
                <a:gd name="connsiteX2" fmla="*/ 822 w 9785"/>
                <a:gd name="connsiteY2" fmla="*/ 4757 h 10056"/>
                <a:gd name="connsiteX3" fmla="*/ 503 w 9785"/>
                <a:gd name="connsiteY3" fmla="*/ 10056 h 10056"/>
                <a:gd name="connsiteX0" fmla="*/ 10210 w 10210"/>
                <a:gd name="connsiteY0" fmla="*/ 46 h 10000"/>
                <a:gd name="connsiteX1" fmla="*/ 5692 w 10210"/>
                <a:gd name="connsiteY1" fmla="*/ 483 h 10000"/>
                <a:gd name="connsiteX2" fmla="*/ 1050 w 10210"/>
                <a:gd name="connsiteY2" fmla="*/ 4731 h 10000"/>
                <a:gd name="connsiteX3" fmla="*/ 724 w 10210"/>
                <a:gd name="connsiteY3" fmla="*/ 10000 h 10000"/>
                <a:gd name="connsiteX0" fmla="*/ 10136 w 10136"/>
                <a:gd name="connsiteY0" fmla="*/ 46 h 10056"/>
                <a:gd name="connsiteX1" fmla="*/ 5618 w 10136"/>
                <a:gd name="connsiteY1" fmla="*/ 483 h 10056"/>
                <a:gd name="connsiteX2" fmla="*/ 976 w 10136"/>
                <a:gd name="connsiteY2" fmla="*/ 4731 h 10056"/>
                <a:gd name="connsiteX3" fmla="*/ 780 w 10136"/>
                <a:gd name="connsiteY3" fmla="*/ 10056 h 10056"/>
                <a:gd name="connsiteX0" fmla="*/ 10542 w 10542"/>
                <a:gd name="connsiteY0" fmla="*/ 46 h 10056"/>
                <a:gd name="connsiteX1" fmla="*/ 6024 w 10542"/>
                <a:gd name="connsiteY1" fmla="*/ 483 h 10056"/>
                <a:gd name="connsiteX2" fmla="*/ 1382 w 10542"/>
                <a:gd name="connsiteY2" fmla="*/ 4731 h 10056"/>
                <a:gd name="connsiteX3" fmla="*/ 1186 w 10542"/>
                <a:gd name="connsiteY3" fmla="*/ 10056 h 10056"/>
                <a:gd name="connsiteX0" fmla="*/ 10228 w 10228"/>
                <a:gd name="connsiteY0" fmla="*/ 46 h 10056"/>
                <a:gd name="connsiteX1" fmla="*/ 5710 w 10228"/>
                <a:gd name="connsiteY1" fmla="*/ 483 h 10056"/>
                <a:gd name="connsiteX2" fmla="*/ 1068 w 10228"/>
                <a:gd name="connsiteY2" fmla="*/ 4731 h 10056"/>
                <a:gd name="connsiteX3" fmla="*/ 872 w 10228"/>
                <a:gd name="connsiteY3" fmla="*/ 10056 h 10056"/>
                <a:gd name="connsiteX0" fmla="*/ 10453 w 10453"/>
                <a:gd name="connsiteY0" fmla="*/ 46 h 9972"/>
                <a:gd name="connsiteX1" fmla="*/ 5935 w 10453"/>
                <a:gd name="connsiteY1" fmla="*/ 483 h 9972"/>
                <a:gd name="connsiteX2" fmla="*/ 1293 w 10453"/>
                <a:gd name="connsiteY2" fmla="*/ 4731 h 9972"/>
                <a:gd name="connsiteX3" fmla="*/ 741 w 10453"/>
                <a:gd name="connsiteY3" fmla="*/ 9972 h 9972"/>
                <a:gd name="connsiteX0" fmla="*/ 10041 w 10041"/>
                <a:gd name="connsiteY0" fmla="*/ 46 h 10000"/>
                <a:gd name="connsiteX1" fmla="*/ 5719 w 10041"/>
                <a:gd name="connsiteY1" fmla="*/ 484 h 10000"/>
                <a:gd name="connsiteX2" fmla="*/ 1278 w 10041"/>
                <a:gd name="connsiteY2" fmla="*/ 4744 h 10000"/>
                <a:gd name="connsiteX3" fmla="*/ 750 w 10041"/>
                <a:gd name="connsiteY3" fmla="*/ 10000 h 10000"/>
                <a:gd name="connsiteX0" fmla="*/ 10163 w 10163"/>
                <a:gd name="connsiteY0" fmla="*/ 0 h 9954"/>
                <a:gd name="connsiteX1" fmla="*/ 5841 w 10163"/>
                <a:gd name="connsiteY1" fmla="*/ 438 h 9954"/>
                <a:gd name="connsiteX2" fmla="*/ 1059 w 10163"/>
                <a:gd name="connsiteY2" fmla="*/ 4418 h 9954"/>
                <a:gd name="connsiteX3" fmla="*/ 872 w 10163"/>
                <a:gd name="connsiteY3" fmla="*/ 9954 h 9954"/>
                <a:gd name="connsiteX0" fmla="*/ 10000 w 10000"/>
                <a:gd name="connsiteY0" fmla="*/ 0 h 10000"/>
                <a:gd name="connsiteX1" fmla="*/ 5747 w 10000"/>
                <a:gd name="connsiteY1" fmla="*/ 440 h 10000"/>
                <a:gd name="connsiteX2" fmla="*/ 1042 w 10000"/>
                <a:gd name="connsiteY2" fmla="*/ 4438 h 10000"/>
                <a:gd name="connsiteX3" fmla="*/ 858 w 10000"/>
                <a:gd name="connsiteY3" fmla="*/ 10000 h 10000"/>
                <a:gd name="connsiteX0" fmla="*/ 10000 w 10000"/>
                <a:gd name="connsiteY0" fmla="*/ 12 h 10012"/>
                <a:gd name="connsiteX1" fmla="*/ 5747 w 10000"/>
                <a:gd name="connsiteY1" fmla="*/ 452 h 10012"/>
                <a:gd name="connsiteX2" fmla="*/ 1042 w 10000"/>
                <a:gd name="connsiteY2" fmla="*/ 4450 h 10012"/>
                <a:gd name="connsiteX3" fmla="*/ 858 w 10000"/>
                <a:gd name="connsiteY3" fmla="*/ 10012 h 10012"/>
              </a:gdLst>
              <a:ahLst/>
              <a:cxnLst>
                <a:cxn ang="0">
                  <a:pos x="connsiteX0" y="connsiteY0"/>
                </a:cxn>
                <a:cxn ang="0">
                  <a:pos x="connsiteX1" y="connsiteY1"/>
                </a:cxn>
                <a:cxn ang="0">
                  <a:pos x="connsiteX2" y="connsiteY2"/>
                </a:cxn>
                <a:cxn ang="0">
                  <a:pos x="connsiteX3" y="connsiteY3"/>
                </a:cxn>
              </a:cxnLst>
              <a:rect l="l" t="t" r="r" b="b"/>
              <a:pathLst>
                <a:path w="10000" h="10012">
                  <a:moveTo>
                    <a:pt x="10000" y="12"/>
                  </a:moveTo>
                  <a:cubicBezTo>
                    <a:pt x="8582" y="159"/>
                    <a:pt x="8063" y="-315"/>
                    <a:pt x="5747" y="452"/>
                  </a:cubicBezTo>
                  <a:cubicBezTo>
                    <a:pt x="3431" y="1219"/>
                    <a:pt x="2131" y="2940"/>
                    <a:pt x="1042" y="4450"/>
                  </a:cubicBezTo>
                  <a:cubicBezTo>
                    <a:pt x="-48" y="5959"/>
                    <a:pt x="-542" y="8469"/>
                    <a:pt x="858" y="10012"/>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spcBef>
                  <a:spcPct val="20000"/>
                </a:spcBef>
              </a:pPr>
              <a:endParaRPr lang="ja-JP" altLang="en-US">
                <a:solidFill>
                  <a:srgbClr val="000000"/>
                </a:solidFill>
                <a:latin typeface="Bookman Old Style" pitchFamily="18" charset="0"/>
                <a:ea typeface="ＭＳ Ｐゴシック" charset="-128"/>
              </a:endParaRPr>
            </a:p>
          </p:txBody>
        </p:sp>
        <p:sp>
          <p:nvSpPr>
            <p:cNvPr id="57" name="Freeform 56">
              <a:extLst>
                <a:ext uri="{FF2B5EF4-FFF2-40B4-BE49-F238E27FC236}">
                  <a16:creationId xmlns:a16="http://schemas.microsoft.com/office/drawing/2014/main" id="{2C986542-C184-42BA-9FBF-AD5FDE77883E}"/>
                </a:ext>
              </a:extLst>
            </p:cNvPr>
            <p:cNvSpPr>
              <a:spLocks/>
            </p:cNvSpPr>
            <p:nvPr/>
          </p:nvSpPr>
          <p:spPr bwMode="auto">
            <a:xfrm>
              <a:off x="3477" y="1159"/>
              <a:ext cx="578" cy="611"/>
            </a:xfrm>
            <a:custGeom>
              <a:avLst/>
              <a:gdLst>
                <a:gd name="T0" fmla="*/ 564 w 564"/>
                <a:gd name="T1" fmla="*/ 0 h 593"/>
                <a:gd name="T2" fmla="*/ 328 w 564"/>
                <a:gd name="T3" fmla="*/ 78 h 593"/>
                <a:gd name="T4" fmla="*/ 78 w 564"/>
                <a:gd name="T5" fmla="*/ 335 h 593"/>
                <a:gd name="T6" fmla="*/ 0 w 564"/>
                <a:gd name="T7" fmla="*/ 593 h 593"/>
                <a:gd name="connsiteX0" fmla="*/ 9477 w 9477"/>
                <a:gd name="connsiteY0" fmla="*/ 0 h 10298"/>
                <a:gd name="connsiteX1" fmla="*/ 5293 w 9477"/>
                <a:gd name="connsiteY1" fmla="*/ 1315 h 10298"/>
                <a:gd name="connsiteX2" fmla="*/ 860 w 9477"/>
                <a:gd name="connsiteY2" fmla="*/ 5649 h 10298"/>
                <a:gd name="connsiteX3" fmla="*/ 0 w 9477"/>
                <a:gd name="connsiteY3" fmla="*/ 10298 h 10298"/>
                <a:gd name="connsiteX0" fmla="*/ 10209 w 10209"/>
                <a:gd name="connsiteY0" fmla="*/ 0 h 10000"/>
                <a:gd name="connsiteX1" fmla="*/ 5794 w 10209"/>
                <a:gd name="connsiteY1" fmla="*/ 1277 h 10000"/>
                <a:gd name="connsiteX2" fmla="*/ 1116 w 10209"/>
                <a:gd name="connsiteY2" fmla="*/ 5486 h 10000"/>
                <a:gd name="connsiteX3" fmla="*/ 209 w 10209"/>
                <a:gd name="connsiteY3" fmla="*/ 10000 h 10000"/>
                <a:gd name="connsiteX0" fmla="*/ 9772 w 9772"/>
                <a:gd name="connsiteY0" fmla="*/ 0 h 10058"/>
                <a:gd name="connsiteX1" fmla="*/ 5357 w 9772"/>
                <a:gd name="connsiteY1" fmla="*/ 1277 h 10058"/>
                <a:gd name="connsiteX2" fmla="*/ 679 w 9772"/>
                <a:gd name="connsiteY2" fmla="*/ 5486 h 10058"/>
                <a:gd name="connsiteX3" fmla="*/ 452 w 9772"/>
                <a:gd name="connsiteY3" fmla="*/ 10058 h 10058"/>
                <a:gd name="connsiteX0" fmla="*/ 10152 w 10152"/>
                <a:gd name="connsiteY0" fmla="*/ 0 h 10000"/>
                <a:gd name="connsiteX1" fmla="*/ 5634 w 10152"/>
                <a:gd name="connsiteY1" fmla="*/ 1270 h 10000"/>
                <a:gd name="connsiteX2" fmla="*/ 847 w 10152"/>
                <a:gd name="connsiteY2" fmla="*/ 5454 h 10000"/>
                <a:gd name="connsiteX3" fmla="*/ 615 w 10152"/>
                <a:gd name="connsiteY3" fmla="*/ 10000 h 10000"/>
                <a:gd name="connsiteX0" fmla="*/ 10206 w 10206"/>
                <a:gd name="connsiteY0" fmla="*/ 0 h 10000"/>
                <a:gd name="connsiteX1" fmla="*/ 5688 w 10206"/>
                <a:gd name="connsiteY1" fmla="*/ 1270 h 10000"/>
                <a:gd name="connsiteX2" fmla="*/ 901 w 10206"/>
                <a:gd name="connsiteY2" fmla="*/ 5454 h 10000"/>
                <a:gd name="connsiteX3" fmla="*/ 669 w 10206"/>
                <a:gd name="connsiteY3" fmla="*/ 10000 h 10000"/>
                <a:gd name="connsiteX0" fmla="*/ 10167 w 10167"/>
                <a:gd name="connsiteY0" fmla="*/ 0 h 10000"/>
                <a:gd name="connsiteX1" fmla="*/ 5649 w 10167"/>
                <a:gd name="connsiteY1" fmla="*/ 1270 h 10000"/>
                <a:gd name="connsiteX2" fmla="*/ 862 w 10167"/>
                <a:gd name="connsiteY2" fmla="*/ 5454 h 10000"/>
                <a:gd name="connsiteX3" fmla="*/ 630 w 10167"/>
                <a:gd name="connsiteY3" fmla="*/ 10000 h 10000"/>
                <a:gd name="connsiteX0" fmla="*/ 10167 w 10167"/>
                <a:gd name="connsiteY0" fmla="*/ 0 h 10000"/>
                <a:gd name="connsiteX1" fmla="*/ 4953 w 10167"/>
                <a:gd name="connsiteY1" fmla="*/ 1184 h 10000"/>
                <a:gd name="connsiteX2" fmla="*/ 862 w 10167"/>
                <a:gd name="connsiteY2" fmla="*/ 5454 h 10000"/>
                <a:gd name="connsiteX3" fmla="*/ 630 w 10167"/>
                <a:gd name="connsiteY3" fmla="*/ 10000 h 10000"/>
                <a:gd name="connsiteX0" fmla="*/ 10167 w 10167"/>
                <a:gd name="connsiteY0" fmla="*/ 0 h 10000"/>
                <a:gd name="connsiteX1" fmla="*/ 4953 w 10167"/>
                <a:gd name="connsiteY1" fmla="*/ 1184 h 10000"/>
                <a:gd name="connsiteX2" fmla="*/ 862 w 10167"/>
                <a:gd name="connsiteY2" fmla="*/ 5454 h 10000"/>
                <a:gd name="connsiteX3" fmla="*/ 630 w 10167"/>
                <a:gd name="connsiteY3" fmla="*/ 10000 h 10000"/>
                <a:gd name="connsiteX0" fmla="*/ 10167 w 10167"/>
                <a:gd name="connsiteY0" fmla="*/ 4 h 10004"/>
                <a:gd name="connsiteX1" fmla="*/ 4953 w 10167"/>
                <a:gd name="connsiteY1" fmla="*/ 1188 h 10004"/>
                <a:gd name="connsiteX2" fmla="*/ 862 w 10167"/>
                <a:gd name="connsiteY2" fmla="*/ 5458 h 10004"/>
                <a:gd name="connsiteX3" fmla="*/ 630 w 10167"/>
                <a:gd name="connsiteY3" fmla="*/ 10004 h 10004"/>
                <a:gd name="connsiteX0" fmla="*/ 10042 w 10042"/>
                <a:gd name="connsiteY0" fmla="*/ 3 h 10003"/>
                <a:gd name="connsiteX1" fmla="*/ 4828 w 10042"/>
                <a:gd name="connsiteY1" fmla="*/ 1187 h 10003"/>
                <a:gd name="connsiteX2" fmla="*/ 1068 w 10042"/>
                <a:gd name="connsiteY2" fmla="*/ 4394 h 10003"/>
                <a:gd name="connsiteX3" fmla="*/ 505 w 10042"/>
                <a:gd name="connsiteY3" fmla="*/ 10003 h 10003"/>
                <a:gd name="connsiteX0" fmla="*/ 10705 w 10705"/>
                <a:gd name="connsiteY0" fmla="*/ 6 h 9690"/>
                <a:gd name="connsiteX1" fmla="*/ 4828 w 10705"/>
                <a:gd name="connsiteY1" fmla="*/ 874 h 9690"/>
                <a:gd name="connsiteX2" fmla="*/ 1068 w 10705"/>
                <a:gd name="connsiteY2" fmla="*/ 4081 h 9690"/>
                <a:gd name="connsiteX3" fmla="*/ 505 w 10705"/>
                <a:gd name="connsiteY3" fmla="*/ 9690 h 9690"/>
                <a:gd name="connsiteX0" fmla="*/ 10000 w 10000"/>
                <a:gd name="connsiteY0" fmla="*/ 118 h 10112"/>
                <a:gd name="connsiteX1" fmla="*/ 4510 w 10000"/>
                <a:gd name="connsiteY1" fmla="*/ 1014 h 10112"/>
                <a:gd name="connsiteX2" fmla="*/ 998 w 10000"/>
                <a:gd name="connsiteY2" fmla="*/ 4324 h 10112"/>
                <a:gd name="connsiteX3" fmla="*/ 472 w 10000"/>
                <a:gd name="connsiteY3" fmla="*/ 10112 h 10112"/>
              </a:gdLst>
              <a:ahLst/>
              <a:cxnLst>
                <a:cxn ang="0">
                  <a:pos x="connsiteX0" y="connsiteY0"/>
                </a:cxn>
                <a:cxn ang="0">
                  <a:pos x="connsiteX1" y="connsiteY1"/>
                </a:cxn>
                <a:cxn ang="0">
                  <a:pos x="connsiteX2" y="connsiteY2"/>
                </a:cxn>
                <a:cxn ang="0">
                  <a:pos x="connsiteX3" y="connsiteY3"/>
                </a:cxn>
              </a:cxnLst>
              <a:rect l="l" t="t" r="r" b="b"/>
              <a:pathLst>
                <a:path w="10000" h="10112">
                  <a:moveTo>
                    <a:pt x="10000" y="118"/>
                  </a:moveTo>
                  <a:cubicBezTo>
                    <a:pt x="8035" y="-255"/>
                    <a:pt x="6010" y="313"/>
                    <a:pt x="4510" y="1014"/>
                  </a:cubicBezTo>
                  <a:cubicBezTo>
                    <a:pt x="3010" y="1715"/>
                    <a:pt x="1981" y="2878"/>
                    <a:pt x="998" y="4324"/>
                  </a:cubicBezTo>
                  <a:cubicBezTo>
                    <a:pt x="15" y="5768"/>
                    <a:pt x="-390" y="8848"/>
                    <a:pt x="472" y="10112"/>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eaLnBrk="1" hangingPunct="1">
                <a:spcBef>
                  <a:spcPct val="20000"/>
                </a:spcBef>
              </a:pPr>
              <a:endParaRPr lang="ja-JP" altLang="en-US" dirty="0">
                <a:solidFill>
                  <a:srgbClr val="000000"/>
                </a:solidFill>
                <a:latin typeface="Bookman Old Style" pitchFamily="18" charset="0"/>
                <a:ea typeface="ＭＳ Ｐゴシック" charset="-128"/>
              </a:endParaRPr>
            </a:p>
          </p:txBody>
        </p:sp>
        <p:sp>
          <p:nvSpPr>
            <p:cNvPr id="58" name="Freeform 57">
              <a:extLst>
                <a:ext uri="{FF2B5EF4-FFF2-40B4-BE49-F238E27FC236}">
                  <a16:creationId xmlns:a16="http://schemas.microsoft.com/office/drawing/2014/main" id="{00CAA310-7A8A-46DE-89CF-BE2AEA6E9784}"/>
                </a:ext>
              </a:extLst>
            </p:cNvPr>
            <p:cNvSpPr>
              <a:spLocks/>
            </p:cNvSpPr>
            <p:nvPr/>
          </p:nvSpPr>
          <p:spPr bwMode="auto">
            <a:xfrm>
              <a:off x="3653" y="1252"/>
              <a:ext cx="529" cy="535"/>
            </a:xfrm>
            <a:custGeom>
              <a:avLst/>
              <a:gdLst>
                <a:gd name="T0" fmla="*/ 557 w 557"/>
                <a:gd name="T1" fmla="*/ 0 h 572"/>
                <a:gd name="T2" fmla="*/ 224 w 557"/>
                <a:gd name="T3" fmla="*/ 103 h 572"/>
                <a:gd name="T4" fmla="*/ 43 w 557"/>
                <a:gd name="T5" fmla="*/ 322 h 572"/>
                <a:gd name="T6" fmla="*/ 0 w 557"/>
                <a:gd name="T7" fmla="*/ 572 h 572"/>
                <a:gd name="connsiteX0" fmla="*/ 9564 w 9564"/>
                <a:gd name="connsiteY0" fmla="*/ 0 h 10065"/>
                <a:gd name="connsiteX1" fmla="*/ 3586 w 9564"/>
                <a:gd name="connsiteY1" fmla="*/ 1801 h 10065"/>
                <a:gd name="connsiteX2" fmla="*/ 336 w 9564"/>
                <a:gd name="connsiteY2" fmla="*/ 5629 h 10065"/>
                <a:gd name="connsiteX3" fmla="*/ 65 w 9564"/>
                <a:gd name="connsiteY3" fmla="*/ 10065 h 10065"/>
                <a:gd name="connsiteX0" fmla="*/ 10305 w 10305"/>
                <a:gd name="connsiteY0" fmla="*/ 0 h 10000"/>
                <a:gd name="connsiteX1" fmla="*/ 4054 w 10305"/>
                <a:gd name="connsiteY1" fmla="*/ 1789 h 10000"/>
                <a:gd name="connsiteX2" fmla="*/ 656 w 10305"/>
                <a:gd name="connsiteY2" fmla="*/ 5593 h 10000"/>
                <a:gd name="connsiteX3" fmla="*/ 373 w 10305"/>
                <a:gd name="connsiteY3" fmla="*/ 10000 h 10000"/>
                <a:gd name="connsiteX0" fmla="*/ 10410 w 10410"/>
                <a:gd name="connsiteY0" fmla="*/ 0 h 9740"/>
                <a:gd name="connsiteX1" fmla="*/ 4054 w 10410"/>
                <a:gd name="connsiteY1" fmla="*/ 1529 h 9740"/>
                <a:gd name="connsiteX2" fmla="*/ 656 w 10410"/>
                <a:gd name="connsiteY2" fmla="*/ 5333 h 9740"/>
                <a:gd name="connsiteX3" fmla="*/ 373 w 10410"/>
                <a:gd name="connsiteY3" fmla="*/ 9740 h 9740"/>
                <a:gd name="connsiteX0" fmla="*/ 10001 w 10001"/>
                <a:gd name="connsiteY0" fmla="*/ 114 h 10114"/>
                <a:gd name="connsiteX1" fmla="*/ 3895 w 10001"/>
                <a:gd name="connsiteY1" fmla="*/ 1684 h 10114"/>
                <a:gd name="connsiteX2" fmla="*/ 631 w 10001"/>
                <a:gd name="connsiteY2" fmla="*/ 5589 h 10114"/>
                <a:gd name="connsiteX3" fmla="*/ 359 w 10001"/>
                <a:gd name="connsiteY3" fmla="*/ 10114 h 10114"/>
                <a:gd name="connsiteX0" fmla="*/ 10001 w 10001"/>
                <a:gd name="connsiteY0" fmla="*/ 61 h 10061"/>
                <a:gd name="connsiteX1" fmla="*/ 3895 w 10001"/>
                <a:gd name="connsiteY1" fmla="*/ 1631 h 10061"/>
                <a:gd name="connsiteX2" fmla="*/ 631 w 10001"/>
                <a:gd name="connsiteY2" fmla="*/ 5536 h 10061"/>
                <a:gd name="connsiteX3" fmla="*/ 359 w 10001"/>
                <a:gd name="connsiteY3" fmla="*/ 10061 h 10061"/>
                <a:gd name="connsiteX0" fmla="*/ 9666 w 9666"/>
                <a:gd name="connsiteY0" fmla="*/ 56 h 10156"/>
                <a:gd name="connsiteX1" fmla="*/ 3895 w 9666"/>
                <a:gd name="connsiteY1" fmla="*/ 1726 h 10156"/>
                <a:gd name="connsiteX2" fmla="*/ 631 w 9666"/>
                <a:gd name="connsiteY2" fmla="*/ 5631 h 10156"/>
                <a:gd name="connsiteX3" fmla="*/ 359 w 9666"/>
                <a:gd name="connsiteY3" fmla="*/ 10156 h 10156"/>
                <a:gd name="connsiteX0" fmla="*/ 10243 w 10243"/>
                <a:gd name="connsiteY0" fmla="*/ 64 h 9812"/>
                <a:gd name="connsiteX1" fmla="*/ 4030 w 10243"/>
                <a:gd name="connsiteY1" fmla="*/ 1511 h 9812"/>
                <a:gd name="connsiteX2" fmla="*/ 653 w 10243"/>
                <a:gd name="connsiteY2" fmla="*/ 5357 h 9812"/>
                <a:gd name="connsiteX3" fmla="*/ 371 w 10243"/>
                <a:gd name="connsiteY3" fmla="*/ 9812 h 9812"/>
              </a:gdLst>
              <a:ahLst/>
              <a:cxnLst>
                <a:cxn ang="0">
                  <a:pos x="connsiteX0" y="connsiteY0"/>
                </a:cxn>
                <a:cxn ang="0">
                  <a:pos x="connsiteX1" y="connsiteY1"/>
                </a:cxn>
                <a:cxn ang="0">
                  <a:pos x="connsiteX2" y="connsiteY2"/>
                </a:cxn>
                <a:cxn ang="0">
                  <a:pos x="connsiteX3" y="connsiteY3"/>
                </a:cxn>
              </a:cxnLst>
              <a:rect l="l" t="t" r="r" b="b"/>
              <a:pathLst>
                <a:path w="10243" h="9812">
                  <a:moveTo>
                    <a:pt x="10243" y="64"/>
                  </a:moveTo>
                  <a:cubicBezTo>
                    <a:pt x="8335" y="-245"/>
                    <a:pt x="5628" y="629"/>
                    <a:pt x="4030" y="1511"/>
                  </a:cubicBezTo>
                  <a:cubicBezTo>
                    <a:pt x="2432" y="2393"/>
                    <a:pt x="1344" y="3987"/>
                    <a:pt x="653" y="5357"/>
                  </a:cubicBezTo>
                  <a:cubicBezTo>
                    <a:pt x="-37" y="6727"/>
                    <a:pt x="-258" y="8932"/>
                    <a:pt x="371" y="9812"/>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eaLnBrk="1" hangingPunct="1">
                <a:spcBef>
                  <a:spcPct val="20000"/>
                </a:spcBef>
              </a:pPr>
              <a:endParaRPr lang="ja-JP" altLang="en-US" dirty="0">
                <a:solidFill>
                  <a:srgbClr val="000000"/>
                </a:solidFill>
                <a:latin typeface="Bookman Old Style" pitchFamily="18" charset="0"/>
                <a:ea typeface="ＭＳ Ｐゴシック" charset="-128"/>
              </a:endParaRPr>
            </a:p>
          </p:txBody>
        </p:sp>
        <p:sp>
          <p:nvSpPr>
            <p:cNvPr id="59" name="Freeform 58">
              <a:extLst>
                <a:ext uri="{FF2B5EF4-FFF2-40B4-BE49-F238E27FC236}">
                  <a16:creationId xmlns:a16="http://schemas.microsoft.com/office/drawing/2014/main" id="{98946026-AF05-455E-97A3-03BA3DA13DF3}"/>
                </a:ext>
              </a:extLst>
            </p:cNvPr>
            <p:cNvSpPr>
              <a:spLocks/>
            </p:cNvSpPr>
            <p:nvPr/>
          </p:nvSpPr>
          <p:spPr bwMode="auto">
            <a:xfrm>
              <a:off x="3967" y="1380"/>
              <a:ext cx="331" cy="346"/>
            </a:xfrm>
            <a:custGeom>
              <a:avLst/>
              <a:gdLst>
                <a:gd name="T0" fmla="*/ 295 w 295"/>
                <a:gd name="T1" fmla="*/ 0 h 421"/>
                <a:gd name="T2" fmla="*/ 103 w 295"/>
                <a:gd name="T3" fmla="*/ 85 h 421"/>
                <a:gd name="T4" fmla="*/ 17 w 295"/>
                <a:gd name="T5" fmla="*/ 214 h 421"/>
                <a:gd name="T6" fmla="*/ 3 w 295"/>
                <a:gd name="T7" fmla="*/ 421 h 421"/>
                <a:gd name="connsiteX0" fmla="*/ 9554 w 9554"/>
                <a:gd name="connsiteY0" fmla="*/ 0 h 9097"/>
                <a:gd name="connsiteX1" fmla="*/ 3046 w 9554"/>
                <a:gd name="connsiteY1" fmla="*/ 2019 h 9097"/>
                <a:gd name="connsiteX2" fmla="*/ 130 w 9554"/>
                <a:gd name="connsiteY2" fmla="*/ 5083 h 9097"/>
                <a:gd name="connsiteX3" fmla="*/ 987 w 9554"/>
                <a:gd name="connsiteY3" fmla="*/ 9097 h 9097"/>
                <a:gd name="connsiteX0" fmla="*/ 10322 w 10322"/>
                <a:gd name="connsiteY0" fmla="*/ 0 h 10000"/>
                <a:gd name="connsiteX1" fmla="*/ 3510 w 10322"/>
                <a:gd name="connsiteY1" fmla="*/ 2219 h 10000"/>
                <a:gd name="connsiteX2" fmla="*/ 458 w 10322"/>
                <a:gd name="connsiteY2" fmla="*/ 5588 h 10000"/>
                <a:gd name="connsiteX3" fmla="*/ 1355 w 10322"/>
                <a:gd name="connsiteY3" fmla="*/ 10000 h 10000"/>
                <a:gd name="connsiteX0" fmla="*/ 10383 w 10383"/>
                <a:gd name="connsiteY0" fmla="*/ 0 h 9385"/>
                <a:gd name="connsiteX1" fmla="*/ 3510 w 10383"/>
                <a:gd name="connsiteY1" fmla="*/ 1604 h 9385"/>
                <a:gd name="connsiteX2" fmla="*/ 458 w 10383"/>
                <a:gd name="connsiteY2" fmla="*/ 4973 h 9385"/>
                <a:gd name="connsiteX3" fmla="*/ 1355 w 10383"/>
                <a:gd name="connsiteY3" fmla="*/ 9385 h 9385"/>
                <a:gd name="connsiteX0" fmla="*/ 10000 w 10000"/>
                <a:gd name="connsiteY0" fmla="*/ 61 h 10061"/>
                <a:gd name="connsiteX1" fmla="*/ 3381 w 10000"/>
                <a:gd name="connsiteY1" fmla="*/ 1770 h 10061"/>
                <a:gd name="connsiteX2" fmla="*/ 441 w 10000"/>
                <a:gd name="connsiteY2" fmla="*/ 5360 h 10061"/>
                <a:gd name="connsiteX3" fmla="*/ 1305 w 10000"/>
                <a:gd name="connsiteY3" fmla="*/ 10061 h 10061"/>
                <a:gd name="connsiteX0" fmla="*/ 10935 w 10935"/>
                <a:gd name="connsiteY0" fmla="*/ 93 h 9488"/>
                <a:gd name="connsiteX1" fmla="*/ 3381 w 10935"/>
                <a:gd name="connsiteY1" fmla="*/ 1197 h 9488"/>
                <a:gd name="connsiteX2" fmla="*/ 441 w 10935"/>
                <a:gd name="connsiteY2" fmla="*/ 4787 h 9488"/>
                <a:gd name="connsiteX3" fmla="*/ 1305 w 10935"/>
                <a:gd name="connsiteY3" fmla="*/ 9488 h 9488"/>
                <a:gd name="connsiteX0" fmla="*/ 10000 w 10000"/>
                <a:gd name="connsiteY0" fmla="*/ 200 h 10102"/>
                <a:gd name="connsiteX1" fmla="*/ 3092 w 10000"/>
                <a:gd name="connsiteY1" fmla="*/ 1364 h 10102"/>
                <a:gd name="connsiteX2" fmla="*/ 403 w 10000"/>
                <a:gd name="connsiteY2" fmla="*/ 5147 h 10102"/>
                <a:gd name="connsiteX3" fmla="*/ 1193 w 10000"/>
                <a:gd name="connsiteY3" fmla="*/ 10102 h 10102"/>
                <a:gd name="connsiteX0" fmla="*/ 9893 w 9893"/>
                <a:gd name="connsiteY0" fmla="*/ 227 h 9916"/>
                <a:gd name="connsiteX1" fmla="*/ 3092 w 9893"/>
                <a:gd name="connsiteY1" fmla="*/ 1178 h 9916"/>
                <a:gd name="connsiteX2" fmla="*/ 403 w 9893"/>
                <a:gd name="connsiteY2" fmla="*/ 4961 h 9916"/>
                <a:gd name="connsiteX3" fmla="*/ 1193 w 9893"/>
                <a:gd name="connsiteY3" fmla="*/ 9916 h 9916"/>
                <a:gd name="connsiteX0" fmla="*/ 10000 w 10000"/>
                <a:gd name="connsiteY0" fmla="*/ 576 h 10347"/>
                <a:gd name="connsiteX1" fmla="*/ 3125 w 10000"/>
                <a:gd name="connsiteY1" fmla="*/ 1535 h 10347"/>
                <a:gd name="connsiteX2" fmla="*/ 407 w 10000"/>
                <a:gd name="connsiteY2" fmla="*/ 5350 h 10347"/>
                <a:gd name="connsiteX3" fmla="*/ 1206 w 10000"/>
                <a:gd name="connsiteY3" fmla="*/ 10347 h 10347"/>
              </a:gdLst>
              <a:ahLst/>
              <a:cxnLst>
                <a:cxn ang="0">
                  <a:pos x="connsiteX0" y="connsiteY0"/>
                </a:cxn>
                <a:cxn ang="0">
                  <a:pos x="connsiteX1" y="connsiteY1"/>
                </a:cxn>
                <a:cxn ang="0">
                  <a:pos x="connsiteX2" y="connsiteY2"/>
                </a:cxn>
                <a:cxn ang="0">
                  <a:pos x="connsiteX3" y="connsiteY3"/>
                </a:cxn>
              </a:cxnLst>
              <a:rect l="l" t="t" r="r" b="b"/>
              <a:pathLst>
                <a:path w="10000" h="10347">
                  <a:moveTo>
                    <a:pt x="10000" y="576"/>
                  </a:moveTo>
                  <a:cubicBezTo>
                    <a:pt x="8266" y="-858"/>
                    <a:pt x="4725" y="739"/>
                    <a:pt x="3125" y="1535"/>
                  </a:cubicBezTo>
                  <a:cubicBezTo>
                    <a:pt x="1526" y="2331"/>
                    <a:pt x="946" y="3694"/>
                    <a:pt x="407" y="5350"/>
                  </a:cubicBezTo>
                  <a:cubicBezTo>
                    <a:pt x="-129" y="7006"/>
                    <a:pt x="-373" y="9130"/>
                    <a:pt x="1206" y="10347"/>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pPr algn="ctr" eaLnBrk="1" hangingPunct="1">
                <a:spcBef>
                  <a:spcPct val="20000"/>
                </a:spcBef>
              </a:pPr>
              <a:endParaRPr lang="ja-JP" altLang="en-US" dirty="0">
                <a:solidFill>
                  <a:srgbClr val="000000"/>
                </a:solidFill>
                <a:latin typeface="Bookman Old Style" pitchFamily="18" charset="0"/>
                <a:ea typeface="ＭＳ Ｐゴシック" charset="-128"/>
              </a:endParaRPr>
            </a:p>
          </p:txBody>
        </p:sp>
        <p:sp>
          <p:nvSpPr>
            <p:cNvPr id="60" name="Freeform 59">
              <a:extLst>
                <a:ext uri="{FF2B5EF4-FFF2-40B4-BE49-F238E27FC236}">
                  <a16:creationId xmlns:a16="http://schemas.microsoft.com/office/drawing/2014/main" id="{B9FF1B1C-B73E-43CE-8FAC-8DC3C565B01E}"/>
                </a:ext>
              </a:extLst>
            </p:cNvPr>
            <p:cNvSpPr>
              <a:spLocks/>
            </p:cNvSpPr>
            <p:nvPr/>
          </p:nvSpPr>
          <p:spPr bwMode="auto">
            <a:xfrm>
              <a:off x="3540" y="1043"/>
              <a:ext cx="681" cy="593"/>
            </a:xfrm>
            <a:custGeom>
              <a:avLst/>
              <a:gdLst>
                <a:gd name="T0" fmla="*/ 0 w 687"/>
                <a:gd name="T1" fmla="*/ 0 h 607"/>
                <a:gd name="T2" fmla="*/ 393 w 687"/>
                <a:gd name="T3" fmla="*/ 185 h 607"/>
                <a:gd name="T4" fmla="*/ 643 w 687"/>
                <a:gd name="T5" fmla="*/ 471 h 607"/>
                <a:gd name="T6" fmla="*/ 658 w 687"/>
                <a:gd name="T7" fmla="*/ 607 h 607"/>
                <a:gd name="connsiteX0" fmla="*/ 0 w 10455"/>
                <a:gd name="connsiteY0" fmla="*/ 0 h 9764"/>
                <a:gd name="connsiteX1" fmla="*/ 6476 w 10455"/>
                <a:gd name="connsiteY1" fmla="*/ 2812 h 9764"/>
                <a:gd name="connsiteX2" fmla="*/ 10115 w 10455"/>
                <a:gd name="connsiteY2" fmla="*/ 7523 h 9764"/>
                <a:gd name="connsiteX3" fmla="*/ 10333 w 10455"/>
                <a:gd name="connsiteY3" fmla="*/ 9764 h 9764"/>
                <a:gd name="connsiteX0" fmla="*/ 0 w 10000"/>
                <a:gd name="connsiteY0" fmla="*/ 8 h 10008"/>
                <a:gd name="connsiteX1" fmla="*/ 6194 w 10000"/>
                <a:gd name="connsiteY1" fmla="*/ 2888 h 10008"/>
                <a:gd name="connsiteX2" fmla="*/ 9675 w 10000"/>
                <a:gd name="connsiteY2" fmla="*/ 7713 h 10008"/>
                <a:gd name="connsiteX3" fmla="*/ 9883 w 10000"/>
                <a:gd name="connsiteY3" fmla="*/ 10008 h 10008"/>
                <a:gd name="connsiteX0" fmla="*/ 0 w 9925"/>
                <a:gd name="connsiteY0" fmla="*/ 10 h 9768"/>
                <a:gd name="connsiteX1" fmla="*/ 6119 w 9925"/>
                <a:gd name="connsiteY1" fmla="*/ 2648 h 9768"/>
                <a:gd name="connsiteX2" fmla="*/ 9600 w 9925"/>
                <a:gd name="connsiteY2" fmla="*/ 7473 h 9768"/>
                <a:gd name="connsiteX3" fmla="*/ 9808 w 9925"/>
                <a:gd name="connsiteY3" fmla="*/ 9768 h 9768"/>
                <a:gd name="connsiteX0" fmla="*/ 0 w 9574"/>
                <a:gd name="connsiteY0" fmla="*/ 8 h 10245"/>
                <a:gd name="connsiteX1" fmla="*/ 5739 w 9574"/>
                <a:gd name="connsiteY1" fmla="*/ 2956 h 10245"/>
                <a:gd name="connsiteX2" fmla="*/ 9247 w 9574"/>
                <a:gd name="connsiteY2" fmla="*/ 7895 h 10245"/>
                <a:gd name="connsiteX3" fmla="*/ 9456 w 9574"/>
                <a:gd name="connsiteY3" fmla="*/ 10245 h 10245"/>
                <a:gd name="connsiteX0" fmla="*/ 0 w 10000"/>
                <a:gd name="connsiteY0" fmla="*/ 9 h 10001"/>
                <a:gd name="connsiteX1" fmla="*/ 6177 w 10000"/>
                <a:gd name="connsiteY1" fmla="*/ 2675 h 10001"/>
                <a:gd name="connsiteX2" fmla="*/ 9658 w 10000"/>
                <a:gd name="connsiteY2" fmla="*/ 7707 h 10001"/>
                <a:gd name="connsiteX3" fmla="*/ 9877 w 10000"/>
                <a:gd name="connsiteY3" fmla="*/ 10001 h 10001"/>
                <a:gd name="connsiteX0" fmla="*/ 0 w 9883"/>
                <a:gd name="connsiteY0" fmla="*/ 9 h 10001"/>
                <a:gd name="connsiteX1" fmla="*/ 6177 w 9883"/>
                <a:gd name="connsiteY1" fmla="*/ 2675 h 10001"/>
                <a:gd name="connsiteX2" fmla="*/ 9422 w 9883"/>
                <a:gd name="connsiteY2" fmla="*/ 6772 h 10001"/>
                <a:gd name="connsiteX3" fmla="*/ 9877 w 9883"/>
                <a:gd name="connsiteY3" fmla="*/ 10001 h 10001"/>
                <a:gd name="connsiteX0" fmla="*/ 0 w 9994"/>
                <a:gd name="connsiteY0" fmla="*/ 9 h 10000"/>
                <a:gd name="connsiteX1" fmla="*/ 6250 w 9994"/>
                <a:gd name="connsiteY1" fmla="*/ 2675 h 10000"/>
                <a:gd name="connsiteX2" fmla="*/ 9295 w 9994"/>
                <a:gd name="connsiteY2" fmla="*/ 6530 h 10000"/>
                <a:gd name="connsiteX3" fmla="*/ 9994 w 9994"/>
                <a:gd name="connsiteY3" fmla="*/ 10000 h 10000"/>
                <a:gd name="connsiteX0" fmla="*/ 0 w 10000"/>
                <a:gd name="connsiteY0" fmla="*/ 9 h 10000"/>
                <a:gd name="connsiteX1" fmla="*/ 6254 w 10000"/>
                <a:gd name="connsiteY1" fmla="*/ 2675 h 10000"/>
                <a:gd name="connsiteX2" fmla="*/ 9407 w 10000"/>
                <a:gd name="connsiteY2" fmla="*/ 6439 h 10000"/>
                <a:gd name="connsiteX3" fmla="*/ 10000 w 10000"/>
                <a:gd name="connsiteY3" fmla="*/ 10000 h 10000"/>
                <a:gd name="connsiteX0" fmla="*/ 0 w 10092"/>
                <a:gd name="connsiteY0" fmla="*/ 9 h 10000"/>
                <a:gd name="connsiteX1" fmla="*/ 6254 w 10092"/>
                <a:gd name="connsiteY1" fmla="*/ 2675 h 10000"/>
                <a:gd name="connsiteX2" fmla="*/ 9407 w 10092"/>
                <a:gd name="connsiteY2" fmla="*/ 6439 h 10000"/>
                <a:gd name="connsiteX3" fmla="*/ 10000 w 10092"/>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92" h="10000">
                  <a:moveTo>
                    <a:pt x="0" y="9"/>
                  </a:moveTo>
                  <a:cubicBezTo>
                    <a:pt x="1999" y="-132"/>
                    <a:pt x="4686" y="1603"/>
                    <a:pt x="6254" y="2675"/>
                  </a:cubicBezTo>
                  <a:cubicBezTo>
                    <a:pt x="7822" y="3747"/>
                    <a:pt x="8753" y="5259"/>
                    <a:pt x="9407" y="6439"/>
                  </a:cubicBezTo>
                  <a:cubicBezTo>
                    <a:pt x="10058" y="7621"/>
                    <a:pt x="10220" y="9258"/>
                    <a:pt x="10000" y="10000"/>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spcBef>
                  <a:spcPct val="20000"/>
                </a:spcBef>
              </a:pPr>
              <a:endParaRPr lang="ja-JP" altLang="en-US">
                <a:solidFill>
                  <a:srgbClr val="000000"/>
                </a:solidFill>
                <a:latin typeface="Bookman Old Style" pitchFamily="18" charset="0"/>
                <a:ea typeface="ＭＳ Ｐゴシック" charset="-128"/>
              </a:endParaRPr>
            </a:p>
          </p:txBody>
        </p:sp>
        <p:sp>
          <p:nvSpPr>
            <p:cNvPr id="61" name="Freeform 60">
              <a:extLst>
                <a:ext uri="{FF2B5EF4-FFF2-40B4-BE49-F238E27FC236}">
                  <a16:creationId xmlns:a16="http://schemas.microsoft.com/office/drawing/2014/main" id="{32122814-A9BB-467E-99FA-2F21894F4BCC}"/>
                </a:ext>
              </a:extLst>
            </p:cNvPr>
            <p:cNvSpPr>
              <a:spLocks/>
            </p:cNvSpPr>
            <p:nvPr/>
          </p:nvSpPr>
          <p:spPr bwMode="auto">
            <a:xfrm>
              <a:off x="3354" y="1122"/>
              <a:ext cx="701" cy="584"/>
            </a:xfrm>
            <a:custGeom>
              <a:avLst/>
              <a:gdLst>
                <a:gd name="T0" fmla="*/ 0 w 657"/>
                <a:gd name="T1" fmla="*/ 0 h 628"/>
                <a:gd name="T2" fmla="*/ 392 w 657"/>
                <a:gd name="T3" fmla="*/ 193 h 628"/>
                <a:gd name="T4" fmla="*/ 592 w 657"/>
                <a:gd name="T5" fmla="*/ 393 h 628"/>
                <a:gd name="T6" fmla="*/ 657 w 657"/>
                <a:gd name="T7" fmla="*/ 628 h 628"/>
                <a:gd name="connsiteX0" fmla="*/ 0 w 10490"/>
                <a:gd name="connsiteY0" fmla="*/ 0 h 9544"/>
                <a:gd name="connsiteX1" fmla="*/ 6457 w 10490"/>
                <a:gd name="connsiteY1" fmla="*/ 2617 h 9544"/>
                <a:gd name="connsiteX2" fmla="*/ 9501 w 10490"/>
                <a:gd name="connsiteY2" fmla="*/ 5802 h 9544"/>
                <a:gd name="connsiteX3" fmla="*/ 10490 w 10490"/>
                <a:gd name="connsiteY3" fmla="*/ 9544 h 9544"/>
                <a:gd name="connsiteX0" fmla="*/ 0 w 10000"/>
                <a:gd name="connsiteY0" fmla="*/ 0 h 10000"/>
                <a:gd name="connsiteX1" fmla="*/ 6155 w 10000"/>
                <a:gd name="connsiteY1" fmla="*/ 2742 h 10000"/>
                <a:gd name="connsiteX2" fmla="*/ 9057 w 10000"/>
                <a:gd name="connsiteY2" fmla="*/ 6079 h 10000"/>
                <a:gd name="connsiteX3" fmla="*/ 10000 w 10000"/>
                <a:gd name="connsiteY3" fmla="*/ 10000 h 10000"/>
                <a:gd name="connsiteX0" fmla="*/ 0 w 9766"/>
                <a:gd name="connsiteY0" fmla="*/ 0 h 9672"/>
                <a:gd name="connsiteX1" fmla="*/ 6155 w 9766"/>
                <a:gd name="connsiteY1" fmla="*/ 2742 h 9672"/>
                <a:gd name="connsiteX2" fmla="*/ 9057 w 9766"/>
                <a:gd name="connsiteY2" fmla="*/ 6079 h 9672"/>
                <a:gd name="connsiteX3" fmla="*/ 9766 w 9766"/>
                <a:gd name="connsiteY3" fmla="*/ 9672 h 9672"/>
                <a:gd name="connsiteX0" fmla="*/ 0 w 10076"/>
                <a:gd name="connsiteY0" fmla="*/ 0 h 10000"/>
                <a:gd name="connsiteX1" fmla="*/ 6302 w 10076"/>
                <a:gd name="connsiteY1" fmla="*/ 2835 h 10000"/>
                <a:gd name="connsiteX2" fmla="*/ 9274 w 10076"/>
                <a:gd name="connsiteY2" fmla="*/ 6285 h 10000"/>
                <a:gd name="connsiteX3" fmla="*/ 10000 w 10076"/>
                <a:gd name="connsiteY3" fmla="*/ 10000 h 10000"/>
                <a:gd name="connsiteX0" fmla="*/ 0 w 9986"/>
                <a:gd name="connsiteY0" fmla="*/ 0 h 10093"/>
                <a:gd name="connsiteX1" fmla="*/ 6302 w 9986"/>
                <a:gd name="connsiteY1" fmla="*/ 2835 h 10093"/>
                <a:gd name="connsiteX2" fmla="*/ 9274 w 9986"/>
                <a:gd name="connsiteY2" fmla="*/ 6285 h 10093"/>
                <a:gd name="connsiteX3" fmla="*/ 9894 w 9986"/>
                <a:gd name="connsiteY3" fmla="*/ 10093 h 10093"/>
                <a:gd name="connsiteX0" fmla="*/ 0 w 10000"/>
                <a:gd name="connsiteY0" fmla="*/ 16 h 10016"/>
                <a:gd name="connsiteX1" fmla="*/ 6311 w 10000"/>
                <a:gd name="connsiteY1" fmla="*/ 2825 h 10016"/>
                <a:gd name="connsiteX2" fmla="*/ 9287 w 10000"/>
                <a:gd name="connsiteY2" fmla="*/ 6243 h 10016"/>
                <a:gd name="connsiteX3" fmla="*/ 9908 w 10000"/>
                <a:gd name="connsiteY3" fmla="*/ 10016 h 10016"/>
                <a:gd name="connsiteX0" fmla="*/ 0 w 10426"/>
                <a:gd name="connsiteY0" fmla="*/ 18 h 9865"/>
                <a:gd name="connsiteX1" fmla="*/ 6737 w 10426"/>
                <a:gd name="connsiteY1" fmla="*/ 2674 h 9865"/>
                <a:gd name="connsiteX2" fmla="*/ 9713 w 10426"/>
                <a:gd name="connsiteY2" fmla="*/ 6092 h 9865"/>
                <a:gd name="connsiteX3" fmla="*/ 10334 w 10426"/>
                <a:gd name="connsiteY3" fmla="*/ 9865 h 9865"/>
                <a:gd name="connsiteX0" fmla="*/ 0 w 10000"/>
                <a:gd name="connsiteY0" fmla="*/ 150 h 10132"/>
                <a:gd name="connsiteX1" fmla="*/ 6462 w 10000"/>
                <a:gd name="connsiteY1" fmla="*/ 2843 h 10132"/>
                <a:gd name="connsiteX2" fmla="*/ 9316 w 10000"/>
                <a:gd name="connsiteY2" fmla="*/ 6307 h 10132"/>
                <a:gd name="connsiteX3" fmla="*/ 9912 w 10000"/>
                <a:gd name="connsiteY3" fmla="*/ 10132 h 10132"/>
              </a:gdLst>
              <a:ahLst/>
              <a:cxnLst>
                <a:cxn ang="0">
                  <a:pos x="connsiteX0" y="connsiteY0"/>
                </a:cxn>
                <a:cxn ang="0">
                  <a:pos x="connsiteX1" y="connsiteY1"/>
                </a:cxn>
                <a:cxn ang="0">
                  <a:pos x="connsiteX2" y="connsiteY2"/>
                </a:cxn>
                <a:cxn ang="0">
                  <a:pos x="connsiteX3" y="connsiteY3"/>
                </a:cxn>
              </a:cxnLst>
              <a:rect l="l" t="t" r="r" b="b"/>
              <a:pathLst>
                <a:path w="10000" h="10132">
                  <a:moveTo>
                    <a:pt x="0" y="150"/>
                  </a:moveTo>
                  <a:cubicBezTo>
                    <a:pt x="2332" y="-630"/>
                    <a:pt x="4909" y="1817"/>
                    <a:pt x="6462" y="2843"/>
                  </a:cubicBezTo>
                  <a:cubicBezTo>
                    <a:pt x="8015" y="3868"/>
                    <a:pt x="8688" y="5060"/>
                    <a:pt x="9316" y="6307"/>
                  </a:cubicBezTo>
                  <a:cubicBezTo>
                    <a:pt x="9943" y="7555"/>
                    <a:pt x="10133" y="9159"/>
                    <a:pt x="9912" y="10132"/>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spcBef>
                  <a:spcPct val="20000"/>
                </a:spcBef>
              </a:pPr>
              <a:endParaRPr lang="ja-JP" altLang="en-US">
                <a:solidFill>
                  <a:srgbClr val="000000"/>
                </a:solidFill>
                <a:latin typeface="Bookman Old Style" pitchFamily="18" charset="0"/>
                <a:ea typeface="ＭＳ Ｐゴシック" charset="-128"/>
              </a:endParaRPr>
            </a:p>
          </p:txBody>
        </p:sp>
        <p:sp>
          <p:nvSpPr>
            <p:cNvPr id="62" name="Freeform 61">
              <a:extLst>
                <a:ext uri="{FF2B5EF4-FFF2-40B4-BE49-F238E27FC236}">
                  <a16:creationId xmlns:a16="http://schemas.microsoft.com/office/drawing/2014/main" id="{DA984637-F220-4F71-A212-8BF6B8382046}"/>
                </a:ext>
              </a:extLst>
            </p:cNvPr>
            <p:cNvSpPr>
              <a:spLocks/>
            </p:cNvSpPr>
            <p:nvPr/>
          </p:nvSpPr>
          <p:spPr bwMode="auto">
            <a:xfrm>
              <a:off x="3251" y="1266"/>
              <a:ext cx="529" cy="520"/>
            </a:xfrm>
            <a:custGeom>
              <a:avLst/>
              <a:gdLst>
                <a:gd name="T0" fmla="*/ 0 w 493"/>
                <a:gd name="T1" fmla="*/ 0 h 550"/>
                <a:gd name="T2" fmla="*/ 357 w 493"/>
                <a:gd name="T3" fmla="*/ 200 h 550"/>
                <a:gd name="T4" fmla="*/ 457 w 493"/>
                <a:gd name="T5" fmla="*/ 335 h 550"/>
                <a:gd name="T6" fmla="*/ 493 w 493"/>
                <a:gd name="T7" fmla="*/ 550 h 550"/>
                <a:gd name="connsiteX0" fmla="*/ 0 w 10290"/>
                <a:gd name="connsiteY0" fmla="*/ 0 h 9740"/>
                <a:gd name="connsiteX1" fmla="*/ 7531 w 10290"/>
                <a:gd name="connsiteY1" fmla="*/ 3376 h 9740"/>
                <a:gd name="connsiteX2" fmla="*/ 9560 w 10290"/>
                <a:gd name="connsiteY2" fmla="*/ 5831 h 9740"/>
                <a:gd name="connsiteX3" fmla="*/ 10290 w 10290"/>
                <a:gd name="connsiteY3" fmla="*/ 9740 h 9740"/>
                <a:gd name="connsiteX0" fmla="*/ 0 w 10000"/>
                <a:gd name="connsiteY0" fmla="*/ 0 h 10000"/>
                <a:gd name="connsiteX1" fmla="*/ 7319 w 10000"/>
                <a:gd name="connsiteY1" fmla="*/ 3466 h 10000"/>
                <a:gd name="connsiteX2" fmla="*/ 9291 w 10000"/>
                <a:gd name="connsiteY2" fmla="*/ 5987 h 10000"/>
                <a:gd name="connsiteX3" fmla="*/ 10000 w 10000"/>
                <a:gd name="connsiteY3" fmla="*/ 10000 h 10000"/>
                <a:gd name="connsiteX0" fmla="*/ 0 w 10000"/>
                <a:gd name="connsiteY0" fmla="*/ 0 h 10000"/>
                <a:gd name="connsiteX1" fmla="*/ 7354 w 10000"/>
                <a:gd name="connsiteY1" fmla="*/ 3399 h 10000"/>
                <a:gd name="connsiteX2" fmla="*/ 9291 w 10000"/>
                <a:gd name="connsiteY2" fmla="*/ 5987 h 10000"/>
                <a:gd name="connsiteX3" fmla="*/ 10000 w 10000"/>
                <a:gd name="connsiteY3" fmla="*/ 10000 h 10000"/>
                <a:gd name="connsiteX0" fmla="*/ 0 w 10141"/>
                <a:gd name="connsiteY0" fmla="*/ 0 h 10000"/>
                <a:gd name="connsiteX1" fmla="*/ 7354 w 10141"/>
                <a:gd name="connsiteY1" fmla="*/ 3399 h 10000"/>
                <a:gd name="connsiteX2" fmla="*/ 9291 w 10141"/>
                <a:gd name="connsiteY2" fmla="*/ 5987 h 10000"/>
                <a:gd name="connsiteX3" fmla="*/ 10000 w 10141"/>
                <a:gd name="connsiteY3" fmla="*/ 10000 h 10000"/>
                <a:gd name="connsiteX0" fmla="*/ 0 w 10167"/>
                <a:gd name="connsiteY0" fmla="*/ 0 h 10000"/>
                <a:gd name="connsiteX1" fmla="*/ 7354 w 10167"/>
                <a:gd name="connsiteY1" fmla="*/ 3399 h 10000"/>
                <a:gd name="connsiteX2" fmla="*/ 9467 w 10167"/>
                <a:gd name="connsiteY2" fmla="*/ 5620 h 10000"/>
                <a:gd name="connsiteX3" fmla="*/ 10000 w 10167"/>
                <a:gd name="connsiteY3" fmla="*/ 10000 h 10000"/>
                <a:gd name="connsiteX0" fmla="*/ 0 w 10167"/>
                <a:gd name="connsiteY0" fmla="*/ 0 h 10000"/>
                <a:gd name="connsiteX1" fmla="*/ 7354 w 10167"/>
                <a:gd name="connsiteY1" fmla="*/ 3399 h 10000"/>
                <a:gd name="connsiteX2" fmla="*/ 9467 w 10167"/>
                <a:gd name="connsiteY2" fmla="*/ 5620 h 10000"/>
                <a:gd name="connsiteX3" fmla="*/ 10000 w 10167"/>
                <a:gd name="connsiteY3" fmla="*/ 10000 h 10000"/>
                <a:gd name="connsiteX0" fmla="*/ 0 w 10167"/>
                <a:gd name="connsiteY0" fmla="*/ 0 h 10000"/>
                <a:gd name="connsiteX1" fmla="*/ 7107 w 10167"/>
                <a:gd name="connsiteY1" fmla="*/ 2665 h 10000"/>
                <a:gd name="connsiteX2" fmla="*/ 9467 w 10167"/>
                <a:gd name="connsiteY2" fmla="*/ 5620 h 10000"/>
                <a:gd name="connsiteX3" fmla="*/ 10000 w 10167"/>
                <a:gd name="connsiteY3" fmla="*/ 10000 h 10000"/>
                <a:gd name="connsiteX0" fmla="*/ 0 w 10450"/>
                <a:gd name="connsiteY0" fmla="*/ 1 h 9701"/>
                <a:gd name="connsiteX1" fmla="*/ 7390 w 10450"/>
                <a:gd name="connsiteY1" fmla="*/ 2366 h 9701"/>
                <a:gd name="connsiteX2" fmla="*/ 9750 w 10450"/>
                <a:gd name="connsiteY2" fmla="*/ 5321 h 9701"/>
                <a:gd name="connsiteX3" fmla="*/ 10283 w 10450"/>
                <a:gd name="connsiteY3" fmla="*/ 9701 h 9701"/>
              </a:gdLst>
              <a:ahLst/>
              <a:cxnLst>
                <a:cxn ang="0">
                  <a:pos x="connsiteX0" y="connsiteY0"/>
                </a:cxn>
                <a:cxn ang="0">
                  <a:pos x="connsiteX1" y="connsiteY1"/>
                </a:cxn>
                <a:cxn ang="0">
                  <a:pos x="connsiteX2" y="connsiteY2"/>
                </a:cxn>
                <a:cxn ang="0">
                  <a:pos x="connsiteX3" y="connsiteY3"/>
                </a:cxn>
              </a:cxnLst>
              <a:rect l="l" t="t" r="r" b="b"/>
              <a:pathLst>
                <a:path w="10450" h="9701">
                  <a:moveTo>
                    <a:pt x="0" y="1"/>
                  </a:moveTo>
                  <a:cubicBezTo>
                    <a:pt x="3597" y="-17"/>
                    <a:pt x="5765" y="1479"/>
                    <a:pt x="7390" y="2366"/>
                  </a:cubicBezTo>
                  <a:cubicBezTo>
                    <a:pt x="9015" y="3253"/>
                    <a:pt x="9296" y="4237"/>
                    <a:pt x="9750" y="5321"/>
                  </a:cubicBezTo>
                  <a:cubicBezTo>
                    <a:pt x="10202" y="6403"/>
                    <a:pt x="10726" y="7927"/>
                    <a:pt x="10283" y="9701"/>
                  </a:cubicBezTo>
                </a:path>
              </a:pathLst>
            </a:custGeom>
            <a:noFill/>
            <a:ln w="19050" cap="flat" cmpd="sng">
              <a:solidFill>
                <a:srgbClr val="FF66FF"/>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pPr algn="ctr" eaLnBrk="1" hangingPunct="1">
                <a:spcBef>
                  <a:spcPct val="20000"/>
                </a:spcBef>
              </a:pPr>
              <a:endParaRPr lang="ja-JP" altLang="en-US">
                <a:solidFill>
                  <a:srgbClr val="000000"/>
                </a:solidFill>
                <a:latin typeface="Bookman Old Style" pitchFamily="18" charset="0"/>
                <a:ea typeface="ＭＳ Ｐゴシック" charset="-128"/>
              </a:endParaRPr>
            </a:p>
          </p:txBody>
        </p:sp>
      </p:grpSp>
      <p:grpSp>
        <p:nvGrpSpPr>
          <p:cNvPr id="5" name="グループ化 4">
            <a:extLst>
              <a:ext uri="{FF2B5EF4-FFF2-40B4-BE49-F238E27FC236}">
                <a16:creationId xmlns:a16="http://schemas.microsoft.com/office/drawing/2014/main" id="{D6CF0F87-6DCB-4B16-B2EB-63B6CA201448}"/>
              </a:ext>
            </a:extLst>
          </p:cNvPr>
          <p:cNvGrpSpPr/>
          <p:nvPr/>
        </p:nvGrpSpPr>
        <p:grpSpPr>
          <a:xfrm>
            <a:off x="0" y="438912"/>
            <a:ext cx="7122064" cy="1035284"/>
            <a:chOff x="0" y="438912"/>
            <a:chExt cx="7122064" cy="1035284"/>
          </a:xfrm>
        </p:grpSpPr>
        <p:sp>
          <p:nvSpPr>
            <p:cNvPr id="92" name="Rectangle 2">
              <a:extLst>
                <a:ext uri="{FF2B5EF4-FFF2-40B4-BE49-F238E27FC236}">
                  <a16:creationId xmlns:a16="http://schemas.microsoft.com/office/drawing/2014/main" id="{6B70EB9F-9181-4201-9497-3A3B722C244F}"/>
                </a:ext>
              </a:extLst>
            </p:cNvPr>
            <p:cNvSpPr>
              <a:spLocks noChangeArrowheads="1"/>
            </p:cNvSpPr>
            <p:nvPr/>
          </p:nvSpPr>
          <p:spPr bwMode="auto">
            <a:xfrm>
              <a:off x="14623" y="509851"/>
              <a:ext cx="7093313" cy="960419"/>
            </a:xfrm>
            <a:prstGeom prst="rect">
              <a:avLst/>
            </a:prstGeom>
            <a:solidFill>
              <a:srgbClr val="FFFFCC"/>
            </a:solidFill>
            <a:ln w="12700">
              <a:solidFill>
                <a:srgbClr val="FF00FF"/>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sp>
          <p:nvSpPr>
            <p:cNvPr id="63" name="Rectangle 31">
              <a:extLst>
                <a:ext uri="{FF2B5EF4-FFF2-40B4-BE49-F238E27FC236}">
                  <a16:creationId xmlns:a16="http://schemas.microsoft.com/office/drawing/2014/main" id="{79A32C10-B2E3-43C3-AACD-8E1A3267D317}"/>
                </a:ext>
              </a:extLst>
            </p:cNvPr>
            <p:cNvSpPr>
              <a:spLocks noChangeArrowheads="1"/>
            </p:cNvSpPr>
            <p:nvPr/>
          </p:nvSpPr>
          <p:spPr bwMode="auto">
            <a:xfrm>
              <a:off x="0" y="438912"/>
              <a:ext cx="25138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Aft>
                  <a:spcPct val="0"/>
                </a:spcAft>
                <a:buNone/>
              </a:pPr>
              <a:r>
                <a:rPr lang="ja-JP" altLang="en-US" sz="2800" dirty="0">
                  <a:solidFill>
                    <a:srgbClr val="0000FF"/>
                  </a:solidFill>
                </a:rPr>
                <a:t>クーロンの法則</a:t>
              </a:r>
            </a:p>
          </p:txBody>
        </p:sp>
        <p:sp>
          <p:nvSpPr>
            <p:cNvPr id="64" name="Rectangle 184">
              <a:extLst>
                <a:ext uri="{FF2B5EF4-FFF2-40B4-BE49-F238E27FC236}">
                  <a16:creationId xmlns:a16="http://schemas.microsoft.com/office/drawing/2014/main" id="{E9AC8118-9958-4E05-AE84-9C9CB53F64EF}"/>
                </a:ext>
              </a:extLst>
            </p:cNvPr>
            <p:cNvSpPr>
              <a:spLocks noChangeArrowheads="1"/>
            </p:cNvSpPr>
            <p:nvPr/>
          </p:nvSpPr>
          <p:spPr bwMode="auto">
            <a:xfrm>
              <a:off x="109728" y="926592"/>
              <a:ext cx="1950720" cy="487680"/>
            </a:xfrm>
            <a:prstGeom prst="rect">
              <a:avLst/>
            </a:prstGeom>
            <a:noFill/>
            <a:ln w="28575">
              <a:solidFill>
                <a:srgbClr val="FF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graphicFrame>
          <p:nvGraphicFramePr>
            <p:cNvPr id="65" name="オブジェクト 64">
              <a:extLst>
                <a:ext uri="{FF2B5EF4-FFF2-40B4-BE49-F238E27FC236}">
                  <a16:creationId xmlns:a16="http://schemas.microsoft.com/office/drawing/2014/main" id="{3B72E212-8601-468E-824D-F6266A9CDB07}"/>
                </a:ext>
              </a:extLst>
            </p:cNvPr>
            <p:cNvGraphicFramePr>
              <a:graphicFrameLocks noChangeAspect="1"/>
            </p:cNvGraphicFramePr>
            <p:nvPr/>
          </p:nvGraphicFramePr>
          <p:xfrm>
            <a:off x="462344" y="902145"/>
            <a:ext cx="1536700" cy="520700"/>
          </p:xfrm>
          <a:graphic>
            <a:graphicData uri="http://schemas.openxmlformats.org/presentationml/2006/ole">
              <mc:AlternateContent xmlns:mc="http://schemas.openxmlformats.org/markup-compatibility/2006">
                <mc:Choice xmlns:v="urn:schemas-microsoft-com:vml" Requires="v">
                  <p:oleObj spid="_x0000_s9452" name="数式" r:id="rId52" imgW="672840" imgH="228600" progId="Equation.3">
                    <p:embed/>
                  </p:oleObj>
                </mc:Choice>
                <mc:Fallback>
                  <p:oleObj name="数式" r:id="rId52" imgW="672840" imgH="228600" progId="Equation.3">
                    <p:embed/>
                    <p:pic>
                      <p:nvPicPr>
                        <p:cNvPr id="65" name="オブジェクト 64">
                          <a:extLst>
                            <a:ext uri="{FF2B5EF4-FFF2-40B4-BE49-F238E27FC236}">
                              <a16:creationId xmlns:a16="http://schemas.microsoft.com/office/drawing/2014/main" id="{3B72E212-8601-468E-824D-F6266A9CDB07}"/>
                            </a:ext>
                          </a:extLst>
                        </p:cNvPr>
                        <p:cNvPicPr>
                          <a:picLocks noChangeAspect="1" noChangeArrowheads="1"/>
                        </p:cNvPicPr>
                        <p:nvPr/>
                      </p:nvPicPr>
                      <p:blipFill>
                        <a:blip r:embed="rId53"/>
                        <a:srcRect/>
                        <a:stretch>
                          <a:fillRect/>
                        </a:stretch>
                      </p:blipFill>
                      <p:spPr bwMode="auto">
                        <a:xfrm>
                          <a:off x="462344" y="902145"/>
                          <a:ext cx="1536700" cy="520700"/>
                        </a:xfrm>
                        <a:prstGeom prst="rect">
                          <a:avLst/>
                        </a:prstGeom>
                        <a:noFill/>
                        <a:ln>
                          <a:noFill/>
                        </a:ln>
                        <a:effectLst/>
                      </p:spPr>
                    </p:pic>
                  </p:oleObj>
                </mc:Fallback>
              </mc:AlternateContent>
            </a:graphicData>
          </a:graphic>
        </p:graphicFrame>
        <p:graphicFrame>
          <p:nvGraphicFramePr>
            <p:cNvPr id="66" name="オブジェクト 65">
              <a:extLst>
                <a:ext uri="{FF2B5EF4-FFF2-40B4-BE49-F238E27FC236}">
                  <a16:creationId xmlns:a16="http://schemas.microsoft.com/office/drawing/2014/main" id="{624DCA34-DC41-492B-8C85-C8470CD8D467}"/>
                </a:ext>
              </a:extLst>
            </p:cNvPr>
            <p:cNvGraphicFramePr>
              <a:graphicFrameLocks noChangeAspect="1"/>
            </p:cNvGraphicFramePr>
            <p:nvPr/>
          </p:nvGraphicFramePr>
          <p:xfrm>
            <a:off x="127827" y="960882"/>
            <a:ext cx="376237" cy="376238"/>
          </p:xfrm>
          <a:graphic>
            <a:graphicData uri="http://schemas.openxmlformats.org/presentationml/2006/ole">
              <mc:AlternateContent xmlns:mc="http://schemas.openxmlformats.org/markup-compatibility/2006">
                <mc:Choice xmlns:v="urn:schemas-microsoft-com:vml" Requires="v">
                  <p:oleObj spid="_x0000_s9453" name="数式" r:id="rId54" imgW="164880" imgH="164880" progId="Equation.3">
                    <p:embed/>
                  </p:oleObj>
                </mc:Choice>
                <mc:Fallback>
                  <p:oleObj name="数式" r:id="rId54" imgW="164880" imgH="164880" progId="Equation.3">
                    <p:embed/>
                    <p:pic>
                      <p:nvPicPr>
                        <p:cNvPr id="66" name="オブジェクト 65">
                          <a:extLst>
                            <a:ext uri="{FF2B5EF4-FFF2-40B4-BE49-F238E27FC236}">
                              <a16:creationId xmlns:a16="http://schemas.microsoft.com/office/drawing/2014/main" id="{624DCA34-DC41-492B-8C85-C8470CD8D467}"/>
                            </a:ext>
                          </a:extLst>
                        </p:cNvPr>
                        <p:cNvPicPr>
                          <a:picLocks noChangeAspect="1" noChangeArrowheads="1"/>
                        </p:cNvPicPr>
                        <p:nvPr/>
                      </p:nvPicPr>
                      <p:blipFill>
                        <a:blip r:embed="rId55"/>
                        <a:srcRect/>
                        <a:stretch>
                          <a:fillRect/>
                        </a:stretch>
                      </p:blipFill>
                      <p:spPr bwMode="auto">
                        <a:xfrm>
                          <a:off x="127827" y="960882"/>
                          <a:ext cx="376237" cy="376238"/>
                        </a:xfrm>
                        <a:prstGeom prst="rect">
                          <a:avLst/>
                        </a:prstGeom>
                        <a:noFill/>
                        <a:ln>
                          <a:noFill/>
                        </a:ln>
                        <a:effectLst/>
                      </p:spPr>
                    </p:pic>
                  </p:oleObj>
                </mc:Fallback>
              </mc:AlternateContent>
            </a:graphicData>
          </a:graphic>
        </p:graphicFrame>
        <p:sp>
          <p:nvSpPr>
            <p:cNvPr id="67" name="Rectangle 31">
              <a:extLst>
                <a:ext uri="{FF2B5EF4-FFF2-40B4-BE49-F238E27FC236}">
                  <a16:creationId xmlns:a16="http://schemas.microsoft.com/office/drawing/2014/main" id="{B170629C-E185-42A9-B9D5-05F9A5EB839F}"/>
                </a:ext>
              </a:extLst>
            </p:cNvPr>
            <p:cNvSpPr>
              <a:spLocks noChangeArrowheads="1"/>
            </p:cNvSpPr>
            <p:nvPr/>
          </p:nvSpPr>
          <p:spPr bwMode="auto">
            <a:xfrm>
              <a:off x="2414016" y="477856"/>
              <a:ext cx="16450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Aft>
                  <a:spcPct val="0"/>
                </a:spcAft>
                <a:buNone/>
              </a:pPr>
              <a:r>
                <a:rPr lang="en-US" altLang="ja-JP" sz="2800" i="1" dirty="0" err="1">
                  <a:solidFill>
                    <a:srgbClr val="00CC99">
                      <a:lumMod val="75000"/>
                    </a:srgbClr>
                  </a:solidFill>
                  <a:latin typeface="Bookman Old Style" panose="02050604050505020204" pitchFamily="18" charset="0"/>
                  <a:cs typeface="Times New Roman" panose="02020603050405020304" pitchFamily="18" charset="0"/>
                </a:rPr>
                <a:t>q</a:t>
              </a:r>
              <a:r>
                <a:rPr lang="en-US" altLang="ja-JP" sz="2800" dirty="0" err="1">
                  <a:solidFill>
                    <a:srgbClr val="00CC99">
                      <a:lumMod val="75000"/>
                    </a:srgbClr>
                  </a:solidFill>
                  <a:cs typeface="Times New Roman" panose="02020603050405020304" pitchFamily="18" charset="0"/>
                </a:rPr>
                <a:t>,</a:t>
              </a:r>
              <a:r>
                <a:rPr lang="en-US" altLang="ja-JP" sz="2800" i="1" dirty="0" err="1">
                  <a:solidFill>
                    <a:srgbClr val="00CC99">
                      <a:lumMod val="75000"/>
                    </a:srgbClr>
                  </a:solidFill>
                  <a:latin typeface="Bookman Old Style" panose="02050604050505020204" pitchFamily="18" charset="0"/>
                  <a:cs typeface="Times New Roman" panose="02020603050405020304" pitchFamily="18" charset="0"/>
                </a:rPr>
                <a:t>q</a:t>
              </a:r>
              <a:r>
                <a:rPr lang="en-US" altLang="ja-JP" sz="2800" i="1" dirty="0">
                  <a:solidFill>
                    <a:srgbClr val="00CC99">
                      <a:lumMod val="75000"/>
                    </a:srgbClr>
                  </a:solidFill>
                  <a:latin typeface="Bookman Old Style" panose="02050604050505020204" pitchFamily="18" charset="0"/>
                  <a:cs typeface="Times New Roman" panose="02020603050405020304" pitchFamily="18" charset="0"/>
                </a:rPr>
                <a:t>'</a:t>
              </a:r>
              <a:r>
                <a:rPr lang="ja-JP" altLang="en-US" sz="2800" dirty="0">
                  <a:solidFill>
                    <a:srgbClr val="00CC99">
                      <a:lumMod val="75000"/>
                    </a:srgbClr>
                  </a:solidFill>
                </a:rPr>
                <a:t>：電荷</a:t>
              </a:r>
              <a:endParaRPr lang="ja-JP" altLang="en-US" sz="2800" i="1" dirty="0">
                <a:solidFill>
                  <a:srgbClr val="00CC99">
                    <a:lumMod val="75000"/>
                  </a:srgbClr>
                </a:solidFill>
                <a:latin typeface="Bookman Old Style" panose="02050604050505020204" pitchFamily="18" charset="0"/>
                <a:cs typeface="Times New Roman" panose="02020603050405020304" pitchFamily="18" charset="0"/>
              </a:endParaRPr>
            </a:p>
          </p:txBody>
        </p:sp>
        <p:sp>
          <p:nvSpPr>
            <p:cNvPr id="68" name="Rectangle 31">
              <a:extLst>
                <a:ext uri="{FF2B5EF4-FFF2-40B4-BE49-F238E27FC236}">
                  <a16:creationId xmlns:a16="http://schemas.microsoft.com/office/drawing/2014/main" id="{95947702-8003-426F-AA8E-BC68E582E65F}"/>
                </a:ext>
              </a:extLst>
            </p:cNvPr>
            <p:cNvSpPr>
              <a:spLocks noChangeArrowheads="1"/>
            </p:cNvSpPr>
            <p:nvPr/>
          </p:nvSpPr>
          <p:spPr bwMode="auto">
            <a:xfrm>
              <a:off x="3889248" y="490048"/>
              <a:ext cx="2662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Aft>
                  <a:spcPct val="0"/>
                </a:spcAft>
                <a:buNone/>
              </a:pPr>
              <a:r>
                <a:rPr lang="en-US" altLang="ja-JP" sz="2800" i="1" dirty="0">
                  <a:solidFill>
                    <a:srgbClr val="00CC99">
                      <a:lumMod val="75000"/>
                    </a:srgbClr>
                  </a:solidFill>
                  <a:latin typeface="Bookman Old Style" panose="02050604050505020204" pitchFamily="18" charset="0"/>
                  <a:cs typeface="Times New Roman" panose="02020603050405020304" pitchFamily="18" charset="0"/>
                </a:rPr>
                <a:t>r</a:t>
              </a:r>
              <a:r>
                <a:rPr lang="ja-JP" altLang="en-US" sz="2800" dirty="0">
                  <a:solidFill>
                    <a:srgbClr val="00CC99">
                      <a:lumMod val="75000"/>
                    </a:srgbClr>
                  </a:solidFill>
                </a:rPr>
                <a:t>：電荷間の距離</a:t>
              </a:r>
              <a:endParaRPr lang="ja-JP" altLang="en-US" sz="2800" i="1" dirty="0">
                <a:solidFill>
                  <a:srgbClr val="00CC99">
                    <a:lumMod val="75000"/>
                  </a:srgbClr>
                </a:solidFill>
                <a:latin typeface="Bookman Old Style" panose="02050604050505020204" pitchFamily="18" charset="0"/>
                <a:cs typeface="Times New Roman" panose="02020603050405020304" pitchFamily="18" charset="0"/>
              </a:endParaRPr>
            </a:p>
          </p:txBody>
        </p:sp>
        <p:sp>
          <p:nvSpPr>
            <p:cNvPr id="69" name="Rectangle 31">
              <a:extLst>
                <a:ext uri="{FF2B5EF4-FFF2-40B4-BE49-F238E27FC236}">
                  <a16:creationId xmlns:a16="http://schemas.microsoft.com/office/drawing/2014/main" id="{B8333277-46E1-453B-BA2F-2AF7EF79511F}"/>
                </a:ext>
              </a:extLst>
            </p:cNvPr>
            <p:cNvSpPr>
              <a:spLocks noChangeArrowheads="1"/>
            </p:cNvSpPr>
            <p:nvPr/>
          </p:nvSpPr>
          <p:spPr bwMode="auto">
            <a:xfrm>
              <a:off x="2450592" y="950976"/>
              <a:ext cx="46714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Aft>
                  <a:spcPct val="0"/>
                </a:spcAft>
                <a:buNone/>
              </a:pPr>
              <a:r>
                <a:rPr lang="en-US" altLang="ja-JP" sz="2800" i="1" dirty="0">
                  <a:solidFill>
                    <a:srgbClr val="00CC99">
                      <a:lumMod val="75000"/>
                    </a:srgbClr>
                  </a:solidFill>
                  <a:latin typeface="Bookman Old Style" panose="02050604050505020204" pitchFamily="18" charset="0"/>
                  <a:cs typeface="Times New Roman" panose="02020603050405020304" pitchFamily="18" charset="0"/>
                </a:rPr>
                <a:t>F</a:t>
              </a:r>
              <a:r>
                <a:rPr lang="ja-JP" altLang="en-US" sz="2800" dirty="0">
                  <a:solidFill>
                    <a:srgbClr val="00CC99">
                      <a:lumMod val="75000"/>
                    </a:srgbClr>
                  </a:solidFill>
                </a:rPr>
                <a:t>：電荷間の斥力</a:t>
              </a:r>
              <a:r>
                <a:rPr lang="en-US" altLang="ja-JP" sz="2800" dirty="0">
                  <a:solidFill>
                    <a:srgbClr val="00CC99">
                      <a:lumMod val="75000"/>
                    </a:srgbClr>
                  </a:solidFill>
                </a:rPr>
                <a:t>(</a:t>
              </a:r>
              <a:r>
                <a:rPr lang="ja-JP" altLang="en-US" sz="2800" dirty="0">
                  <a:solidFill>
                    <a:srgbClr val="00CC99">
                      <a:lumMod val="75000"/>
                    </a:srgbClr>
                  </a:solidFill>
                </a:rPr>
                <a:t>負なら引力</a:t>
              </a:r>
              <a:r>
                <a:rPr lang="en-US" altLang="ja-JP" sz="2800" dirty="0">
                  <a:solidFill>
                    <a:srgbClr val="00CC99">
                      <a:lumMod val="75000"/>
                    </a:srgbClr>
                  </a:solidFill>
                </a:rPr>
                <a:t>)</a:t>
              </a:r>
              <a:endParaRPr lang="ja-JP" altLang="en-US" sz="2800" i="1" dirty="0">
                <a:solidFill>
                  <a:srgbClr val="00CC99">
                    <a:lumMod val="75000"/>
                  </a:srgbClr>
                </a:solidFill>
                <a:latin typeface="Bookman Old Style" panose="02050604050505020204" pitchFamily="18" charset="0"/>
                <a:cs typeface="Times New Roman" panose="02020603050405020304" pitchFamily="18" charset="0"/>
              </a:endParaRPr>
            </a:p>
          </p:txBody>
        </p:sp>
      </p:grpSp>
      <p:graphicFrame>
        <p:nvGraphicFramePr>
          <p:cNvPr id="70" name="Object 21">
            <a:extLst>
              <a:ext uri="{FF2B5EF4-FFF2-40B4-BE49-F238E27FC236}">
                <a16:creationId xmlns:a16="http://schemas.microsoft.com/office/drawing/2014/main" id="{F1725D61-0BBF-4413-87ED-61EFABCA5CAE}"/>
              </a:ext>
            </a:extLst>
          </p:cNvPr>
          <p:cNvGraphicFramePr>
            <a:graphicFrameLocks noChangeAspect="1"/>
          </p:cNvGraphicFramePr>
          <p:nvPr/>
        </p:nvGraphicFramePr>
        <p:xfrm>
          <a:off x="3013076" y="1396176"/>
          <a:ext cx="1055687" cy="528637"/>
        </p:xfrm>
        <a:graphic>
          <a:graphicData uri="http://schemas.openxmlformats.org/presentationml/2006/ole">
            <mc:AlternateContent xmlns:mc="http://schemas.openxmlformats.org/markup-compatibility/2006">
              <mc:Choice xmlns:v="urn:schemas-microsoft-com:vml" Requires="v">
                <p:oleObj spid="_x0000_s9454" name="数式" r:id="rId56" imgW="457200" imgH="228600" progId="Equation.3">
                  <p:embed/>
                </p:oleObj>
              </mc:Choice>
              <mc:Fallback>
                <p:oleObj name="数式" r:id="rId56" imgW="457200" imgH="228600" progId="Equation.3">
                  <p:embed/>
                  <p:pic>
                    <p:nvPicPr>
                      <p:cNvPr id="70" name="Object 21">
                        <a:extLst>
                          <a:ext uri="{FF2B5EF4-FFF2-40B4-BE49-F238E27FC236}">
                            <a16:creationId xmlns:a16="http://schemas.microsoft.com/office/drawing/2014/main" id="{F1725D61-0BBF-4413-87ED-61EFABCA5CAE}"/>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3013076" y="1396176"/>
                        <a:ext cx="1055687"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 name="Text Box 31">
            <a:extLst>
              <a:ext uri="{FF2B5EF4-FFF2-40B4-BE49-F238E27FC236}">
                <a16:creationId xmlns:a16="http://schemas.microsoft.com/office/drawing/2014/main" id="{082613D9-425F-4D43-B6E5-643F0B278352}"/>
              </a:ext>
            </a:extLst>
          </p:cNvPr>
          <p:cNvSpPr txBox="1">
            <a:spLocks noChangeArrowheads="1"/>
          </p:cNvSpPr>
          <p:nvPr/>
        </p:nvSpPr>
        <p:spPr bwMode="auto">
          <a:xfrm>
            <a:off x="4572000" y="1382839"/>
            <a:ext cx="25359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ct val="50000"/>
              </a:spcBef>
              <a:spcAft>
                <a:spcPct val="0"/>
              </a:spcAft>
              <a:buNone/>
            </a:pPr>
            <a:r>
              <a:rPr lang="ja-JP" altLang="en-US" sz="2800" dirty="0">
                <a:solidFill>
                  <a:srgbClr val="000000"/>
                </a:solidFill>
              </a:rPr>
              <a:t>：真空の誘電率</a:t>
            </a:r>
            <a:endParaRPr lang="ja-JP" altLang="en-US" sz="2400" dirty="0">
              <a:solidFill>
                <a:srgbClr val="000000"/>
              </a:solidFill>
            </a:endParaRPr>
          </a:p>
        </p:txBody>
      </p:sp>
      <p:graphicFrame>
        <p:nvGraphicFramePr>
          <p:cNvPr id="72" name="Object 199">
            <a:extLst>
              <a:ext uri="{FF2B5EF4-FFF2-40B4-BE49-F238E27FC236}">
                <a16:creationId xmlns:a16="http://schemas.microsoft.com/office/drawing/2014/main" id="{C6EB674B-6398-4418-8EA7-2BED8F39C5A4}"/>
              </a:ext>
            </a:extLst>
          </p:cNvPr>
          <p:cNvGraphicFramePr>
            <a:graphicFrameLocks noChangeAspect="1"/>
          </p:cNvGraphicFramePr>
          <p:nvPr/>
        </p:nvGraphicFramePr>
        <p:xfrm>
          <a:off x="2569020" y="1463104"/>
          <a:ext cx="539750" cy="355600"/>
        </p:xfrm>
        <a:graphic>
          <a:graphicData uri="http://schemas.openxmlformats.org/presentationml/2006/ole">
            <mc:AlternateContent xmlns:mc="http://schemas.openxmlformats.org/markup-compatibility/2006">
              <mc:Choice xmlns:v="urn:schemas-microsoft-com:vml" Requires="v">
                <p:oleObj spid="_x0000_s9455" name="数式" r:id="rId58" imgW="266400" imgH="177480" progId="Equation.3">
                  <p:embed/>
                </p:oleObj>
              </mc:Choice>
              <mc:Fallback>
                <p:oleObj name="数式" r:id="rId58" imgW="266400" imgH="177480" progId="Equation.3">
                  <p:embed/>
                  <p:pic>
                    <p:nvPicPr>
                      <p:cNvPr id="72" name="Object 199">
                        <a:extLst>
                          <a:ext uri="{FF2B5EF4-FFF2-40B4-BE49-F238E27FC236}">
                            <a16:creationId xmlns:a16="http://schemas.microsoft.com/office/drawing/2014/main" id="{C6EB674B-6398-4418-8EA7-2BED8F39C5A4}"/>
                          </a:ext>
                        </a:extLst>
                      </p:cNvPr>
                      <p:cNvPicPr>
                        <a:picLocks noChangeAspect="1" noChangeArrowheads="1"/>
                      </p:cNvPicPr>
                      <p:nvPr/>
                    </p:nvPicPr>
                    <p:blipFill>
                      <a:blip r:embed="rId59"/>
                      <a:srcRect/>
                      <a:stretch>
                        <a:fillRect/>
                      </a:stretch>
                    </p:blipFill>
                    <p:spPr bwMode="auto">
                      <a:xfrm>
                        <a:off x="2569020" y="1463104"/>
                        <a:ext cx="5397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 name="Object 200">
            <a:extLst>
              <a:ext uri="{FF2B5EF4-FFF2-40B4-BE49-F238E27FC236}">
                <a16:creationId xmlns:a16="http://schemas.microsoft.com/office/drawing/2014/main" id="{E12994C5-3000-4522-8C5B-9DFB4012157E}"/>
              </a:ext>
            </a:extLst>
          </p:cNvPr>
          <p:cNvGraphicFramePr>
            <a:graphicFrameLocks noChangeAspect="1"/>
          </p:cNvGraphicFramePr>
          <p:nvPr/>
        </p:nvGraphicFramePr>
        <p:xfrm>
          <a:off x="4389947" y="1427862"/>
          <a:ext cx="358775" cy="498475"/>
        </p:xfrm>
        <a:graphic>
          <a:graphicData uri="http://schemas.openxmlformats.org/presentationml/2006/ole">
            <mc:AlternateContent xmlns:mc="http://schemas.openxmlformats.org/markup-compatibility/2006">
              <mc:Choice xmlns:v="urn:schemas-microsoft-com:vml" Requires="v">
                <p:oleObj spid="_x0000_s9456" name="数式" r:id="rId60" imgW="165028" imgH="228501" progId="Equation.3">
                  <p:embed/>
                </p:oleObj>
              </mc:Choice>
              <mc:Fallback>
                <p:oleObj name="数式" r:id="rId60" imgW="165028" imgH="228501" progId="Equation.3">
                  <p:embed/>
                  <p:pic>
                    <p:nvPicPr>
                      <p:cNvPr id="73" name="Object 200">
                        <a:extLst>
                          <a:ext uri="{FF2B5EF4-FFF2-40B4-BE49-F238E27FC236}">
                            <a16:creationId xmlns:a16="http://schemas.microsoft.com/office/drawing/2014/main" id="{E12994C5-3000-4522-8C5B-9DFB4012157E}"/>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4389947" y="1427862"/>
                        <a:ext cx="35877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4" name="Rectangle 31">
            <a:extLst>
              <a:ext uri="{FF2B5EF4-FFF2-40B4-BE49-F238E27FC236}">
                <a16:creationId xmlns:a16="http://schemas.microsoft.com/office/drawing/2014/main" id="{8FD1E1A1-5070-4DD1-8B04-F4D9AF397C8B}"/>
              </a:ext>
            </a:extLst>
          </p:cNvPr>
          <p:cNvSpPr>
            <a:spLocks noChangeArrowheads="1"/>
          </p:cNvSpPr>
          <p:nvPr/>
        </p:nvSpPr>
        <p:spPr bwMode="auto">
          <a:xfrm>
            <a:off x="7443248" y="536375"/>
            <a:ext cx="162095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Bef>
                <a:spcPts val="0"/>
              </a:spcBef>
              <a:spcAft>
                <a:spcPct val="0"/>
              </a:spcAft>
              <a:buNone/>
            </a:pPr>
            <a:r>
              <a:rPr lang="ja-JP" altLang="en-US" sz="2800" dirty="0">
                <a:solidFill>
                  <a:srgbClr val="0000FF"/>
                </a:solidFill>
              </a:rPr>
              <a:t>重ね合わ</a:t>
            </a:r>
            <a:endParaRPr lang="en-US" altLang="ja-JP" sz="2800" dirty="0">
              <a:solidFill>
                <a:srgbClr val="0000FF"/>
              </a:solidFill>
            </a:endParaRPr>
          </a:p>
          <a:p>
            <a:pPr fontAlgn="base">
              <a:spcBef>
                <a:spcPts val="0"/>
              </a:spcBef>
              <a:spcAft>
                <a:spcPct val="0"/>
              </a:spcAft>
              <a:buNone/>
            </a:pPr>
            <a:r>
              <a:rPr lang="ja-JP" altLang="en-US" sz="2800" dirty="0">
                <a:solidFill>
                  <a:srgbClr val="0000FF"/>
                </a:solidFill>
              </a:rPr>
              <a:t>せの原理</a:t>
            </a:r>
          </a:p>
        </p:txBody>
      </p:sp>
      <p:sp>
        <p:nvSpPr>
          <p:cNvPr id="75" name="Text Box 183">
            <a:extLst>
              <a:ext uri="{FF2B5EF4-FFF2-40B4-BE49-F238E27FC236}">
                <a16:creationId xmlns:a16="http://schemas.microsoft.com/office/drawing/2014/main" id="{51CE5565-A502-45F6-85EF-9BBDAE5117B4}"/>
              </a:ext>
            </a:extLst>
          </p:cNvPr>
          <p:cNvSpPr txBox="1">
            <a:spLocks noChangeArrowheads="1"/>
          </p:cNvSpPr>
          <p:nvPr/>
        </p:nvSpPr>
        <p:spPr bwMode="auto">
          <a:xfrm>
            <a:off x="10693" y="3415317"/>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fontAlgn="base">
              <a:spcBef>
                <a:spcPct val="0"/>
              </a:spcBef>
              <a:spcAft>
                <a:spcPct val="0"/>
              </a:spcAft>
            </a:pPr>
            <a:r>
              <a:rPr lang="ja-JP" altLang="en-US" dirty="0">
                <a:solidFill>
                  <a:srgbClr val="0000FF"/>
                </a:solidFill>
              </a:rPr>
              <a:t>積分形</a:t>
            </a:r>
            <a:endParaRPr lang="ja-JP" altLang="en-US" sz="2400" dirty="0">
              <a:solidFill>
                <a:srgbClr val="0000FF"/>
              </a:solidFill>
            </a:endParaRPr>
          </a:p>
        </p:txBody>
      </p:sp>
      <p:sp>
        <p:nvSpPr>
          <p:cNvPr id="76" name="Rectangle 184">
            <a:extLst>
              <a:ext uri="{FF2B5EF4-FFF2-40B4-BE49-F238E27FC236}">
                <a16:creationId xmlns:a16="http://schemas.microsoft.com/office/drawing/2014/main" id="{E337E2CE-E072-47E2-8A2D-61EC01DA2799}"/>
              </a:ext>
            </a:extLst>
          </p:cNvPr>
          <p:cNvSpPr>
            <a:spLocks noChangeArrowheads="1"/>
          </p:cNvSpPr>
          <p:nvPr/>
        </p:nvSpPr>
        <p:spPr bwMode="auto">
          <a:xfrm>
            <a:off x="2173231" y="2360838"/>
            <a:ext cx="5069951" cy="575311"/>
          </a:xfrm>
          <a:prstGeom prst="rect">
            <a:avLst/>
          </a:prstGeom>
          <a:noFill/>
          <a:ln w="28575">
            <a:solidFill>
              <a:srgbClr val="FF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sp>
        <p:nvSpPr>
          <p:cNvPr id="2" name="矢印: 下 1">
            <a:extLst>
              <a:ext uri="{FF2B5EF4-FFF2-40B4-BE49-F238E27FC236}">
                <a16:creationId xmlns:a16="http://schemas.microsoft.com/office/drawing/2014/main" id="{158FC75B-0051-4229-BAF4-BA7C78265F93}"/>
              </a:ext>
            </a:extLst>
          </p:cNvPr>
          <p:cNvSpPr/>
          <p:nvPr/>
        </p:nvSpPr>
        <p:spPr bwMode="auto">
          <a:xfrm rot="19734678">
            <a:off x="4636809" y="3389555"/>
            <a:ext cx="287712" cy="2316037"/>
          </a:xfrm>
          <a:prstGeom prst="downArrow">
            <a:avLst>
              <a:gd name="adj1" fmla="val 44579"/>
              <a:gd name="adj2" fmla="val 120054"/>
            </a:avLst>
          </a:prstGeom>
          <a:solidFill>
            <a:srgbClr val="FFCCFF"/>
          </a:solidFill>
          <a:ln w="127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78" name="矢印: 下 77">
            <a:extLst>
              <a:ext uri="{FF2B5EF4-FFF2-40B4-BE49-F238E27FC236}">
                <a16:creationId xmlns:a16="http://schemas.microsoft.com/office/drawing/2014/main" id="{CBA3E99C-3F63-4715-8F69-7266A78D8D27}"/>
              </a:ext>
            </a:extLst>
          </p:cNvPr>
          <p:cNvSpPr/>
          <p:nvPr/>
        </p:nvSpPr>
        <p:spPr bwMode="auto">
          <a:xfrm rot="8933009">
            <a:off x="4359374" y="3549265"/>
            <a:ext cx="287712" cy="2316037"/>
          </a:xfrm>
          <a:prstGeom prst="downArrow">
            <a:avLst>
              <a:gd name="adj1" fmla="val 44579"/>
              <a:gd name="adj2" fmla="val 120054"/>
            </a:avLst>
          </a:prstGeom>
          <a:solidFill>
            <a:srgbClr val="FFCCFF"/>
          </a:solidFill>
          <a:ln w="127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 name="直方体 2">
            <a:extLst>
              <a:ext uri="{FF2B5EF4-FFF2-40B4-BE49-F238E27FC236}">
                <a16:creationId xmlns:a16="http://schemas.microsoft.com/office/drawing/2014/main" id="{E1BD3950-2554-4568-B663-2FFAF7709F25}"/>
              </a:ext>
            </a:extLst>
          </p:cNvPr>
          <p:cNvSpPr/>
          <p:nvPr/>
        </p:nvSpPr>
        <p:spPr bwMode="auto">
          <a:xfrm>
            <a:off x="2735491" y="4475822"/>
            <a:ext cx="421629" cy="300183"/>
          </a:xfrm>
          <a:prstGeom prst="cube">
            <a:avLst>
              <a:gd name="adj" fmla="val 34985"/>
            </a:avLst>
          </a:prstGeom>
          <a:solidFill>
            <a:srgbClr val="FFCCFF"/>
          </a:solidFill>
          <a:ln w="127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0" name="Text Box 183">
            <a:extLst>
              <a:ext uri="{FF2B5EF4-FFF2-40B4-BE49-F238E27FC236}">
                <a16:creationId xmlns:a16="http://schemas.microsoft.com/office/drawing/2014/main" id="{E5B64A4C-691E-4936-82DF-BC23DE584CCC}"/>
              </a:ext>
            </a:extLst>
          </p:cNvPr>
          <p:cNvSpPr txBox="1">
            <a:spLocks noChangeArrowheads="1"/>
          </p:cNvSpPr>
          <p:nvPr/>
        </p:nvSpPr>
        <p:spPr bwMode="auto">
          <a:xfrm>
            <a:off x="4251668" y="4350398"/>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fontAlgn="base">
              <a:spcBef>
                <a:spcPct val="0"/>
              </a:spcBef>
              <a:spcAft>
                <a:spcPct val="0"/>
              </a:spcAft>
            </a:pPr>
            <a:r>
              <a:rPr lang="ja-JP" altLang="en-US" dirty="0">
                <a:solidFill>
                  <a:srgbClr val="FF00FF"/>
                </a:solidFill>
              </a:rPr>
              <a:t>同等</a:t>
            </a:r>
            <a:endParaRPr lang="ja-JP" altLang="en-US" sz="2400" dirty="0">
              <a:solidFill>
                <a:srgbClr val="FF00FF"/>
              </a:solidFill>
            </a:endParaRPr>
          </a:p>
        </p:txBody>
      </p:sp>
      <p:sp>
        <p:nvSpPr>
          <p:cNvPr id="81" name="矢印: 下 80">
            <a:extLst>
              <a:ext uri="{FF2B5EF4-FFF2-40B4-BE49-F238E27FC236}">
                <a16:creationId xmlns:a16="http://schemas.microsoft.com/office/drawing/2014/main" id="{9A6099E4-9997-4D75-9A0B-685982164918}"/>
              </a:ext>
            </a:extLst>
          </p:cNvPr>
          <p:cNvSpPr/>
          <p:nvPr/>
        </p:nvSpPr>
        <p:spPr bwMode="auto">
          <a:xfrm flipV="1">
            <a:off x="805501" y="1557783"/>
            <a:ext cx="254055" cy="634700"/>
          </a:xfrm>
          <a:prstGeom prst="downArrow">
            <a:avLst>
              <a:gd name="adj1" fmla="val 44579"/>
              <a:gd name="adj2" fmla="val 120054"/>
            </a:avLst>
          </a:prstGeom>
          <a:solidFill>
            <a:srgbClr val="FFCCFF"/>
          </a:solidFill>
          <a:ln w="127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2" name="矢印: 下 81">
            <a:extLst>
              <a:ext uri="{FF2B5EF4-FFF2-40B4-BE49-F238E27FC236}">
                <a16:creationId xmlns:a16="http://schemas.microsoft.com/office/drawing/2014/main" id="{EFAD4389-90FA-490F-8753-CAD8EC5D66E8}"/>
              </a:ext>
            </a:extLst>
          </p:cNvPr>
          <p:cNvSpPr/>
          <p:nvPr/>
        </p:nvSpPr>
        <p:spPr bwMode="auto">
          <a:xfrm>
            <a:off x="508667" y="1568269"/>
            <a:ext cx="254055" cy="634700"/>
          </a:xfrm>
          <a:prstGeom prst="downArrow">
            <a:avLst>
              <a:gd name="adj1" fmla="val 44579"/>
              <a:gd name="adj2" fmla="val 120054"/>
            </a:avLst>
          </a:prstGeom>
          <a:solidFill>
            <a:srgbClr val="FFCCFF"/>
          </a:solidFill>
          <a:ln w="127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4" name="Text Box 183">
            <a:extLst>
              <a:ext uri="{FF2B5EF4-FFF2-40B4-BE49-F238E27FC236}">
                <a16:creationId xmlns:a16="http://schemas.microsoft.com/office/drawing/2014/main" id="{CCFBCDB5-9F2D-4A9A-BC3F-6C0AB4EDFA3D}"/>
              </a:ext>
            </a:extLst>
          </p:cNvPr>
          <p:cNvSpPr txBox="1">
            <a:spLocks noChangeArrowheads="1"/>
          </p:cNvSpPr>
          <p:nvPr/>
        </p:nvSpPr>
        <p:spPr bwMode="auto">
          <a:xfrm>
            <a:off x="1015051" y="1638893"/>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fontAlgn="base">
              <a:spcBef>
                <a:spcPct val="0"/>
              </a:spcBef>
              <a:spcAft>
                <a:spcPct val="0"/>
              </a:spcAft>
            </a:pPr>
            <a:r>
              <a:rPr lang="ja-JP" altLang="en-US" dirty="0">
                <a:solidFill>
                  <a:srgbClr val="FF00FF"/>
                </a:solidFill>
              </a:rPr>
              <a:t>同等</a:t>
            </a:r>
            <a:endParaRPr lang="ja-JP" altLang="en-US" sz="2400" dirty="0">
              <a:solidFill>
                <a:srgbClr val="FF00FF"/>
              </a:solidFill>
            </a:endParaRPr>
          </a:p>
        </p:txBody>
      </p:sp>
      <p:sp>
        <p:nvSpPr>
          <p:cNvPr id="85" name="Rectangle 31">
            <a:extLst>
              <a:ext uri="{FF2B5EF4-FFF2-40B4-BE49-F238E27FC236}">
                <a16:creationId xmlns:a16="http://schemas.microsoft.com/office/drawing/2014/main" id="{C6023BA6-B4E1-4935-8E50-8A9E2AB30B44}"/>
              </a:ext>
            </a:extLst>
          </p:cNvPr>
          <p:cNvSpPr>
            <a:spLocks noChangeArrowheads="1"/>
          </p:cNvSpPr>
          <p:nvPr/>
        </p:nvSpPr>
        <p:spPr bwMode="auto">
          <a:xfrm>
            <a:off x="-11388" y="12502"/>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fontAlgn="base">
              <a:spcAft>
                <a:spcPct val="0"/>
              </a:spcAft>
              <a:buNone/>
            </a:pPr>
            <a:r>
              <a:rPr lang="ja-JP" altLang="en-US" sz="2800" dirty="0">
                <a:solidFill>
                  <a:srgbClr val="0000FF"/>
                </a:solidFill>
              </a:rPr>
              <a:t>静電場の法則</a:t>
            </a:r>
          </a:p>
        </p:txBody>
      </p:sp>
      <p:grpSp>
        <p:nvGrpSpPr>
          <p:cNvPr id="4" name="グループ化 3">
            <a:extLst>
              <a:ext uri="{FF2B5EF4-FFF2-40B4-BE49-F238E27FC236}">
                <a16:creationId xmlns:a16="http://schemas.microsoft.com/office/drawing/2014/main" id="{36DD4AD4-57A4-43CD-800B-9DD8D399CA46}"/>
              </a:ext>
            </a:extLst>
          </p:cNvPr>
          <p:cNvGrpSpPr/>
          <p:nvPr/>
        </p:nvGrpSpPr>
        <p:grpSpPr>
          <a:xfrm>
            <a:off x="5443855" y="5773027"/>
            <a:ext cx="3797746" cy="1127060"/>
            <a:chOff x="5443855" y="5773027"/>
            <a:chExt cx="3797746" cy="1127060"/>
          </a:xfrm>
        </p:grpSpPr>
        <p:sp>
          <p:nvSpPr>
            <p:cNvPr id="86" name="Rectangle 184">
              <a:extLst>
                <a:ext uri="{FF2B5EF4-FFF2-40B4-BE49-F238E27FC236}">
                  <a16:creationId xmlns:a16="http://schemas.microsoft.com/office/drawing/2014/main" id="{26B35320-2B09-4C86-92C2-1A2BADB1A115}"/>
                </a:ext>
              </a:extLst>
            </p:cNvPr>
            <p:cNvSpPr>
              <a:spLocks noChangeArrowheads="1"/>
            </p:cNvSpPr>
            <p:nvPr/>
          </p:nvSpPr>
          <p:spPr bwMode="auto">
            <a:xfrm>
              <a:off x="5443855" y="5773027"/>
              <a:ext cx="3665630" cy="1030865"/>
            </a:xfrm>
            <a:prstGeom prst="rect">
              <a:avLst/>
            </a:prstGeom>
            <a:solidFill>
              <a:srgbClr val="FFFFCC"/>
            </a:solidFill>
            <a:ln w="12700">
              <a:solidFill>
                <a:srgbClr val="FF00FF"/>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graphicFrame>
          <p:nvGraphicFramePr>
            <p:cNvPr id="87" name="Object 61">
              <a:extLst>
                <a:ext uri="{FF2B5EF4-FFF2-40B4-BE49-F238E27FC236}">
                  <a16:creationId xmlns:a16="http://schemas.microsoft.com/office/drawing/2014/main" id="{15414E71-B5FF-4C2F-8BCD-6880AA93F1F6}"/>
                </a:ext>
              </a:extLst>
            </p:cNvPr>
            <p:cNvGraphicFramePr>
              <a:graphicFrameLocks noChangeAspect="1"/>
            </p:cNvGraphicFramePr>
            <p:nvPr/>
          </p:nvGraphicFramePr>
          <p:xfrm>
            <a:off x="6491298" y="6270735"/>
            <a:ext cx="2249465" cy="629352"/>
          </p:xfrm>
          <a:graphic>
            <a:graphicData uri="http://schemas.openxmlformats.org/presentationml/2006/ole">
              <mc:AlternateContent xmlns:mc="http://schemas.openxmlformats.org/markup-compatibility/2006">
                <mc:Choice xmlns:v="urn:schemas-microsoft-com:vml" Requires="v">
                  <p:oleObj spid="_x0000_s9457" name="Equation" r:id="rId62" imgW="761760" imgH="228600" progId="Equation.DSMT4">
                    <p:embed/>
                  </p:oleObj>
                </mc:Choice>
                <mc:Fallback>
                  <p:oleObj name="Equation" r:id="rId62" imgW="761760" imgH="228600" progId="Equation.DSMT4">
                    <p:embed/>
                    <p:pic>
                      <p:nvPicPr>
                        <p:cNvPr id="87" name="Object 61">
                          <a:extLst>
                            <a:ext uri="{FF2B5EF4-FFF2-40B4-BE49-F238E27FC236}">
                              <a16:creationId xmlns:a16="http://schemas.microsoft.com/office/drawing/2014/main" id="{15414E71-B5FF-4C2F-8BCD-6880AA93F1F6}"/>
                            </a:ext>
                          </a:extLst>
                        </p:cNvPr>
                        <p:cNvPicPr>
                          <a:picLocks noChangeAspect="1" noChangeArrowheads="1"/>
                        </p:cNvPicPr>
                        <p:nvPr/>
                      </p:nvPicPr>
                      <p:blipFill>
                        <a:blip r:embed="rId63"/>
                        <a:srcRect/>
                        <a:stretch>
                          <a:fillRect/>
                        </a:stretch>
                      </p:blipFill>
                      <p:spPr bwMode="auto">
                        <a:xfrm>
                          <a:off x="6491298" y="6270735"/>
                          <a:ext cx="2249465" cy="629352"/>
                        </a:xfrm>
                        <a:prstGeom prst="rect">
                          <a:avLst/>
                        </a:prstGeom>
                        <a:noFill/>
                        <a:ln>
                          <a:noFill/>
                        </a:ln>
                        <a:effectLst/>
                      </p:spPr>
                    </p:pic>
                  </p:oleObj>
                </mc:Fallback>
              </mc:AlternateContent>
            </a:graphicData>
          </a:graphic>
        </p:graphicFrame>
        <p:sp>
          <p:nvSpPr>
            <p:cNvPr id="88" name="正方形/長方形 87">
              <a:extLst>
                <a:ext uri="{FF2B5EF4-FFF2-40B4-BE49-F238E27FC236}">
                  <a16:creationId xmlns:a16="http://schemas.microsoft.com/office/drawing/2014/main" id="{34366C50-1CFA-4BA0-BCC2-280F142832F4}"/>
                </a:ext>
              </a:extLst>
            </p:cNvPr>
            <p:cNvSpPr/>
            <p:nvPr/>
          </p:nvSpPr>
          <p:spPr>
            <a:xfrm>
              <a:off x="5757191" y="6280673"/>
              <a:ext cx="643194" cy="523220"/>
            </a:xfrm>
            <a:prstGeom prst="rect">
              <a:avLst/>
            </a:prstGeom>
          </p:spPr>
          <p:txBody>
            <a:bodyPr wrap="square">
              <a:spAutoFit/>
            </a:bodyPr>
            <a:lstStyle/>
            <a:p>
              <a:r>
                <a:rPr lang="ja-JP" altLang="en-US" sz="2800" dirty="0">
                  <a:solidFill>
                    <a:srgbClr val="000000"/>
                  </a:solidFill>
                  <a:latin typeface="Times New Roman" pitchFamily="18" charset="0"/>
                  <a:ea typeface="ＭＳ Ｐゴシック" pitchFamily="50" charset="-128"/>
                </a:rPr>
                <a:t>∴</a:t>
              </a:r>
              <a:endParaRPr lang="en-US" altLang="ja-JP" sz="2800" baseline="-25000" dirty="0">
                <a:solidFill>
                  <a:srgbClr val="000000"/>
                </a:solidFill>
                <a:latin typeface="Times New Roman" pitchFamily="18" charset="0"/>
                <a:ea typeface="ＭＳ Ｐゴシック" pitchFamily="50" charset="-128"/>
              </a:endParaRPr>
            </a:p>
          </p:txBody>
        </p:sp>
        <p:sp>
          <p:nvSpPr>
            <p:cNvPr id="89" name="Text Box 41">
              <a:extLst>
                <a:ext uri="{FF2B5EF4-FFF2-40B4-BE49-F238E27FC236}">
                  <a16:creationId xmlns:a16="http://schemas.microsoft.com/office/drawing/2014/main" id="{7FEFFB17-9AE1-4BB6-981A-5372B3CFDA8E}"/>
                </a:ext>
              </a:extLst>
            </p:cNvPr>
            <p:cNvSpPr txBox="1">
              <a:spLocks noChangeArrowheads="1"/>
            </p:cNvSpPr>
            <p:nvPr/>
          </p:nvSpPr>
          <p:spPr bwMode="auto">
            <a:xfrm>
              <a:off x="5467578" y="5790242"/>
              <a:ext cx="37740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dirty="0">
                  <a:solidFill>
                    <a:srgbClr val="0000FF"/>
                  </a:solidFill>
                </a:rPr>
                <a:t>ガウスの法則の微分形</a:t>
              </a:r>
              <a:endParaRPr lang="ja-JP" altLang="en-US" sz="2400" dirty="0">
                <a:solidFill>
                  <a:srgbClr val="0000FF"/>
                </a:solidFill>
              </a:endParaRPr>
            </a:p>
          </p:txBody>
        </p:sp>
        <p:sp>
          <p:nvSpPr>
            <p:cNvPr id="90" name="Rectangle 184">
              <a:extLst>
                <a:ext uri="{FF2B5EF4-FFF2-40B4-BE49-F238E27FC236}">
                  <a16:creationId xmlns:a16="http://schemas.microsoft.com/office/drawing/2014/main" id="{B0846F12-821A-4AD6-B816-FAD51D60B2F3}"/>
                </a:ext>
              </a:extLst>
            </p:cNvPr>
            <p:cNvSpPr>
              <a:spLocks noChangeArrowheads="1"/>
            </p:cNvSpPr>
            <p:nvPr/>
          </p:nvSpPr>
          <p:spPr bwMode="auto">
            <a:xfrm>
              <a:off x="6491298" y="6300620"/>
              <a:ext cx="2350826" cy="481237"/>
            </a:xfrm>
            <a:prstGeom prst="rect">
              <a:avLst/>
            </a:prstGeom>
            <a:noFill/>
            <a:ln w="28575">
              <a:solidFill>
                <a:srgbClr val="FF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grpSp>
    </p:spTree>
    <p:extLst>
      <p:ext uri="{BB962C8B-B14F-4D97-AF65-F5344CB8AC3E}">
        <p14:creationId xmlns:p14="http://schemas.microsoft.com/office/powerpoint/2010/main" val="420463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71" grpId="0"/>
      <p:bldP spid="74" grpId="0"/>
      <p:bldP spid="75" grpId="0"/>
      <p:bldP spid="76" grpId="0" animBg="1"/>
      <p:bldP spid="2" grpId="0" animBg="1"/>
      <p:bldP spid="78" grpId="0" animBg="1"/>
      <p:bldP spid="3" grpId="0" animBg="1"/>
      <p:bldP spid="80" grpId="0"/>
      <p:bldP spid="81" grpId="0" animBg="1"/>
      <p:bldP spid="82" grpId="0" animBg="1"/>
      <p:bldP spid="84" grpId="0"/>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Oval 5">
            <a:extLst>
              <a:ext uri="{FF2B5EF4-FFF2-40B4-BE49-F238E27FC236}">
                <a16:creationId xmlns:a16="http://schemas.microsoft.com/office/drawing/2014/main" id="{2D35FC27-DFC6-409E-AC86-4B46E337B1AD}"/>
              </a:ext>
            </a:extLst>
          </p:cNvPr>
          <p:cNvSpPr>
            <a:spLocks noChangeAspect="1" noChangeArrowheads="1"/>
          </p:cNvSpPr>
          <p:nvPr/>
        </p:nvSpPr>
        <p:spPr bwMode="auto">
          <a:xfrm>
            <a:off x="5689263" y="420314"/>
            <a:ext cx="3533062" cy="3533062"/>
          </a:xfrm>
          <a:prstGeom prst="ellipse">
            <a:avLst/>
          </a:prstGeom>
          <a:solidFill>
            <a:srgbClr val="FFCCFF"/>
          </a:solidFill>
          <a:ln w="12700" cap="sq">
            <a:solidFill>
              <a:srgbClr val="CC99FF"/>
            </a:solidFill>
            <a:round/>
            <a:headEnd type="none" w="sm" len="sm"/>
            <a:tailEnd type="none" w="sm" len="sm"/>
          </a:ln>
          <a:effectLst>
            <a:softEdge rad="317500"/>
          </a:effec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sp>
        <p:nvSpPr>
          <p:cNvPr id="141" name="Rectangle 184">
            <a:extLst>
              <a:ext uri="{FF2B5EF4-FFF2-40B4-BE49-F238E27FC236}">
                <a16:creationId xmlns:a16="http://schemas.microsoft.com/office/drawing/2014/main" id="{8BA3C231-2824-442A-A347-F2A361C62AD6}"/>
              </a:ext>
            </a:extLst>
          </p:cNvPr>
          <p:cNvSpPr>
            <a:spLocks noChangeArrowheads="1"/>
          </p:cNvSpPr>
          <p:nvPr/>
        </p:nvSpPr>
        <p:spPr bwMode="auto">
          <a:xfrm>
            <a:off x="5552962" y="4804770"/>
            <a:ext cx="3536952" cy="944372"/>
          </a:xfrm>
          <a:prstGeom prst="rect">
            <a:avLst/>
          </a:prstGeom>
          <a:solidFill>
            <a:srgbClr val="FFFFCC"/>
          </a:solidFill>
          <a:ln w="12700">
            <a:solidFill>
              <a:srgbClr val="FF00FF"/>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grpSp>
        <p:nvGrpSpPr>
          <p:cNvPr id="76" name="グループ化 75">
            <a:extLst>
              <a:ext uri="{FF2B5EF4-FFF2-40B4-BE49-F238E27FC236}">
                <a16:creationId xmlns:a16="http://schemas.microsoft.com/office/drawing/2014/main" id="{C097CF11-2A0D-4A9B-A7C6-AE6E46DE7B10}"/>
              </a:ext>
            </a:extLst>
          </p:cNvPr>
          <p:cNvGrpSpPr/>
          <p:nvPr/>
        </p:nvGrpSpPr>
        <p:grpSpPr>
          <a:xfrm>
            <a:off x="5443855" y="5773027"/>
            <a:ext cx="3797746" cy="1127060"/>
            <a:chOff x="5443855" y="5773027"/>
            <a:chExt cx="3797746" cy="1127060"/>
          </a:xfrm>
        </p:grpSpPr>
        <p:sp>
          <p:nvSpPr>
            <p:cNvPr id="78" name="Rectangle 184">
              <a:extLst>
                <a:ext uri="{FF2B5EF4-FFF2-40B4-BE49-F238E27FC236}">
                  <a16:creationId xmlns:a16="http://schemas.microsoft.com/office/drawing/2014/main" id="{4D2BDB11-B333-4BCC-A1CE-6319A4FA191F}"/>
                </a:ext>
              </a:extLst>
            </p:cNvPr>
            <p:cNvSpPr>
              <a:spLocks noChangeArrowheads="1"/>
            </p:cNvSpPr>
            <p:nvPr/>
          </p:nvSpPr>
          <p:spPr bwMode="auto">
            <a:xfrm>
              <a:off x="5443855" y="5773027"/>
              <a:ext cx="3665630" cy="1030865"/>
            </a:xfrm>
            <a:prstGeom prst="rect">
              <a:avLst/>
            </a:prstGeom>
            <a:solidFill>
              <a:srgbClr val="FFFFCC"/>
            </a:solidFill>
            <a:ln w="12700">
              <a:solidFill>
                <a:srgbClr val="FF00FF"/>
              </a:solidFill>
              <a:miter lim="800000"/>
              <a:headEnd type="none" w="sm" len="sm"/>
              <a:tailEnd type="none" w="sm" len="sm"/>
            </a:ln>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graphicFrame>
          <p:nvGraphicFramePr>
            <p:cNvPr id="85" name="Object 61">
              <a:extLst>
                <a:ext uri="{FF2B5EF4-FFF2-40B4-BE49-F238E27FC236}">
                  <a16:creationId xmlns:a16="http://schemas.microsoft.com/office/drawing/2014/main" id="{017539A8-EE43-4D12-82E1-AC47947A3EAD}"/>
                </a:ext>
              </a:extLst>
            </p:cNvPr>
            <p:cNvGraphicFramePr>
              <a:graphicFrameLocks noChangeAspect="1"/>
            </p:cNvGraphicFramePr>
            <p:nvPr/>
          </p:nvGraphicFramePr>
          <p:xfrm>
            <a:off x="6491298" y="6270735"/>
            <a:ext cx="2249465" cy="629352"/>
          </p:xfrm>
          <a:graphic>
            <a:graphicData uri="http://schemas.openxmlformats.org/presentationml/2006/ole">
              <mc:AlternateContent xmlns:mc="http://schemas.openxmlformats.org/markup-compatibility/2006">
                <mc:Choice xmlns:v="urn:schemas-microsoft-com:vml" Requires="v">
                  <p:oleObj spid="_x0000_s10536" name="Equation" r:id="rId3" imgW="761760" imgH="228600" progId="Equation.DSMT4">
                    <p:embed/>
                  </p:oleObj>
                </mc:Choice>
                <mc:Fallback>
                  <p:oleObj name="Equation" r:id="rId3" imgW="761760" imgH="228600" progId="Equation.DSMT4">
                    <p:embed/>
                    <p:pic>
                      <p:nvPicPr>
                        <p:cNvPr id="85" name="Object 61">
                          <a:extLst>
                            <a:ext uri="{FF2B5EF4-FFF2-40B4-BE49-F238E27FC236}">
                              <a16:creationId xmlns:a16="http://schemas.microsoft.com/office/drawing/2014/main" id="{017539A8-EE43-4D12-82E1-AC47947A3EAD}"/>
                            </a:ext>
                          </a:extLst>
                        </p:cNvPr>
                        <p:cNvPicPr>
                          <a:picLocks noChangeAspect="1" noChangeArrowheads="1"/>
                        </p:cNvPicPr>
                        <p:nvPr/>
                      </p:nvPicPr>
                      <p:blipFill>
                        <a:blip r:embed="rId4"/>
                        <a:srcRect/>
                        <a:stretch>
                          <a:fillRect/>
                        </a:stretch>
                      </p:blipFill>
                      <p:spPr bwMode="auto">
                        <a:xfrm>
                          <a:off x="6491298" y="6270735"/>
                          <a:ext cx="2249465" cy="629352"/>
                        </a:xfrm>
                        <a:prstGeom prst="rect">
                          <a:avLst/>
                        </a:prstGeom>
                        <a:noFill/>
                        <a:ln>
                          <a:noFill/>
                        </a:ln>
                        <a:effectLst/>
                      </p:spPr>
                    </p:pic>
                  </p:oleObj>
                </mc:Fallback>
              </mc:AlternateContent>
            </a:graphicData>
          </a:graphic>
        </p:graphicFrame>
        <p:sp>
          <p:nvSpPr>
            <p:cNvPr id="86" name="正方形/長方形 85">
              <a:extLst>
                <a:ext uri="{FF2B5EF4-FFF2-40B4-BE49-F238E27FC236}">
                  <a16:creationId xmlns:a16="http://schemas.microsoft.com/office/drawing/2014/main" id="{290859A9-26A3-47CE-AA14-1133DAF057D7}"/>
                </a:ext>
              </a:extLst>
            </p:cNvPr>
            <p:cNvSpPr/>
            <p:nvPr/>
          </p:nvSpPr>
          <p:spPr>
            <a:xfrm>
              <a:off x="5757191" y="6280673"/>
              <a:ext cx="643194" cy="523220"/>
            </a:xfrm>
            <a:prstGeom prst="rect">
              <a:avLst/>
            </a:prstGeom>
          </p:spPr>
          <p:txBody>
            <a:bodyPr wrap="square">
              <a:spAutoFit/>
            </a:bodyPr>
            <a:lstStyle/>
            <a:p>
              <a:r>
                <a:rPr lang="ja-JP" altLang="en-US" sz="2800" dirty="0">
                  <a:solidFill>
                    <a:srgbClr val="000000"/>
                  </a:solidFill>
                  <a:latin typeface="Times New Roman" pitchFamily="18" charset="0"/>
                  <a:ea typeface="ＭＳ Ｐゴシック" pitchFamily="50" charset="-128"/>
                </a:rPr>
                <a:t>∴</a:t>
              </a:r>
              <a:endParaRPr lang="en-US" altLang="ja-JP" sz="2800" baseline="-25000" dirty="0">
                <a:solidFill>
                  <a:srgbClr val="000000"/>
                </a:solidFill>
                <a:latin typeface="Times New Roman" pitchFamily="18" charset="0"/>
                <a:ea typeface="ＭＳ Ｐゴシック" pitchFamily="50" charset="-128"/>
              </a:endParaRPr>
            </a:p>
          </p:txBody>
        </p:sp>
        <p:sp>
          <p:nvSpPr>
            <p:cNvPr id="87" name="Text Box 41">
              <a:extLst>
                <a:ext uri="{FF2B5EF4-FFF2-40B4-BE49-F238E27FC236}">
                  <a16:creationId xmlns:a16="http://schemas.microsoft.com/office/drawing/2014/main" id="{4AECE40B-3513-40BF-ABFC-0A40DAC11909}"/>
                </a:ext>
              </a:extLst>
            </p:cNvPr>
            <p:cNvSpPr txBox="1">
              <a:spLocks noChangeArrowheads="1"/>
            </p:cNvSpPr>
            <p:nvPr/>
          </p:nvSpPr>
          <p:spPr bwMode="auto">
            <a:xfrm>
              <a:off x="5467578" y="5790242"/>
              <a:ext cx="37740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pPr eaLnBrk="1" hangingPunct="1"/>
              <a:r>
                <a:rPr lang="ja-JP" altLang="en-US" dirty="0">
                  <a:solidFill>
                    <a:srgbClr val="0000FF"/>
                  </a:solidFill>
                </a:rPr>
                <a:t>ガウスの法則の微分形</a:t>
              </a:r>
              <a:endParaRPr lang="ja-JP" altLang="en-US" sz="2400" dirty="0">
                <a:solidFill>
                  <a:srgbClr val="0000FF"/>
                </a:solidFill>
              </a:endParaRPr>
            </a:p>
          </p:txBody>
        </p:sp>
        <p:sp>
          <p:nvSpPr>
            <p:cNvPr id="88" name="Rectangle 184">
              <a:extLst>
                <a:ext uri="{FF2B5EF4-FFF2-40B4-BE49-F238E27FC236}">
                  <a16:creationId xmlns:a16="http://schemas.microsoft.com/office/drawing/2014/main" id="{B70F5A14-5BD2-4F9D-A2E0-05F929578FD6}"/>
                </a:ext>
              </a:extLst>
            </p:cNvPr>
            <p:cNvSpPr>
              <a:spLocks noChangeArrowheads="1"/>
            </p:cNvSpPr>
            <p:nvPr/>
          </p:nvSpPr>
          <p:spPr bwMode="auto">
            <a:xfrm>
              <a:off x="6491298" y="6300620"/>
              <a:ext cx="2350826" cy="481237"/>
            </a:xfrm>
            <a:prstGeom prst="rect">
              <a:avLst/>
            </a:prstGeom>
            <a:noFill/>
            <a:ln w="28575">
              <a:solidFill>
                <a:srgbClr val="FF00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pitchFamily="50" charset="-128"/>
                </a:defRPr>
              </a:lvl1pPr>
              <a:lvl2pPr marL="742950" indent="-285750">
                <a:defRPr kumimoji="1" sz="2800">
                  <a:solidFill>
                    <a:schemeClr val="tx1"/>
                  </a:solidFill>
                  <a:latin typeface="Times New Roman" pitchFamily="18" charset="0"/>
                  <a:ea typeface="ＭＳ Ｐゴシック" pitchFamily="50" charset="-128"/>
                </a:defRPr>
              </a:lvl2pPr>
              <a:lvl3pPr marL="1143000" indent="-228600">
                <a:defRPr kumimoji="1" sz="2800">
                  <a:solidFill>
                    <a:schemeClr val="tx1"/>
                  </a:solidFill>
                  <a:latin typeface="Times New Roman" pitchFamily="18" charset="0"/>
                  <a:ea typeface="ＭＳ Ｐゴシック" pitchFamily="50" charset="-128"/>
                </a:defRPr>
              </a:lvl3pPr>
              <a:lvl4pPr marL="1600200" indent="-228600">
                <a:defRPr kumimoji="1" sz="2800">
                  <a:solidFill>
                    <a:schemeClr val="tx1"/>
                  </a:solidFill>
                  <a:latin typeface="Times New Roman" pitchFamily="18" charset="0"/>
                  <a:ea typeface="ＭＳ Ｐゴシック" pitchFamily="50" charset="-128"/>
                </a:defRPr>
              </a:lvl4pPr>
              <a:lvl5pPr marL="2057400" indent="-228600">
                <a:defRPr kumimoji="1" sz="28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pitchFamily="50" charset="-128"/>
                </a:defRPr>
              </a:lvl9pPr>
            </a:lstStyle>
            <a:p>
              <a:pPr eaLnBrk="0" fontAlgn="base" hangingPunct="0">
                <a:spcBef>
                  <a:spcPct val="0"/>
                </a:spcBef>
                <a:spcAft>
                  <a:spcPct val="0"/>
                </a:spcAft>
              </a:pPr>
              <a:endParaRPr lang="ja-JP" altLang="en-US">
                <a:solidFill>
                  <a:srgbClr val="000000"/>
                </a:solidFill>
              </a:endParaRPr>
            </a:p>
          </p:txBody>
        </p:sp>
      </p:grpSp>
      <p:graphicFrame>
        <p:nvGraphicFramePr>
          <p:cNvPr id="9" name="Object 110">
            <a:extLst>
              <a:ext uri="{FF2B5EF4-FFF2-40B4-BE49-F238E27FC236}">
                <a16:creationId xmlns:a16="http://schemas.microsoft.com/office/drawing/2014/main" id="{3576AC09-8D5A-49E0-A7A0-CF2E3758B8FF}"/>
              </a:ext>
            </a:extLst>
          </p:cNvPr>
          <p:cNvGraphicFramePr>
            <a:graphicFrameLocks noChangeAspect="1"/>
          </p:cNvGraphicFramePr>
          <p:nvPr/>
        </p:nvGraphicFramePr>
        <p:xfrm>
          <a:off x="133350" y="2101850"/>
          <a:ext cx="773113" cy="906463"/>
        </p:xfrm>
        <a:graphic>
          <a:graphicData uri="http://schemas.openxmlformats.org/presentationml/2006/ole">
            <mc:AlternateContent xmlns:mc="http://schemas.openxmlformats.org/markup-compatibility/2006">
              <mc:Choice xmlns:v="urn:schemas-microsoft-com:vml" Requires="v">
                <p:oleObj spid="_x0000_s10537" name="Equation" r:id="rId5" imgW="330120" imgH="393480" progId="Equation.DSMT4">
                  <p:embed/>
                </p:oleObj>
              </mc:Choice>
              <mc:Fallback>
                <p:oleObj name="Equation" r:id="rId5" imgW="330120" imgH="393480" progId="Equation.DSMT4">
                  <p:embed/>
                  <p:pic>
                    <p:nvPicPr>
                      <p:cNvPr id="9" name="Object 110">
                        <a:extLst>
                          <a:ext uri="{FF2B5EF4-FFF2-40B4-BE49-F238E27FC236}">
                            <a16:creationId xmlns:a16="http://schemas.microsoft.com/office/drawing/2014/main" id="{3576AC09-8D5A-49E0-A7A0-CF2E3758B8FF}"/>
                          </a:ext>
                        </a:extLst>
                      </p:cNvPr>
                      <p:cNvPicPr>
                        <a:picLocks noChangeAspect="1" noChangeArrowheads="1"/>
                      </p:cNvPicPr>
                      <p:nvPr/>
                    </p:nvPicPr>
                    <p:blipFill>
                      <a:blip r:embed="rId6"/>
                      <a:srcRect/>
                      <a:stretch>
                        <a:fillRect/>
                      </a:stretch>
                    </p:blipFill>
                    <p:spPr bwMode="auto">
                      <a:xfrm>
                        <a:off x="133350" y="2101850"/>
                        <a:ext cx="773113" cy="906463"/>
                      </a:xfrm>
                      <a:prstGeom prst="rect">
                        <a:avLst/>
                      </a:prstGeom>
                      <a:noFill/>
                    </p:spPr>
                  </p:pic>
                </p:oleObj>
              </mc:Fallback>
            </mc:AlternateContent>
          </a:graphicData>
        </a:graphic>
      </p:graphicFrame>
      <p:graphicFrame>
        <p:nvGraphicFramePr>
          <p:cNvPr id="10" name="Object 113">
            <a:extLst>
              <a:ext uri="{FF2B5EF4-FFF2-40B4-BE49-F238E27FC236}">
                <a16:creationId xmlns:a16="http://schemas.microsoft.com/office/drawing/2014/main" id="{411C7D70-FE7C-4657-B604-09D114A7A447}"/>
              </a:ext>
            </a:extLst>
          </p:cNvPr>
          <p:cNvGraphicFramePr>
            <a:graphicFrameLocks noChangeAspect="1"/>
          </p:cNvGraphicFramePr>
          <p:nvPr/>
        </p:nvGraphicFramePr>
        <p:xfrm>
          <a:off x="810521" y="2509303"/>
          <a:ext cx="304455" cy="227987"/>
        </p:xfrm>
        <a:graphic>
          <a:graphicData uri="http://schemas.openxmlformats.org/presentationml/2006/ole">
            <mc:AlternateContent xmlns:mc="http://schemas.openxmlformats.org/markup-compatibility/2006">
              <mc:Choice xmlns:v="urn:schemas-microsoft-com:vml" Requires="v">
                <p:oleObj spid="_x0000_s10538" name="数式" r:id="rId7" imgW="126720" imgH="101520" progId="Equation.3">
                  <p:embed/>
                </p:oleObj>
              </mc:Choice>
              <mc:Fallback>
                <p:oleObj name="数式" r:id="rId7" imgW="126720" imgH="101520" progId="Equation.3">
                  <p:embed/>
                  <p:pic>
                    <p:nvPicPr>
                      <p:cNvPr id="10" name="Object 113">
                        <a:extLst>
                          <a:ext uri="{FF2B5EF4-FFF2-40B4-BE49-F238E27FC236}">
                            <a16:creationId xmlns:a16="http://schemas.microsoft.com/office/drawing/2014/main" id="{411C7D70-FE7C-4657-B604-09D114A7A4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0521" y="2509303"/>
                        <a:ext cx="304455" cy="227987"/>
                      </a:xfrm>
                      <a:prstGeom prst="rect">
                        <a:avLst/>
                      </a:prstGeom>
                      <a:noFill/>
                      <a:ln>
                        <a:noFill/>
                      </a:ln>
                      <a:effectLst/>
                    </p:spPr>
                  </p:pic>
                </p:oleObj>
              </mc:Fallback>
            </mc:AlternateContent>
          </a:graphicData>
        </a:graphic>
      </p:graphicFrame>
      <p:sp>
        <p:nvSpPr>
          <p:cNvPr id="11" name="Text Box 3">
            <a:extLst>
              <a:ext uri="{FF2B5EF4-FFF2-40B4-BE49-F238E27FC236}">
                <a16:creationId xmlns:a16="http://schemas.microsoft.com/office/drawing/2014/main" id="{BAB818F0-F49B-44DE-A38A-C4645CB21F70}"/>
              </a:ext>
            </a:extLst>
          </p:cNvPr>
          <p:cNvSpPr txBox="1">
            <a:spLocks noChangeArrowheads="1"/>
          </p:cNvSpPr>
          <p:nvPr/>
        </p:nvSpPr>
        <p:spPr bwMode="auto">
          <a:xfrm>
            <a:off x="-1" y="0"/>
            <a:ext cx="914399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spcBef>
                <a:spcPct val="10000"/>
              </a:spcBef>
            </a:pPr>
            <a:r>
              <a:rPr lang="ja-JP" altLang="en-US" dirty="0">
                <a:solidFill>
                  <a:srgbClr val="000000"/>
                </a:solidFill>
              </a:rPr>
              <a:t>例題</a:t>
            </a:r>
            <a:r>
              <a:rPr lang="en-US" altLang="ja-JP" dirty="0">
                <a:solidFill>
                  <a:srgbClr val="000000"/>
                </a:solidFill>
              </a:rPr>
              <a:t>3. </a:t>
            </a:r>
            <a:r>
              <a:rPr lang="ja-JP" altLang="en-US" dirty="0">
                <a:solidFill>
                  <a:srgbClr val="000000"/>
                </a:solidFill>
              </a:rPr>
              <a:t>点</a:t>
            </a:r>
            <a:r>
              <a:rPr lang="en-US" altLang="ja-JP" dirty="0">
                <a:solidFill>
                  <a:srgbClr val="000000"/>
                </a:solidFill>
              </a:rPr>
              <a:t>(</a:t>
            </a:r>
            <a:r>
              <a:rPr lang="en-US" altLang="ja-JP" i="1" dirty="0" err="1">
                <a:solidFill>
                  <a:srgbClr val="000000"/>
                </a:solidFill>
                <a:latin typeface="Bookman Old Style" panose="02050604050505020204" pitchFamily="18" charset="0"/>
              </a:rPr>
              <a:t>x</a:t>
            </a:r>
            <a:r>
              <a:rPr lang="en-US" altLang="ja-JP" dirty="0" err="1">
                <a:solidFill>
                  <a:srgbClr val="000000"/>
                </a:solidFill>
              </a:rPr>
              <a:t>,</a:t>
            </a:r>
            <a:r>
              <a:rPr lang="en-US" altLang="ja-JP" i="1" dirty="0" err="1">
                <a:solidFill>
                  <a:srgbClr val="000000"/>
                </a:solidFill>
                <a:latin typeface="Bookman Old Style" panose="02050604050505020204" pitchFamily="18" charset="0"/>
              </a:rPr>
              <a:t>y</a:t>
            </a:r>
            <a:r>
              <a:rPr lang="en-US" altLang="ja-JP" dirty="0" err="1">
                <a:solidFill>
                  <a:srgbClr val="000000"/>
                </a:solidFill>
              </a:rPr>
              <a:t>,</a:t>
            </a:r>
            <a:r>
              <a:rPr lang="en-US" altLang="ja-JP" i="1" dirty="0" err="1">
                <a:solidFill>
                  <a:srgbClr val="000000"/>
                </a:solidFill>
                <a:latin typeface="Bookman Old Style" panose="02050604050505020204" pitchFamily="18" charset="0"/>
              </a:rPr>
              <a:t>z</a:t>
            </a:r>
            <a:r>
              <a:rPr lang="en-US" altLang="ja-JP" dirty="0">
                <a:solidFill>
                  <a:srgbClr val="000000"/>
                </a:solidFill>
              </a:rPr>
              <a:t>)</a:t>
            </a:r>
            <a:r>
              <a:rPr lang="ja-JP" altLang="en-US" dirty="0">
                <a:solidFill>
                  <a:srgbClr val="000000"/>
                </a:solidFill>
              </a:rPr>
              <a:t>の電場が</a:t>
            </a:r>
            <a:r>
              <a:rPr lang="en-US" altLang="ja-JP" b="1" i="1" dirty="0">
                <a:solidFill>
                  <a:srgbClr val="000000"/>
                </a:solidFill>
                <a:latin typeface="Bookman Old Style" panose="02050604050505020204" pitchFamily="18" charset="0"/>
              </a:rPr>
              <a:t>E</a:t>
            </a:r>
            <a:r>
              <a:rPr lang="en-US" altLang="ja-JP" dirty="0">
                <a:solidFill>
                  <a:srgbClr val="000000"/>
                </a:solidFill>
                <a:latin typeface="Symbol" panose="05050102010706020507" pitchFamily="18" charset="2"/>
              </a:rPr>
              <a:t>=</a:t>
            </a:r>
            <a:r>
              <a:rPr lang="en-US" altLang="ja-JP" dirty="0">
                <a:solidFill>
                  <a:srgbClr val="000000"/>
                </a:solidFill>
              </a:rPr>
              <a:t>(</a:t>
            </a:r>
            <a:r>
              <a:rPr lang="en-US" altLang="ja-JP" i="1" dirty="0">
                <a:solidFill>
                  <a:srgbClr val="000000"/>
                </a:solidFill>
                <a:latin typeface="Bookman Old Style" panose="02050604050505020204" pitchFamily="18" charset="0"/>
              </a:rPr>
              <a:t>E</a:t>
            </a:r>
            <a:r>
              <a:rPr lang="en-US" altLang="ja-JP" i="1" baseline="-25000" dirty="0">
                <a:solidFill>
                  <a:srgbClr val="000000"/>
                </a:solidFill>
                <a:latin typeface="Bookman Old Style" panose="02050604050505020204" pitchFamily="18" charset="0"/>
              </a:rPr>
              <a:t>x</a:t>
            </a:r>
            <a:r>
              <a:rPr lang="en-US" altLang="ja-JP" dirty="0">
                <a:solidFill>
                  <a:srgbClr val="000000"/>
                </a:solidFill>
              </a:rPr>
              <a:t>,</a:t>
            </a:r>
            <a:r>
              <a:rPr lang="en-US" altLang="ja-JP" i="1" dirty="0">
                <a:solidFill>
                  <a:srgbClr val="000000"/>
                </a:solidFill>
                <a:latin typeface="Bookman Old Style" panose="02050604050505020204" pitchFamily="18" charset="0"/>
              </a:rPr>
              <a:t> </a:t>
            </a:r>
            <a:r>
              <a:rPr lang="en-US" altLang="ja-JP" i="1" dirty="0" err="1">
                <a:solidFill>
                  <a:srgbClr val="000000"/>
                </a:solidFill>
                <a:latin typeface="Bookman Old Style" panose="02050604050505020204" pitchFamily="18" charset="0"/>
              </a:rPr>
              <a:t>E</a:t>
            </a:r>
            <a:r>
              <a:rPr lang="en-US" altLang="ja-JP" i="1" baseline="-25000" dirty="0" err="1">
                <a:solidFill>
                  <a:srgbClr val="000000"/>
                </a:solidFill>
                <a:latin typeface="Bookman Old Style" panose="02050604050505020204" pitchFamily="18" charset="0"/>
              </a:rPr>
              <a:t>y</a:t>
            </a:r>
            <a:r>
              <a:rPr lang="en-US" altLang="ja-JP" dirty="0">
                <a:solidFill>
                  <a:srgbClr val="000000"/>
                </a:solidFill>
              </a:rPr>
              <a:t>,</a:t>
            </a:r>
            <a:r>
              <a:rPr lang="en-US" altLang="ja-JP" i="1" dirty="0">
                <a:solidFill>
                  <a:srgbClr val="000000"/>
                </a:solidFill>
                <a:latin typeface="Bookman Old Style" panose="02050604050505020204" pitchFamily="18" charset="0"/>
              </a:rPr>
              <a:t> </a:t>
            </a:r>
            <a:r>
              <a:rPr lang="en-US" altLang="ja-JP" i="1" dirty="0" err="1">
                <a:solidFill>
                  <a:srgbClr val="000000"/>
                </a:solidFill>
                <a:latin typeface="Bookman Old Style" panose="02050604050505020204" pitchFamily="18" charset="0"/>
              </a:rPr>
              <a:t>E</a:t>
            </a:r>
            <a:r>
              <a:rPr lang="en-US" altLang="ja-JP" i="1" baseline="-25000" dirty="0" err="1">
                <a:solidFill>
                  <a:srgbClr val="000000"/>
                </a:solidFill>
                <a:latin typeface="Bookman Old Style" panose="02050604050505020204" pitchFamily="18" charset="0"/>
              </a:rPr>
              <a:t>z</a:t>
            </a:r>
            <a:r>
              <a:rPr lang="en-US" altLang="ja-JP" dirty="0">
                <a:solidFill>
                  <a:srgbClr val="000000"/>
                </a:solidFill>
              </a:rPr>
              <a:t>)</a:t>
            </a:r>
            <a:r>
              <a:rPr lang="en-US" altLang="ja-JP" dirty="0">
                <a:solidFill>
                  <a:srgbClr val="000000"/>
                </a:solidFill>
                <a:latin typeface="Symbol" panose="05050102010706020507" pitchFamily="18" charset="2"/>
              </a:rPr>
              <a:t>=</a:t>
            </a:r>
            <a:r>
              <a:rPr lang="en-US" altLang="ja-JP" i="1" dirty="0">
                <a:solidFill>
                  <a:srgbClr val="000000"/>
                </a:solidFill>
                <a:latin typeface="Bookman Old Style" panose="02050604050505020204" pitchFamily="18" charset="0"/>
              </a:rPr>
              <a:t>b</a:t>
            </a:r>
            <a:r>
              <a:rPr lang="en-US" altLang="ja-JP" dirty="0">
                <a:solidFill>
                  <a:srgbClr val="000000"/>
                </a:solidFill>
              </a:rPr>
              <a:t>(</a:t>
            </a:r>
            <a:r>
              <a:rPr lang="en-US" altLang="ja-JP" i="1" dirty="0" err="1">
                <a:solidFill>
                  <a:srgbClr val="000000"/>
                </a:solidFill>
                <a:latin typeface="Bookman Old Style" panose="02050604050505020204" pitchFamily="18" charset="0"/>
              </a:rPr>
              <a:t>x</a:t>
            </a:r>
            <a:r>
              <a:rPr lang="en-US" altLang="ja-JP" dirty="0" err="1">
                <a:solidFill>
                  <a:srgbClr val="000000"/>
                </a:solidFill>
              </a:rPr>
              <a:t>,</a:t>
            </a:r>
            <a:r>
              <a:rPr lang="en-US" altLang="ja-JP" i="1" dirty="0" err="1">
                <a:solidFill>
                  <a:srgbClr val="000000"/>
                </a:solidFill>
                <a:latin typeface="Bookman Old Style" panose="02050604050505020204" pitchFamily="18" charset="0"/>
              </a:rPr>
              <a:t>y</a:t>
            </a:r>
            <a:r>
              <a:rPr lang="en-US" altLang="ja-JP" dirty="0" err="1">
                <a:solidFill>
                  <a:srgbClr val="000000"/>
                </a:solidFill>
              </a:rPr>
              <a:t>,</a:t>
            </a:r>
            <a:r>
              <a:rPr lang="en-US" altLang="ja-JP" i="1" dirty="0" err="1">
                <a:solidFill>
                  <a:srgbClr val="000000"/>
                </a:solidFill>
                <a:latin typeface="Bookman Old Style" panose="02050604050505020204" pitchFamily="18" charset="0"/>
              </a:rPr>
              <a:t>z</a:t>
            </a:r>
            <a:r>
              <a:rPr lang="en-US" altLang="ja-JP" dirty="0">
                <a:solidFill>
                  <a:srgbClr val="000000"/>
                </a:solidFill>
              </a:rPr>
              <a:t>)</a:t>
            </a:r>
            <a:r>
              <a:rPr lang="ja-JP" altLang="en-US" dirty="0">
                <a:solidFill>
                  <a:srgbClr val="000000"/>
                </a:solidFill>
              </a:rPr>
              <a:t>と表されるとする。</a:t>
            </a:r>
            <a:r>
              <a:rPr lang="en-US" altLang="ja-JP" baseline="30000" dirty="0">
                <a:solidFill>
                  <a:srgbClr val="000000"/>
                </a:solidFill>
              </a:rPr>
              <a:t> </a:t>
            </a:r>
            <a:r>
              <a:rPr lang="ja-JP" altLang="en-US" dirty="0">
                <a:solidFill>
                  <a:srgbClr val="000000"/>
                </a:solidFill>
              </a:rPr>
              <a:t>電荷密度</a:t>
            </a:r>
            <a:r>
              <a:rPr lang="en-US" altLang="ja-JP" i="1" dirty="0">
                <a:solidFill>
                  <a:srgbClr val="000000"/>
                </a:solidFill>
                <a:latin typeface="Symbol" panose="05050102010706020507" pitchFamily="18" charset="2"/>
              </a:rPr>
              <a:t>r</a:t>
            </a:r>
            <a:r>
              <a:rPr lang="ja-JP" altLang="en-US" dirty="0">
                <a:solidFill>
                  <a:srgbClr val="000000"/>
                </a:solidFill>
              </a:rPr>
              <a:t>を求めよ。</a:t>
            </a:r>
          </a:p>
        </p:txBody>
      </p:sp>
      <p:graphicFrame>
        <p:nvGraphicFramePr>
          <p:cNvPr id="12" name="Object 4">
            <a:extLst>
              <a:ext uri="{FF2B5EF4-FFF2-40B4-BE49-F238E27FC236}">
                <a16:creationId xmlns:a16="http://schemas.microsoft.com/office/drawing/2014/main" id="{518E6F64-FCA7-4FA5-A71B-905196AE02C4}"/>
              </a:ext>
            </a:extLst>
          </p:cNvPr>
          <p:cNvGraphicFramePr>
            <a:graphicFrameLocks noChangeAspect="1"/>
          </p:cNvGraphicFramePr>
          <p:nvPr/>
        </p:nvGraphicFramePr>
        <p:xfrm>
          <a:off x="265985" y="1395438"/>
          <a:ext cx="600075" cy="347663"/>
        </p:xfrm>
        <a:graphic>
          <a:graphicData uri="http://schemas.openxmlformats.org/presentationml/2006/ole">
            <mc:AlternateContent xmlns:mc="http://schemas.openxmlformats.org/markup-compatibility/2006">
              <mc:Choice xmlns:v="urn:schemas-microsoft-com:vml" Requires="v">
                <p:oleObj spid="_x0000_s10539" name="Equation" r:id="rId9" imgW="266400" imgH="164880" progId="Equation.DSMT4">
                  <p:embed/>
                </p:oleObj>
              </mc:Choice>
              <mc:Fallback>
                <p:oleObj name="Equation" r:id="rId9" imgW="266400" imgH="164880" progId="Equation.DSMT4">
                  <p:embed/>
                  <p:pic>
                    <p:nvPicPr>
                      <p:cNvPr id="12" name="Object 4">
                        <a:extLst>
                          <a:ext uri="{FF2B5EF4-FFF2-40B4-BE49-F238E27FC236}">
                            <a16:creationId xmlns:a16="http://schemas.microsoft.com/office/drawing/2014/main" id="{518E6F64-FCA7-4FA5-A71B-905196AE02C4}"/>
                          </a:ext>
                        </a:extLst>
                      </p:cNvPr>
                      <p:cNvPicPr>
                        <a:picLocks noChangeAspect="1" noChangeArrowheads="1"/>
                      </p:cNvPicPr>
                      <p:nvPr/>
                    </p:nvPicPr>
                    <p:blipFill>
                      <a:blip r:embed="rId10"/>
                      <a:srcRect/>
                      <a:stretch>
                        <a:fillRect/>
                      </a:stretch>
                    </p:blipFill>
                    <p:spPr bwMode="auto">
                      <a:xfrm>
                        <a:off x="265985" y="1395438"/>
                        <a:ext cx="600075" cy="347663"/>
                      </a:xfrm>
                      <a:prstGeom prst="rect">
                        <a:avLst/>
                      </a:prstGeom>
                      <a:noFill/>
                      <a:ln>
                        <a:noFill/>
                      </a:ln>
                      <a:effectLst/>
                    </p:spPr>
                  </p:pic>
                </p:oleObj>
              </mc:Fallback>
            </mc:AlternateContent>
          </a:graphicData>
        </a:graphic>
      </p:graphicFrame>
      <p:graphicFrame>
        <p:nvGraphicFramePr>
          <p:cNvPr id="14" name="Object 6">
            <a:extLst>
              <a:ext uri="{FF2B5EF4-FFF2-40B4-BE49-F238E27FC236}">
                <a16:creationId xmlns:a16="http://schemas.microsoft.com/office/drawing/2014/main" id="{70F24FDC-1C4F-4CA9-B154-377D360A83A6}"/>
              </a:ext>
            </a:extLst>
          </p:cNvPr>
          <p:cNvGraphicFramePr>
            <a:graphicFrameLocks noChangeAspect="1"/>
          </p:cNvGraphicFramePr>
          <p:nvPr/>
        </p:nvGraphicFramePr>
        <p:xfrm>
          <a:off x="7995544" y="810581"/>
          <a:ext cx="488950" cy="455613"/>
        </p:xfrm>
        <a:graphic>
          <a:graphicData uri="http://schemas.openxmlformats.org/presentationml/2006/ole">
            <mc:AlternateContent xmlns:mc="http://schemas.openxmlformats.org/markup-compatibility/2006">
              <mc:Choice xmlns:v="urn:schemas-microsoft-com:vml" Requires="v">
                <p:oleObj spid="_x0000_s10540" name="Equation" r:id="rId11" imgW="177480" imgH="164880" progId="Equation.DSMT4">
                  <p:embed/>
                </p:oleObj>
              </mc:Choice>
              <mc:Fallback>
                <p:oleObj name="Equation" r:id="rId11" imgW="177480" imgH="164880" progId="Equation.DSMT4">
                  <p:embed/>
                  <p:pic>
                    <p:nvPicPr>
                      <p:cNvPr id="14" name="Object 6">
                        <a:extLst>
                          <a:ext uri="{FF2B5EF4-FFF2-40B4-BE49-F238E27FC236}">
                            <a16:creationId xmlns:a16="http://schemas.microsoft.com/office/drawing/2014/main" id="{70F24FDC-1C4F-4CA9-B154-377D360A83A6}"/>
                          </a:ext>
                        </a:extLst>
                      </p:cNvPr>
                      <p:cNvPicPr>
                        <a:picLocks noChangeAspect="1" noChangeArrowheads="1"/>
                      </p:cNvPicPr>
                      <p:nvPr/>
                    </p:nvPicPr>
                    <p:blipFill>
                      <a:blip r:embed="rId12"/>
                      <a:srcRect/>
                      <a:stretch>
                        <a:fillRect/>
                      </a:stretch>
                    </p:blipFill>
                    <p:spPr bwMode="auto">
                      <a:xfrm>
                        <a:off x="7995544" y="810581"/>
                        <a:ext cx="488950"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7">
            <a:extLst>
              <a:ext uri="{FF2B5EF4-FFF2-40B4-BE49-F238E27FC236}">
                <a16:creationId xmlns:a16="http://schemas.microsoft.com/office/drawing/2014/main" id="{FAE62C9B-37D4-48C3-B665-C19EFA249AF3}"/>
              </a:ext>
            </a:extLst>
          </p:cNvPr>
          <p:cNvGraphicFramePr>
            <a:graphicFrameLocks noChangeAspect="1"/>
          </p:cNvGraphicFramePr>
          <p:nvPr/>
        </p:nvGraphicFramePr>
        <p:xfrm>
          <a:off x="7884420" y="1786795"/>
          <a:ext cx="346075" cy="349250"/>
        </p:xfrm>
        <a:graphic>
          <a:graphicData uri="http://schemas.openxmlformats.org/presentationml/2006/ole">
            <mc:AlternateContent xmlns:mc="http://schemas.openxmlformats.org/markup-compatibility/2006">
              <mc:Choice xmlns:v="urn:schemas-microsoft-com:vml" Requires="v">
                <p:oleObj spid="_x0000_s10541" name="数式" r:id="rId13" imgW="126720" imgH="126720" progId="Equation.3">
                  <p:embed/>
                </p:oleObj>
              </mc:Choice>
              <mc:Fallback>
                <p:oleObj name="数式" r:id="rId13" imgW="126720" imgH="126720" progId="Equation.3">
                  <p:embed/>
                  <p:pic>
                    <p:nvPicPr>
                      <p:cNvPr id="15" name="Object 7">
                        <a:extLst>
                          <a:ext uri="{FF2B5EF4-FFF2-40B4-BE49-F238E27FC236}">
                            <a16:creationId xmlns:a16="http://schemas.microsoft.com/office/drawing/2014/main" id="{FAE62C9B-37D4-48C3-B665-C19EFA249AF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84420" y="1786795"/>
                        <a:ext cx="34607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33">
            <a:extLst>
              <a:ext uri="{FF2B5EF4-FFF2-40B4-BE49-F238E27FC236}">
                <a16:creationId xmlns:a16="http://schemas.microsoft.com/office/drawing/2014/main" id="{C120F5B5-7600-4548-83E1-7F19C8803A31}"/>
              </a:ext>
            </a:extLst>
          </p:cNvPr>
          <p:cNvGraphicFramePr>
            <a:graphicFrameLocks noChangeAspect="1"/>
          </p:cNvGraphicFramePr>
          <p:nvPr/>
        </p:nvGraphicFramePr>
        <p:xfrm>
          <a:off x="909683" y="1338146"/>
          <a:ext cx="917575" cy="479425"/>
        </p:xfrm>
        <a:graphic>
          <a:graphicData uri="http://schemas.openxmlformats.org/presentationml/2006/ole">
            <mc:AlternateContent xmlns:mc="http://schemas.openxmlformats.org/markup-compatibility/2006">
              <mc:Choice xmlns:v="urn:schemas-microsoft-com:vml" Requires="v">
                <p:oleObj spid="_x0000_s10542" name="Equation" r:id="rId15" imgW="406080" imgH="228600" progId="Equation.DSMT4">
                  <p:embed/>
                </p:oleObj>
              </mc:Choice>
              <mc:Fallback>
                <p:oleObj name="Equation" r:id="rId15" imgW="406080" imgH="228600" progId="Equation.DSMT4">
                  <p:embed/>
                  <p:pic>
                    <p:nvPicPr>
                      <p:cNvPr id="37" name="Object 33">
                        <a:extLst>
                          <a:ext uri="{FF2B5EF4-FFF2-40B4-BE49-F238E27FC236}">
                            <a16:creationId xmlns:a16="http://schemas.microsoft.com/office/drawing/2014/main" id="{C120F5B5-7600-4548-83E1-7F19C8803A31}"/>
                          </a:ext>
                        </a:extLst>
                      </p:cNvPr>
                      <p:cNvPicPr>
                        <a:picLocks noChangeAspect="1" noChangeArrowheads="1"/>
                      </p:cNvPicPr>
                      <p:nvPr/>
                    </p:nvPicPr>
                    <p:blipFill>
                      <a:blip r:embed="rId16"/>
                      <a:srcRect/>
                      <a:stretch>
                        <a:fillRect/>
                      </a:stretch>
                    </p:blipFill>
                    <p:spPr bwMode="auto">
                      <a:xfrm>
                        <a:off x="909683" y="1338146"/>
                        <a:ext cx="917575" cy="479425"/>
                      </a:xfrm>
                      <a:prstGeom prst="rect">
                        <a:avLst/>
                      </a:prstGeom>
                      <a:noFill/>
                      <a:ln>
                        <a:noFill/>
                      </a:ln>
                      <a:effectLst/>
                    </p:spPr>
                  </p:pic>
                </p:oleObj>
              </mc:Fallback>
            </mc:AlternateContent>
          </a:graphicData>
        </a:graphic>
      </p:graphicFrame>
      <p:graphicFrame>
        <p:nvGraphicFramePr>
          <p:cNvPr id="38" name="Object 34">
            <a:extLst>
              <a:ext uri="{FF2B5EF4-FFF2-40B4-BE49-F238E27FC236}">
                <a16:creationId xmlns:a16="http://schemas.microsoft.com/office/drawing/2014/main" id="{2A83B320-1E8E-44F2-8C1F-83C4EB1F0452}"/>
              </a:ext>
            </a:extLst>
          </p:cNvPr>
          <p:cNvGraphicFramePr>
            <a:graphicFrameLocks noChangeAspect="1"/>
          </p:cNvGraphicFramePr>
          <p:nvPr/>
        </p:nvGraphicFramePr>
        <p:xfrm>
          <a:off x="2212864" y="1054492"/>
          <a:ext cx="3338513" cy="1022350"/>
        </p:xfrm>
        <a:graphic>
          <a:graphicData uri="http://schemas.openxmlformats.org/presentationml/2006/ole">
            <mc:AlternateContent xmlns:mc="http://schemas.openxmlformats.org/markup-compatibility/2006">
              <mc:Choice xmlns:v="urn:schemas-microsoft-com:vml" Requires="v">
                <p:oleObj spid="_x0000_s10543" name="Equation" r:id="rId17" imgW="1473120" imgH="482400" progId="Equation.DSMT4">
                  <p:embed/>
                </p:oleObj>
              </mc:Choice>
              <mc:Fallback>
                <p:oleObj name="Equation" r:id="rId17" imgW="1473120" imgH="482400" progId="Equation.DSMT4">
                  <p:embed/>
                  <p:pic>
                    <p:nvPicPr>
                      <p:cNvPr id="38" name="Object 34">
                        <a:extLst>
                          <a:ext uri="{FF2B5EF4-FFF2-40B4-BE49-F238E27FC236}">
                            <a16:creationId xmlns:a16="http://schemas.microsoft.com/office/drawing/2014/main" id="{2A83B320-1E8E-44F2-8C1F-83C4EB1F0452}"/>
                          </a:ext>
                        </a:extLst>
                      </p:cNvPr>
                      <p:cNvPicPr>
                        <a:picLocks noChangeAspect="1" noChangeArrowheads="1"/>
                      </p:cNvPicPr>
                      <p:nvPr/>
                    </p:nvPicPr>
                    <p:blipFill>
                      <a:blip r:embed="rId18"/>
                      <a:srcRect/>
                      <a:stretch>
                        <a:fillRect/>
                      </a:stretch>
                    </p:blipFill>
                    <p:spPr bwMode="auto">
                      <a:xfrm>
                        <a:off x="2212864" y="1054492"/>
                        <a:ext cx="3338513" cy="1022350"/>
                      </a:xfrm>
                      <a:prstGeom prst="rect">
                        <a:avLst/>
                      </a:prstGeom>
                      <a:noFill/>
                      <a:ln>
                        <a:noFill/>
                      </a:ln>
                      <a:effectLst/>
                    </p:spPr>
                  </p:pic>
                </p:oleObj>
              </mc:Fallback>
            </mc:AlternateContent>
          </a:graphicData>
        </a:graphic>
      </p:graphicFrame>
      <p:sp>
        <p:nvSpPr>
          <p:cNvPr id="42" name="Line 42">
            <a:extLst>
              <a:ext uri="{FF2B5EF4-FFF2-40B4-BE49-F238E27FC236}">
                <a16:creationId xmlns:a16="http://schemas.microsoft.com/office/drawing/2014/main" id="{AD0CD80A-0DC9-4052-A328-33F0DB3371F3}"/>
              </a:ext>
            </a:extLst>
          </p:cNvPr>
          <p:cNvSpPr>
            <a:spLocks noChangeShapeType="1"/>
          </p:cNvSpPr>
          <p:nvPr/>
        </p:nvSpPr>
        <p:spPr bwMode="auto">
          <a:xfrm flipV="1">
            <a:off x="7519294" y="1577246"/>
            <a:ext cx="825500" cy="561975"/>
          </a:xfrm>
          <a:prstGeom prst="line">
            <a:avLst/>
          </a:prstGeom>
          <a:noFill/>
          <a:ln w="57150" cap="sq">
            <a:solidFill>
              <a:srgbClr val="CC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graphicFrame>
        <p:nvGraphicFramePr>
          <p:cNvPr id="43" name="Object 43">
            <a:extLst>
              <a:ext uri="{FF2B5EF4-FFF2-40B4-BE49-F238E27FC236}">
                <a16:creationId xmlns:a16="http://schemas.microsoft.com/office/drawing/2014/main" id="{DE89676A-3EEE-4545-80C1-04E9FD706727}"/>
              </a:ext>
            </a:extLst>
          </p:cNvPr>
          <p:cNvGraphicFramePr>
            <a:graphicFrameLocks noChangeAspect="1"/>
          </p:cNvGraphicFramePr>
          <p:nvPr/>
        </p:nvGraphicFramePr>
        <p:xfrm>
          <a:off x="7445375" y="2874963"/>
          <a:ext cx="631825" cy="558800"/>
        </p:xfrm>
        <a:graphic>
          <a:graphicData uri="http://schemas.openxmlformats.org/presentationml/2006/ole">
            <mc:AlternateContent xmlns:mc="http://schemas.openxmlformats.org/markup-compatibility/2006">
              <mc:Choice xmlns:v="urn:schemas-microsoft-com:vml" Requires="v">
                <p:oleObj spid="_x0000_s10544" name="Equation" r:id="rId19" imgW="228600" imgH="203040" progId="Equation.DSMT4">
                  <p:embed/>
                </p:oleObj>
              </mc:Choice>
              <mc:Fallback>
                <p:oleObj name="Equation" r:id="rId19" imgW="228600" imgH="203040" progId="Equation.DSMT4">
                  <p:embed/>
                  <p:pic>
                    <p:nvPicPr>
                      <p:cNvPr id="43" name="Object 43">
                        <a:extLst>
                          <a:ext uri="{FF2B5EF4-FFF2-40B4-BE49-F238E27FC236}">
                            <a16:creationId xmlns:a16="http://schemas.microsoft.com/office/drawing/2014/main" id="{DE89676A-3EEE-4545-80C1-04E9FD706727}"/>
                          </a:ext>
                        </a:extLst>
                      </p:cNvPr>
                      <p:cNvPicPr>
                        <a:picLocks noChangeAspect="1" noChangeArrowheads="1"/>
                      </p:cNvPicPr>
                      <p:nvPr/>
                    </p:nvPicPr>
                    <p:blipFill>
                      <a:blip r:embed="rId20"/>
                      <a:srcRect/>
                      <a:stretch>
                        <a:fillRect/>
                      </a:stretch>
                    </p:blipFill>
                    <p:spPr bwMode="auto">
                      <a:xfrm>
                        <a:off x="7445375" y="2874963"/>
                        <a:ext cx="6318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 name="Line 59">
            <a:extLst>
              <a:ext uri="{FF2B5EF4-FFF2-40B4-BE49-F238E27FC236}">
                <a16:creationId xmlns:a16="http://schemas.microsoft.com/office/drawing/2014/main" id="{331C5A6F-1410-4DC8-BDC5-DE19C83E5CF0}"/>
              </a:ext>
            </a:extLst>
          </p:cNvPr>
          <p:cNvSpPr>
            <a:spLocks noChangeShapeType="1"/>
          </p:cNvSpPr>
          <p:nvPr/>
        </p:nvSpPr>
        <p:spPr bwMode="auto">
          <a:xfrm>
            <a:off x="839096" y="2893478"/>
            <a:ext cx="440169" cy="7081"/>
          </a:xfrm>
          <a:prstGeom prst="line">
            <a:avLst/>
          </a:prstGeom>
          <a:noFill/>
          <a:ln w="57150">
            <a:solidFill>
              <a:srgbClr val="00FFFF"/>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49" name="Freeform 63">
            <a:extLst>
              <a:ext uri="{FF2B5EF4-FFF2-40B4-BE49-F238E27FC236}">
                <a16:creationId xmlns:a16="http://schemas.microsoft.com/office/drawing/2014/main" id="{F6BF44E4-349B-4B2F-B1B8-35C95DC0D309}"/>
              </a:ext>
            </a:extLst>
          </p:cNvPr>
          <p:cNvSpPr>
            <a:spLocks/>
          </p:cNvSpPr>
          <p:nvPr/>
        </p:nvSpPr>
        <p:spPr bwMode="auto">
          <a:xfrm>
            <a:off x="172007" y="2142525"/>
            <a:ext cx="548258" cy="985582"/>
          </a:xfrm>
          <a:custGeom>
            <a:avLst/>
            <a:gdLst>
              <a:gd name="T0" fmla="*/ 2147483647 w 421"/>
              <a:gd name="T1" fmla="*/ 2147483647 h 696"/>
              <a:gd name="T2" fmla="*/ 2147483647 w 421"/>
              <a:gd name="T3" fmla="*/ 2147483647 h 696"/>
              <a:gd name="T4" fmla="*/ 2147483647 w 421"/>
              <a:gd name="T5" fmla="*/ 2147483647 h 696"/>
              <a:gd name="T6" fmla="*/ 2147483647 w 421"/>
              <a:gd name="T7" fmla="*/ 2147483647 h 696"/>
              <a:gd name="T8" fmla="*/ 2147483647 w 421"/>
              <a:gd name="T9" fmla="*/ 2147483647 h 696"/>
              <a:gd name="T10" fmla="*/ 2147483647 w 421"/>
              <a:gd name="T11" fmla="*/ 2147483647 h 696"/>
              <a:gd name="T12" fmla="*/ 2147483647 w 421"/>
              <a:gd name="T13" fmla="*/ 2147483647 h 696"/>
              <a:gd name="T14" fmla="*/ 0 60000 65536"/>
              <a:gd name="T15" fmla="*/ 0 60000 65536"/>
              <a:gd name="T16" fmla="*/ 0 60000 65536"/>
              <a:gd name="T17" fmla="*/ 0 60000 65536"/>
              <a:gd name="T18" fmla="*/ 0 60000 65536"/>
              <a:gd name="T19" fmla="*/ 0 60000 65536"/>
              <a:gd name="T20" fmla="*/ 0 60000 65536"/>
              <a:gd name="T21" fmla="*/ 0 w 421"/>
              <a:gd name="T22" fmla="*/ 0 h 696"/>
              <a:gd name="T23" fmla="*/ 421 w 421"/>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1" h="696">
                <a:moveTo>
                  <a:pt x="42" y="92"/>
                </a:moveTo>
                <a:cubicBezTo>
                  <a:pt x="11" y="183"/>
                  <a:pt x="0" y="508"/>
                  <a:pt x="54" y="602"/>
                </a:cubicBezTo>
                <a:cubicBezTo>
                  <a:pt x="108" y="696"/>
                  <a:pt x="307" y="691"/>
                  <a:pt x="364" y="654"/>
                </a:cubicBezTo>
                <a:cubicBezTo>
                  <a:pt x="421" y="617"/>
                  <a:pt x="418" y="437"/>
                  <a:pt x="396" y="382"/>
                </a:cubicBezTo>
                <a:cubicBezTo>
                  <a:pt x="374" y="327"/>
                  <a:pt x="260" y="377"/>
                  <a:pt x="234" y="322"/>
                </a:cubicBezTo>
                <a:cubicBezTo>
                  <a:pt x="208" y="267"/>
                  <a:pt x="272" y="92"/>
                  <a:pt x="240" y="54"/>
                </a:cubicBezTo>
                <a:cubicBezTo>
                  <a:pt x="208" y="16"/>
                  <a:pt x="76" y="0"/>
                  <a:pt x="42" y="92"/>
                </a:cubicBezTo>
                <a:close/>
              </a:path>
            </a:pathLst>
          </a:custGeom>
          <a:noFill/>
          <a:ln w="28575" cap="sq" cmpd="sng">
            <a:solidFill>
              <a:srgbClr val="00FFCC"/>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53" name="AutoShape 67">
            <a:extLst>
              <a:ext uri="{FF2B5EF4-FFF2-40B4-BE49-F238E27FC236}">
                <a16:creationId xmlns:a16="http://schemas.microsoft.com/office/drawing/2014/main" id="{BB1D45F5-82CA-4DCA-93BC-B3759DBDF054}"/>
              </a:ext>
            </a:extLst>
          </p:cNvPr>
          <p:cNvSpPr>
            <a:spLocks noChangeArrowheads="1"/>
          </p:cNvSpPr>
          <p:nvPr/>
        </p:nvSpPr>
        <p:spPr bwMode="auto">
          <a:xfrm>
            <a:off x="499371" y="2126717"/>
            <a:ext cx="295617" cy="420571"/>
          </a:xfrm>
          <a:prstGeom prst="roundRect">
            <a:avLst>
              <a:gd name="adj" fmla="val 36787"/>
            </a:avLst>
          </a:prstGeom>
          <a:noFill/>
          <a:ln w="28575"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sp>
        <p:nvSpPr>
          <p:cNvPr id="55" name="AutoShape 111">
            <a:extLst>
              <a:ext uri="{FF2B5EF4-FFF2-40B4-BE49-F238E27FC236}">
                <a16:creationId xmlns:a16="http://schemas.microsoft.com/office/drawing/2014/main" id="{F4FA91AF-0F97-474C-8470-4BF29A03BA48}"/>
              </a:ext>
            </a:extLst>
          </p:cNvPr>
          <p:cNvSpPr>
            <a:spLocks noChangeArrowheads="1"/>
          </p:cNvSpPr>
          <p:nvPr/>
        </p:nvSpPr>
        <p:spPr bwMode="auto">
          <a:xfrm>
            <a:off x="2712393" y="1120993"/>
            <a:ext cx="610766" cy="909115"/>
          </a:xfrm>
          <a:prstGeom prst="roundRect">
            <a:avLst>
              <a:gd name="adj" fmla="val 36787"/>
            </a:avLst>
          </a:prstGeom>
          <a:noFill/>
          <a:ln w="28575" algn="ctr">
            <a:solidFill>
              <a:srgbClr val="FF99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sp>
        <p:nvSpPr>
          <p:cNvPr id="56" name="Line 112">
            <a:extLst>
              <a:ext uri="{FF2B5EF4-FFF2-40B4-BE49-F238E27FC236}">
                <a16:creationId xmlns:a16="http://schemas.microsoft.com/office/drawing/2014/main" id="{57617914-A036-4039-963C-42345F33AD11}"/>
              </a:ext>
            </a:extLst>
          </p:cNvPr>
          <p:cNvSpPr>
            <a:spLocks noChangeShapeType="1"/>
          </p:cNvSpPr>
          <p:nvPr/>
        </p:nvSpPr>
        <p:spPr bwMode="auto">
          <a:xfrm flipH="1">
            <a:off x="886720" y="1829166"/>
            <a:ext cx="1692956" cy="566427"/>
          </a:xfrm>
          <a:prstGeom prst="line">
            <a:avLst/>
          </a:prstGeom>
          <a:noFill/>
          <a:ln w="57150">
            <a:solidFill>
              <a:srgbClr val="FF9966"/>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graphicFrame>
        <p:nvGraphicFramePr>
          <p:cNvPr id="57" name="Object 33">
            <a:extLst>
              <a:ext uri="{FF2B5EF4-FFF2-40B4-BE49-F238E27FC236}">
                <a16:creationId xmlns:a16="http://schemas.microsoft.com/office/drawing/2014/main" id="{42C5745B-8E98-4E47-8434-2D8BEB167337}"/>
              </a:ext>
            </a:extLst>
          </p:cNvPr>
          <p:cNvGraphicFramePr>
            <a:graphicFrameLocks noChangeAspect="1"/>
          </p:cNvGraphicFramePr>
          <p:nvPr/>
        </p:nvGraphicFramePr>
        <p:xfrm>
          <a:off x="1885305" y="1471611"/>
          <a:ext cx="287462" cy="213826"/>
        </p:xfrm>
        <a:graphic>
          <a:graphicData uri="http://schemas.openxmlformats.org/presentationml/2006/ole">
            <mc:AlternateContent xmlns:mc="http://schemas.openxmlformats.org/markup-compatibility/2006">
              <mc:Choice xmlns:v="urn:schemas-microsoft-com:vml" Requires="v">
                <p:oleObj spid="_x0000_s10545" name="数式" r:id="rId21" imgW="126720" imgH="101520" progId="Equation.3">
                  <p:embed/>
                </p:oleObj>
              </mc:Choice>
              <mc:Fallback>
                <p:oleObj name="数式" r:id="rId21" imgW="126720" imgH="101520" progId="Equation.3">
                  <p:embed/>
                  <p:pic>
                    <p:nvPicPr>
                      <p:cNvPr id="57" name="Object 33">
                        <a:extLst>
                          <a:ext uri="{FF2B5EF4-FFF2-40B4-BE49-F238E27FC236}">
                            <a16:creationId xmlns:a16="http://schemas.microsoft.com/office/drawing/2014/main" id="{42C5745B-8E98-4E47-8434-2D8BEB16733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85305" y="1471611"/>
                        <a:ext cx="287462" cy="213826"/>
                      </a:xfrm>
                      <a:prstGeom prst="rect">
                        <a:avLst/>
                      </a:prstGeom>
                      <a:noFill/>
                      <a:ln>
                        <a:noFill/>
                      </a:ln>
                      <a:effectLst/>
                    </p:spPr>
                  </p:pic>
                </p:oleObj>
              </mc:Fallback>
            </mc:AlternateContent>
          </a:graphicData>
        </a:graphic>
      </p:graphicFrame>
      <p:sp>
        <p:nvSpPr>
          <p:cNvPr id="58" name="Rectangle 46">
            <a:extLst>
              <a:ext uri="{FF2B5EF4-FFF2-40B4-BE49-F238E27FC236}">
                <a16:creationId xmlns:a16="http://schemas.microsoft.com/office/drawing/2014/main" id="{A107A42D-537B-4BAB-97AF-79738ED27D86}"/>
              </a:ext>
            </a:extLst>
          </p:cNvPr>
          <p:cNvSpPr>
            <a:spLocks noChangeArrowheads="1"/>
          </p:cNvSpPr>
          <p:nvPr/>
        </p:nvSpPr>
        <p:spPr bwMode="auto">
          <a:xfrm>
            <a:off x="1237697" y="2080065"/>
            <a:ext cx="1310083" cy="977086"/>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graphicFrame>
        <p:nvGraphicFramePr>
          <p:cNvPr id="59" name="Object 61">
            <a:extLst>
              <a:ext uri="{FF2B5EF4-FFF2-40B4-BE49-F238E27FC236}">
                <a16:creationId xmlns:a16="http://schemas.microsoft.com/office/drawing/2014/main" id="{22B43694-A95C-4213-BC8F-9439612168F4}"/>
              </a:ext>
            </a:extLst>
          </p:cNvPr>
          <p:cNvGraphicFramePr>
            <a:graphicFrameLocks noChangeAspect="1"/>
          </p:cNvGraphicFramePr>
          <p:nvPr/>
        </p:nvGraphicFramePr>
        <p:xfrm>
          <a:off x="1344063" y="2158207"/>
          <a:ext cx="552266" cy="885042"/>
        </p:xfrm>
        <a:graphic>
          <a:graphicData uri="http://schemas.openxmlformats.org/presentationml/2006/ole">
            <mc:AlternateContent xmlns:mc="http://schemas.openxmlformats.org/markup-compatibility/2006">
              <mc:Choice xmlns:v="urn:schemas-microsoft-com:vml" Requires="v">
                <p:oleObj spid="_x0000_s10546" name="数式" r:id="rId23" imgW="241200" imgH="393480" progId="Equation.3">
                  <p:embed/>
                </p:oleObj>
              </mc:Choice>
              <mc:Fallback>
                <p:oleObj name="数式" r:id="rId23" imgW="241200" imgH="393480" progId="Equation.3">
                  <p:embed/>
                  <p:pic>
                    <p:nvPicPr>
                      <p:cNvPr id="59" name="Object 61">
                        <a:extLst>
                          <a:ext uri="{FF2B5EF4-FFF2-40B4-BE49-F238E27FC236}">
                            <a16:creationId xmlns:a16="http://schemas.microsoft.com/office/drawing/2014/main" id="{22B43694-A95C-4213-BC8F-9439612168F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44063" y="2158207"/>
                        <a:ext cx="552266" cy="885042"/>
                      </a:xfrm>
                      <a:prstGeom prst="rect">
                        <a:avLst/>
                      </a:prstGeom>
                      <a:noFill/>
                    </p:spPr>
                  </p:pic>
                </p:oleObj>
              </mc:Fallback>
            </mc:AlternateContent>
          </a:graphicData>
        </a:graphic>
      </p:graphicFrame>
      <p:graphicFrame>
        <p:nvGraphicFramePr>
          <p:cNvPr id="61" name="Object 32">
            <a:extLst>
              <a:ext uri="{FF2B5EF4-FFF2-40B4-BE49-F238E27FC236}">
                <a16:creationId xmlns:a16="http://schemas.microsoft.com/office/drawing/2014/main" id="{CE498AF7-2F9E-4685-8B73-12E11EFCB088}"/>
              </a:ext>
            </a:extLst>
          </p:cNvPr>
          <p:cNvGraphicFramePr>
            <a:graphicFrameLocks noChangeAspect="1"/>
          </p:cNvGraphicFramePr>
          <p:nvPr/>
        </p:nvGraphicFramePr>
        <p:xfrm>
          <a:off x="1867239" y="2385851"/>
          <a:ext cx="476250" cy="395287"/>
        </p:xfrm>
        <a:graphic>
          <a:graphicData uri="http://schemas.openxmlformats.org/presentationml/2006/ole">
            <mc:AlternateContent xmlns:mc="http://schemas.openxmlformats.org/markup-compatibility/2006">
              <mc:Choice xmlns:v="urn:schemas-microsoft-com:vml" Requires="v">
                <p:oleObj spid="_x0000_s10547" name="Equation" r:id="rId25" imgW="228600" imgH="177480" progId="Equation.DSMT4">
                  <p:embed/>
                </p:oleObj>
              </mc:Choice>
              <mc:Fallback>
                <p:oleObj name="Equation" r:id="rId25" imgW="228600" imgH="177480" progId="Equation.DSMT4">
                  <p:embed/>
                  <p:pic>
                    <p:nvPicPr>
                      <p:cNvPr id="61" name="Object 32">
                        <a:extLst>
                          <a:ext uri="{FF2B5EF4-FFF2-40B4-BE49-F238E27FC236}">
                            <a16:creationId xmlns:a16="http://schemas.microsoft.com/office/drawing/2014/main" id="{CE498AF7-2F9E-4685-8B73-12E11EFCB088}"/>
                          </a:ext>
                        </a:extLst>
                      </p:cNvPr>
                      <p:cNvPicPr>
                        <a:picLocks noChangeAspect="1" noChangeArrowheads="1"/>
                      </p:cNvPicPr>
                      <p:nvPr/>
                    </p:nvPicPr>
                    <p:blipFill>
                      <a:blip r:embed="rId26"/>
                      <a:srcRect/>
                      <a:stretch>
                        <a:fillRect/>
                      </a:stretch>
                    </p:blipFill>
                    <p:spPr bwMode="auto">
                      <a:xfrm>
                        <a:off x="1867239" y="2385851"/>
                        <a:ext cx="476250" cy="395287"/>
                      </a:xfrm>
                      <a:prstGeom prst="rect">
                        <a:avLst/>
                      </a:prstGeom>
                      <a:noFill/>
                      <a:ln>
                        <a:noFill/>
                      </a:ln>
                      <a:effectLst/>
                    </p:spPr>
                  </p:pic>
                </p:oleObj>
              </mc:Fallback>
            </mc:AlternateContent>
          </a:graphicData>
        </a:graphic>
      </p:graphicFrame>
      <p:graphicFrame>
        <p:nvGraphicFramePr>
          <p:cNvPr id="62" name="Object 52">
            <a:extLst>
              <a:ext uri="{FF2B5EF4-FFF2-40B4-BE49-F238E27FC236}">
                <a16:creationId xmlns:a16="http://schemas.microsoft.com/office/drawing/2014/main" id="{D8569C7A-E5A1-4498-99C5-3EF3BBDF839D}"/>
              </a:ext>
            </a:extLst>
          </p:cNvPr>
          <p:cNvGraphicFramePr>
            <a:graphicFrameLocks noChangeAspect="1"/>
          </p:cNvGraphicFramePr>
          <p:nvPr/>
        </p:nvGraphicFramePr>
        <p:xfrm>
          <a:off x="2662644" y="2557527"/>
          <a:ext cx="304454" cy="227986"/>
        </p:xfrm>
        <a:graphic>
          <a:graphicData uri="http://schemas.openxmlformats.org/presentationml/2006/ole">
            <mc:AlternateContent xmlns:mc="http://schemas.openxmlformats.org/markup-compatibility/2006">
              <mc:Choice xmlns:v="urn:schemas-microsoft-com:vml" Requires="v">
                <p:oleObj spid="_x0000_s10548" name="数式" r:id="rId27" imgW="126720" imgH="101520" progId="Equation.3">
                  <p:embed/>
                </p:oleObj>
              </mc:Choice>
              <mc:Fallback>
                <p:oleObj name="数式" r:id="rId27" imgW="126720" imgH="101520" progId="Equation.3">
                  <p:embed/>
                  <p:pic>
                    <p:nvPicPr>
                      <p:cNvPr id="62" name="Object 52">
                        <a:extLst>
                          <a:ext uri="{FF2B5EF4-FFF2-40B4-BE49-F238E27FC236}">
                            <a16:creationId xmlns:a16="http://schemas.microsoft.com/office/drawing/2014/main" id="{D8569C7A-E5A1-4498-99C5-3EF3BBDF83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2644" y="2557527"/>
                        <a:ext cx="304454" cy="227986"/>
                      </a:xfrm>
                      <a:prstGeom prst="rect">
                        <a:avLst/>
                      </a:prstGeom>
                      <a:noFill/>
                      <a:ln>
                        <a:noFill/>
                      </a:ln>
                      <a:effectLst/>
                    </p:spPr>
                  </p:pic>
                </p:oleObj>
              </mc:Fallback>
            </mc:AlternateContent>
          </a:graphicData>
        </a:graphic>
      </p:graphicFrame>
      <p:sp>
        <p:nvSpPr>
          <p:cNvPr id="63" name="Rectangle 46">
            <a:extLst>
              <a:ext uri="{FF2B5EF4-FFF2-40B4-BE49-F238E27FC236}">
                <a16:creationId xmlns:a16="http://schemas.microsoft.com/office/drawing/2014/main" id="{80E193CD-4D53-4773-BDFB-E561A5227D4A}"/>
              </a:ext>
            </a:extLst>
          </p:cNvPr>
          <p:cNvSpPr>
            <a:spLocks noChangeArrowheads="1"/>
          </p:cNvSpPr>
          <p:nvPr/>
        </p:nvSpPr>
        <p:spPr bwMode="auto">
          <a:xfrm>
            <a:off x="3037406" y="2103502"/>
            <a:ext cx="1229408" cy="977086"/>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graphicFrame>
        <p:nvGraphicFramePr>
          <p:cNvPr id="67" name="Object 66">
            <a:extLst>
              <a:ext uri="{FF2B5EF4-FFF2-40B4-BE49-F238E27FC236}">
                <a16:creationId xmlns:a16="http://schemas.microsoft.com/office/drawing/2014/main" id="{658A5431-7D9A-4D58-8CA2-89E4E6B62140}"/>
              </a:ext>
            </a:extLst>
          </p:cNvPr>
          <p:cNvGraphicFramePr>
            <a:graphicFrameLocks noChangeAspect="1"/>
          </p:cNvGraphicFramePr>
          <p:nvPr/>
        </p:nvGraphicFramePr>
        <p:xfrm>
          <a:off x="3468688" y="2432050"/>
          <a:ext cx="330200" cy="409575"/>
        </p:xfrm>
        <a:graphic>
          <a:graphicData uri="http://schemas.openxmlformats.org/presentationml/2006/ole">
            <mc:AlternateContent xmlns:mc="http://schemas.openxmlformats.org/markup-compatibility/2006">
              <mc:Choice xmlns:v="urn:schemas-microsoft-com:vml" Requires="v">
                <p:oleObj spid="_x0000_s10549" name="Equation" r:id="rId28" imgW="139680" imgH="177480" progId="Equation.DSMT4">
                  <p:embed/>
                </p:oleObj>
              </mc:Choice>
              <mc:Fallback>
                <p:oleObj name="Equation" r:id="rId28" imgW="139680" imgH="177480" progId="Equation.DSMT4">
                  <p:embed/>
                  <p:pic>
                    <p:nvPicPr>
                      <p:cNvPr id="67" name="Object 66">
                        <a:extLst>
                          <a:ext uri="{FF2B5EF4-FFF2-40B4-BE49-F238E27FC236}">
                            <a16:creationId xmlns:a16="http://schemas.microsoft.com/office/drawing/2014/main" id="{658A5431-7D9A-4D58-8CA2-89E4E6B62140}"/>
                          </a:ext>
                        </a:extLst>
                      </p:cNvPr>
                      <p:cNvPicPr>
                        <a:picLocks noChangeAspect="1" noChangeArrowheads="1"/>
                      </p:cNvPicPr>
                      <p:nvPr/>
                    </p:nvPicPr>
                    <p:blipFill>
                      <a:blip r:embed="rId29"/>
                      <a:srcRect/>
                      <a:stretch>
                        <a:fillRect/>
                      </a:stretch>
                    </p:blipFill>
                    <p:spPr bwMode="auto">
                      <a:xfrm>
                        <a:off x="3468688" y="2432050"/>
                        <a:ext cx="330200" cy="409575"/>
                      </a:xfrm>
                      <a:prstGeom prst="rect">
                        <a:avLst/>
                      </a:prstGeom>
                      <a:noFill/>
                    </p:spPr>
                  </p:pic>
                </p:oleObj>
              </mc:Fallback>
            </mc:AlternateContent>
          </a:graphicData>
        </a:graphic>
      </p:graphicFrame>
      <p:sp>
        <p:nvSpPr>
          <p:cNvPr id="77" name="Line 5">
            <a:extLst>
              <a:ext uri="{FF2B5EF4-FFF2-40B4-BE49-F238E27FC236}">
                <a16:creationId xmlns:a16="http://schemas.microsoft.com/office/drawing/2014/main" id="{D6C01714-FF59-4F66-92FC-2918C39966A2}"/>
              </a:ext>
            </a:extLst>
          </p:cNvPr>
          <p:cNvSpPr>
            <a:spLocks noChangeShapeType="1"/>
          </p:cNvSpPr>
          <p:nvPr/>
        </p:nvSpPr>
        <p:spPr bwMode="auto">
          <a:xfrm flipH="1">
            <a:off x="2261455" y="447285"/>
            <a:ext cx="4441762" cy="2069786"/>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3200" b="1">
              <a:solidFill>
                <a:srgbClr val="000000"/>
              </a:solidFill>
              <a:latin typeface="Times New Roman" pitchFamily="18" charset="0"/>
              <a:ea typeface="ＭＳ Ｐゴシック" pitchFamily="50" charset="-128"/>
            </a:endParaRPr>
          </a:p>
        </p:txBody>
      </p:sp>
      <p:sp>
        <p:nvSpPr>
          <p:cNvPr id="79" name="Line 13">
            <a:extLst>
              <a:ext uri="{FF2B5EF4-FFF2-40B4-BE49-F238E27FC236}">
                <a16:creationId xmlns:a16="http://schemas.microsoft.com/office/drawing/2014/main" id="{1A78B29A-6BB1-4A7B-809D-898ABD028659}"/>
              </a:ext>
            </a:extLst>
          </p:cNvPr>
          <p:cNvSpPr>
            <a:spLocks noChangeShapeType="1"/>
          </p:cNvSpPr>
          <p:nvPr/>
        </p:nvSpPr>
        <p:spPr bwMode="auto">
          <a:xfrm flipV="1">
            <a:off x="802271" y="420314"/>
            <a:ext cx="3928019" cy="1734591"/>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3200" b="1">
              <a:solidFill>
                <a:srgbClr val="000000"/>
              </a:solidFill>
              <a:latin typeface="Times New Roman" pitchFamily="18" charset="0"/>
              <a:ea typeface="ＭＳ Ｐゴシック" pitchFamily="50" charset="-128"/>
            </a:endParaRPr>
          </a:p>
        </p:txBody>
      </p:sp>
      <p:sp>
        <p:nvSpPr>
          <p:cNvPr id="80" name="AutoShape 3">
            <a:extLst>
              <a:ext uri="{FF2B5EF4-FFF2-40B4-BE49-F238E27FC236}">
                <a16:creationId xmlns:a16="http://schemas.microsoft.com/office/drawing/2014/main" id="{2CC8B4F9-45A8-4F17-B9DE-65E9925B32EF}"/>
              </a:ext>
            </a:extLst>
          </p:cNvPr>
          <p:cNvSpPr>
            <a:spLocks noChangeArrowheads="1"/>
          </p:cNvSpPr>
          <p:nvPr/>
        </p:nvSpPr>
        <p:spPr bwMode="auto">
          <a:xfrm>
            <a:off x="6400385" y="6295785"/>
            <a:ext cx="2591133" cy="524744"/>
          </a:xfrm>
          <a:prstGeom prst="roundRect">
            <a:avLst>
              <a:gd name="adj" fmla="val 36787"/>
            </a:avLst>
          </a:prstGeom>
          <a:noFill/>
          <a:ln w="28575"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20000"/>
              </a:spcBef>
              <a:spcAft>
                <a:spcPct val="0"/>
              </a:spcAft>
            </a:pPr>
            <a:endParaRPr lang="ja-JP" altLang="en-US" sz="3200" b="1">
              <a:solidFill>
                <a:srgbClr val="000000"/>
              </a:solidFill>
              <a:latin typeface="Times New Roman" pitchFamily="18" charset="0"/>
              <a:ea typeface="ＭＳ Ｐゴシック" pitchFamily="50" charset="-128"/>
            </a:endParaRPr>
          </a:p>
        </p:txBody>
      </p:sp>
      <p:sp>
        <p:nvSpPr>
          <p:cNvPr id="81" name="Line 7">
            <a:extLst>
              <a:ext uri="{FF2B5EF4-FFF2-40B4-BE49-F238E27FC236}">
                <a16:creationId xmlns:a16="http://schemas.microsoft.com/office/drawing/2014/main" id="{7DE1F16C-077B-4683-90BE-4C9075008778}"/>
              </a:ext>
            </a:extLst>
          </p:cNvPr>
          <p:cNvSpPr>
            <a:spLocks noChangeShapeType="1"/>
          </p:cNvSpPr>
          <p:nvPr/>
        </p:nvSpPr>
        <p:spPr bwMode="auto">
          <a:xfrm flipH="1" flipV="1">
            <a:off x="1560933" y="1714443"/>
            <a:ext cx="4837924" cy="4564704"/>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3200" b="1">
              <a:solidFill>
                <a:srgbClr val="000000"/>
              </a:solidFill>
              <a:latin typeface="Times New Roman" pitchFamily="18" charset="0"/>
              <a:ea typeface="ＭＳ Ｐゴシック" pitchFamily="50" charset="-128"/>
            </a:endParaRPr>
          </a:p>
        </p:txBody>
      </p:sp>
      <p:sp>
        <p:nvSpPr>
          <p:cNvPr id="82" name="AutoShape 10">
            <a:extLst>
              <a:ext uri="{FF2B5EF4-FFF2-40B4-BE49-F238E27FC236}">
                <a16:creationId xmlns:a16="http://schemas.microsoft.com/office/drawing/2014/main" id="{E6BDA5F2-59ED-4A0E-A357-C590CCC155A4}"/>
              </a:ext>
            </a:extLst>
          </p:cNvPr>
          <p:cNvSpPr>
            <a:spLocks noChangeArrowheads="1"/>
          </p:cNvSpPr>
          <p:nvPr/>
        </p:nvSpPr>
        <p:spPr bwMode="auto">
          <a:xfrm>
            <a:off x="207520" y="1363665"/>
            <a:ext cx="363334" cy="420571"/>
          </a:xfrm>
          <a:prstGeom prst="roundRect">
            <a:avLst>
              <a:gd name="adj" fmla="val 36787"/>
            </a:avLst>
          </a:prstGeom>
          <a:noFill/>
          <a:ln w="57150" algn="ctr">
            <a:solidFill>
              <a:srgbClr val="FF99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0" fontAlgn="base" hangingPunct="0">
              <a:spcBef>
                <a:spcPct val="20000"/>
              </a:spcBef>
              <a:spcAft>
                <a:spcPct val="0"/>
              </a:spcAft>
            </a:pPr>
            <a:endParaRPr lang="ja-JP" altLang="en-US" sz="3200" b="1">
              <a:solidFill>
                <a:srgbClr val="000000"/>
              </a:solidFill>
              <a:latin typeface="Times New Roman" pitchFamily="18" charset="0"/>
              <a:ea typeface="ＭＳ Ｐゴシック" pitchFamily="50" charset="-128"/>
            </a:endParaRPr>
          </a:p>
        </p:txBody>
      </p:sp>
      <p:sp>
        <p:nvSpPr>
          <p:cNvPr id="83" name="Line 11">
            <a:extLst>
              <a:ext uri="{FF2B5EF4-FFF2-40B4-BE49-F238E27FC236}">
                <a16:creationId xmlns:a16="http://schemas.microsoft.com/office/drawing/2014/main" id="{13DF03E4-86EC-4550-AFCE-6C991DD9C652}"/>
              </a:ext>
            </a:extLst>
          </p:cNvPr>
          <p:cNvSpPr>
            <a:spLocks noChangeShapeType="1"/>
          </p:cNvSpPr>
          <p:nvPr/>
        </p:nvSpPr>
        <p:spPr bwMode="auto">
          <a:xfrm>
            <a:off x="545802" y="1784236"/>
            <a:ext cx="7228185" cy="4626478"/>
          </a:xfrm>
          <a:prstGeom prst="line">
            <a:avLst/>
          </a:prstGeom>
          <a:noFill/>
          <a:ln w="57150">
            <a:solidFill>
              <a:srgbClr val="FF9999"/>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3200" b="1">
              <a:solidFill>
                <a:srgbClr val="000000"/>
              </a:solidFill>
              <a:latin typeface="Times New Roman" pitchFamily="18" charset="0"/>
              <a:ea typeface="ＭＳ Ｐゴシック" pitchFamily="50" charset="-128"/>
            </a:endParaRPr>
          </a:p>
        </p:txBody>
      </p:sp>
      <p:sp>
        <p:nvSpPr>
          <p:cNvPr id="84" name="Line 7">
            <a:extLst>
              <a:ext uri="{FF2B5EF4-FFF2-40B4-BE49-F238E27FC236}">
                <a16:creationId xmlns:a16="http://schemas.microsoft.com/office/drawing/2014/main" id="{B8D753F0-C77B-44FB-82EA-E19DACAA6948}"/>
              </a:ext>
            </a:extLst>
          </p:cNvPr>
          <p:cNvSpPr>
            <a:spLocks noChangeShapeType="1"/>
          </p:cNvSpPr>
          <p:nvPr/>
        </p:nvSpPr>
        <p:spPr bwMode="auto">
          <a:xfrm flipH="1" flipV="1">
            <a:off x="3888297" y="1975768"/>
            <a:ext cx="3388464" cy="2927505"/>
          </a:xfrm>
          <a:prstGeom prst="line">
            <a:avLst/>
          </a:prstGeom>
          <a:noFill/>
          <a:ln w="57150">
            <a:solidFill>
              <a:srgbClr val="00B0F0"/>
            </a:solidFill>
            <a:prstDash val="sysDot"/>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ja-JP" altLang="en-US" sz="3200" b="1">
              <a:solidFill>
                <a:srgbClr val="000000"/>
              </a:solidFill>
              <a:latin typeface="Times New Roman" pitchFamily="18" charset="0"/>
              <a:ea typeface="ＭＳ Ｐゴシック" pitchFamily="50" charset="-128"/>
            </a:endParaRPr>
          </a:p>
        </p:txBody>
      </p:sp>
      <p:grpSp>
        <p:nvGrpSpPr>
          <p:cNvPr id="104" name="グループ化 103">
            <a:extLst>
              <a:ext uri="{FF2B5EF4-FFF2-40B4-BE49-F238E27FC236}">
                <a16:creationId xmlns:a16="http://schemas.microsoft.com/office/drawing/2014/main" id="{D597F756-DA8D-40B9-825D-E702A8ECE729}"/>
              </a:ext>
            </a:extLst>
          </p:cNvPr>
          <p:cNvGrpSpPr/>
          <p:nvPr/>
        </p:nvGrpSpPr>
        <p:grpSpPr>
          <a:xfrm>
            <a:off x="6067720" y="813332"/>
            <a:ext cx="2743200" cy="2743200"/>
            <a:chOff x="6120384" y="3008044"/>
            <a:chExt cx="2743200" cy="2743200"/>
          </a:xfrm>
        </p:grpSpPr>
        <p:sp>
          <p:nvSpPr>
            <p:cNvPr id="89" name="Line 11">
              <a:extLst>
                <a:ext uri="{FF2B5EF4-FFF2-40B4-BE49-F238E27FC236}">
                  <a16:creationId xmlns:a16="http://schemas.microsoft.com/office/drawing/2014/main" id="{7B316D93-9DDF-44CA-9C5C-D4933A8EA6BF}"/>
                </a:ext>
              </a:extLst>
            </p:cNvPr>
            <p:cNvSpPr>
              <a:spLocks noChangeShapeType="1"/>
            </p:cNvSpPr>
            <p:nvPr/>
          </p:nvSpPr>
          <p:spPr bwMode="auto">
            <a:xfrm>
              <a:off x="8558784" y="43796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90" name="Line 12">
              <a:extLst>
                <a:ext uri="{FF2B5EF4-FFF2-40B4-BE49-F238E27FC236}">
                  <a16:creationId xmlns:a16="http://schemas.microsoft.com/office/drawing/2014/main" id="{1B46E69A-1738-4613-8CDF-DEE2665B3DC0}"/>
                </a:ext>
              </a:extLst>
            </p:cNvPr>
            <p:cNvSpPr>
              <a:spLocks noChangeShapeType="1"/>
            </p:cNvSpPr>
            <p:nvPr/>
          </p:nvSpPr>
          <p:spPr bwMode="auto">
            <a:xfrm rot="16200000" flipH="1">
              <a:off x="7339584" y="55988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91" name="Line 13">
              <a:extLst>
                <a:ext uri="{FF2B5EF4-FFF2-40B4-BE49-F238E27FC236}">
                  <a16:creationId xmlns:a16="http://schemas.microsoft.com/office/drawing/2014/main" id="{526FBB40-FBB7-4DF8-9768-F8C1642B1B66}"/>
                </a:ext>
              </a:extLst>
            </p:cNvPr>
            <p:cNvSpPr>
              <a:spLocks noChangeShapeType="1"/>
            </p:cNvSpPr>
            <p:nvPr/>
          </p:nvSpPr>
          <p:spPr bwMode="auto">
            <a:xfrm flipH="1">
              <a:off x="6120384" y="43796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95" name="Line 17">
              <a:extLst>
                <a:ext uri="{FF2B5EF4-FFF2-40B4-BE49-F238E27FC236}">
                  <a16:creationId xmlns:a16="http://schemas.microsoft.com/office/drawing/2014/main" id="{892CCDB9-8566-485E-9F2D-2F84B190AF8C}"/>
                </a:ext>
              </a:extLst>
            </p:cNvPr>
            <p:cNvSpPr>
              <a:spLocks noChangeShapeType="1"/>
            </p:cNvSpPr>
            <p:nvPr/>
          </p:nvSpPr>
          <p:spPr bwMode="auto">
            <a:xfrm rot="2643695">
              <a:off x="8214297" y="5227369"/>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96" name="Line 18">
              <a:extLst>
                <a:ext uri="{FF2B5EF4-FFF2-40B4-BE49-F238E27FC236}">
                  <a16:creationId xmlns:a16="http://schemas.microsoft.com/office/drawing/2014/main" id="{22F67CAD-DD10-469D-8BC0-DD793FB86399}"/>
                </a:ext>
              </a:extLst>
            </p:cNvPr>
            <p:cNvSpPr>
              <a:spLocks noChangeShapeType="1"/>
            </p:cNvSpPr>
            <p:nvPr/>
          </p:nvSpPr>
          <p:spPr bwMode="auto">
            <a:xfrm rot="18843695" flipH="1">
              <a:off x="6490272" y="5254357"/>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97" name="Line 19">
              <a:extLst>
                <a:ext uri="{FF2B5EF4-FFF2-40B4-BE49-F238E27FC236}">
                  <a16:creationId xmlns:a16="http://schemas.microsoft.com/office/drawing/2014/main" id="{F007D168-2D51-462E-A78C-662C2B1C2359}"/>
                </a:ext>
              </a:extLst>
            </p:cNvPr>
            <p:cNvSpPr>
              <a:spLocks noChangeShapeType="1"/>
            </p:cNvSpPr>
            <p:nvPr/>
          </p:nvSpPr>
          <p:spPr bwMode="auto">
            <a:xfrm rot="2643695" flipH="1">
              <a:off x="6463284" y="3530332"/>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00" name="Line 22">
              <a:extLst>
                <a:ext uri="{FF2B5EF4-FFF2-40B4-BE49-F238E27FC236}">
                  <a16:creationId xmlns:a16="http://schemas.microsoft.com/office/drawing/2014/main" id="{2F503FA1-75BB-4B9D-AF03-4B2CAFE9751C}"/>
                </a:ext>
              </a:extLst>
            </p:cNvPr>
            <p:cNvSpPr>
              <a:spLocks noChangeShapeType="1"/>
            </p:cNvSpPr>
            <p:nvPr/>
          </p:nvSpPr>
          <p:spPr bwMode="auto">
            <a:xfrm rot="5400000" flipH="1">
              <a:off x="7339584" y="31604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02" name="Line 24">
              <a:extLst>
                <a:ext uri="{FF2B5EF4-FFF2-40B4-BE49-F238E27FC236}">
                  <a16:creationId xmlns:a16="http://schemas.microsoft.com/office/drawing/2014/main" id="{41754689-8F44-4BC0-949F-7A71B415D03F}"/>
                </a:ext>
              </a:extLst>
            </p:cNvPr>
            <p:cNvSpPr>
              <a:spLocks noChangeShapeType="1"/>
            </p:cNvSpPr>
            <p:nvPr/>
          </p:nvSpPr>
          <p:spPr bwMode="auto">
            <a:xfrm rot="8043695" flipH="1">
              <a:off x="8231759" y="34652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grpSp>
      <p:grpSp>
        <p:nvGrpSpPr>
          <p:cNvPr id="105" name="グループ化 104">
            <a:extLst>
              <a:ext uri="{FF2B5EF4-FFF2-40B4-BE49-F238E27FC236}">
                <a16:creationId xmlns:a16="http://schemas.microsoft.com/office/drawing/2014/main" id="{AD56A563-4A14-4944-99D6-D12DCA1FABC7}"/>
              </a:ext>
            </a:extLst>
          </p:cNvPr>
          <p:cNvGrpSpPr>
            <a:grpSpLocks noChangeAspect="1"/>
          </p:cNvGrpSpPr>
          <p:nvPr/>
        </p:nvGrpSpPr>
        <p:grpSpPr>
          <a:xfrm>
            <a:off x="6707275" y="1397540"/>
            <a:ext cx="1542730" cy="1542730"/>
            <a:chOff x="6120384" y="3008044"/>
            <a:chExt cx="2743200" cy="2743200"/>
          </a:xfrm>
        </p:grpSpPr>
        <p:sp>
          <p:nvSpPr>
            <p:cNvPr id="106" name="Line 11">
              <a:extLst>
                <a:ext uri="{FF2B5EF4-FFF2-40B4-BE49-F238E27FC236}">
                  <a16:creationId xmlns:a16="http://schemas.microsoft.com/office/drawing/2014/main" id="{3682E068-B656-4A97-868C-50FA07AC35BA}"/>
                </a:ext>
              </a:extLst>
            </p:cNvPr>
            <p:cNvSpPr>
              <a:spLocks noChangeShapeType="1"/>
            </p:cNvSpPr>
            <p:nvPr/>
          </p:nvSpPr>
          <p:spPr bwMode="auto">
            <a:xfrm>
              <a:off x="8558784" y="43796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07" name="Line 12">
              <a:extLst>
                <a:ext uri="{FF2B5EF4-FFF2-40B4-BE49-F238E27FC236}">
                  <a16:creationId xmlns:a16="http://schemas.microsoft.com/office/drawing/2014/main" id="{6AEDCE58-86D8-477B-922B-86051E0DACBD}"/>
                </a:ext>
              </a:extLst>
            </p:cNvPr>
            <p:cNvSpPr>
              <a:spLocks noChangeShapeType="1"/>
            </p:cNvSpPr>
            <p:nvPr/>
          </p:nvSpPr>
          <p:spPr bwMode="auto">
            <a:xfrm rot="16200000" flipH="1">
              <a:off x="7339584" y="55988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08" name="Line 13">
              <a:extLst>
                <a:ext uri="{FF2B5EF4-FFF2-40B4-BE49-F238E27FC236}">
                  <a16:creationId xmlns:a16="http://schemas.microsoft.com/office/drawing/2014/main" id="{D63CE694-9937-42A1-BBB6-DFE857C290CE}"/>
                </a:ext>
              </a:extLst>
            </p:cNvPr>
            <p:cNvSpPr>
              <a:spLocks noChangeShapeType="1"/>
            </p:cNvSpPr>
            <p:nvPr/>
          </p:nvSpPr>
          <p:spPr bwMode="auto">
            <a:xfrm flipH="1">
              <a:off x="6120384" y="43796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09" name="Line 17">
              <a:extLst>
                <a:ext uri="{FF2B5EF4-FFF2-40B4-BE49-F238E27FC236}">
                  <a16:creationId xmlns:a16="http://schemas.microsoft.com/office/drawing/2014/main" id="{08A1926F-05CC-48AB-AD4B-79A7C0633590}"/>
                </a:ext>
              </a:extLst>
            </p:cNvPr>
            <p:cNvSpPr>
              <a:spLocks noChangeShapeType="1"/>
            </p:cNvSpPr>
            <p:nvPr/>
          </p:nvSpPr>
          <p:spPr bwMode="auto">
            <a:xfrm rot="2643695">
              <a:off x="8214297" y="5227369"/>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10" name="Line 18">
              <a:extLst>
                <a:ext uri="{FF2B5EF4-FFF2-40B4-BE49-F238E27FC236}">
                  <a16:creationId xmlns:a16="http://schemas.microsoft.com/office/drawing/2014/main" id="{BD94DBE6-B641-42D3-836B-F339299616B6}"/>
                </a:ext>
              </a:extLst>
            </p:cNvPr>
            <p:cNvSpPr>
              <a:spLocks noChangeShapeType="1"/>
            </p:cNvSpPr>
            <p:nvPr/>
          </p:nvSpPr>
          <p:spPr bwMode="auto">
            <a:xfrm rot="18843695" flipH="1">
              <a:off x="6490272" y="5254357"/>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11" name="Line 19">
              <a:extLst>
                <a:ext uri="{FF2B5EF4-FFF2-40B4-BE49-F238E27FC236}">
                  <a16:creationId xmlns:a16="http://schemas.microsoft.com/office/drawing/2014/main" id="{E7CBA3CD-6882-466F-A962-6E347C8413CF}"/>
                </a:ext>
              </a:extLst>
            </p:cNvPr>
            <p:cNvSpPr>
              <a:spLocks noChangeShapeType="1"/>
            </p:cNvSpPr>
            <p:nvPr/>
          </p:nvSpPr>
          <p:spPr bwMode="auto">
            <a:xfrm rot="2643695" flipH="1">
              <a:off x="6463284" y="3530332"/>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12" name="Line 22">
              <a:extLst>
                <a:ext uri="{FF2B5EF4-FFF2-40B4-BE49-F238E27FC236}">
                  <a16:creationId xmlns:a16="http://schemas.microsoft.com/office/drawing/2014/main" id="{0683D572-C4CE-4C8D-AD40-FC5FFF0C8DBB}"/>
                </a:ext>
              </a:extLst>
            </p:cNvPr>
            <p:cNvSpPr>
              <a:spLocks noChangeShapeType="1"/>
            </p:cNvSpPr>
            <p:nvPr/>
          </p:nvSpPr>
          <p:spPr bwMode="auto">
            <a:xfrm rot="5400000" flipH="1">
              <a:off x="7339584" y="31604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sp>
          <p:nvSpPr>
            <p:cNvPr id="113" name="Line 24">
              <a:extLst>
                <a:ext uri="{FF2B5EF4-FFF2-40B4-BE49-F238E27FC236}">
                  <a16:creationId xmlns:a16="http://schemas.microsoft.com/office/drawing/2014/main" id="{0F57598B-62F2-4951-8A7C-C0AD4660DD57}"/>
                </a:ext>
              </a:extLst>
            </p:cNvPr>
            <p:cNvSpPr>
              <a:spLocks noChangeShapeType="1"/>
            </p:cNvSpPr>
            <p:nvPr/>
          </p:nvSpPr>
          <p:spPr bwMode="auto">
            <a:xfrm rot="8043695" flipH="1">
              <a:off x="8231759" y="3465244"/>
              <a:ext cx="304800" cy="0"/>
            </a:xfrm>
            <a:prstGeom prst="line">
              <a:avLst/>
            </a:prstGeom>
            <a:noFill/>
            <a:ln w="38100" cap="sq">
              <a:solidFill>
                <a:srgbClr val="0000FF"/>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ja-JP" altLang="en-US" sz="2800">
                <a:solidFill>
                  <a:srgbClr val="000000"/>
                </a:solidFill>
                <a:latin typeface="Times New Roman" pitchFamily="18" charset="0"/>
                <a:ea typeface="ＭＳ Ｐゴシック" charset="-128"/>
              </a:endParaRPr>
            </a:p>
          </p:txBody>
        </p:sp>
      </p:grpSp>
      <p:sp>
        <p:nvSpPr>
          <p:cNvPr id="114" name="Text Box 3">
            <a:extLst>
              <a:ext uri="{FF2B5EF4-FFF2-40B4-BE49-F238E27FC236}">
                <a16:creationId xmlns:a16="http://schemas.microsoft.com/office/drawing/2014/main" id="{B6B26242-4402-46DE-8085-B8C4389F4529}"/>
              </a:ext>
            </a:extLst>
          </p:cNvPr>
          <p:cNvSpPr txBox="1">
            <a:spLocks noChangeArrowheads="1"/>
          </p:cNvSpPr>
          <p:nvPr/>
        </p:nvSpPr>
        <p:spPr bwMode="auto">
          <a:xfrm>
            <a:off x="-20486" y="3327696"/>
            <a:ext cx="141079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spcBef>
                <a:spcPct val="10000"/>
              </a:spcBef>
            </a:pPr>
            <a:r>
              <a:rPr lang="ja-JP" altLang="en-US" dirty="0">
                <a:solidFill>
                  <a:srgbClr val="000000"/>
                </a:solidFill>
              </a:rPr>
              <a:t>同様に</a:t>
            </a:r>
            <a:endParaRPr lang="en-US" altLang="ja-JP" dirty="0">
              <a:solidFill>
                <a:srgbClr val="000000"/>
              </a:solidFill>
            </a:endParaRPr>
          </a:p>
        </p:txBody>
      </p:sp>
      <p:graphicFrame>
        <p:nvGraphicFramePr>
          <p:cNvPr id="124" name="Object 110">
            <a:extLst>
              <a:ext uri="{FF2B5EF4-FFF2-40B4-BE49-F238E27FC236}">
                <a16:creationId xmlns:a16="http://schemas.microsoft.com/office/drawing/2014/main" id="{B3A7EB67-DF9B-435A-AE20-50FD2773BF60}"/>
              </a:ext>
            </a:extLst>
          </p:cNvPr>
          <p:cNvGraphicFramePr>
            <a:graphicFrameLocks noChangeAspect="1"/>
          </p:cNvGraphicFramePr>
          <p:nvPr/>
        </p:nvGraphicFramePr>
        <p:xfrm>
          <a:off x="1055688" y="3054350"/>
          <a:ext cx="774700" cy="1052513"/>
        </p:xfrm>
        <a:graphic>
          <a:graphicData uri="http://schemas.openxmlformats.org/presentationml/2006/ole">
            <mc:AlternateContent xmlns:mc="http://schemas.openxmlformats.org/markup-compatibility/2006">
              <mc:Choice xmlns:v="urn:schemas-microsoft-com:vml" Requires="v">
                <p:oleObj spid="_x0000_s10550" name="Equation" r:id="rId30" imgW="330120" imgH="457200" progId="Equation.DSMT4">
                  <p:embed/>
                </p:oleObj>
              </mc:Choice>
              <mc:Fallback>
                <p:oleObj name="Equation" r:id="rId30" imgW="330120" imgH="457200" progId="Equation.DSMT4">
                  <p:embed/>
                  <p:pic>
                    <p:nvPicPr>
                      <p:cNvPr id="124" name="Object 110">
                        <a:extLst>
                          <a:ext uri="{FF2B5EF4-FFF2-40B4-BE49-F238E27FC236}">
                            <a16:creationId xmlns:a16="http://schemas.microsoft.com/office/drawing/2014/main" id="{B3A7EB67-DF9B-435A-AE20-50FD2773BF60}"/>
                          </a:ext>
                        </a:extLst>
                      </p:cNvPr>
                      <p:cNvPicPr>
                        <a:picLocks noChangeAspect="1" noChangeArrowheads="1"/>
                      </p:cNvPicPr>
                      <p:nvPr/>
                    </p:nvPicPr>
                    <p:blipFill>
                      <a:blip r:embed="rId31"/>
                      <a:srcRect/>
                      <a:stretch>
                        <a:fillRect/>
                      </a:stretch>
                    </p:blipFill>
                    <p:spPr bwMode="auto">
                      <a:xfrm>
                        <a:off x="1055688" y="3054350"/>
                        <a:ext cx="774700" cy="1052513"/>
                      </a:xfrm>
                      <a:prstGeom prst="rect">
                        <a:avLst/>
                      </a:prstGeom>
                      <a:noFill/>
                    </p:spPr>
                  </p:pic>
                </p:oleObj>
              </mc:Fallback>
            </mc:AlternateContent>
          </a:graphicData>
        </a:graphic>
      </p:graphicFrame>
      <p:graphicFrame>
        <p:nvGraphicFramePr>
          <p:cNvPr id="125" name="Object 113">
            <a:extLst>
              <a:ext uri="{FF2B5EF4-FFF2-40B4-BE49-F238E27FC236}">
                <a16:creationId xmlns:a16="http://schemas.microsoft.com/office/drawing/2014/main" id="{94D04FCB-5D85-4C4F-B09B-4F43847F0BAB}"/>
              </a:ext>
            </a:extLst>
          </p:cNvPr>
          <p:cNvGraphicFramePr>
            <a:graphicFrameLocks noChangeAspect="1"/>
          </p:cNvGraphicFramePr>
          <p:nvPr/>
        </p:nvGraphicFramePr>
        <p:xfrm>
          <a:off x="1733487" y="3532999"/>
          <a:ext cx="304455" cy="227987"/>
        </p:xfrm>
        <a:graphic>
          <a:graphicData uri="http://schemas.openxmlformats.org/presentationml/2006/ole">
            <mc:AlternateContent xmlns:mc="http://schemas.openxmlformats.org/markup-compatibility/2006">
              <mc:Choice xmlns:v="urn:schemas-microsoft-com:vml" Requires="v">
                <p:oleObj spid="_x0000_s10551" name="数式" r:id="rId7" imgW="126720" imgH="101520" progId="Equation.3">
                  <p:embed/>
                </p:oleObj>
              </mc:Choice>
              <mc:Fallback>
                <p:oleObj name="数式" r:id="rId7" imgW="126720" imgH="101520" progId="Equation.3">
                  <p:embed/>
                  <p:pic>
                    <p:nvPicPr>
                      <p:cNvPr id="125" name="Object 113">
                        <a:extLst>
                          <a:ext uri="{FF2B5EF4-FFF2-40B4-BE49-F238E27FC236}">
                            <a16:creationId xmlns:a16="http://schemas.microsoft.com/office/drawing/2014/main" id="{94D04FCB-5D85-4C4F-B09B-4F43847F0B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33487" y="3532999"/>
                        <a:ext cx="304455" cy="227987"/>
                      </a:xfrm>
                      <a:prstGeom prst="rect">
                        <a:avLst/>
                      </a:prstGeom>
                      <a:noFill/>
                      <a:ln>
                        <a:noFill/>
                      </a:ln>
                      <a:effectLst/>
                    </p:spPr>
                  </p:pic>
                </p:oleObj>
              </mc:Fallback>
            </mc:AlternateContent>
          </a:graphicData>
        </a:graphic>
      </p:graphicFrame>
      <p:sp>
        <p:nvSpPr>
          <p:cNvPr id="126" name="Rectangle 46">
            <a:extLst>
              <a:ext uri="{FF2B5EF4-FFF2-40B4-BE49-F238E27FC236}">
                <a16:creationId xmlns:a16="http://schemas.microsoft.com/office/drawing/2014/main" id="{D7DCA242-30A3-4A05-91C7-3EB1EC50814E}"/>
              </a:ext>
            </a:extLst>
          </p:cNvPr>
          <p:cNvSpPr>
            <a:spLocks noChangeArrowheads="1"/>
          </p:cNvSpPr>
          <p:nvPr/>
        </p:nvSpPr>
        <p:spPr bwMode="auto">
          <a:xfrm>
            <a:off x="2075542" y="3102019"/>
            <a:ext cx="1229408" cy="977086"/>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graphicFrame>
        <p:nvGraphicFramePr>
          <p:cNvPr id="127" name="Object 66">
            <a:extLst>
              <a:ext uri="{FF2B5EF4-FFF2-40B4-BE49-F238E27FC236}">
                <a16:creationId xmlns:a16="http://schemas.microsoft.com/office/drawing/2014/main" id="{42889C04-682E-42A3-ACAA-E0EE485B087E}"/>
              </a:ext>
            </a:extLst>
          </p:cNvPr>
          <p:cNvGraphicFramePr>
            <a:graphicFrameLocks noChangeAspect="1"/>
          </p:cNvGraphicFramePr>
          <p:nvPr/>
        </p:nvGraphicFramePr>
        <p:xfrm>
          <a:off x="2506663" y="3430588"/>
          <a:ext cx="330200" cy="409575"/>
        </p:xfrm>
        <a:graphic>
          <a:graphicData uri="http://schemas.openxmlformats.org/presentationml/2006/ole">
            <mc:AlternateContent xmlns:mc="http://schemas.openxmlformats.org/markup-compatibility/2006">
              <mc:Choice xmlns:v="urn:schemas-microsoft-com:vml" Requires="v">
                <p:oleObj spid="_x0000_s10552" name="Equation" r:id="rId32" imgW="139680" imgH="177480" progId="Equation.DSMT4">
                  <p:embed/>
                </p:oleObj>
              </mc:Choice>
              <mc:Fallback>
                <p:oleObj name="Equation" r:id="rId32" imgW="139680" imgH="177480" progId="Equation.DSMT4">
                  <p:embed/>
                  <p:pic>
                    <p:nvPicPr>
                      <p:cNvPr id="127" name="Object 66">
                        <a:extLst>
                          <a:ext uri="{FF2B5EF4-FFF2-40B4-BE49-F238E27FC236}">
                            <a16:creationId xmlns:a16="http://schemas.microsoft.com/office/drawing/2014/main" id="{42889C04-682E-42A3-ACAA-E0EE485B087E}"/>
                          </a:ext>
                        </a:extLst>
                      </p:cNvPr>
                      <p:cNvPicPr>
                        <a:picLocks noChangeAspect="1" noChangeArrowheads="1"/>
                      </p:cNvPicPr>
                      <p:nvPr/>
                    </p:nvPicPr>
                    <p:blipFill>
                      <a:blip r:embed="rId33"/>
                      <a:srcRect/>
                      <a:stretch>
                        <a:fillRect/>
                      </a:stretch>
                    </p:blipFill>
                    <p:spPr bwMode="auto">
                      <a:xfrm>
                        <a:off x="2506663" y="3430588"/>
                        <a:ext cx="330200" cy="409575"/>
                      </a:xfrm>
                      <a:prstGeom prst="rect">
                        <a:avLst/>
                      </a:prstGeom>
                      <a:noFill/>
                    </p:spPr>
                  </p:pic>
                </p:oleObj>
              </mc:Fallback>
            </mc:AlternateContent>
          </a:graphicData>
        </a:graphic>
      </p:graphicFrame>
      <p:graphicFrame>
        <p:nvGraphicFramePr>
          <p:cNvPr id="128" name="Object 110">
            <a:extLst>
              <a:ext uri="{FF2B5EF4-FFF2-40B4-BE49-F238E27FC236}">
                <a16:creationId xmlns:a16="http://schemas.microsoft.com/office/drawing/2014/main" id="{DB70D482-6F15-49C4-8464-E5137325E4A1}"/>
              </a:ext>
            </a:extLst>
          </p:cNvPr>
          <p:cNvGraphicFramePr>
            <a:graphicFrameLocks noChangeAspect="1"/>
          </p:cNvGraphicFramePr>
          <p:nvPr/>
        </p:nvGraphicFramePr>
        <p:xfrm>
          <a:off x="3748088" y="3125788"/>
          <a:ext cx="774700" cy="906462"/>
        </p:xfrm>
        <a:graphic>
          <a:graphicData uri="http://schemas.openxmlformats.org/presentationml/2006/ole">
            <mc:AlternateContent xmlns:mc="http://schemas.openxmlformats.org/markup-compatibility/2006">
              <mc:Choice xmlns:v="urn:schemas-microsoft-com:vml" Requires="v">
                <p:oleObj spid="_x0000_s10553" name="Equation" r:id="rId34" imgW="330120" imgH="393480" progId="Equation.DSMT4">
                  <p:embed/>
                </p:oleObj>
              </mc:Choice>
              <mc:Fallback>
                <p:oleObj name="Equation" r:id="rId34" imgW="330120" imgH="393480" progId="Equation.DSMT4">
                  <p:embed/>
                  <p:pic>
                    <p:nvPicPr>
                      <p:cNvPr id="128" name="Object 110">
                        <a:extLst>
                          <a:ext uri="{FF2B5EF4-FFF2-40B4-BE49-F238E27FC236}">
                            <a16:creationId xmlns:a16="http://schemas.microsoft.com/office/drawing/2014/main" id="{DB70D482-6F15-49C4-8464-E5137325E4A1}"/>
                          </a:ext>
                        </a:extLst>
                      </p:cNvPr>
                      <p:cNvPicPr>
                        <a:picLocks noChangeAspect="1" noChangeArrowheads="1"/>
                      </p:cNvPicPr>
                      <p:nvPr/>
                    </p:nvPicPr>
                    <p:blipFill>
                      <a:blip r:embed="rId35"/>
                      <a:srcRect/>
                      <a:stretch>
                        <a:fillRect/>
                      </a:stretch>
                    </p:blipFill>
                    <p:spPr bwMode="auto">
                      <a:xfrm>
                        <a:off x="3748088" y="3125788"/>
                        <a:ext cx="774700" cy="906462"/>
                      </a:xfrm>
                      <a:prstGeom prst="rect">
                        <a:avLst/>
                      </a:prstGeom>
                      <a:noFill/>
                    </p:spPr>
                  </p:pic>
                </p:oleObj>
              </mc:Fallback>
            </mc:AlternateContent>
          </a:graphicData>
        </a:graphic>
      </p:graphicFrame>
      <p:graphicFrame>
        <p:nvGraphicFramePr>
          <p:cNvPr id="129" name="Object 113">
            <a:extLst>
              <a:ext uri="{FF2B5EF4-FFF2-40B4-BE49-F238E27FC236}">
                <a16:creationId xmlns:a16="http://schemas.microsoft.com/office/drawing/2014/main" id="{3B99985A-A3DA-4A5E-9F11-068AE2E93703}"/>
              </a:ext>
            </a:extLst>
          </p:cNvPr>
          <p:cNvGraphicFramePr>
            <a:graphicFrameLocks noChangeAspect="1"/>
          </p:cNvGraphicFramePr>
          <p:nvPr/>
        </p:nvGraphicFramePr>
        <p:xfrm>
          <a:off x="4425835" y="3532999"/>
          <a:ext cx="304455" cy="227987"/>
        </p:xfrm>
        <a:graphic>
          <a:graphicData uri="http://schemas.openxmlformats.org/presentationml/2006/ole">
            <mc:AlternateContent xmlns:mc="http://schemas.openxmlformats.org/markup-compatibility/2006">
              <mc:Choice xmlns:v="urn:schemas-microsoft-com:vml" Requires="v">
                <p:oleObj spid="_x0000_s10554" name="数式" r:id="rId7" imgW="126720" imgH="101520" progId="Equation.3">
                  <p:embed/>
                </p:oleObj>
              </mc:Choice>
              <mc:Fallback>
                <p:oleObj name="数式" r:id="rId7" imgW="126720" imgH="101520" progId="Equation.3">
                  <p:embed/>
                  <p:pic>
                    <p:nvPicPr>
                      <p:cNvPr id="129" name="Object 113">
                        <a:extLst>
                          <a:ext uri="{FF2B5EF4-FFF2-40B4-BE49-F238E27FC236}">
                            <a16:creationId xmlns:a16="http://schemas.microsoft.com/office/drawing/2014/main" id="{3B99985A-A3DA-4A5E-9F11-068AE2E937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5835" y="3532999"/>
                        <a:ext cx="304455" cy="227987"/>
                      </a:xfrm>
                      <a:prstGeom prst="rect">
                        <a:avLst/>
                      </a:prstGeom>
                      <a:noFill/>
                      <a:ln>
                        <a:noFill/>
                      </a:ln>
                      <a:effectLst/>
                    </p:spPr>
                  </p:pic>
                </p:oleObj>
              </mc:Fallback>
            </mc:AlternateContent>
          </a:graphicData>
        </a:graphic>
      </p:graphicFrame>
      <p:sp>
        <p:nvSpPr>
          <p:cNvPr id="130" name="Rectangle 46">
            <a:extLst>
              <a:ext uri="{FF2B5EF4-FFF2-40B4-BE49-F238E27FC236}">
                <a16:creationId xmlns:a16="http://schemas.microsoft.com/office/drawing/2014/main" id="{AACA5E5E-6C13-4D1A-868F-D6010725FE10}"/>
              </a:ext>
            </a:extLst>
          </p:cNvPr>
          <p:cNvSpPr>
            <a:spLocks noChangeArrowheads="1"/>
          </p:cNvSpPr>
          <p:nvPr/>
        </p:nvSpPr>
        <p:spPr bwMode="auto">
          <a:xfrm>
            <a:off x="4767890" y="3102019"/>
            <a:ext cx="1229408" cy="977086"/>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graphicFrame>
        <p:nvGraphicFramePr>
          <p:cNvPr id="131" name="Object 66">
            <a:extLst>
              <a:ext uri="{FF2B5EF4-FFF2-40B4-BE49-F238E27FC236}">
                <a16:creationId xmlns:a16="http://schemas.microsoft.com/office/drawing/2014/main" id="{C5DFE13C-8BDB-4773-9558-7D8516522F96}"/>
              </a:ext>
            </a:extLst>
          </p:cNvPr>
          <p:cNvGraphicFramePr>
            <a:graphicFrameLocks noChangeAspect="1"/>
          </p:cNvGraphicFramePr>
          <p:nvPr/>
        </p:nvGraphicFramePr>
        <p:xfrm>
          <a:off x="5130874" y="3433763"/>
          <a:ext cx="330200" cy="409575"/>
        </p:xfrm>
        <a:graphic>
          <a:graphicData uri="http://schemas.openxmlformats.org/presentationml/2006/ole">
            <mc:AlternateContent xmlns:mc="http://schemas.openxmlformats.org/markup-compatibility/2006">
              <mc:Choice xmlns:v="urn:schemas-microsoft-com:vml" Requires="v">
                <p:oleObj spid="_x0000_s10555" name="Equation" r:id="rId36" imgW="139680" imgH="177480" progId="Equation.DSMT4">
                  <p:embed/>
                </p:oleObj>
              </mc:Choice>
              <mc:Fallback>
                <p:oleObj name="Equation" r:id="rId36" imgW="139680" imgH="177480" progId="Equation.DSMT4">
                  <p:embed/>
                  <p:pic>
                    <p:nvPicPr>
                      <p:cNvPr id="131" name="Object 66">
                        <a:extLst>
                          <a:ext uri="{FF2B5EF4-FFF2-40B4-BE49-F238E27FC236}">
                            <a16:creationId xmlns:a16="http://schemas.microsoft.com/office/drawing/2014/main" id="{C5DFE13C-8BDB-4773-9558-7D8516522F96}"/>
                          </a:ext>
                        </a:extLst>
                      </p:cNvPr>
                      <p:cNvPicPr>
                        <a:picLocks noChangeAspect="1" noChangeArrowheads="1"/>
                      </p:cNvPicPr>
                      <p:nvPr/>
                    </p:nvPicPr>
                    <p:blipFill>
                      <a:blip r:embed="rId37"/>
                      <a:srcRect/>
                      <a:stretch>
                        <a:fillRect/>
                      </a:stretch>
                    </p:blipFill>
                    <p:spPr bwMode="auto">
                      <a:xfrm>
                        <a:off x="5130874" y="3433763"/>
                        <a:ext cx="330200" cy="409575"/>
                      </a:xfrm>
                      <a:prstGeom prst="rect">
                        <a:avLst/>
                      </a:prstGeom>
                      <a:noFill/>
                    </p:spPr>
                  </p:pic>
                </p:oleObj>
              </mc:Fallback>
            </mc:AlternateContent>
          </a:graphicData>
        </a:graphic>
      </p:graphicFrame>
      <p:graphicFrame>
        <p:nvGraphicFramePr>
          <p:cNvPr id="132" name="Object 4">
            <a:extLst>
              <a:ext uri="{FF2B5EF4-FFF2-40B4-BE49-F238E27FC236}">
                <a16:creationId xmlns:a16="http://schemas.microsoft.com/office/drawing/2014/main" id="{1E976220-9CEA-4DBD-A683-5100F011556F}"/>
              </a:ext>
            </a:extLst>
          </p:cNvPr>
          <p:cNvGraphicFramePr>
            <a:graphicFrameLocks noChangeAspect="1"/>
          </p:cNvGraphicFramePr>
          <p:nvPr/>
        </p:nvGraphicFramePr>
        <p:xfrm>
          <a:off x="622300" y="4240213"/>
          <a:ext cx="625475" cy="361950"/>
        </p:xfrm>
        <a:graphic>
          <a:graphicData uri="http://schemas.openxmlformats.org/presentationml/2006/ole">
            <mc:AlternateContent xmlns:mc="http://schemas.openxmlformats.org/markup-compatibility/2006">
              <mc:Choice xmlns:v="urn:schemas-microsoft-com:vml" Requires="v">
                <p:oleObj spid="_x0000_s10556" name="Equation" r:id="rId38" imgW="266400" imgH="164880" progId="Equation.DSMT4">
                  <p:embed/>
                </p:oleObj>
              </mc:Choice>
              <mc:Fallback>
                <p:oleObj name="Equation" r:id="rId38" imgW="266400" imgH="164880" progId="Equation.DSMT4">
                  <p:embed/>
                  <p:pic>
                    <p:nvPicPr>
                      <p:cNvPr id="132" name="Object 4">
                        <a:extLst>
                          <a:ext uri="{FF2B5EF4-FFF2-40B4-BE49-F238E27FC236}">
                            <a16:creationId xmlns:a16="http://schemas.microsoft.com/office/drawing/2014/main" id="{1E976220-9CEA-4DBD-A683-5100F011556F}"/>
                          </a:ext>
                        </a:extLst>
                      </p:cNvPr>
                      <p:cNvPicPr>
                        <a:picLocks noChangeAspect="1" noChangeArrowheads="1"/>
                      </p:cNvPicPr>
                      <p:nvPr/>
                    </p:nvPicPr>
                    <p:blipFill>
                      <a:blip r:embed="rId39"/>
                      <a:srcRect/>
                      <a:stretch>
                        <a:fillRect/>
                      </a:stretch>
                    </p:blipFill>
                    <p:spPr bwMode="auto">
                      <a:xfrm>
                        <a:off x="622300" y="4240213"/>
                        <a:ext cx="625475" cy="361950"/>
                      </a:xfrm>
                      <a:prstGeom prst="rect">
                        <a:avLst/>
                      </a:prstGeom>
                      <a:noFill/>
                      <a:ln>
                        <a:noFill/>
                      </a:ln>
                      <a:effectLst/>
                    </p:spPr>
                  </p:pic>
                </p:oleObj>
              </mc:Fallback>
            </mc:AlternateContent>
          </a:graphicData>
        </a:graphic>
      </p:graphicFrame>
      <p:graphicFrame>
        <p:nvGraphicFramePr>
          <p:cNvPr id="134" name="Object 66">
            <a:extLst>
              <a:ext uri="{FF2B5EF4-FFF2-40B4-BE49-F238E27FC236}">
                <a16:creationId xmlns:a16="http://schemas.microsoft.com/office/drawing/2014/main" id="{3F2F0BEF-A3BF-4AA8-B204-11241C251D47}"/>
              </a:ext>
            </a:extLst>
          </p:cNvPr>
          <p:cNvGraphicFramePr>
            <a:graphicFrameLocks noChangeAspect="1"/>
          </p:cNvGraphicFramePr>
          <p:nvPr/>
        </p:nvGraphicFramePr>
        <p:xfrm>
          <a:off x="1509713" y="4189413"/>
          <a:ext cx="2060575" cy="552450"/>
        </p:xfrm>
        <a:graphic>
          <a:graphicData uri="http://schemas.openxmlformats.org/presentationml/2006/ole">
            <mc:AlternateContent xmlns:mc="http://schemas.openxmlformats.org/markup-compatibility/2006">
              <mc:Choice xmlns:v="urn:schemas-microsoft-com:vml" Requires="v">
                <p:oleObj spid="_x0000_s10557" name="Equation" r:id="rId40" imgW="838080" imgH="228600" progId="Equation.DSMT4">
                  <p:embed/>
                </p:oleObj>
              </mc:Choice>
              <mc:Fallback>
                <p:oleObj name="Equation" r:id="rId40" imgW="838080" imgH="228600" progId="Equation.DSMT4">
                  <p:embed/>
                  <p:pic>
                    <p:nvPicPr>
                      <p:cNvPr id="134" name="Object 66">
                        <a:extLst>
                          <a:ext uri="{FF2B5EF4-FFF2-40B4-BE49-F238E27FC236}">
                            <a16:creationId xmlns:a16="http://schemas.microsoft.com/office/drawing/2014/main" id="{3F2F0BEF-A3BF-4AA8-B204-11241C251D47}"/>
                          </a:ext>
                        </a:extLst>
                      </p:cNvPr>
                      <p:cNvPicPr>
                        <a:picLocks noChangeAspect="1" noChangeArrowheads="1"/>
                      </p:cNvPicPr>
                      <p:nvPr/>
                    </p:nvPicPr>
                    <p:blipFill>
                      <a:blip r:embed="rId41"/>
                      <a:srcRect/>
                      <a:stretch>
                        <a:fillRect/>
                      </a:stretch>
                    </p:blipFill>
                    <p:spPr bwMode="auto">
                      <a:xfrm>
                        <a:off x="1509713" y="4189413"/>
                        <a:ext cx="2060575" cy="552450"/>
                      </a:xfrm>
                      <a:prstGeom prst="rect">
                        <a:avLst/>
                      </a:prstGeom>
                      <a:noFill/>
                    </p:spPr>
                  </p:pic>
                </p:oleObj>
              </mc:Fallback>
            </mc:AlternateContent>
          </a:graphicData>
        </a:graphic>
      </p:graphicFrame>
      <p:graphicFrame>
        <p:nvGraphicFramePr>
          <p:cNvPr id="143" name="Object 4">
            <a:extLst>
              <a:ext uri="{FF2B5EF4-FFF2-40B4-BE49-F238E27FC236}">
                <a16:creationId xmlns:a16="http://schemas.microsoft.com/office/drawing/2014/main" id="{203D2FF3-0116-490D-89AE-14603E77592F}"/>
              </a:ext>
            </a:extLst>
          </p:cNvPr>
          <p:cNvGraphicFramePr>
            <a:graphicFrameLocks noChangeAspect="1"/>
          </p:cNvGraphicFramePr>
          <p:nvPr/>
        </p:nvGraphicFramePr>
        <p:xfrm>
          <a:off x="3914936" y="4378212"/>
          <a:ext cx="320675" cy="239713"/>
        </p:xfrm>
        <a:graphic>
          <a:graphicData uri="http://schemas.openxmlformats.org/presentationml/2006/ole">
            <mc:AlternateContent xmlns:mc="http://schemas.openxmlformats.org/markup-compatibility/2006">
              <mc:Choice xmlns:v="urn:schemas-microsoft-com:vml" Requires="v">
                <p:oleObj spid="_x0000_s10558" name="数式" r:id="rId42" imgW="126720" imgH="101520" progId="Equation.3">
                  <p:embed/>
                </p:oleObj>
              </mc:Choice>
              <mc:Fallback>
                <p:oleObj name="数式" r:id="rId42" imgW="126720" imgH="101520" progId="Equation.3">
                  <p:embed/>
                  <p:pic>
                    <p:nvPicPr>
                      <p:cNvPr id="143" name="Object 4">
                        <a:extLst>
                          <a:ext uri="{FF2B5EF4-FFF2-40B4-BE49-F238E27FC236}">
                            <a16:creationId xmlns:a16="http://schemas.microsoft.com/office/drawing/2014/main" id="{203D2FF3-0116-490D-89AE-14603E77592F}"/>
                          </a:ext>
                        </a:extLst>
                      </p:cNvPr>
                      <p:cNvPicPr>
                        <a:picLocks noChangeAspect="1" noChangeArrowheads="1"/>
                      </p:cNvPicPr>
                      <p:nvPr/>
                    </p:nvPicPr>
                    <p:blipFill>
                      <a:blip r:embed="rId43"/>
                      <a:srcRect/>
                      <a:stretch>
                        <a:fillRect/>
                      </a:stretch>
                    </p:blipFill>
                    <p:spPr bwMode="auto">
                      <a:xfrm>
                        <a:off x="3914936" y="4378212"/>
                        <a:ext cx="320675"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4" name="Object 66">
            <a:extLst>
              <a:ext uri="{FF2B5EF4-FFF2-40B4-BE49-F238E27FC236}">
                <a16:creationId xmlns:a16="http://schemas.microsoft.com/office/drawing/2014/main" id="{70AA0D9E-7671-4736-A800-61559E064210}"/>
              </a:ext>
            </a:extLst>
          </p:cNvPr>
          <p:cNvGraphicFramePr>
            <a:graphicFrameLocks noChangeAspect="1"/>
          </p:cNvGraphicFramePr>
          <p:nvPr/>
        </p:nvGraphicFramePr>
        <p:xfrm>
          <a:off x="4498975" y="4157663"/>
          <a:ext cx="811213" cy="552450"/>
        </p:xfrm>
        <a:graphic>
          <a:graphicData uri="http://schemas.openxmlformats.org/presentationml/2006/ole">
            <mc:AlternateContent xmlns:mc="http://schemas.openxmlformats.org/markup-compatibility/2006">
              <mc:Choice xmlns:v="urn:schemas-microsoft-com:vml" Requires="v">
                <p:oleObj spid="_x0000_s10559" name="Equation" r:id="rId44" imgW="330120" imgH="228600" progId="Equation.DSMT4">
                  <p:embed/>
                </p:oleObj>
              </mc:Choice>
              <mc:Fallback>
                <p:oleObj name="Equation" r:id="rId44" imgW="330120" imgH="228600" progId="Equation.DSMT4">
                  <p:embed/>
                  <p:pic>
                    <p:nvPicPr>
                      <p:cNvPr id="144" name="Object 66">
                        <a:extLst>
                          <a:ext uri="{FF2B5EF4-FFF2-40B4-BE49-F238E27FC236}">
                            <a16:creationId xmlns:a16="http://schemas.microsoft.com/office/drawing/2014/main" id="{70AA0D9E-7671-4736-A800-61559E064210}"/>
                          </a:ext>
                        </a:extLst>
                      </p:cNvPr>
                      <p:cNvPicPr>
                        <a:picLocks noChangeAspect="1" noChangeArrowheads="1"/>
                      </p:cNvPicPr>
                      <p:nvPr/>
                    </p:nvPicPr>
                    <p:blipFill>
                      <a:blip r:embed="rId45"/>
                      <a:srcRect/>
                      <a:stretch>
                        <a:fillRect/>
                      </a:stretch>
                    </p:blipFill>
                    <p:spPr bwMode="auto">
                      <a:xfrm>
                        <a:off x="4498975" y="4157663"/>
                        <a:ext cx="811213" cy="552450"/>
                      </a:xfrm>
                      <a:prstGeom prst="rect">
                        <a:avLst/>
                      </a:prstGeom>
                      <a:noFill/>
                    </p:spPr>
                  </p:pic>
                </p:oleObj>
              </mc:Fallback>
            </mc:AlternateContent>
          </a:graphicData>
        </a:graphic>
      </p:graphicFrame>
      <p:sp>
        <p:nvSpPr>
          <p:cNvPr id="145" name="Rectangle 46">
            <a:extLst>
              <a:ext uri="{FF2B5EF4-FFF2-40B4-BE49-F238E27FC236}">
                <a16:creationId xmlns:a16="http://schemas.microsoft.com/office/drawing/2014/main" id="{B237C447-B3F6-4671-8C22-8B0512F5733B}"/>
              </a:ext>
            </a:extLst>
          </p:cNvPr>
          <p:cNvSpPr>
            <a:spLocks noChangeArrowheads="1"/>
          </p:cNvSpPr>
          <p:nvPr/>
        </p:nvSpPr>
        <p:spPr bwMode="auto">
          <a:xfrm>
            <a:off x="1337598" y="4155224"/>
            <a:ext cx="2527267" cy="599615"/>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sp>
        <p:nvSpPr>
          <p:cNvPr id="146" name="Rectangle 46">
            <a:extLst>
              <a:ext uri="{FF2B5EF4-FFF2-40B4-BE49-F238E27FC236}">
                <a16:creationId xmlns:a16="http://schemas.microsoft.com/office/drawing/2014/main" id="{919815E7-874F-43F3-9241-CBFBB6A082E5}"/>
              </a:ext>
            </a:extLst>
          </p:cNvPr>
          <p:cNvSpPr>
            <a:spLocks noChangeArrowheads="1"/>
          </p:cNvSpPr>
          <p:nvPr/>
        </p:nvSpPr>
        <p:spPr bwMode="auto">
          <a:xfrm>
            <a:off x="4318739" y="4142617"/>
            <a:ext cx="1306301" cy="643941"/>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eaLnBrk="0" fontAlgn="base" hangingPunct="0">
              <a:spcBef>
                <a:spcPct val="0"/>
              </a:spcBef>
              <a:spcAft>
                <a:spcPct val="0"/>
              </a:spcAft>
            </a:pPr>
            <a:endParaRPr lang="ja-JP" altLang="en-US">
              <a:solidFill>
                <a:srgbClr val="000000"/>
              </a:solidFill>
            </a:endParaRPr>
          </a:p>
        </p:txBody>
      </p:sp>
      <p:sp>
        <p:nvSpPr>
          <p:cNvPr id="149" name="Text Box 3">
            <a:extLst>
              <a:ext uri="{FF2B5EF4-FFF2-40B4-BE49-F238E27FC236}">
                <a16:creationId xmlns:a16="http://schemas.microsoft.com/office/drawing/2014/main" id="{AD4F631F-A07A-4CF0-A8B3-6C0FBB526DDD}"/>
              </a:ext>
            </a:extLst>
          </p:cNvPr>
          <p:cNvSpPr txBox="1">
            <a:spLocks noChangeArrowheads="1"/>
          </p:cNvSpPr>
          <p:nvPr/>
        </p:nvSpPr>
        <p:spPr bwMode="auto">
          <a:xfrm>
            <a:off x="-3709" y="4191800"/>
            <a:ext cx="6867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kumimoji="1" sz="2800">
                <a:solidFill>
                  <a:schemeClr val="tx1"/>
                </a:solidFill>
                <a:latin typeface="Times New Roman" pitchFamily="18" charset="0"/>
                <a:ea typeface="ＭＳ Ｐゴシック" charset="-128"/>
              </a:defRPr>
            </a:lvl1pPr>
            <a:lvl2pPr marL="742950" indent="-285750">
              <a:defRPr kumimoji="1" sz="2800">
                <a:solidFill>
                  <a:schemeClr val="tx1"/>
                </a:solidFill>
                <a:latin typeface="Times New Roman" pitchFamily="18" charset="0"/>
                <a:ea typeface="ＭＳ Ｐゴシック" charset="-128"/>
              </a:defRPr>
            </a:lvl2pPr>
            <a:lvl3pPr marL="1143000" indent="-228600">
              <a:defRPr kumimoji="1" sz="2800">
                <a:solidFill>
                  <a:schemeClr val="tx1"/>
                </a:solidFill>
                <a:latin typeface="Times New Roman" pitchFamily="18" charset="0"/>
                <a:ea typeface="ＭＳ Ｐゴシック" charset="-128"/>
              </a:defRPr>
            </a:lvl3pPr>
            <a:lvl4pPr marL="1600200" indent="-228600">
              <a:defRPr kumimoji="1" sz="2800">
                <a:solidFill>
                  <a:schemeClr val="tx1"/>
                </a:solidFill>
                <a:latin typeface="Times New Roman" pitchFamily="18" charset="0"/>
                <a:ea typeface="ＭＳ Ｐゴシック" charset="-128"/>
              </a:defRPr>
            </a:lvl4pPr>
            <a:lvl5pPr marL="2057400" indent="-228600">
              <a:defRPr kumimoji="1" sz="28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kumimoji="1" sz="2800">
                <a:solidFill>
                  <a:schemeClr val="tx1"/>
                </a:solidFill>
                <a:latin typeface="Times New Roman" pitchFamily="18" charset="0"/>
                <a:ea typeface="ＭＳ Ｐゴシック" charset="-128"/>
              </a:defRPr>
            </a:lvl9pPr>
          </a:lstStyle>
          <a:p>
            <a:pPr>
              <a:spcBef>
                <a:spcPct val="10000"/>
              </a:spcBef>
            </a:pPr>
            <a:r>
              <a:rPr lang="ja-JP" altLang="en-US" dirty="0">
                <a:solidFill>
                  <a:srgbClr val="000000"/>
                </a:solidFill>
              </a:rPr>
              <a:t>∴</a:t>
            </a:r>
            <a:endParaRPr lang="en-US" altLang="ja-JP" dirty="0">
              <a:solidFill>
                <a:srgbClr val="000000"/>
              </a:solidFill>
            </a:endParaRPr>
          </a:p>
        </p:txBody>
      </p:sp>
      <p:grpSp>
        <p:nvGrpSpPr>
          <p:cNvPr id="8" name="グループ化 7">
            <a:extLst>
              <a:ext uri="{FF2B5EF4-FFF2-40B4-BE49-F238E27FC236}">
                <a16:creationId xmlns:a16="http://schemas.microsoft.com/office/drawing/2014/main" id="{2E9E4436-8B3F-4FED-A1D7-FC4807534B89}"/>
              </a:ext>
            </a:extLst>
          </p:cNvPr>
          <p:cNvGrpSpPr/>
          <p:nvPr/>
        </p:nvGrpSpPr>
        <p:grpSpPr>
          <a:xfrm>
            <a:off x="-4793" y="5323868"/>
            <a:ext cx="5026144" cy="1026314"/>
            <a:chOff x="-4793" y="5323868"/>
            <a:chExt cx="5026144" cy="1026314"/>
          </a:xfrm>
        </p:grpSpPr>
        <p:graphicFrame>
          <p:nvGraphicFramePr>
            <p:cNvPr id="92" name="Object 51">
              <a:extLst>
                <a:ext uri="{FF2B5EF4-FFF2-40B4-BE49-F238E27FC236}">
                  <a16:creationId xmlns:a16="http://schemas.microsoft.com/office/drawing/2014/main" id="{EB646935-8598-4719-901F-478962E001ED}"/>
                </a:ext>
              </a:extLst>
            </p:cNvPr>
            <p:cNvGraphicFramePr>
              <a:graphicFrameLocks noChangeAspect="1"/>
            </p:cNvGraphicFramePr>
            <p:nvPr/>
          </p:nvGraphicFramePr>
          <p:xfrm>
            <a:off x="3850752" y="5371668"/>
            <a:ext cx="446972" cy="821380"/>
          </p:xfrm>
          <a:graphic>
            <a:graphicData uri="http://schemas.openxmlformats.org/presentationml/2006/ole">
              <mc:AlternateContent xmlns:mc="http://schemas.openxmlformats.org/markup-compatibility/2006">
                <mc:Choice xmlns:v="urn:schemas-microsoft-com:vml" Requires="v">
                  <p:oleObj spid="_x0000_s10560" name="数式" r:id="rId46" imgW="190440" imgH="457200" progId="Equation.3">
                    <p:embed/>
                  </p:oleObj>
                </mc:Choice>
                <mc:Fallback>
                  <p:oleObj name="数式" r:id="rId46" imgW="190440" imgH="457200" progId="Equation.3">
                    <p:embed/>
                    <p:pic>
                      <p:nvPicPr>
                        <p:cNvPr id="92" name="Object 51">
                          <a:extLst>
                            <a:ext uri="{FF2B5EF4-FFF2-40B4-BE49-F238E27FC236}">
                              <a16:creationId xmlns:a16="http://schemas.microsoft.com/office/drawing/2014/main" id="{EB646935-8598-4719-901F-478962E001ED}"/>
                            </a:ext>
                          </a:extLst>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3850752" y="5371668"/>
                          <a:ext cx="446972" cy="821380"/>
                        </a:xfrm>
                        <a:prstGeom prst="rect">
                          <a:avLst/>
                        </a:prstGeom>
                        <a:noFill/>
                        <a:ln>
                          <a:noFill/>
                        </a:ln>
                        <a:effectLst/>
                      </p:spPr>
                    </p:pic>
                  </p:oleObj>
                </mc:Fallback>
              </mc:AlternateContent>
            </a:graphicData>
          </a:graphic>
        </p:graphicFrame>
        <p:graphicFrame>
          <p:nvGraphicFramePr>
            <p:cNvPr id="93" name="Object 92">
              <a:extLst>
                <a:ext uri="{FF2B5EF4-FFF2-40B4-BE49-F238E27FC236}">
                  <a16:creationId xmlns:a16="http://schemas.microsoft.com/office/drawing/2014/main" id="{B4D2DF1B-CBE4-4050-BC0A-1EFB3B0197C5}"/>
                </a:ext>
              </a:extLst>
            </p:cNvPr>
            <p:cNvGraphicFramePr>
              <a:graphicFrameLocks noChangeAspect="1"/>
            </p:cNvGraphicFramePr>
            <p:nvPr/>
          </p:nvGraphicFramePr>
          <p:xfrm>
            <a:off x="-4793" y="5466899"/>
            <a:ext cx="1177610" cy="652234"/>
          </p:xfrm>
          <a:graphic>
            <a:graphicData uri="http://schemas.openxmlformats.org/presentationml/2006/ole">
              <mc:AlternateContent xmlns:mc="http://schemas.openxmlformats.org/markup-compatibility/2006">
                <mc:Choice xmlns:v="urn:schemas-microsoft-com:vml" Requires="v">
                  <p:oleObj spid="_x0000_s10561" name="Equation" r:id="rId48" imgW="520560" imgH="291960" progId="Equation.DSMT4">
                    <p:embed/>
                  </p:oleObj>
                </mc:Choice>
                <mc:Fallback>
                  <p:oleObj name="Equation" r:id="rId48" imgW="520560" imgH="291960" progId="Equation.DSMT4">
                    <p:embed/>
                    <p:pic>
                      <p:nvPicPr>
                        <p:cNvPr id="93" name="Object 92">
                          <a:extLst>
                            <a:ext uri="{FF2B5EF4-FFF2-40B4-BE49-F238E27FC236}">
                              <a16:creationId xmlns:a16="http://schemas.microsoft.com/office/drawing/2014/main" id="{B4D2DF1B-CBE4-4050-BC0A-1EFB3B0197C5}"/>
                            </a:ext>
                          </a:extLst>
                        </p:cNvPr>
                        <p:cNvPicPr>
                          <a:picLocks noChangeAspect="1" noChangeArrowheads="1"/>
                        </p:cNvPicPr>
                        <p:nvPr/>
                      </p:nvPicPr>
                      <p:blipFill>
                        <a:blip r:embed="rId49"/>
                        <a:srcRect/>
                        <a:stretch>
                          <a:fillRect/>
                        </a:stretch>
                      </p:blipFill>
                      <p:spPr bwMode="auto">
                        <a:xfrm>
                          <a:off x="-4793" y="5466899"/>
                          <a:ext cx="1177610" cy="652234"/>
                        </a:xfrm>
                        <a:prstGeom prst="rect">
                          <a:avLst/>
                        </a:prstGeom>
                        <a:noFill/>
                        <a:ln>
                          <a:noFill/>
                        </a:ln>
                        <a:effectLst/>
                      </p:spPr>
                    </p:pic>
                  </p:oleObj>
                </mc:Fallback>
              </mc:AlternateContent>
            </a:graphicData>
          </a:graphic>
        </p:graphicFrame>
        <p:graphicFrame>
          <p:nvGraphicFramePr>
            <p:cNvPr id="94" name="Object 93">
              <a:extLst>
                <a:ext uri="{FF2B5EF4-FFF2-40B4-BE49-F238E27FC236}">
                  <a16:creationId xmlns:a16="http://schemas.microsoft.com/office/drawing/2014/main" id="{6466B83C-3E27-4A17-B759-1D467B027BEA}"/>
                </a:ext>
              </a:extLst>
            </p:cNvPr>
            <p:cNvGraphicFramePr>
              <a:graphicFrameLocks noChangeAspect="1"/>
            </p:cNvGraphicFramePr>
            <p:nvPr/>
          </p:nvGraphicFramePr>
          <p:xfrm>
            <a:off x="118746" y="5940372"/>
            <a:ext cx="184523" cy="283191"/>
          </p:xfrm>
          <a:graphic>
            <a:graphicData uri="http://schemas.openxmlformats.org/presentationml/2006/ole">
              <mc:AlternateContent xmlns:mc="http://schemas.openxmlformats.org/markup-compatibility/2006">
                <mc:Choice xmlns:v="urn:schemas-microsoft-com:vml" Requires="v">
                  <p:oleObj spid="_x0000_s10562" name="数式" r:id="rId50" imgW="88560" imgH="126720" progId="Equation.3">
                    <p:embed/>
                  </p:oleObj>
                </mc:Choice>
                <mc:Fallback>
                  <p:oleObj name="数式" r:id="rId50" imgW="88560" imgH="126720" progId="Equation.3">
                    <p:embed/>
                    <p:pic>
                      <p:nvPicPr>
                        <p:cNvPr id="94" name="Object 93">
                          <a:extLst>
                            <a:ext uri="{FF2B5EF4-FFF2-40B4-BE49-F238E27FC236}">
                              <a16:creationId xmlns:a16="http://schemas.microsoft.com/office/drawing/2014/main" id="{6466B83C-3E27-4A17-B759-1D467B027BEA}"/>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18746" y="5940372"/>
                          <a:ext cx="184523" cy="283191"/>
                        </a:xfrm>
                        <a:prstGeom prst="rect">
                          <a:avLst/>
                        </a:prstGeom>
                        <a:noFill/>
                        <a:ln>
                          <a:noFill/>
                        </a:ln>
                        <a:effectLst/>
                      </p:spPr>
                    </p:pic>
                  </p:oleObj>
                </mc:Fallback>
              </mc:AlternateContent>
            </a:graphicData>
          </a:graphic>
        </p:graphicFrame>
        <p:graphicFrame>
          <p:nvGraphicFramePr>
            <p:cNvPr id="98" name="Object 48">
              <a:extLst>
                <a:ext uri="{FF2B5EF4-FFF2-40B4-BE49-F238E27FC236}">
                  <a16:creationId xmlns:a16="http://schemas.microsoft.com/office/drawing/2014/main" id="{52496362-5947-4ECF-BD29-D6B0314BFD64}"/>
                </a:ext>
              </a:extLst>
            </p:cNvPr>
            <p:cNvGraphicFramePr>
              <a:graphicFrameLocks noChangeAspect="1"/>
            </p:cNvGraphicFramePr>
            <p:nvPr/>
          </p:nvGraphicFramePr>
          <p:xfrm>
            <a:off x="1203908" y="5655306"/>
            <a:ext cx="304879" cy="226808"/>
          </p:xfrm>
          <a:graphic>
            <a:graphicData uri="http://schemas.openxmlformats.org/presentationml/2006/ole">
              <mc:AlternateContent xmlns:mc="http://schemas.openxmlformats.org/markup-compatibility/2006">
                <mc:Choice xmlns:v="urn:schemas-microsoft-com:vml" Requires="v">
                  <p:oleObj spid="_x0000_s10563" name="数式" r:id="rId52" imgW="126720" imgH="101520" progId="Equation.3">
                    <p:embed/>
                  </p:oleObj>
                </mc:Choice>
                <mc:Fallback>
                  <p:oleObj name="数式" r:id="rId52" imgW="126720" imgH="101520" progId="Equation.3">
                    <p:embed/>
                    <p:pic>
                      <p:nvPicPr>
                        <p:cNvPr id="98" name="Object 48">
                          <a:extLst>
                            <a:ext uri="{FF2B5EF4-FFF2-40B4-BE49-F238E27FC236}">
                              <a16:creationId xmlns:a16="http://schemas.microsoft.com/office/drawing/2014/main" id="{52496362-5947-4ECF-BD29-D6B0314BFD64}"/>
                            </a:ext>
                          </a:extLst>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203908" y="5655306"/>
                          <a:ext cx="304879" cy="226808"/>
                        </a:xfrm>
                        <a:prstGeom prst="rect">
                          <a:avLst/>
                        </a:prstGeom>
                        <a:noFill/>
                        <a:ln>
                          <a:noFill/>
                        </a:ln>
                        <a:effectLst/>
                      </p:spPr>
                    </p:pic>
                  </p:oleObj>
                </mc:Fallback>
              </mc:AlternateContent>
            </a:graphicData>
          </a:graphic>
        </p:graphicFrame>
        <p:sp>
          <p:nvSpPr>
            <p:cNvPr id="99" name="Rectangle 52">
              <a:extLst>
                <a:ext uri="{FF2B5EF4-FFF2-40B4-BE49-F238E27FC236}">
                  <a16:creationId xmlns:a16="http://schemas.microsoft.com/office/drawing/2014/main" id="{38994173-2670-409A-9A9E-4B0DDED7DC77}"/>
                </a:ext>
              </a:extLst>
            </p:cNvPr>
            <p:cNvSpPr>
              <a:spLocks noChangeArrowheads="1"/>
            </p:cNvSpPr>
            <p:nvPr/>
          </p:nvSpPr>
          <p:spPr bwMode="auto">
            <a:xfrm>
              <a:off x="1434755" y="5374983"/>
              <a:ext cx="3411523" cy="833765"/>
            </a:xfrm>
            <a:prstGeom prst="rect">
              <a:avLst/>
            </a:prstGeom>
            <a:noFill/>
            <a:ln w="12700">
              <a:solidFill>
                <a:schemeClr val="accent1"/>
              </a:solidFill>
              <a:prstDash val="dash"/>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kumimoji="1" sz="28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8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8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8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ＭＳ Ｐゴシック" panose="020B0600070205080204" pitchFamily="50" charset="-128"/>
                </a:defRPr>
              </a:lvl9pPr>
            </a:lstStyle>
            <a:p>
              <a:endParaRPr lang="ja-JP" altLang="en-US" dirty="0"/>
            </a:p>
          </p:txBody>
        </p:sp>
        <p:graphicFrame>
          <p:nvGraphicFramePr>
            <p:cNvPr id="101" name="Object 56">
              <a:extLst>
                <a:ext uri="{FF2B5EF4-FFF2-40B4-BE49-F238E27FC236}">
                  <a16:creationId xmlns:a16="http://schemas.microsoft.com/office/drawing/2014/main" id="{486DD98A-5140-454B-8BE1-7D5B07AD601A}"/>
                </a:ext>
              </a:extLst>
            </p:cNvPr>
            <p:cNvGraphicFramePr>
              <a:graphicFrameLocks noChangeAspect="1"/>
            </p:cNvGraphicFramePr>
            <p:nvPr/>
          </p:nvGraphicFramePr>
          <p:xfrm>
            <a:off x="1624633" y="5363556"/>
            <a:ext cx="659421" cy="480526"/>
          </p:xfrm>
          <a:graphic>
            <a:graphicData uri="http://schemas.openxmlformats.org/presentationml/2006/ole">
              <mc:AlternateContent xmlns:mc="http://schemas.openxmlformats.org/markup-compatibility/2006">
                <mc:Choice xmlns:v="urn:schemas-microsoft-com:vml" Requires="v">
                  <p:oleObj spid="_x0000_s10564" name="数式" r:id="rId54" imgW="291960" imgH="228600" progId="Equation.3">
                    <p:embed/>
                  </p:oleObj>
                </mc:Choice>
                <mc:Fallback>
                  <p:oleObj name="数式" r:id="rId54" imgW="291960" imgH="228600" progId="Equation.3">
                    <p:embed/>
                    <p:pic>
                      <p:nvPicPr>
                        <p:cNvPr id="101" name="Object 56">
                          <a:extLst>
                            <a:ext uri="{FF2B5EF4-FFF2-40B4-BE49-F238E27FC236}">
                              <a16:creationId xmlns:a16="http://schemas.microsoft.com/office/drawing/2014/main" id="{486DD98A-5140-454B-8BE1-7D5B07AD601A}"/>
                            </a:ext>
                          </a:extLst>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624633" y="5363556"/>
                          <a:ext cx="659421" cy="480526"/>
                        </a:xfrm>
                        <a:prstGeom prst="rect">
                          <a:avLst/>
                        </a:prstGeom>
                        <a:noFill/>
                        <a:ln>
                          <a:noFill/>
                        </a:ln>
                        <a:effectLst/>
                      </p:spPr>
                    </p:pic>
                  </p:oleObj>
                </mc:Fallback>
              </mc:AlternateContent>
            </a:graphicData>
          </a:graphic>
        </p:graphicFrame>
        <p:graphicFrame>
          <p:nvGraphicFramePr>
            <p:cNvPr id="103" name="Object 57">
              <a:extLst>
                <a:ext uri="{FF2B5EF4-FFF2-40B4-BE49-F238E27FC236}">
                  <a16:creationId xmlns:a16="http://schemas.microsoft.com/office/drawing/2014/main" id="{DEBC359A-6EF6-47E3-88CC-06850133E1FB}"/>
                </a:ext>
              </a:extLst>
            </p:cNvPr>
            <p:cNvGraphicFramePr>
              <a:graphicFrameLocks noChangeAspect="1"/>
            </p:cNvGraphicFramePr>
            <p:nvPr/>
          </p:nvGraphicFramePr>
          <p:xfrm>
            <a:off x="2502442" y="5323868"/>
            <a:ext cx="659421" cy="506155"/>
          </p:xfrm>
          <a:graphic>
            <a:graphicData uri="http://schemas.openxmlformats.org/presentationml/2006/ole">
              <mc:AlternateContent xmlns:mc="http://schemas.openxmlformats.org/markup-compatibility/2006">
                <mc:Choice xmlns:v="urn:schemas-microsoft-com:vml" Requires="v">
                  <p:oleObj spid="_x0000_s10565" name="数式" r:id="rId56" imgW="291960" imgH="241200" progId="Equation.3">
                    <p:embed/>
                  </p:oleObj>
                </mc:Choice>
                <mc:Fallback>
                  <p:oleObj name="数式" r:id="rId56" imgW="291960" imgH="241200" progId="Equation.3">
                    <p:embed/>
                    <p:pic>
                      <p:nvPicPr>
                        <p:cNvPr id="103" name="Object 57">
                          <a:extLst>
                            <a:ext uri="{FF2B5EF4-FFF2-40B4-BE49-F238E27FC236}">
                              <a16:creationId xmlns:a16="http://schemas.microsoft.com/office/drawing/2014/main" id="{DEBC359A-6EF6-47E3-88CC-06850133E1FB}"/>
                            </a:ext>
                          </a:extLst>
                        </p:cNvPr>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2502442" y="5323868"/>
                          <a:ext cx="659421" cy="506155"/>
                        </a:xfrm>
                        <a:prstGeom prst="rect">
                          <a:avLst/>
                        </a:prstGeom>
                        <a:noFill/>
                        <a:ln>
                          <a:noFill/>
                        </a:ln>
                        <a:effectLst/>
                      </p:spPr>
                    </p:pic>
                  </p:oleObj>
                </mc:Fallback>
              </mc:AlternateContent>
            </a:graphicData>
          </a:graphic>
        </p:graphicFrame>
        <p:graphicFrame>
          <p:nvGraphicFramePr>
            <p:cNvPr id="115" name="Object 58">
              <a:extLst>
                <a:ext uri="{FF2B5EF4-FFF2-40B4-BE49-F238E27FC236}">
                  <a16:creationId xmlns:a16="http://schemas.microsoft.com/office/drawing/2014/main" id="{8D39534D-6881-4DF7-89C8-E9E03C34E979}"/>
                </a:ext>
              </a:extLst>
            </p:cNvPr>
            <p:cNvGraphicFramePr>
              <a:graphicFrameLocks noChangeAspect="1"/>
            </p:cNvGraphicFramePr>
            <p:nvPr/>
          </p:nvGraphicFramePr>
          <p:xfrm>
            <a:off x="3492700" y="5347681"/>
            <a:ext cx="659421" cy="480526"/>
          </p:xfrm>
          <a:graphic>
            <a:graphicData uri="http://schemas.openxmlformats.org/presentationml/2006/ole">
              <mc:AlternateContent xmlns:mc="http://schemas.openxmlformats.org/markup-compatibility/2006">
                <mc:Choice xmlns:v="urn:schemas-microsoft-com:vml" Requires="v">
                  <p:oleObj spid="_x0000_s10566" name="数式" r:id="rId58" imgW="291960" imgH="228600" progId="Equation.3">
                    <p:embed/>
                  </p:oleObj>
                </mc:Choice>
                <mc:Fallback>
                  <p:oleObj name="数式" r:id="rId58" imgW="291960" imgH="228600" progId="Equation.3">
                    <p:embed/>
                    <p:pic>
                      <p:nvPicPr>
                        <p:cNvPr id="115" name="Object 58">
                          <a:extLst>
                            <a:ext uri="{FF2B5EF4-FFF2-40B4-BE49-F238E27FC236}">
                              <a16:creationId xmlns:a16="http://schemas.microsoft.com/office/drawing/2014/main" id="{8D39534D-6881-4DF7-89C8-E9E03C34E979}"/>
                            </a:ext>
                          </a:extLst>
                        </p:cNvPr>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3492700" y="5347681"/>
                          <a:ext cx="659421" cy="480526"/>
                        </a:xfrm>
                        <a:prstGeom prst="rect">
                          <a:avLst/>
                        </a:prstGeom>
                        <a:noFill/>
                        <a:ln>
                          <a:noFill/>
                        </a:ln>
                        <a:effectLst/>
                      </p:spPr>
                    </p:pic>
                  </p:oleObj>
                </mc:Fallback>
              </mc:AlternateContent>
            </a:graphicData>
          </a:graphic>
        </p:graphicFrame>
        <p:graphicFrame>
          <p:nvGraphicFramePr>
            <p:cNvPr id="116" name="Object 59">
              <a:extLst>
                <a:ext uri="{FF2B5EF4-FFF2-40B4-BE49-F238E27FC236}">
                  <a16:creationId xmlns:a16="http://schemas.microsoft.com/office/drawing/2014/main" id="{22F5C7B4-5B99-4F37-B0AA-3DFC18522029}"/>
                </a:ext>
              </a:extLst>
            </p:cNvPr>
            <p:cNvGraphicFramePr>
              <a:graphicFrameLocks noChangeAspect="1"/>
            </p:cNvGraphicFramePr>
            <p:nvPr/>
          </p:nvGraphicFramePr>
          <p:xfrm>
            <a:off x="1721256" y="5752577"/>
            <a:ext cx="486978" cy="372889"/>
          </p:xfrm>
          <a:graphic>
            <a:graphicData uri="http://schemas.openxmlformats.org/presentationml/2006/ole">
              <mc:AlternateContent xmlns:mc="http://schemas.openxmlformats.org/markup-compatibility/2006">
                <mc:Choice xmlns:v="urn:schemas-microsoft-com:vml" Requires="v">
                  <p:oleObj spid="_x0000_s10567" name="数式" r:id="rId60" imgW="215640" imgH="177480" progId="Equation.3">
                    <p:embed/>
                  </p:oleObj>
                </mc:Choice>
                <mc:Fallback>
                  <p:oleObj name="数式" r:id="rId60" imgW="215640" imgH="177480" progId="Equation.3">
                    <p:embed/>
                    <p:pic>
                      <p:nvPicPr>
                        <p:cNvPr id="116" name="Object 59">
                          <a:extLst>
                            <a:ext uri="{FF2B5EF4-FFF2-40B4-BE49-F238E27FC236}">
                              <a16:creationId xmlns:a16="http://schemas.microsoft.com/office/drawing/2014/main" id="{22F5C7B4-5B99-4F37-B0AA-3DFC18522029}"/>
                            </a:ext>
                          </a:extLst>
                        </p:cNvPr>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1721256" y="5752577"/>
                          <a:ext cx="486978" cy="372889"/>
                        </a:xfrm>
                        <a:prstGeom prst="rect">
                          <a:avLst/>
                        </a:prstGeom>
                        <a:noFill/>
                        <a:ln>
                          <a:noFill/>
                        </a:ln>
                        <a:effectLst/>
                      </p:spPr>
                    </p:pic>
                  </p:oleObj>
                </mc:Fallback>
              </mc:AlternateContent>
            </a:graphicData>
          </a:graphic>
        </p:graphicFrame>
        <p:graphicFrame>
          <p:nvGraphicFramePr>
            <p:cNvPr id="117" name="Object 60">
              <a:extLst>
                <a:ext uri="{FF2B5EF4-FFF2-40B4-BE49-F238E27FC236}">
                  <a16:creationId xmlns:a16="http://schemas.microsoft.com/office/drawing/2014/main" id="{2AA02E89-774B-46FE-BA6B-3458D4DFD50C}"/>
                </a:ext>
              </a:extLst>
            </p:cNvPr>
            <p:cNvGraphicFramePr>
              <a:graphicFrameLocks noChangeAspect="1"/>
            </p:cNvGraphicFramePr>
            <p:nvPr/>
          </p:nvGraphicFramePr>
          <p:xfrm>
            <a:off x="2587953" y="5758927"/>
            <a:ext cx="486978" cy="426708"/>
          </p:xfrm>
          <a:graphic>
            <a:graphicData uri="http://schemas.openxmlformats.org/presentationml/2006/ole">
              <mc:AlternateContent xmlns:mc="http://schemas.openxmlformats.org/markup-compatibility/2006">
                <mc:Choice xmlns:v="urn:schemas-microsoft-com:vml" Requires="v">
                  <p:oleObj spid="_x0000_s10568" name="数式" r:id="rId62" imgW="215640" imgH="203040" progId="Equation.3">
                    <p:embed/>
                  </p:oleObj>
                </mc:Choice>
                <mc:Fallback>
                  <p:oleObj name="数式" r:id="rId62" imgW="215640" imgH="203040" progId="Equation.3">
                    <p:embed/>
                    <p:pic>
                      <p:nvPicPr>
                        <p:cNvPr id="117" name="Object 60">
                          <a:extLst>
                            <a:ext uri="{FF2B5EF4-FFF2-40B4-BE49-F238E27FC236}">
                              <a16:creationId xmlns:a16="http://schemas.microsoft.com/office/drawing/2014/main" id="{2AA02E89-774B-46FE-BA6B-3458D4DFD50C}"/>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587953" y="5758927"/>
                          <a:ext cx="486978" cy="426708"/>
                        </a:xfrm>
                        <a:prstGeom prst="rect">
                          <a:avLst/>
                        </a:prstGeom>
                        <a:noFill/>
                        <a:ln>
                          <a:noFill/>
                        </a:ln>
                        <a:effectLst/>
                      </p:spPr>
                    </p:pic>
                  </p:oleObj>
                </mc:Fallback>
              </mc:AlternateContent>
            </a:graphicData>
          </a:graphic>
        </p:graphicFrame>
        <p:graphicFrame>
          <p:nvGraphicFramePr>
            <p:cNvPr id="118" name="Object 61">
              <a:extLst>
                <a:ext uri="{FF2B5EF4-FFF2-40B4-BE49-F238E27FC236}">
                  <a16:creationId xmlns:a16="http://schemas.microsoft.com/office/drawing/2014/main" id="{6B6B4DAE-C930-4772-85A8-8A14060679FD}"/>
                </a:ext>
              </a:extLst>
            </p:cNvPr>
            <p:cNvGraphicFramePr>
              <a:graphicFrameLocks noChangeAspect="1"/>
            </p:cNvGraphicFramePr>
            <p:nvPr/>
          </p:nvGraphicFramePr>
          <p:xfrm>
            <a:off x="3605197" y="5749402"/>
            <a:ext cx="486980" cy="374170"/>
          </p:xfrm>
          <a:graphic>
            <a:graphicData uri="http://schemas.openxmlformats.org/presentationml/2006/ole">
              <mc:AlternateContent xmlns:mc="http://schemas.openxmlformats.org/markup-compatibility/2006">
                <mc:Choice xmlns:v="urn:schemas-microsoft-com:vml" Requires="v">
                  <p:oleObj spid="_x0000_s10569" name="数式" r:id="rId64" imgW="215640" imgH="177480" progId="Equation.3">
                    <p:embed/>
                  </p:oleObj>
                </mc:Choice>
                <mc:Fallback>
                  <p:oleObj name="数式" r:id="rId64" imgW="215640" imgH="177480" progId="Equation.3">
                    <p:embed/>
                    <p:pic>
                      <p:nvPicPr>
                        <p:cNvPr id="118" name="Object 61">
                          <a:extLst>
                            <a:ext uri="{FF2B5EF4-FFF2-40B4-BE49-F238E27FC236}">
                              <a16:creationId xmlns:a16="http://schemas.microsoft.com/office/drawing/2014/main" id="{6B6B4DAE-C930-4772-85A8-8A14060679FD}"/>
                            </a:ext>
                          </a:extLst>
                        </p:cNvPr>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3605197" y="5749402"/>
                          <a:ext cx="486980" cy="374170"/>
                        </a:xfrm>
                        <a:prstGeom prst="rect">
                          <a:avLst/>
                        </a:prstGeom>
                        <a:noFill/>
                        <a:ln>
                          <a:noFill/>
                        </a:ln>
                        <a:effectLst/>
                      </p:spPr>
                    </p:pic>
                  </p:oleObj>
                </mc:Fallback>
              </mc:AlternateContent>
            </a:graphicData>
          </a:graphic>
        </p:graphicFrame>
        <p:cxnSp>
          <p:nvCxnSpPr>
            <p:cNvPr id="119" name="直線コネクタ 118">
              <a:extLst>
                <a:ext uri="{FF2B5EF4-FFF2-40B4-BE49-F238E27FC236}">
                  <a16:creationId xmlns:a16="http://schemas.microsoft.com/office/drawing/2014/main" id="{1D07BD80-734E-4A7D-8BAD-5B6445CDD510}"/>
                </a:ext>
              </a:extLst>
            </p:cNvPr>
            <p:cNvCxnSpPr>
              <a:cxnSpLocks noChangeShapeType="1"/>
            </p:cNvCxnSpPr>
            <p:nvPr/>
          </p:nvCxnSpPr>
          <p:spPr bwMode="auto">
            <a:xfrm>
              <a:off x="1480651" y="5790139"/>
              <a:ext cx="564233" cy="0"/>
            </a:xfrm>
            <a:prstGeom prst="line">
              <a:avLst/>
            </a:prstGeom>
            <a:noFill/>
            <a:ln w="12700" cap="sq" algn="ctr">
              <a:solidFill>
                <a:srgbClr val="FF66FF"/>
              </a:solidFill>
              <a:round/>
              <a:headEnd type="none" w="sm" len="sm"/>
              <a:tailEnd type="none" w="sm" len="sm"/>
            </a:ln>
            <a:extLst>
              <a:ext uri="{909E8E84-426E-40DD-AFC4-6F175D3DCCD1}">
                <a14:hiddenFill xmlns:a14="http://schemas.microsoft.com/office/drawing/2010/main">
                  <a:noFill/>
                </a14:hiddenFill>
              </a:ext>
            </a:extLst>
          </p:spPr>
        </p:cxnSp>
        <p:cxnSp>
          <p:nvCxnSpPr>
            <p:cNvPr id="120" name="直線コネクタ 119">
              <a:extLst>
                <a:ext uri="{FF2B5EF4-FFF2-40B4-BE49-F238E27FC236}">
                  <a16:creationId xmlns:a16="http://schemas.microsoft.com/office/drawing/2014/main" id="{230567B4-847D-4D61-95ED-7C6A64864CB5}"/>
                </a:ext>
              </a:extLst>
            </p:cNvPr>
            <p:cNvCxnSpPr>
              <a:cxnSpLocks noChangeShapeType="1"/>
            </p:cNvCxnSpPr>
            <p:nvPr/>
          </p:nvCxnSpPr>
          <p:spPr bwMode="auto">
            <a:xfrm>
              <a:off x="2565640" y="5790242"/>
              <a:ext cx="565613"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21" name="直線コネクタ 120">
              <a:extLst>
                <a:ext uri="{FF2B5EF4-FFF2-40B4-BE49-F238E27FC236}">
                  <a16:creationId xmlns:a16="http://schemas.microsoft.com/office/drawing/2014/main" id="{179D039D-FFD9-48A4-921D-2031106BA8E3}"/>
                </a:ext>
              </a:extLst>
            </p:cNvPr>
            <p:cNvCxnSpPr>
              <a:cxnSpLocks noChangeShapeType="1"/>
            </p:cNvCxnSpPr>
            <p:nvPr/>
          </p:nvCxnSpPr>
          <p:spPr bwMode="auto">
            <a:xfrm>
              <a:off x="3506686" y="5790242"/>
              <a:ext cx="564233" cy="0"/>
            </a:xfrm>
            <a:prstGeom prst="line">
              <a:avLst/>
            </a:prstGeom>
            <a:noFill/>
            <a:ln w="12700" cap="sq"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graphicFrame>
          <p:nvGraphicFramePr>
            <p:cNvPr id="122" name="Object 51">
              <a:extLst>
                <a:ext uri="{FF2B5EF4-FFF2-40B4-BE49-F238E27FC236}">
                  <a16:creationId xmlns:a16="http://schemas.microsoft.com/office/drawing/2014/main" id="{FA50ACA1-8212-4F19-88D1-3E65C386DF9E}"/>
                </a:ext>
              </a:extLst>
            </p:cNvPr>
            <p:cNvGraphicFramePr>
              <a:graphicFrameLocks noChangeAspect="1"/>
            </p:cNvGraphicFramePr>
            <p:nvPr/>
          </p:nvGraphicFramePr>
          <p:xfrm>
            <a:off x="1489075" y="5367338"/>
            <a:ext cx="447675" cy="822325"/>
          </p:xfrm>
          <a:graphic>
            <a:graphicData uri="http://schemas.openxmlformats.org/presentationml/2006/ole">
              <mc:AlternateContent xmlns:mc="http://schemas.openxmlformats.org/markup-compatibility/2006">
                <mc:Choice xmlns:v="urn:schemas-microsoft-com:vml" Requires="v">
                  <p:oleObj spid="_x0000_s10570" name="Equation" r:id="rId66" imgW="190440" imgH="457200" progId="Equation.DSMT4">
                    <p:embed/>
                  </p:oleObj>
                </mc:Choice>
                <mc:Fallback>
                  <p:oleObj name="Equation" r:id="rId66" imgW="190440" imgH="457200" progId="Equation.DSMT4">
                    <p:embed/>
                    <p:pic>
                      <p:nvPicPr>
                        <p:cNvPr id="122" name="Object 51">
                          <a:extLst>
                            <a:ext uri="{FF2B5EF4-FFF2-40B4-BE49-F238E27FC236}">
                              <a16:creationId xmlns:a16="http://schemas.microsoft.com/office/drawing/2014/main" id="{FA50ACA1-8212-4F19-88D1-3E65C386DF9E}"/>
                            </a:ext>
                          </a:extLst>
                        </p:cNvPr>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1489075" y="5367338"/>
                          <a:ext cx="447675" cy="822325"/>
                        </a:xfrm>
                        <a:prstGeom prst="rect">
                          <a:avLst/>
                        </a:prstGeom>
                        <a:noFill/>
                        <a:ln>
                          <a:noFill/>
                        </a:ln>
                        <a:effectLst/>
                      </p:spPr>
                    </p:pic>
                  </p:oleObj>
                </mc:Fallback>
              </mc:AlternateContent>
            </a:graphicData>
          </a:graphic>
        </p:graphicFrame>
        <p:graphicFrame>
          <p:nvGraphicFramePr>
            <p:cNvPr id="123" name="Object 51">
              <a:extLst>
                <a:ext uri="{FF2B5EF4-FFF2-40B4-BE49-F238E27FC236}">
                  <a16:creationId xmlns:a16="http://schemas.microsoft.com/office/drawing/2014/main" id="{D0839AB0-5C80-4017-BF25-378FB58D0147}"/>
                </a:ext>
              </a:extLst>
            </p:cNvPr>
            <p:cNvGraphicFramePr>
              <a:graphicFrameLocks noChangeAspect="1"/>
            </p:cNvGraphicFramePr>
            <p:nvPr/>
          </p:nvGraphicFramePr>
          <p:xfrm>
            <a:off x="2233252" y="5613546"/>
            <a:ext cx="328332" cy="294723"/>
          </p:xfrm>
          <a:graphic>
            <a:graphicData uri="http://schemas.openxmlformats.org/presentationml/2006/ole">
              <mc:AlternateContent xmlns:mc="http://schemas.openxmlformats.org/markup-compatibility/2006">
                <mc:Choice xmlns:v="urn:schemas-microsoft-com:vml" Requires="v">
                  <p:oleObj spid="_x0000_s10571" name="数式" r:id="rId68" imgW="139680" imgH="139680" progId="Equation.3">
                    <p:embed/>
                  </p:oleObj>
                </mc:Choice>
                <mc:Fallback>
                  <p:oleObj name="数式" r:id="rId68" imgW="139680" imgH="139680" progId="Equation.3">
                    <p:embed/>
                    <p:pic>
                      <p:nvPicPr>
                        <p:cNvPr id="123" name="Object 51">
                          <a:extLst>
                            <a:ext uri="{FF2B5EF4-FFF2-40B4-BE49-F238E27FC236}">
                              <a16:creationId xmlns:a16="http://schemas.microsoft.com/office/drawing/2014/main" id="{D0839AB0-5C80-4017-BF25-378FB58D0147}"/>
                            </a:ext>
                          </a:extLst>
                        </p:cNvPr>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2233252" y="5613546"/>
                          <a:ext cx="328332" cy="294723"/>
                        </a:xfrm>
                        <a:prstGeom prst="rect">
                          <a:avLst/>
                        </a:prstGeom>
                        <a:noFill/>
                        <a:ln>
                          <a:noFill/>
                        </a:ln>
                        <a:effectLst/>
                      </p:spPr>
                    </p:pic>
                  </p:oleObj>
                </mc:Fallback>
              </mc:AlternateContent>
            </a:graphicData>
          </a:graphic>
        </p:graphicFrame>
        <p:graphicFrame>
          <p:nvGraphicFramePr>
            <p:cNvPr id="133" name="Object 51">
              <a:extLst>
                <a:ext uri="{FF2B5EF4-FFF2-40B4-BE49-F238E27FC236}">
                  <a16:creationId xmlns:a16="http://schemas.microsoft.com/office/drawing/2014/main" id="{0A013ACF-413B-4697-985F-F4636E09B3F3}"/>
                </a:ext>
              </a:extLst>
            </p:cNvPr>
            <p:cNvGraphicFramePr>
              <a:graphicFrameLocks noChangeAspect="1"/>
            </p:cNvGraphicFramePr>
            <p:nvPr/>
          </p:nvGraphicFramePr>
          <p:xfrm>
            <a:off x="3197934" y="5613546"/>
            <a:ext cx="328332" cy="294723"/>
          </p:xfrm>
          <a:graphic>
            <a:graphicData uri="http://schemas.openxmlformats.org/presentationml/2006/ole">
              <mc:AlternateContent xmlns:mc="http://schemas.openxmlformats.org/markup-compatibility/2006">
                <mc:Choice xmlns:v="urn:schemas-microsoft-com:vml" Requires="v">
                  <p:oleObj spid="_x0000_s10572" name="数式" r:id="rId70" imgW="139680" imgH="139680" progId="Equation.3">
                    <p:embed/>
                  </p:oleObj>
                </mc:Choice>
                <mc:Fallback>
                  <p:oleObj name="数式" r:id="rId70" imgW="139680" imgH="139680" progId="Equation.3">
                    <p:embed/>
                    <p:pic>
                      <p:nvPicPr>
                        <p:cNvPr id="133" name="Object 51">
                          <a:extLst>
                            <a:ext uri="{FF2B5EF4-FFF2-40B4-BE49-F238E27FC236}">
                              <a16:creationId xmlns:a16="http://schemas.microsoft.com/office/drawing/2014/main" id="{0A013ACF-413B-4697-985F-F4636E09B3F3}"/>
                            </a:ext>
                          </a:extLst>
                        </p:cNvPr>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3197934" y="5613546"/>
                          <a:ext cx="328332" cy="294723"/>
                        </a:xfrm>
                        <a:prstGeom prst="rect">
                          <a:avLst/>
                        </a:prstGeom>
                        <a:noFill/>
                        <a:ln>
                          <a:noFill/>
                        </a:ln>
                        <a:effectLst/>
                      </p:spPr>
                    </p:pic>
                  </p:oleObj>
                </mc:Fallback>
              </mc:AlternateContent>
            </a:graphicData>
          </a:graphic>
        </p:graphicFrame>
        <p:graphicFrame>
          <p:nvGraphicFramePr>
            <p:cNvPr id="135" name="Object 61">
              <a:extLst>
                <a:ext uri="{FF2B5EF4-FFF2-40B4-BE49-F238E27FC236}">
                  <a16:creationId xmlns:a16="http://schemas.microsoft.com/office/drawing/2014/main" id="{E3E8D9D4-E7BC-4FF0-AE02-DEAF1AC07ABB}"/>
                </a:ext>
              </a:extLst>
            </p:cNvPr>
            <p:cNvGraphicFramePr>
              <a:graphicFrameLocks noChangeAspect="1"/>
            </p:cNvGraphicFramePr>
            <p:nvPr/>
          </p:nvGraphicFramePr>
          <p:xfrm>
            <a:off x="4238729" y="5621596"/>
            <a:ext cx="630452" cy="348542"/>
          </p:xfrm>
          <a:graphic>
            <a:graphicData uri="http://schemas.openxmlformats.org/presentationml/2006/ole">
              <mc:AlternateContent xmlns:mc="http://schemas.openxmlformats.org/markup-compatibility/2006">
                <mc:Choice xmlns:v="urn:schemas-microsoft-com:vml" Requires="v">
                  <p:oleObj spid="_x0000_s10573" name="数式" r:id="rId72" imgW="279360" imgH="164880" progId="Equation.3">
                    <p:embed/>
                  </p:oleObj>
                </mc:Choice>
                <mc:Fallback>
                  <p:oleObj name="数式" r:id="rId72" imgW="279360" imgH="164880" progId="Equation.3">
                    <p:embed/>
                    <p:pic>
                      <p:nvPicPr>
                        <p:cNvPr id="135" name="Object 61">
                          <a:extLst>
                            <a:ext uri="{FF2B5EF4-FFF2-40B4-BE49-F238E27FC236}">
                              <a16:creationId xmlns:a16="http://schemas.microsoft.com/office/drawing/2014/main" id="{E3E8D9D4-E7BC-4FF0-AE02-DEAF1AC07ABB}"/>
                            </a:ext>
                          </a:extLst>
                        </p:cNvPr>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4238729" y="5621596"/>
                          <a:ext cx="630452" cy="348542"/>
                        </a:xfrm>
                        <a:prstGeom prst="rect">
                          <a:avLst/>
                        </a:prstGeom>
                        <a:noFill/>
                        <a:ln>
                          <a:noFill/>
                        </a:ln>
                        <a:effectLst/>
                      </p:spPr>
                    </p:pic>
                  </p:oleObj>
                </mc:Fallback>
              </mc:AlternateContent>
            </a:graphicData>
          </a:graphic>
        </p:graphicFrame>
        <p:graphicFrame>
          <p:nvGraphicFramePr>
            <p:cNvPr id="136" name="Object 61">
              <a:extLst>
                <a:ext uri="{FF2B5EF4-FFF2-40B4-BE49-F238E27FC236}">
                  <a16:creationId xmlns:a16="http://schemas.microsoft.com/office/drawing/2014/main" id="{80CBB566-B34C-4573-977B-1DCA155812EE}"/>
                </a:ext>
              </a:extLst>
            </p:cNvPr>
            <p:cNvGraphicFramePr>
              <a:graphicFrameLocks noChangeAspect="1"/>
            </p:cNvGraphicFramePr>
            <p:nvPr/>
          </p:nvGraphicFramePr>
          <p:xfrm>
            <a:off x="4238729" y="5620009"/>
            <a:ext cx="630452" cy="348542"/>
          </p:xfrm>
          <a:graphic>
            <a:graphicData uri="http://schemas.openxmlformats.org/presentationml/2006/ole">
              <mc:AlternateContent xmlns:mc="http://schemas.openxmlformats.org/markup-compatibility/2006">
                <mc:Choice xmlns:v="urn:schemas-microsoft-com:vml" Requires="v">
                  <p:oleObj spid="_x0000_s10574" name="数式" r:id="rId74" imgW="279360" imgH="164880" progId="Equation.3">
                    <p:embed/>
                  </p:oleObj>
                </mc:Choice>
                <mc:Fallback>
                  <p:oleObj name="数式" r:id="rId74" imgW="279360" imgH="164880" progId="Equation.3">
                    <p:embed/>
                    <p:pic>
                      <p:nvPicPr>
                        <p:cNvPr id="136" name="Object 61">
                          <a:extLst>
                            <a:ext uri="{FF2B5EF4-FFF2-40B4-BE49-F238E27FC236}">
                              <a16:creationId xmlns:a16="http://schemas.microsoft.com/office/drawing/2014/main" id="{80CBB566-B34C-4573-977B-1DCA155812EE}"/>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4238729" y="5620009"/>
                          <a:ext cx="630452" cy="348542"/>
                        </a:xfrm>
                        <a:prstGeom prst="rect">
                          <a:avLst/>
                        </a:prstGeom>
                        <a:noFill/>
                        <a:ln>
                          <a:noFill/>
                        </a:ln>
                        <a:effectLst/>
                      </p:spPr>
                    </p:pic>
                  </p:oleObj>
                </mc:Fallback>
              </mc:AlternateContent>
            </a:graphicData>
          </a:graphic>
        </p:graphicFrame>
        <p:graphicFrame>
          <p:nvGraphicFramePr>
            <p:cNvPr id="137" name="Object 61">
              <a:extLst>
                <a:ext uri="{FF2B5EF4-FFF2-40B4-BE49-F238E27FC236}">
                  <a16:creationId xmlns:a16="http://schemas.microsoft.com/office/drawing/2014/main" id="{834AE7A4-1CEC-41D2-B86C-A8DDD1218622}"/>
                </a:ext>
              </a:extLst>
            </p:cNvPr>
            <p:cNvGraphicFramePr>
              <a:graphicFrameLocks noChangeAspect="1"/>
            </p:cNvGraphicFramePr>
            <p:nvPr/>
          </p:nvGraphicFramePr>
          <p:xfrm>
            <a:off x="4237142" y="5620009"/>
            <a:ext cx="630451" cy="348542"/>
          </p:xfrm>
          <a:graphic>
            <a:graphicData uri="http://schemas.openxmlformats.org/presentationml/2006/ole">
              <mc:AlternateContent xmlns:mc="http://schemas.openxmlformats.org/markup-compatibility/2006">
                <mc:Choice xmlns:v="urn:schemas-microsoft-com:vml" Requires="v">
                  <p:oleObj spid="_x0000_s10575" name="Equation" r:id="rId76" imgW="279360" imgH="164880" progId="Equation.DSMT4">
                    <p:embed/>
                  </p:oleObj>
                </mc:Choice>
                <mc:Fallback>
                  <p:oleObj name="Equation" r:id="rId76" imgW="279360" imgH="164880" progId="Equation.DSMT4">
                    <p:embed/>
                    <p:pic>
                      <p:nvPicPr>
                        <p:cNvPr id="137" name="Object 61">
                          <a:extLst>
                            <a:ext uri="{FF2B5EF4-FFF2-40B4-BE49-F238E27FC236}">
                              <a16:creationId xmlns:a16="http://schemas.microsoft.com/office/drawing/2014/main" id="{834AE7A4-1CEC-41D2-B86C-A8DDD1218622}"/>
                            </a:ext>
                          </a:extLst>
                        </p:cNvPr>
                        <p:cNvPicPr>
                          <a:picLocks noChangeAspect="1" noChangeArrowheads="1"/>
                        </p:cNvPicPr>
                        <p:nvPr/>
                      </p:nvPicPr>
                      <p:blipFill>
                        <a:blip r:embed="rId77"/>
                        <a:srcRect/>
                        <a:stretch>
                          <a:fillRect/>
                        </a:stretch>
                      </p:blipFill>
                      <p:spPr bwMode="auto">
                        <a:xfrm>
                          <a:off x="4237142" y="5620009"/>
                          <a:ext cx="630451" cy="348542"/>
                        </a:xfrm>
                        <a:prstGeom prst="rect">
                          <a:avLst/>
                        </a:prstGeom>
                        <a:noFill/>
                        <a:ln>
                          <a:noFill/>
                        </a:ln>
                        <a:effectLst/>
                      </p:spPr>
                    </p:pic>
                  </p:oleObj>
                </mc:Fallback>
              </mc:AlternateContent>
            </a:graphicData>
          </a:graphic>
        </p:graphicFrame>
        <p:graphicFrame>
          <p:nvGraphicFramePr>
            <p:cNvPr id="138" name="Object 105">
              <a:extLst>
                <a:ext uri="{FF2B5EF4-FFF2-40B4-BE49-F238E27FC236}">
                  <a16:creationId xmlns:a16="http://schemas.microsoft.com/office/drawing/2014/main" id="{8C9C7E8C-293F-4452-BDD5-6B8D87D3B2B7}"/>
                </a:ext>
              </a:extLst>
            </p:cNvPr>
            <p:cNvGraphicFramePr>
              <a:graphicFrameLocks noChangeAspect="1"/>
            </p:cNvGraphicFramePr>
            <p:nvPr/>
          </p:nvGraphicFramePr>
          <p:xfrm>
            <a:off x="4426617" y="5940049"/>
            <a:ext cx="594734" cy="379077"/>
          </p:xfrm>
          <a:graphic>
            <a:graphicData uri="http://schemas.openxmlformats.org/presentationml/2006/ole">
              <mc:AlternateContent xmlns:mc="http://schemas.openxmlformats.org/markup-compatibility/2006">
                <mc:Choice xmlns:v="urn:schemas-microsoft-com:vml" Requires="v">
                  <p:oleObj spid="_x0000_s10576" name="数式" r:id="rId78" imgW="279360" imgH="177480" progId="Equation.3">
                    <p:embed/>
                  </p:oleObj>
                </mc:Choice>
                <mc:Fallback>
                  <p:oleObj name="数式" r:id="rId78" imgW="279360" imgH="177480" progId="Equation.3">
                    <p:embed/>
                    <p:pic>
                      <p:nvPicPr>
                        <p:cNvPr id="138" name="Object 105">
                          <a:extLst>
                            <a:ext uri="{FF2B5EF4-FFF2-40B4-BE49-F238E27FC236}">
                              <a16:creationId xmlns:a16="http://schemas.microsoft.com/office/drawing/2014/main" id="{8C9C7E8C-293F-4452-BDD5-6B8D87D3B2B7}"/>
                            </a:ext>
                          </a:extLst>
                        </p:cNvPr>
                        <p:cNvPicPr>
                          <a:picLocks noChangeAspect="1" noChangeArrowheads="1"/>
                        </p:cNvPicPr>
                        <p:nvPr/>
                      </p:nvPicPr>
                      <p:blipFill>
                        <a:blip r:embed="rId79">
                          <a:extLst>
                            <a:ext uri="{28A0092B-C50C-407E-A947-70E740481C1C}">
                              <a14:useLocalDpi xmlns:a14="http://schemas.microsoft.com/office/drawing/2010/main" val="0"/>
                            </a:ext>
                          </a:extLst>
                        </a:blip>
                        <a:srcRect/>
                        <a:stretch>
                          <a:fillRect/>
                        </a:stretch>
                      </p:blipFill>
                      <p:spPr bwMode="auto">
                        <a:xfrm>
                          <a:off x="4426617" y="5940049"/>
                          <a:ext cx="594734" cy="379077"/>
                        </a:xfrm>
                        <a:prstGeom prst="rect">
                          <a:avLst/>
                        </a:prstGeom>
                        <a:noFill/>
                        <a:ln>
                          <a:noFill/>
                        </a:ln>
                        <a:effectLst/>
                      </p:spPr>
                    </p:pic>
                  </p:oleObj>
                </mc:Fallback>
              </mc:AlternateContent>
            </a:graphicData>
          </a:graphic>
        </p:graphicFrame>
        <p:sp>
          <p:nvSpPr>
            <p:cNvPr id="139" name="正方形/長方形 138">
              <a:extLst>
                <a:ext uri="{FF2B5EF4-FFF2-40B4-BE49-F238E27FC236}">
                  <a16:creationId xmlns:a16="http://schemas.microsoft.com/office/drawing/2014/main" id="{677419EA-8F0F-4443-AE03-77E17F6BCFD4}"/>
                </a:ext>
              </a:extLst>
            </p:cNvPr>
            <p:cNvSpPr/>
            <p:nvPr/>
          </p:nvSpPr>
          <p:spPr>
            <a:xfrm rot="1571854">
              <a:off x="4131077" y="5826962"/>
              <a:ext cx="395979" cy="523220"/>
            </a:xfrm>
            <a:prstGeom prst="rect">
              <a:avLst/>
            </a:prstGeom>
          </p:spPr>
          <p:txBody>
            <a:bodyPr wrap="square">
              <a:spAutoFit/>
            </a:bodyPr>
            <a:lstStyle/>
            <a:p>
              <a:pPr lvl="0">
                <a:spcAft>
                  <a:spcPts val="0"/>
                </a:spcAft>
              </a:pPr>
              <a:r>
                <a:rPr lang="en-US" altLang="ja-JP" kern="100" dirty="0">
                  <a:solidFill>
                    <a:schemeClr val="accent1">
                      <a:lumMod val="75000"/>
                    </a:schemeClr>
                  </a:solidFill>
                  <a:latin typeface="Symbol" panose="05050102010706020507" pitchFamily="18" charset="2"/>
                  <a:ea typeface="ＭＳ 明朝"/>
                  <a:cs typeface="Times New Roman"/>
                </a:rPr>
                <a:t>=</a:t>
              </a:r>
            </a:p>
          </p:txBody>
        </p:sp>
      </p:grpSp>
      <p:graphicFrame>
        <p:nvGraphicFramePr>
          <p:cNvPr id="140" name="Object 34">
            <a:extLst>
              <a:ext uri="{FF2B5EF4-FFF2-40B4-BE49-F238E27FC236}">
                <a16:creationId xmlns:a16="http://schemas.microsoft.com/office/drawing/2014/main" id="{97E81B6E-E3FF-4A58-AA35-9A909F6D38CC}"/>
              </a:ext>
            </a:extLst>
          </p:cNvPr>
          <p:cNvGraphicFramePr>
            <a:graphicFrameLocks noChangeAspect="1"/>
          </p:cNvGraphicFramePr>
          <p:nvPr/>
        </p:nvGraphicFramePr>
        <p:xfrm>
          <a:off x="5551377" y="4826805"/>
          <a:ext cx="3538537" cy="968375"/>
        </p:xfrm>
        <a:graphic>
          <a:graphicData uri="http://schemas.openxmlformats.org/presentationml/2006/ole">
            <mc:AlternateContent xmlns:mc="http://schemas.openxmlformats.org/markup-compatibility/2006">
              <mc:Choice xmlns:v="urn:schemas-microsoft-com:vml" Requires="v">
                <p:oleObj spid="_x0000_s10577" name="Equation" r:id="rId80" imgW="1562040" imgH="457200" progId="Equation.DSMT4">
                  <p:embed/>
                </p:oleObj>
              </mc:Choice>
              <mc:Fallback>
                <p:oleObj name="Equation" r:id="rId80" imgW="1562040" imgH="457200" progId="Equation.DSMT4">
                  <p:embed/>
                  <p:pic>
                    <p:nvPicPr>
                      <p:cNvPr id="140" name="Object 34">
                        <a:extLst>
                          <a:ext uri="{FF2B5EF4-FFF2-40B4-BE49-F238E27FC236}">
                            <a16:creationId xmlns:a16="http://schemas.microsoft.com/office/drawing/2014/main" id="{97E81B6E-E3FF-4A58-AA35-9A909F6D38CC}"/>
                          </a:ext>
                        </a:extLst>
                      </p:cNvPr>
                      <p:cNvPicPr>
                        <a:picLocks noChangeAspect="1" noChangeArrowheads="1"/>
                      </p:cNvPicPr>
                      <p:nvPr/>
                    </p:nvPicPr>
                    <p:blipFill>
                      <a:blip r:embed="rId81"/>
                      <a:srcRect/>
                      <a:stretch>
                        <a:fillRect/>
                      </a:stretch>
                    </p:blipFill>
                    <p:spPr bwMode="auto">
                      <a:xfrm>
                        <a:off x="5551377" y="4826805"/>
                        <a:ext cx="3538537" cy="96837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1523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par>
                                <p:cTn id="11" presetID="64" presetClass="path" presetSubtype="0" fill="remove" nodeType="withEffect">
                                  <p:stCondLst>
                                    <p:cond delay="0"/>
                                  </p:stCondLst>
                                  <p:childTnLst>
                                    <p:animMotion origin="layout" path="M -0.49462 0.06967 L -8.33333E-7 2.96296E-6 " pathEditMode="relative" rAng="0" ptsTypes="AA">
                                      <p:cBhvr>
                                        <p:cTn id="12" dur="500" fill="hold"/>
                                        <p:tgtEl>
                                          <p:spTgt spid="140"/>
                                        </p:tgtEl>
                                        <p:attrNameLst>
                                          <p:attrName>ppt_x</p:attrName>
                                          <p:attrName>ppt_y</p:attrName>
                                        </p:attrNameLst>
                                      </p:cBhvr>
                                      <p:rCtr x="24722" y="-3495"/>
                                    </p:animMotion>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2"/>
                                        </p:tgtEl>
                                        <p:attrNameLst>
                                          <p:attrName>style.visibility</p:attrName>
                                        </p:attrNameLst>
                                      </p:cBhvr>
                                      <p:to>
                                        <p:strVal val="visible"/>
                                      </p:to>
                                    </p:set>
                                  </p:childTnLst>
                                </p:cTn>
                              </p:par>
                              <p:par>
                                <p:cTn id="49" presetID="35" presetClass="emph" presetSubtype="0" repeatCount="10000" fill="hold" grpId="1" nodeType="withEffect">
                                  <p:stCondLst>
                                    <p:cond delay="0"/>
                                  </p:stCondLst>
                                  <p:childTnLst>
                                    <p:anim calcmode="discrete" valueType="str">
                                      <p:cBhvr>
                                        <p:cTn id="50" dur="500" fill="hold"/>
                                        <p:tgtEl>
                                          <p:spTgt spid="82"/>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up)">
                                      <p:cBhvr>
                                        <p:cTn id="55" dur="500"/>
                                        <p:tgtEl>
                                          <p:spTgt spid="8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0"/>
                                        </p:tgtEl>
                                        <p:attrNameLst>
                                          <p:attrName>style.visibility</p:attrName>
                                        </p:attrNameLst>
                                      </p:cBhvr>
                                      <p:to>
                                        <p:strVal val="visible"/>
                                      </p:to>
                                    </p:set>
                                  </p:childTnLst>
                                </p:cTn>
                              </p:par>
                              <p:par>
                                <p:cTn id="60" presetID="35" presetClass="emph" presetSubtype="0" repeatCount="10000" fill="hold" grpId="1" nodeType="withEffect">
                                  <p:stCondLst>
                                    <p:cond delay="0"/>
                                  </p:stCondLst>
                                  <p:childTnLst>
                                    <p:anim calcmode="discrete" valueType="str">
                                      <p:cBhvr>
                                        <p:cTn id="61" dur="500" fill="hold"/>
                                        <p:tgtEl>
                                          <p:spTgt spid="80"/>
                                        </p:tgtEl>
                                        <p:attrNameLst>
                                          <p:attrName>style.visibility</p:attrName>
                                        </p:attrNameLst>
                                      </p:cBhvr>
                                      <p:tavLst>
                                        <p:tav tm="0">
                                          <p:val>
                                            <p:strVal val="hidden"/>
                                          </p:val>
                                        </p:tav>
                                        <p:tav tm="50000">
                                          <p:val>
                                            <p:strVal val="visible"/>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down)">
                                      <p:cBhvr>
                                        <p:cTn id="66" dur="500"/>
                                        <p:tgtEl>
                                          <p:spTgt spid="81"/>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wipe(down)">
                                      <p:cBhvr>
                                        <p:cTn id="79" dur="500"/>
                                        <p:tgtEl>
                                          <p:spTgt spid="84"/>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38"/>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2" nodeType="clickEffect">
                                  <p:stCondLst>
                                    <p:cond delay="0"/>
                                  </p:stCondLst>
                                  <p:childTnLst>
                                    <p:set>
                                      <p:cBhvr>
                                        <p:cTn id="87" dur="1" fill="hold">
                                          <p:stCondLst>
                                            <p:cond delay="0"/>
                                          </p:stCondLst>
                                        </p:cTn>
                                        <p:tgtEl>
                                          <p:spTgt spid="82"/>
                                        </p:tgtEl>
                                        <p:attrNameLst>
                                          <p:attrName>style.visibility</p:attrName>
                                        </p:attrNameLst>
                                      </p:cBhvr>
                                      <p:to>
                                        <p:strVal val="hidden"/>
                                      </p:to>
                                    </p:set>
                                  </p:childTnLst>
                                </p:cTn>
                              </p:par>
                              <p:par>
                                <p:cTn id="88" presetID="1" presetClass="exit" presetSubtype="0" fill="hold" grpId="1" nodeType="withEffect">
                                  <p:stCondLst>
                                    <p:cond delay="0"/>
                                  </p:stCondLst>
                                  <p:childTnLst>
                                    <p:set>
                                      <p:cBhvr>
                                        <p:cTn id="89" dur="1" fill="hold">
                                          <p:stCondLst>
                                            <p:cond delay="0"/>
                                          </p:stCondLst>
                                        </p:cTn>
                                        <p:tgtEl>
                                          <p:spTgt spid="83"/>
                                        </p:tgtEl>
                                        <p:attrNameLst>
                                          <p:attrName>style.visibility</p:attrName>
                                        </p:attrNameLst>
                                      </p:cBhvr>
                                      <p:to>
                                        <p:strVal val="hidden"/>
                                      </p:to>
                                    </p:set>
                                  </p:childTnLst>
                                </p:cTn>
                              </p:par>
                              <p:par>
                                <p:cTn id="90" presetID="1" presetClass="exit" presetSubtype="0" fill="hold" grpId="2" nodeType="withEffect">
                                  <p:stCondLst>
                                    <p:cond delay="0"/>
                                  </p:stCondLst>
                                  <p:childTnLst>
                                    <p:set>
                                      <p:cBhvr>
                                        <p:cTn id="91" dur="1" fill="hold">
                                          <p:stCondLst>
                                            <p:cond delay="0"/>
                                          </p:stCondLst>
                                        </p:cTn>
                                        <p:tgtEl>
                                          <p:spTgt spid="80"/>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81"/>
                                        </p:tgtEl>
                                        <p:attrNameLst>
                                          <p:attrName>style.visibility</p:attrName>
                                        </p:attrNameLst>
                                      </p:cBhvr>
                                      <p:to>
                                        <p:strVal val="hidden"/>
                                      </p:to>
                                    </p:set>
                                  </p:childTnLst>
                                </p:cTn>
                              </p:par>
                              <p:par>
                                <p:cTn id="94" presetID="1" presetClass="exit" presetSubtype="0" fill="hold" grpId="1" nodeType="withEffect">
                                  <p:stCondLst>
                                    <p:cond delay="0"/>
                                  </p:stCondLst>
                                  <p:childTnLst>
                                    <p:set>
                                      <p:cBhvr>
                                        <p:cTn id="95" dur="1" fill="hold">
                                          <p:stCondLst>
                                            <p:cond delay="0"/>
                                          </p:stCondLst>
                                        </p:cTn>
                                        <p:tgtEl>
                                          <p:spTgt spid="84"/>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55"/>
                                        </p:tgtEl>
                                        <p:attrNameLst>
                                          <p:attrName>style.visibility</p:attrName>
                                        </p:attrNameLst>
                                      </p:cBhvr>
                                      <p:to>
                                        <p:strVal val="visible"/>
                                      </p:to>
                                    </p:set>
                                  </p:childTnLst>
                                </p:cTn>
                              </p:par>
                              <p:par>
                                <p:cTn id="100" presetID="35" presetClass="emph" presetSubtype="0" repeatCount="10000" fill="hold" grpId="1" nodeType="withEffect">
                                  <p:stCondLst>
                                    <p:cond delay="0"/>
                                  </p:stCondLst>
                                  <p:childTnLst>
                                    <p:anim calcmode="discrete" valueType="str">
                                      <p:cBhvr>
                                        <p:cTn id="101" dur="500" fill="hold"/>
                                        <p:tgtEl>
                                          <p:spTgt spid="55"/>
                                        </p:tgtEl>
                                        <p:attrNameLst>
                                          <p:attrName>style.visibility</p:attrName>
                                        </p:attrNameLst>
                                      </p:cBhvr>
                                      <p:tavLst>
                                        <p:tav tm="0">
                                          <p:val>
                                            <p:strVal val="hidden"/>
                                          </p:val>
                                        </p:tav>
                                        <p:tav tm="50000">
                                          <p:val>
                                            <p:strVal val="visible"/>
                                          </p:val>
                                        </p:tav>
                                      </p:tavLst>
                                    </p:anim>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wipe(up)">
                                      <p:cBhvr>
                                        <p:cTn id="106" dur="500"/>
                                        <p:tgtEl>
                                          <p:spTgt spid="56"/>
                                        </p:tgtEl>
                                      </p:cBhvr>
                                    </p:animEffect>
                                  </p:childTnLst>
                                </p:cTn>
                              </p:par>
                              <p:par>
                                <p:cTn id="107" presetID="1" presetClass="entr" presetSubtype="0" fill="hold" nodeType="with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par>
                                <p:cTn id="109" presetID="64" presetClass="path" presetSubtype="0" fill="remove" nodeType="withEffect">
                                  <p:stCondLst>
                                    <p:cond delay="0"/>
                                  </p:stCondLst>
                                  <p:childTnLst>
                                    <p:animMotion origin="layout" path="M -8.33333E-7 -3.7037E-6 L 0.2974 -0.14722 " pathEditMode="relative" rAng="0" ptsTypes="AA">
                                      <p:cBhvr>
                                        <p:cTn id="110" dur="500" spd="-100000" fill="hold"/>
                                        <p:tgtEl>
                                          <p:spTgt spid="9"/>
                                        </p:tgtEl>
                                        <p:attrNameLst>
                                          <p:attrName>ppt_x</p:attrName>
                                          <p:attrName>ppt_y</p:attrName>
                                        </p:attrNameLst>
                                      </p:cBhvr>
                                      <p:rCtr x="14861" y="-7361"/>
                                    </p:animMotion>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1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2" nodeType="clickEffect">
                                  <p:stCondLst>
                                    <p:cond delay="0"/>
                                  </p:stCondLst>
                                  <p:childTnLst>
                                    <p:set>
                                      <p:cBhvr>
                                        <p:cTn id="118" dur="1" fill="hold">
                                          <p:stCondLst>
                                            <p:cond delay="0"/>
                                          </p:stCondLst>
                                        </p:cTn>
                                        <p:tgtEl>
                                          <p:spTgt spid="55"/>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5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9"/>
                                        </p:tgtEl>
                                        <p:attrNameLst>
                                          <p:attrName>style.visibility</p:attrName>
                                        </p:attrNameLst>
                                      </p:cBhvr>
                                      <p:to>
                                        <p:strVal val="visible"/>
                                      </p:to>
                                    </p:set>
                                  </p:childTnLst>
                                </p:cTn>
                              </p:par>
                              <p:par>
                                <p:cTn id="125" presetID="35" presetClass="emph" presetSubtype="0" repeatCount="10000" fill="hold" grpId="1" nodeType="withEffect">
                                  <p:stCondLst>
                                    <p:cond delay="0"/>
                                  </p:stCondLst>
                                  <p:childTnLst>
                                    <p:anim calcmode="discrete" valueType="str">
                                      <p:cBhvr>
                                        <p:cTn id="126" dur="500" fill="hold"/>
                                        <p:tgtEl>
                                          <p:spTgt spid="49"/>
                                        </p:tgtEl>
                                        <p:attrNameLst>
                                          <p:attrName>style.visibility</p:attrName>
                                        </p:attrNameLst>
                                      </p:cBhvr>
                                      <p:tavLst>
                                        <p:tav tm="0">
                                          <p:val>
                                            <p:strVal val="hidden"/>
                                          </p:val>
                                        </p:tav>
                                        <p:tav tm="50000">
                                          <p:val>
                                            <p:strVal val="visible"/>
                                          </p:val>
                                        </p:tav>
                                      </p:tavLst>
                                    </p:anim>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left)">
                                      <p:cBhvr>
                                        <p:cTn id="131" dur="500"/>
                                        <p:tgtEl>
                                          <p:spTgt spid="47"/>
                                        </p:tgtEl>
                                      </p:cBhvr>
                                    </p:animEffec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53"/>
                                        </p:tgtEl>
                                        <p:attrNameLst>
                                          <p:attrName>style.visibility</p:attrName>
                                        </p:attrNameLst>
                                      </p:cBhvr>
                                      <p:to>
                                        <p:strVal val="visible"/>
                                      </p:to>
                                    </p:set>
                                  </p:childTnLst>
                                </p:cTn>
                              </p:par>
                              <p:par>
                                <p:cTn id="136" presetID="35" presetClass="emph" presetSubtype="0" repeatCount="10000" fill="hold" grpId="1" nodeType="withEffect">
                                  <p:stCondLst>
                                    <p:cond delay="0"/>
                                  </p:stCondLst>
                                  <p:childTnLst>
                                    <p:anim calcmode="discrete" valueType="str">
                                      <p:cBhvr>
                                        <p:cTn id="137" dur="500" fill="hold"/>
                                        <p:tgtEl>
                                          <p:spTgt spid="53"/>
                                        </p:tgtEl>
                                        <p:attrNameLst>
                                          <p:attrName>style.visibility</p:attrName>
                                        </p:attrNameLst>
                                      </p:cBhvr>
                                      <p:tavLst>
                                        <p:tav tm="0">
                                          <p:val>
                                            <p:strVal val="hidden"/>
                                          </p:val>
                                        </p:tav>
                                        <p:tav tm="50000">
                                          <p:val>
                                            <p:strVal val="visible"/>
                                          </p:val>
                                        </p:tav>
                                      </p:tavLst>
                                    </p:anim>
                                  </p:childTnLst>
                                </p:cTn>
                              </p:par>
                              <p:par>
                                <p:cTn id="138" presetID="1" presetClass="entr" presetSubtype="0"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 presetClass="entr" presetSubtype="0" fill="hold" nodeType="clickEffect">
                                  <p:stCondLst>
                                    <p:cond delay="0"/>
                                  </p:stCondLst>
                                  <p:childTnLst>
                                    <p:set>
                                      <p:cBhvr>
                                        <p:cTn id="143" dur="1" fill="hold">
                                          <p:stCondLst>
                                            <p:cond delay="0"/>
                                          </p:stCondLst>
                                        </p:cTn>
                                        <p:tgtEl>
                                          <p:spTgt spid="59"/>
                                        </p:tgtEl>
                                        <p:attrNameLst>
                                          <p:attrName>style.visibility</p:attrName>
                                        </p:attrNameLst>
                                      </p:cBhvr>
                                      <p:to>
                                        <p:strVal val="visible"/>
                                      </p:to>
                                    </p:set>
                                  </p:childTnLst>
                                </p:cTn>
                              </p:par>
                              <p:par>
                                <p:cTn id="144" presetID="37" presetClass="path" presetSubtype="0" fill="remove" nodeType="withEffect">
                                  <p:stCondLst>
                                    <p:cond delay="0"/>
                                  </p:stCondLst>
                                  <p:childTnLst>
                                    <p:animMotion origin="layout" path="M 0.00833 -0.00672 L -0.02674 0.03125 C -0.03403 0.04004 -0.04497 0.0449 -0.05608 0.0449 C -0.0691 0.0449 -0.07934 0.04004 -0.08646 0.03125 L -0.12049 -0.00672 " pathEditMode="relative" rAng="0" ptsTypes="AAAAA">
                                      <p:cBhvr>
                                        <p:cTn id="145" dur="500" spd="-100000" fill="hold"/>
                                        <p:tgtEl>
                                          <p:spTgt spid="59"/>
                                        </p:tgtEl>
                                        <p:attrNameLst>
                                          <p:attrName>ppt_x</p:attrName>
                                          <p:attrName>ppt_y</p:attrName>
                                        </p:attrNameLst>
                                      </p:cBhvr>
                                      <p:rCtr x="-6441" y="2569"/>
                                    </p:animMotion>
                                  </p:childTnLst>
                                </p:cTn>
                              </p:par>
                            </p:childTnLst>
                          </p:cTn>
                        </p:par>
                      </p:childTnLst>
                    </p:cTn>
                  </p:par>
                  <p:par>
                    <p:cTn id="146" fill="hold">
                      <p:stCondLst>
                        <p:cond delay="indefinite"/>
                      </p:stCondLst>
                      <p:childTnLst>
                        <p:par>
                          <p:cTn id="147" fill="hold">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79"/>
                                        </p:tgtEl>
                                        <p:attrNameLst>
                                          <p:attrName>style.visibility</p:attrName>
                                        </p:attrNameLst>
                                      </p:cBhvr>
                                      <p:to>
                                        <p:strVal val="visible"/>
                                      </p:to>
                                    </p:set>
                                    <p:animEffect transition="in" filter="wipe(down)">
                                      <p:cBhvr>
                                        <p:cTn id="150" dur="500"/>
                                        <p:tgtEl>
                                          <p:spTgt spid="79"/>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77"/>
                                        </p:tgtEl>
                                        <p:attrNameLst>
                                          <p:attrName>style.visibility</p:attrName>
                                        </p:attrNameLst>
                                      </p:cBhvr>
                                      <p:to>
                                        <p:strVal val="visible"/>
                                      </p:to>
                                    </p:set>
                                    <p:animEffect transition="in" filter="wipe(up)">
                                      <p:cBhvr>
                                        <p:cTn id="155" dur="500"/>
                                        <p:tgtEl>
                                          <p:spTgt spid="77"/>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nodeType="clickEffect">
                                  <p:stCondLst>
                                    <p:cond delay="0"/>
                                  </p:stCondLst>
                                  <p:childTnLst>
                                    <p:set>
                                      <p:cBhvr>
                                        <p:cTn id="159" dur="1" fill="hold">
                                          <p:stCondLst>
                                            <p:cond delay="0"/>
                                          </p:stCondLst>
                                        </p:cTn>
                                        <p:tgtEl>
                                          <p:spTgt spid="61"/>
                                        </p:tgtEl>
                                        <p:attrNameLst>
                                          <p:attrName>style.visibility</p:attrName>
                                        </p:attrNameLst>
                                      </p:cBhvr>
                                      <p:to>
                                        <p:strVal val="visible"/>
                                      </p:to>
                                    </p:set>
                                  </p:childTnLst>
                                </p:cTn>
                              </p:par>
                            </p:childTnLst>
                          </p:cTn>
                        </p:par>
                      </p:childTnLst>
                    </p:cTn>
                  </p:par>
                  <p:par>
                    <p:cTn id="160" fill="hold">
                      <p:stCondLst>
                        <p:cond delay="indefinite"/>
                      </p:stCondLst>
                      <p:childTnLst>
                        <p:par>
                          <p:cTn id="161" fill="hold">
                            <p:stCondLst>
                              <p:cond delay="0"/>
                            </p:stCondLst>
                            <p:childTnLst>
                              <p:par>
                                <p:cTn id="162" presetID="1" presetClass="entr" presetSubtype="0" fill="hold" nodeType="clickEffect">
                                  <p:stCondLst>
                                    <p:cond delay="0"/>
                                  </p:stCondLst>
                                  <p:childTnLst>
                                    <p:set>
                                      <p:cBhvr>
                                        <p:cTn id="163" dur="1" fill="hold">
                                          <p:stCondLst>
                                            <p:cond delay="0"/>
                                          </p:stCondLst>
                                        </p:cTn>
                                        <p:tgtEl>
                                          <p:spTgt spid="62"/>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63"/>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nodeType="clickEffect">
                                  <p:stCondLst>
                                    <p:cond delay="0"/>
                                  </p:stCondLst>
                                  <p:childTnLst>
                                    <p:set>
                                      <p:cBhvr>
                                        <p:cTn id="169" dur="1" fill="hold">
                                          <p:stCondLst>
                                            <p:cond delay="0"/>
                                          </p:stCondLst>
                                        </p:cTn>
                                        <p:tgtEl>
                                          <p:spTgt spid="67"/>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47"/>
                                        </p:tgtEl>
                                        <p:attrNameLst>
                                          <p:attrName>style.visibility</p:attrName>
                                        </p:attrNameLst>
                                      </p:cBhvr>
                                      <p:to>
                                        <p:strVal val="hidden"/>
                                      </p:to>
                                    </p:set>
                                  </p:childTnLst>
                                </p:cTn>
                              </p:par>
                              <p:par>
                                <p:cTn id="174" presetID="1" presetClass="exit" presetSubtype="0" fill="hold" grpId="2" nodeType="withEffect">
                                  <p:stCondLst>
                                    <p:cond delay="0"/>
                                  </p:stCondLst>
                                  <p:childTnLst>
                                    <p:set>
                                      <p:cBhvr>
                                        <p:cTn id="175" dur="1" fill="hold">
                                          <p:stCondLst>
                                            <p:cond delay="0"/>
                                          </p:stCondLst>
                                        </p:cTn>
                                        <p:tgtEl>
                                          <p:spTgt spid="49"/>
                                        </p:tgtEl>
                                        <p:attrNameLst>
                                          <p:attrName>style.visibility</p:attrName>
                                        </p:attrNameLst>
                                      </p:cBhvr>
                                      <p:to>
                                        <p:strVal val="hidden"/>
                                      </p:to>
                                    </p:set>
                                  </p:childTnLst>
                                </p:cTn>
                              </p:par>
                              <p:par>
                                <p:cTn id="176" presetID="1" presetClass="exit" presetSubtype="0" fill="hold" grpId="2" nodeType="withEffect">
                                  <p:stCondLst>
                                    <p:cond delay="0"/>
                                  </p:stCondLst>
                                  <p:childTnLst>
                                    <p:set>
                                      <p:cBhvr>
                                        <p:cTn id="177" dur="1" fill="hold">
                                          <p:stCondLst>
                                            <p:cond delay="0"/>
                                          </p:stCondLst>
                                        </p:cTn>
                                        <p:tgtEl>
                                          <p:spTgt spid="53"/>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79"/>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77"/>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14"/>
                                        </p:tgtEl>
                                        <p:attrNameLst>
                                          <p:attrName>style.visibility</p:attrName>
                                        </p:attrNameLst>
                                      </p:cBhvr>
                                      <p:to>
                                        <p:strVal val="visible"/>
                                      </p:to>
                                    </p:set>
                                  </p:childTnLst>
                                </p:cTn>
                              </p:par>
                              <p:par>
                                <p:cTn id="186" presetID="1" presetClass="entr" presetSubtype="0" fill="hold" nodeType="withEffect">
                                  <p:stCondLst>
                                    <p:cond delay="0"/>
                                  </p:stCondLst>
                                  <p:childTnLst>
                                    <p:set>
                                      <p:cBhvr>
                                        <p:cTn id="187" dur="1" fill="hold">
                                          <p:stCondLst>
                                            <p:cond delay="0"/>
                                          </p:stCondLst>
                                        </p:cTn>
                                        <p:tgtEl>
                                          <p:spTgt spid="124"/>
                                        </p:tgtEl>
                                        <p:attrNameLst>
                                          <p:attrName>style.visibility</p:attrName>
                                        </p:attrNameLst>
                                      </p:cBhvr>
                                      <p:to>
                                        <p:strVal val="visible"/>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125"/>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126"/>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presetID="1" presetClass="entr" presetSubtype="0" fill="hold" nodeType="clickEffect">
                                  <p:stCondLst>
                                    <p:cond delay="0"/>
                                  </p:stCondLst>
                                  <p:childTnLst>
                                    <p:set>
                                      <p:cBhvr>
                                        <p:cTn id="197" dur="1" fill="hold">
                                          <p:stCondLst>
                                            <p:cond delay="0"/>
                                          </p:stCondLst>
                                        </p:cTn>
                                        <p:tgtEl>
                                          <p:spTgt spid="127"/>
                                        </p:tgtEl>
                                        <p:attrNameLst>
                                          <p:attrName>style.visibility</p:attrName>
                                        </p:attrNameLst>
                                      </p:cBhvr>
                                      <p:to>
                                        <p:strVal val="visible"/>
                                      </p:to>
                                    </p:set>
                                  </p:childTnLst>
                                </p:cTn>
                              </p:par>
                              <p:par>
                                <p:cTn id="198" presetID="1" presetClass="entr" presetSubtype="0" fill="hold" nodeType="withEffect">
                                  <p:stCondLst>
                                    <p:cond delay="0"/>
                                  </p:stCondLst>
                                  <p:childTnLst>
                                    <p:set>
                                      <p:cBhvr>
                                        <p:cTn id="199" dur="1" fill="hold">
                                          <p:stCondLst>
                                            <p:cond delay="0"/>
                                          </p:stCondLst>
                                        </p:cTn>
                                        <p:tgtEl>
                                          <p:spTgt spid="128"/>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ntr" presetSubtype="0" fill="hold" nodeType="clickEffect">
                                  <p:stCondLst>
                                    <p:cond delay="0"/>
                                  </p:stCondLst>
                                  <p:childTnLst>
                                    <p:set>
                                      <p:cBhvr>
                                        <p:cTn id="203" dur="1" fill="hold">
                                          <p:stCondLst>
                                            <p:cond delay="0"/>
                                          </p:stCondLst>
                                        </p:cTn>
                                        <p:tgtEl>
                                          <p:spTgt spid="129"/>
                                        </p:tgtEl>
                                        <p:attrNameLst>
                                          <p:attrName>style.visibility</p:attrName>
                                        </p:attrNameLst>
                                      </p:cBhvr>
                                      <p:to>
                                        <p:strVal val="visible"/>
                                      </p:to>
                                    </p:set>
                                  </p:childTnLst>
                                </p:cTn>
                              </p:par>
                              <p:par>
                                <p:cTn id="204" presetID="1" presetClass="entr" presetSubtype="0" fill="hold" grpId="0" nodeType="withEffect">
                                  <p:stCondLst>
                                    <p:cond delay="0"/>
                                  </p:stCondLst>
                                  <p:childTnLst>
                                    <p:set>
                                      <p:cBhvr>
                                        <p:cTn id="205" dur="1" fill="hold">
                                          <p:stCondLst>
                                            <p:cond delay="0"/>
                                          </p:stCondLst>
                                        </p:cTn>
                                        <p:tgtEl>
                                          <p:spTgt spid="130"/>
                                        </p:tgtEl>
                                        <p:attrNameLst>
                                          <p:attrName>style.visibility</p:attrName>
                                        </p:attrNameLst>
                                      </p:cBhvr>
                                      <p:to>
                                        <p:strVal val="visible"/>
                                      </p:to>
                                    </p:set>
                                  </p:childTnLst>
                                </p:cTn>
                              </p:par>
                            </p:childTnLst>
                          </p:cTn>
                        </p:par>
                      </p:childTnLst>
                    </p:cTn>
                  </p:par>
                  <p:par>
                    <p:cTn id="206" fill="hold">
                      <p:stCondLst>
                        <p:cond delay="indefinite"/>
                      </p:stCondLst>
                      <p:childTnLst>
                        <p:par>
                          <p:cTn id="207" fill="hold">
                            <p:stCondLst>
                              <p:cond delay="0"/>
                            </p:stCondLst>
                            <p:childTnLst>
                              <p:par>
                                <p:cTn id="208" presetID="1" presetClass="entr" presetSubtype="0" fill="hold" nodeType="clickEffect">
                                  <p:stCondLst>
                                    <p:cond delay="0"/>
                                  </p:stCondLst>
                                  <p:childTnLst>
                                    <p:set>
                                      <p:cBhvr>
                                        <p:cTn id="209" dur="1" fill="hold">
                                          <p:stCondLst>
                                            <p:cond delay="0"/>
                                          </p:stCondLst>
                                        </p:cTn>
                                        <p:tgtEl>
                                          <p:spTgt spid="131"/>
                                        </p:tgtEl>
                                        <p:attrNameLst>
                                          <p:attrName>style.visibility</p:attrName>
                                        </p:attrNameLst>
                                      </p:cBhvr>
                                      <p:to>
                                        <p:strVal val="visible"/>
                                      </p:to>
                                    </p:set>
                                  </p:childTnLst>
                                </p:cTn>
                              </p:par>
                            </p:childTnLst>
                          </p:cTn>
                        </p:par>
                      </p:childTnLst>
                    </p:cTn>
                  </p:par>
                  <p:par>
                    <p:cTn id="210" fill="hold">
                      <p:stCondLst>
                        <p:cond delay="indefinite"/>
                      </p:stCondLst>
                      <p:childTnLst>
                        <p:par>
                          <p:cTn id="211" fill="hold">
                            <p:stCondLst>
                              <p:cond delay="0"/>
                            </p:stCondLst>
                            <p:childTnLst>
                              <p:par>
                                <p:cTn id="212" presetID="1" presetClass="entr" presetSubtype="0" fill="hold" grpId="0" nodeType="clickEffect">
                                  <p:stCondLst>
                                    <p:cond delay="0"/>
                                  </p:stCondLst>
                                  <p:childTnLst>
                                    <p:set>
                                      <p:cBhvr>
                                        <p:cTn id="213" dur="1" fill="hold">
                                          <p:stCondLst>
                                            <p:cond delay="0"/>
                                          </p:stCondLst>
                                        </p:cTn>
                                        <p:tgtEl>
                                          <p:spTgt spid="149"/>
                                        </p:tgtEl>
                                        <p:attrNameLst>
                                          <p:attrName>style.visibility</p:attrName>
                                        </p:attrNameLst>
                                      </p:cBhvr>
                                      <p:to>
                                        <p:strVal val="visible"/>
                                      </p:to>
                                    </p:set>
                                  </p:childTnLst>
                                </p:cTn>
                              </p:par>
                            </p:childTnLst>
                          </p:cTn>
                        </p:par>
                      </p:childTnLst>
                    </p:cTn>
                  </p:par>
                  <p:par>
                    <p:cTn id="214" fill="hold">
                      <p:stCondLst>
                        <p:cond delay="indefinite"/>
                      </p:stCondLst>
                      <p:childTnLst>
                        <p:par>
                          <p:cTn id="215" fill="hold">
                            <p:stCondLst>
                              <p:cond delay="0"/>
                            </p:stCondLst>
                            <p:childTnLst>
                              <p:par>
                                <p:cTn id="216" presetID="1" presetClass="entr" presetSubtype="0" fill="hold" nodeType="clickEffect">
                                  <p:stCondLst>
                                    <p:cond delay="0"/>
                                  </p:stCondLst>
                                  <p:childTnLst>
                                    <p:set>
                                      <p:cBhvr>
                                        <p:cTn id="217" dur="1" fill="hold">
                                          <p:stCondLst>
                                            <p:cond delay="0"/>
                                          </p:stCondLst>
                                        </p:cTn>
                                        <p:tgtEl>
                                          <p:spTgt spid="132"/>
                                        </p:tgtEl>
                                        <p:attrNameLst>
                                          <p:attrName>style.visibility</p:attrName>
                                        </p:attrNameLst>
                                      </p:cBhvr>
                                      <p:to>
                                        <p:strVal val="visible"/>
                                      </p:to>
                                    </p:set>
                                  </p:childTnLst>
                                </p:cTn>
                              </p:par>
                              <p:par>
                                <p:cTn id="218" presetID="1" presetClass="entr" presetSubtype="0" fill="hold" grpId="0" nodeType="withEffect">
                                  <p:stCondLst>
                                    <p:cond delay="0"/>
                                  </p:stCondLst>
                                  <p:childTnLst>
                                    <p:set>
                                      <p:cBhvr>
                                        <p:cTn id="219" dur="1" fill="hold">
                                          <p:stCondLst>
                                            <p:cond delay="0"/>
                                          </p:stCondLst>
                                        </p:cTn>
                                        <p:tgtEl>
                                          <p:spTgt spid="145"/>
                                        </p:tgtEl>
                                        <p:attrNameLst>
                                          <p:attrName>style.visibility</p:attrName>
                                        </p:attrNameLst>
                                      </p:cBhvr>
                                      <p:to>
                                        <p:strVal val="visible"/>
                                      </p:to>
                                    </p:set>
                                  </p:childTnLst>
                                </p:cTn>
                              </p:par>
                            </p:childTnLst>
                          </p:cTn>
                        </p:par>
                      </p:childTnLst>
                    </p:cTn>
                  </p:par>
                  <p:par>
                    <p:cTn id="220" fill="hold">
                      <p:stCondLst>
                        <p:cond delay="indefinite"/>
                      </p:stCondLst>
                      <p:childTnLst>
                        <p:par>
                          <p:cTn id="221" fill="hold">
                            <p:stCondLst>
                              <p:cond delay="0"/>
                            </p:stCondLst>
                            <p:childTnLst>
                              <p:par>
                                <p:cTn id="222" presetID="1" presetClass="entr" presetSubtype="0" fill="hold" nodeType="clickEffect">
                                  <p:stCondLst>
                                    <p:cond delay="0"/>
                                  </p:stCondLst>
                                  <p:childTnLst>
                                    <p:set>
                                      <p:cBhvr>
                                        <p:cTn id="223" dur="1" fill="hold">
                                          <p:stCondLst>
                                            <p:cond delay="0"/>
                                          </p:stCondLst>
                                        </p:cTn>
                                        <p:tgtEl>
                                          <p:spTgt spid="134"/>
                                        </p:tgtEl>
                                        <p:attrNameLst>
                                          <p:attrName>style.visibility</p:attrName>
                                        </p:attrNameLst>
                                      </p:cBhvr>
                                      <p:to>
                                        <p:strVal val="visible"/>
                                      </p:to>
                                    </p:set>
                                  </p:childTnLst>
                                </p:cTn>
                              </p:par>
                            </p:childTnLst>
                          </p:cTn>
                        </p:par>
                      </p:childTnLst>
                    </p:cTn>
                  </p:par>
                  <p:par>
                    <p:cTn id="224" fill="hold">
                      <p:stCondLst>
                        <p:cond delay="indefinite"/>
                      </p:stCondLst>
                      <p:childTnLst>
                        <p:par>
                          <p:cTn id="225" fill="hold">
                            <p:stCondLst>
                              <p:cond delay="0"/>
                            </p:stCondLst>
                            <p:childTnLst>
                              <p:par>
                                <p:cTn id="226" presetID="1" presetClass="entr" presetSubtype="0" fill="hold" nodeType="clickEffect">
                                  <p:stCondLst>
                                    <p:cond delay="0"/>
                                  </p:stCondLst>
                                  <p:childTnLst>
                                    <p:set>
                                      <p:cBhvr>
                                        <p:cTn id="227" dur="1" fill="hold">
                                          <p:stCondLst>
                                            <p:cond delay="0"/>
                                          </p:stCondLst>
                                        </p:cTn>
                                        <p:tgtEl>
                                          <p:spTgt spid="143"/>
                                        </p:tgtEl>
                                        <p:attrNameLst>
                                          <p:attrName>style.visibility</p:attrName>
                                        </p:attrNameLst>
                                      </p:cBhvr>
                                      <p:to>
                                        <p:strVal val="visible"/>
                                      </p:to>
                                    </p:set>
                                  </p:childTnLst>
                                </p:cTn>
                              </p:par>
                              <p:par>
                                <p:cTn id="228" presetID="1" presetClass="entr" presetSubtype="0" fill="hold" grpId="0" nodeType="withEffect">
                                  <p:stCondLst>
                                    <p:cond delay="0"/>
                                  </p:stCondLst>
                                  <p:childTnLst>
                                    <p:set>
                                      <p:cBhvr>
                                        <p:cTn id="229" dur="1" fill="hold">
                                          <p:stCondLst>
                                            <p:cond delay="0"/>
                                          </p:stCondLst>
                                        </p:cTn>
                                        <p:tgtEl>
                                          <p:spTgt spid="146"/>
                                        </p:tgtEl>
                                        <p:attrNameLst>
                                          <p:attrName>style.visibility</p:attrName>
                                        </p:attrNameLst>
                                      </p:cBhvr>
                                      <p:to>
                                        <p:strVal val="visible"/>
                                      </p:to>
                                    </p:set>
                                  </p:childTnLst>
                                </p:cTn>
                              </p:par>
                            </p:childTnLst>
                          </p:cTn>
                        </p:par>
                      </p:childTnLst>
                    </p:cTn>
                  </p:par>
                  <p:par>
                    <p:cTn id="230" fill="hold">
                      <p:stCondLst>
                        <p:cond delay="indefinite"/>
                      </p:stCondLst>
                      <p:childTnLst>
                        <p:par>
                          <p:cTn id="231" fill="hold">
                            <p:stCondLst>
                              <p:cond delay="0"/>
                            </p:stCondLst>
                            <p:childTnLst>
                              <p:par>
                                <p:cTn id="232" presetID="1" presetClass="entr" presetSubtype="0" fill="hold" nodeType="clickEffect">
                                  <p:stCondLst>
                                    <p:cond delay="0"/>
                                  </p:stCondLst>
                                  <p:childTnLst>
                                    <p:set>
                                      <p:cBhvr>
                                        <p:cTn id="233"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P spid="141" grpId="0" animBg="1"/>
      <p:bldP spid="11" grpId="0"/>
      <p:bldP spid="42" grpId="0" animBg="1"/>
      <p:bldP spid="47" grpId="0" animBg="1"/>
      <p:bldP spid="47" grpId="1" animBg="1"/>
      <p:bldP spid="49" grpId="0" animBg="1"/>
      <p:bldP spid="49" grpId="1" animBg="1"/>
      <p:bldP spid="49" grpId="2" animBg="1"/>
      <p:bldP spid="53" grpId="0" animBg="1"/>
      <p:bldP spid="53" grpId="1" animBg="1"/>
      <p:bldP spid="53" grpId="2" animBg="1"/>
      <p:bldP spid="55" grpId="0" animBg="1"/>
      <p:bldP spid="55" grpId="1" animBg="1"/>
      <p:bldP spid="55" grpId="2" animBg="1"/>
      <p:bldP spid="56" grpId="0" animBg="1"/>
      <p:bldP spid="56" grpId="1" animBg="1"/>
      <p:bldP spid="58" grpId="0" animBg="1"/>
      <p:bldP spid="63" grpId="0" animBg="1"/>
      <p:bldP spid="77" grpId="0" animBg="1"/>
      <p:bldP spid="77" grpId="1" animBg="1"/>
      <p:bldP spid="79" grpId="0" animBg="1"/>
      <p:bldP spid="79" grpId="1" animBg="1"/>
      <p:bldP spid="80" grpId="0" animBg="1"/>
      <p:bldP spid="80" grpId="1" animBg="1"/>
      <p:bldP spid="80" grpId="2" animBg="1"/>
      <p:bldP spid="81" grpId="0" animBg="1"/>
      <p:bldP spid="81" grpId="1" animBg="1"/>
      <p:bldP spid="82" grpId="0" animBg="1"/>
      <p:bldP spid="82" grpId="1" animBg="1"/>
      <p:bldP spid="82" grpId="2" animBg="1"/>
      <p:bldP spid="83" grpId="0" animBg="1"/>
      <p:bldP spid="83" grpId="1" animBg="1"/>
      <p:bldP spid="84" grpId="0" animBg="1"/>
      <p:bldP spid="84" grpId="1" animBg="1"/>
      <p:bldP spid="114" grpId="0"/>
      <p:bldP spid="126" grpId="0" animBg="1"/>
      <p:bldP spid="130" grpId="0" animBg="1"/>
      <p:bldP spid="145" grpId="0" animBg="1"/>
      <p:bldP spid="146"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a:extLst>
              <a:ext uri="{FF2B5EF4-FFF2-40B4-BE49-F238E27FC236}">
                <a16:creationId xmlns:a16="http://schemas.microsoft.com/office/drawing/2014/main" id="{BA758421-00A1-4328-9CF2-ED207D96F1EA}"/>
              </a:ext>
            </a:extLst>
          </p:cNvPr>
          <p:cNvGraphicFramePr>
            <a:graphicFrameLocks/>
          </p:cNvGraphicFramePr>
          <p:nvPr>
            <p:extLst>
              <p:ext uri="{D42A27DB-BD31-4B8C-83A1-F6EECF244321}">
                <p14:modId xmlns:p14="http://schemas.microsoft.com/office/powerpoint/2010/main" val="2872006911"/>
              </p:ext>
            </p:extLst>
          </p:nvPr>
        </p:nvGraphicFramePr>
        <p:xfrm>
          <a:off x="2276475" y="0"/>
          <a:ext cx="5753100" cy="34258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グラフ 22">
            <a:extLst>
              <a:ext uri="{FF2B5EF4-FFF2-40B4-BE49-F238E27FC236}">
                <a16:creationId xmlns:a16="http://schemas.microsoft.com/office/drawing/2014/main" id="{52635D0D-16F1-471B-997B-8477CF5C0EA3}"/>
              </a:ext>
            </a:extLst>
          </p:cNvPr>
          <p:cNvGraphicFramePr>
            <a:graphicFrameLocks/>
          </p:cNvGraphicFramePr>
          <p:nvPr>
            <p:extLst>
              <p:ext uri="{D42A27DB-BD31-4B8C-83A1-F6EECF244321}">
                <p14:modId xmlns:p14="http://schemas.microsoft.com/office/powerpoint/2010/main" val="290838664"/>
              </p:ext>
            </p:extLst>
          </p:nvPr>
        </p:nvGraphicFramePr>
        <p:xfrm>
          <a:off x="2276475" y="3549651"/>
          <a:ext cx="5753100" cy="3254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6123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16742"/>
            <a:ext cx="638025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0000FF"/>
                </a:solidFill>
                <a:effectLst/>
                <a:uLnTx/>
                <a:uFillTx/>
                <a:latin typeface="Times New Roman"/>
                <a:ea typeface="ＭＳ Ｐゴシック"/>
                <a:cs typeface="+mn-cs"/>
              </a:rPr>
              <a:t>学生のオンライン（</a:t>
            </a:r>
            <a:r>
              <a:rPr kumimoji="1" lang="en-US" altLang="ja-JP" sz="3600" b="0" i="0" u="none" strike="noStrike" kern="1200" cap="none" spc="0" normalizeH="0" baseline="0" noProof="0" dirty="0">
                <a:ln>
                  <a:noFill/>
                </a:ln>
                <a:solidFill>
                  <a:srgbClr val="0000FF"/>
                </a:solidFill>
                <a:effectLst/>
                <a:uLnTx/>
                <a:uFillTx/>
                <a:latin typeface="Times New Roman"/>
                <a:ea typeface="ＭＳ Ｐゴシック"/>
                <a:cs typeface="+mn-cs"/>
              </a:rPr>
              <a:t>Zoom</a:t>
            </a:r>
            <a:r>
              <a:rPr kumimoji="1" lang="ja-JP" altLang="en-US" sz="3600" b="0" i="0" u="none" strike="noStrike" kern="1200" cap="none" spc="0" normalizeH="0" baseline="0" noProof="0" dirty="0">
                <a:ln>
                  <a:noFill/>
                </a:ln>
                <a:solidFill>
                  <a:srgbClr val="0000FF"/>
                </a:solidFill>
                <a:effectLst/>
                <a:uLnTx/>
                <a:uFillTx/>
                <a:latin typeface="Times New Roman"/>
                <a:ea typeface="ＭＳ Ｐゴシック"/>
                <a:cs typeface="+mn-cs"/>
              </a:rPr>
              <a:t>）討論</a:t>
            </a:r>
            <a:endParaRPr kumimoji="1" lang="en-US" altLang="ja-JP" sz="3600" b="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
        <p:nvSpPr>
          <p:cNvPr id="3" name="正方形/長方形 2">
            <a:extLst>
              <a:ext uri="{FF2B5EF4-FFF2-40B4-BE49-F238E27FC236}">
                <a16:creationId xmlns:a16="http://schemas.microsoft.com/office/drawing/2014/main" id="{A6FA4E77-275F-4ED1-9BB6-5A522069A3A0}"/>
              </a:ext>
            </a:extLst>
          </p:cNvPr>
          <p:cNvSpPr/>
          <p:nvPr/>
        </p:nvSpPr>
        <p:spPr>
          <a:xfrm>
            <a:off x="0" y="737887"/>
            <a:ext cx="91439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成蹊大学</a:t>
            </a:r>
            <a:r>
              <a:rPr lang="ja-JP" altLang="en-US" dirty="0">
                <a:solidFill>
                  <a:srgbClr val="000000"/>
                </a:solidFill>
                <a:latin typeface="Times New Roman"/>
                <a:ea typeface="ＭＳ Ｐゴシック"/>
              </a:rPr>
              <a:t>理工学部</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 　</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9" name="正方形/長方形 8">
            <a:extLst>
              <a:ext uri="{FF2B5EF4-FFF2-40B4-BE49-F238E27FC236}">
                <a16:creationId xmlns:a16="http://schemas.microsoft.com/office/drawing/2014/main" id="{DB298DD3-727C-450B-85CF-163192FFEC31}"/>
              </a:ext>
            </a:extLst>
          </p:cNvPr>
          <p:cNvSpPr/>
          <p:nvPr/>
        </p:nvSpPr>
        <p:spPr>
          <a:xfrm>
            <a:off x="312229" y="1261107"/>
            <a:ext cx="851954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電磁気学</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100</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分　同演習</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100</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分 </a:t>
            </a:r>
            <a:r>
              <a:rPr lang="en-US" altLang="ja-JP" dirty="0">
                <a:solidFill>
                  <a:srgbClr val="000000"/>
                </a:solidFill>
                <a:latin typeface="Times New Roman"/>
                <a:ea typeface="ＭＳ Ｐゴシック"/>
              </a:rPr>
              <a:t>1</a:t>
            </a:r>
            <a:r>
              <a:rPr lang="ja-JP" altLang="en-US" dirty="0">
                <a:solidFill>
                  <a:srgbClr val="000000"/>
                </a:solidFill>
                <a:latin typeface="Times New Roman"/>
                <a:ea typeface="ＭＳ Ｐゴシック"/>
              </a:rPr>
              <a:t>年生　</a:t>
            </a:r>
            <a:r>
              <a:rPr lang="en-US" altLang="ja-JP" dirty="0">
                <a:solidFill>
                  <a:srgbClr val="000000"/>
                </a:solidFill>
                <a:latin typeface="Times New Roman"/>
                <a:ea typeface="ＭＳ Ｐゴシック"/>
              </a:rPr>
              <a:t>57</a:t>
            </a:r>
            <a:r>
              <a:rPr lang="ja-JP" altLang="en-US" dirty="0">
                <a:solidFill>
                  <a:srgbClr val="000000"/>
                </a:solidFill>
                <a:latin typeface="Times New Roman"/>
                <a:ea typeface="ＭＳ Ｐゴシック"/>
              </a:rPr>
              <a:t>名　必修科目</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3" name="正方形/長方形 12">
            <a:extLst>
              <a:ext uri="{FF2B5EF4-FFF2-40B4-BE49-F238E27FC236}">
                <a16:creationId xmlns:a16="http://schemas.microsoft.com/office/drawing/2014/main" id="{EB9B4188-1D6B-4D2A-BA26-3763DEC5AE5C}"/>
              </a:ext>
            </a:extLst>
          </p:cNvPr>
          <p:cNvSpPr/>
          <p:nvPr/>
        </p:nvSpPr>
        <p:spPr>
          <a:xfrm>
            <a:off x="-1" y="2465045"/>
            <a:ext cx="8958263" cy="520221"/>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電磁気学</a:t>
            </a:r>
            <a:r>
              <a:rPr lang="ja-JP" altLang="en-US" dirty="0">
                <a:solidFill>
                  <a:srgbClr val="000000"/>
                </a:solidFill>
                <a:latin typeface="Times New Roman"/>
                <a:ea typeface="ＭＳ Ｐゴシック"/>
              </a:rPr>
              <a:t>演習、一般力学後半で課題演習と討論　</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4" name="正方形/長方形 13">
            <a:extLst>
              <a:ext uri="{FF2B5EF4-FFF2-40B4-BE49-F238E27FC236}">
                <a16:creationId xmlns:a16="http://schemas.microsoft.com/office/drawing/2014/main" id="{1332A19D-2B91-4124-9232-3D7CE47315C9}"/>
              </a:ext>
            </a:extLst>
          </p:cNvPr>
          <p:cNvSpPr/>
          <p:nvPr/>
        </p:nvSpPr>
        <p:spPr>
          <a:xfrm>
            <a:off x="419748" y="2982814"/>
            <a:ext cx="8190851" cy="523220"/>
          </a:xfrm>
          <a:prstGeom prst="rect">
            <a:avLst/>
          </a:prstGeom>
        </p:spPr>
        <p:txBody>
          <a:bodyPr wrap="square">
            <a:spAutoFit/>
          </a:bodyPr>
          <a:lstStyle/>
          <a:p>
            <a:pPr lvl="0" fontAlgn="auto">
              <a:spcBef>
                <a:spcPts val="0"/>
              </a:spcBef>
              <a:spcAft>
                <a:spcPts val="0"/>
              </a:spcAft>
              <a:defRPr/>
            </a:pP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Zoom</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の</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breakout</a:t>
            </a:r>
            <a:r>
              <a:rPr kumimoji="1" lang="en-US" altLang="ja-JP" sz="2800" b="0" i="0" u="none" strike="noStrike" kern="1200" cap="none" spc="0" normalizeH="0" noProof="0" dirty="0">
                <a:ln>
                  <a:noFill/>
                </a:ln>
                <a:solidFill>
                  <a:srgbClr val="000000"/>
                </a:solidFill>
                <a:effectLst/>
                <a:uLnTx/>
                <a:uFillTx/>
                <a:latin typeface="Times New Roman"/>
                <a:ea typeface="ＭＳ Ｐゴシック"/>
                <a:cs typeface="+mn-cs"/>
              </a:rPr>
              <a:t> room</a:t>
            </a:r>
            <a:r>
              <a:rPr lang="ja-JP" altLang="en-US" dirty="0">
                <a:solidFill>
                  <a:srgbClr val="000000"/>
                </a:solidFill>
                <a:latin typeface="Times New Roman"/>
                <a:ea typeface="ＭＳ Ｐゴシック"/>
              </a:rPr>
              <a:t>を使って</a:t>
            </a:r>
            <a:r>
              <a:rPr lang="en-US" altLang="ja-JP" dirty="0">
                <a:solidFill>
                  <a:srgbClr val="000000"/>
                </a:solidFill>
                <a:latin typeface="Times New Roman"/>
                <a:ea typeface="ＭＳ Ｐゴシック"/>
              </a:rPr>
              <a:t>5</a:t>
            </a:r>
            <a:r>
              <a:rPr lang="ja-JP" altLang="en-US" dirty="0">
                <a:solidFill>
                  <a:srgbClr val="000000"/>
                </a:solidFill>
                <a:latin typeface="Times New Roman"/>
                <a:ea typeface="ＭＳ Ｐゴシック"/>
              </a:rPr>
              <a:t>～</a:t>
            </a:r>
            <a:r>
              <a:rPr lang="en-US" altLang="ja-JP" dirty="0">
                <a:solidFill>
                  <a:srgbClr val="000000"/>
                </a:solidFill>
                <a:latin typeface="Times New Roman"/>
                <a:ea typeface="ＭＳ Ｐゴシック"/>
              </a:rPr>
              <a:t>6</a:t>
            </a:r>
            <a:r>
              <a:rPr lang="ja-JP" altLang="en-US" dirty="0">
                <a:solidFill>
                  <a:srgbClr val="000000"/>
                </a:solidFill>
                <a:latin typeface="Times New Roman"/>
                <a:ea typeface="ＭＳ Ｐゴシック"/>
              </a:rPr>
              <a:t>人の班に分ける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7" name="正方形/長方形 16">
            <a:extLst>
              <a:ext uri="{FF2B5EF4-FFF2-40B4-BE49-F238E27FC236}">
                <a16:creationId xmlns:a16="http://schemas.microsoft.com/office/drawing/2014/main" id="{7D4A26CB-A8EB-44F9-A00C-4895702DF0A9}"/>
              </a:ext>
            </a:extLst>
          </p:cNvPr>
          <p:cNvSpPr/>
          <p:nvPr/>
        </p:nvSpPr>
        <p:spPr>
          <a:xfrm>
            <a:off x="419748" y="3543164"/>
            <a:ext cx="7232909" cy="954107"/>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演習課題を与え班別討論をさせ、</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lvl="0" fontAlgn="auto">
              <a:spcBef>
                <a:spcPts val="0"/>
              </a:spcBef>
              <a:spcAft>
                <a:spcPts val="0"/>
              </a:spcAft>
              <a:defRPr/>
            </a:pPr>
            <a:r>
              <a:rPr lang="ja-JP" altLang="en-US" dirty="0">
                <a:solidFill>
                  <a:srgbClr val="000000"/>
                </a:solidFill>
                <a:latin typeface="Times New Roman"/>
                <a:ea typeface="ＭＳ Ｐゴシック"/>
              </a:rPr>
              <a:t>レポートを提出させる。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8" name="正方形/長方形 17">
            <a:extLst>
              <a:ext uri="{FF2B5EF4-FFF2-40B4-BE49-F238E27FC236}">
                <a16:creationId xmlns:a16="http://schemas.microsoft.com/office/drawing/2014/main" id="{A90E53EC-EFA9-43C6-9C03-31D155246A22}"/>
              </a:ext>
            </a:extLst>
          </p:cNvPr>
          <p:cNvSpPr/>
          <p:nvPr/>
        </p:nvSpPr>
        <p:spPr>
          <a:xfrm>
            <a:off x="419748" y="4524320"/>
            <a:ext cx="7574023" cy="523220"/>
          </a:xfrm>
          <a:prstGeom prst="rect">
            <a:avLst/>
          </a:prstGeom>
        </p:spPr>
        <p:txBody>
          <a:bodyPr wrap="square">
            <a:spAutoFit/>
          </a:bodyPr>
          <a:lstStyle/>
          <a:p>
            <a:pPr lvl="0" fontAlgn="auto">
              <a:spcBef>
                <a:spcPts val="0"/>
              </a:spcBef>
              <a:spcAft>
                <a:spcPts val="0"/>
              </a:spcAft>
              <a:defRPr/>
            </a:pPr>
            <a:r>
              <a:rPr lang="ja-JP" altLang="en-US" dirty="0">
                <a:solidFill>
                  <a:srgbClr val="9900CC"/>
                </a:solidFill>
                <a:latin typeface="Times New Roman"/>
                <a:ea typeface="ＭＳ Ｐゴシック"/>
              </a:rPr>
              <a:t>討論の報告をレポートに書いてもらう</a:t>
            </a:r>
            <a:r>
              <a:rPr kumimoji="1" lang="ja-JP" altLang="en-US" sz="2800" b="0" i="0" u="none" strike="noStrike" kern="1200" cap="none" spc="0" normalizeH="0" baseline="0" noProof="0" dirty="0">
                <a:ln>
                  <a:noFill/>
                </a:ln>
                <a:solidFill>
                  <a:srgbClr val="9900CC"/>
                </a:solidFill>
                <a:effectLst/>
                <a:uLnTx/>
                <a:uFillTx/>
                <a:latin typeface="Times New Roman"/>
                <a:ea typeface="ＭＳ Ｐゴシック"/>
                <a:cs typeface="+mn-cs"/>
              </a:rPr>
              <a:t>。</a:t>
            </a:r>
            <a:endParaRPr kumimoji="1" lang="en-US" altLang="ja-JP" sz="2800" b="0" i="0" u="none" strike="noStrike" kern="1200" cap="none" spc="0" normalizeH="0" baseline="0" noProof="0" dirty="0">
              <a:ln>
                <a:noFill/>
              </a:ln>
              <a:solidFill>
                <a:srgbClr val="9900CC"/>
              </a:solidFill>
              <a:effectLst/>
              <a:uLnTx/>
              <a:uFillTx/>
              <a:latin typeface="Times New Roman"/>
              <a:ea typeface="ＭＳ Ｐゴシック"/>
              <a:cs typeface="+mn-cs"/>
            </a:endParaRPr>
          </a:p>
        </p:txBody>
      </p:sp>
      <p:sp>
        <p:nvSpPr>
          <p:cNvPr id="19" name="正方形/長方形 18">
            <a:extLst>
              <a:ext uri="{FF2B5EF4-FFF2-40B4-BE49-F238E27FC236}">
                <a16:creationId xmlns:a16="http://schemas.microsoft.com/office/drawing/2014/main" id="{A53864FD-818C-441A-B27B-84E890B5D89A}"/>
              </a:ext>
            </a:extLst>
          </p:cNvPr>
          <p:cNvSpPr/>
          <p:nvPr/>
        </p:nvSpPr>
        <p:spPr>
          <a:xfrm>
            <a:off x="460857" y="5624830"/>
            <a:ext cx="5458538"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添削返却し、再チャレンジさせる</a:t>
            </a:r>
            <a:r>
              <a:rPr lang="ja-JP" altLang="en-US" dirty="0">
                <a:solidFill>
                  <a:srgbClr val="000000"/>
                </a:solidFill>
                <a:latin typeface="Times New Roman"/>
                <a:ea typeface="ＭＳ Ｐゴシック"/>
              </a:rPr>
              <a:t>。</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0" name="正方形/長方形 19">
            <a:extLst>
              <a:ext uri="{FF2B5EF4-FFF2-40B4-BE49-F238E27FC236}">
                <a16:creationId xmlns:a16="http://schemas.microsoft.com/office/drawing/2014/main" id="{0180DF44-3491-4D05-9063-3083480D93D0}"/>
              </a:ext>
            </a:extLst>
          </p:cNvPr>
          <p:cNvSpPr/>
          <p:nvPr/>
        </p:nvSpPr>
        <p:spPr>
          <a:xfrm>
            <a:off x="419748" y="5101610"/>
            <a:ext cx="5458538"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また、一人最少</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質問をさせる。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1" name="正方形/長方形 20">
            <a:extLst>
              <a:ext uri="{FF2B5EF4-FFF2-40B4-BE49-F238E27FC236}">
                <a16:creationId xmlns:a16="http://schemas.microsoft.com/office/drawing/2014/main" id="{7798D367-B4FB-449F-85EA-0F65E1F7AA91}"/>
              </a:ext>
            </a:extLst>
          </p:cNvPr>
          <p:cNvSpPr/>
          <p:nvPr/>
        </p:nvSpPr>
        <p:spPr>
          <a:xfrm>
            <a:off x="312229" y="1820109"/>
            <a:ext cx="851954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一般力学</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100</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分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2</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年生　</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18</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名　選択科目</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395013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P spid="9" grpId="0"/>
      <p:bldP spid="13" grpId="0"/>
      <p:bldP spid="14" grpId="0"/>
      <p:bldP spid="17" grpId="0"/>
      <p:bldP spid="18" grpId="0"/>
      <p:bldP spid="19"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A90E53EC-EFA9-43C6-9C03-31D155246A22}"/>
              </a:ext>
            </a:extLst>
          </p:cNvPr>
          <p:cNvSpPr/>
          <p:nvPr/>
        </p:nvSpPr>
        <p:spPr>
          <a:xfrm>
            <a:off x="-1" y="92951"/>
            <a:ext cx="7574023" cy="523220"/>
          </a:xfrm>
          <a:prstGeom prst="rect">
            <a:avLst/>
          </a:prstGeom>
        </p:spPr>
        <p:txBody>
          <a:bodyPr wrap="square">
            <a:spAutoFit/>
          </a:bodyPr>
          <a:lstStyle/>
          <a:p>
            <a:pPr lvl="0" fontAlgn="auto">
              <a:spcBef>
                <a:spcPts val="0"/>
              </a:spcBef>
              <a:spcAft>
                <a:spcPts val="0"/>
              </a:spcAft>
              <a:defRPr/>
            </a:pPr>
            <a:r>
              <a:rPr lang="ja-JP" altLang="en-US" dirty="0">
                <a:solidFill>
                  <a:srgbClr val="9900CC"/>
                </a:solidFill>
                <a:latin typeface="Times New Roman"/>
                <a:ea typeface="ＭＳ Ｐゴシック"/>
              </a:rPr>
              <a:t>討論の報告をレポートに書いてもらう</a:t>
            </a:r>
            <a:r>
              <a:rPr kumimoji="1" lang="ja-JP" altLang="en-US" sz="2800" b="0" i="0" u="none" strike="noStrike" kern="1200" cap="none" spc="0" normalizeH="0" baseline="0" noProof="0" dirty="0">
                <a:ln>
                  <a:noFill/>
                </a:ln>
                <a:solidFill>
                  <a:srgbClr val="9900CC"/>
                </a:solidFill>
                <a:effectLst/>
                <a:uLnTx/>
                <a:uFillTx/>
                <a:latin typeface="Times New Roman"/>
                <a:ea typeface="ＭＳ Ｐゴシック"/>
                <a:cs typeface="+mn-cs"/>
              </a:rPr>
              <a:t>。</a:t>
            </a:r>
            <a:endParaRPr kumimoji="1" lang="en-US" altLang="ja-JP" sz="2800" b="0" i="0" u="none" strike="noStrike" kern="1200" cap="none" spc="0" normalizeH="0" baseline="0" noProof="0" dirty="0">
              <a:ln>
                <a:noFill/>
              </a:ln>
              <a:solidFill>
                <a:srgbClr val="9900CC"/>
              </a:solidFill>
              <a:effectLst/>
              <a:uLnTx/>
              <a:uFillTx/>
              <a:latin typeface="Times New Roman"/>
              <a:ea typeface="ＭＳ Ｐゴシック"/>
              <a:cs typeface="+mn-cs"/>
            </a:endParaRPr>
          </a:p>
        </p:txBody>
      </p:sp>
      <p:sp>
        <p:nvSpPr>
          <p:cNvPr id="20" name="正方形/長方形 19">
            <a:extLst>
              <a:ext uri="{FF2B5EF4-FFF2-40B4-BE49-F238E27FC236}">
                <a16:creationId xmlns:a16="http://schemas.microsoft.com/office/drawing/2014/main" id="{0180DF44-3491-4D05-9063-3083480D93D0}"/>
              </a:ext>
            </a:extLst>
          </p:cNvPr>
          <p:cNvSpPr/>
          <p:nvPr/>
        </p:nvSpPr>
        <p:spPr>
          <a:xfrm>
            <a:off x="460856" y="709950"/>
            <a:ext cx="8683143"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報告はきちんとしたものからいい加減なものまで様々。</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2" name="正方形/長方形 11">
            <a:extLst>
              <a:ext uri="{FF2B5EF4-FFF2-40B4-BE49-F238E27FC236}">
                <a16:creationId xmlns:a16="http://schemas.microsoft.com/office/drawing/2014/main" id="{1E7A944E-5920-4876-BF1D-61135B8A8C17}"/>
              </a:ext>
            </a:extLst>
          </p:cNvPr>
          <p:cNvSpPr/>
          <p:nvPr/>
        </p:nvSpPr>
        <p:spPr>
          <a:xfrm>
            <a:off x="475140" y="1233170"/>
            <a:ext cx="8683143"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班員全員の報告を合わせると様子がわかる。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5" name="正方形/長方形 14">
            <a:extLst>
              <a:ext uri="{FF2B5EF4-FFF2-40B4-BE49-F238E27FC236}">
                <a16:creationId xmlns:a16="http://schemas.microsoft.com/office/drawing/2014/main" id="{55E2C745-6B6C-4869-A15B-9F117C3A9792}"/>
              </a:ext>
            </a:extLst>
          </p:cNvPr>
          <p:cNvSpPr/>
          <p:nvPr/>
        </p:nvSpPr>
        <p:spPr>
          <a:xfrm>
            <a:off x="475140" y="1813350"/>
            <a:ext cx="8683143" cy="1815882"/>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誰がどのような考えをしたか、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話し合って正しい考えを見出す過程、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lvl="0" fontAlgn="auto">
              <a:spcBef>
                <a:spcPts val="0"/>
              </a:spcBef>
              <a:spcAft>
                <a:spcPts val="0"/>
              </a:spcAft>
              <a:defRPr/>
            </a:pPr>
            <a:r>
              <a:rPr lang="ja-JP" altLang="en-US" dirty="0">
                <a:solidFill>
                  <a:srgbClr val="000000"/>
                </a:solidFill>
                <a:latin typeface="Times New Roman"/>
                <a:ea typeface="ＭＳ Ｐゴシック"/>
              </a:rPr>
              <a:t>討論を聴いてヒントを得る人、</a:t>
            </a:r>
            <a:endParaRPr lang="en-US" altLang="ja-JP" dirty="0">
              <a:solidFill>
                <a:srgbClr val="000000"/>
              </a:solidFill>
              <a:latin typeface="Times New Roman"/>
              <a:ea typeface="ＭＳ Ｐゴシック"/>
            </a:endParaRPr>
          </a:p>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教えた人、教えられた人などが分かる。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16" name="正方形/長方形 15">
            <a:extLst>
              <a:ext uri="{FF2B5EF4-FFF2-40B4-BE49-F238E27FC236}">
                <a16:creationId xmlns:a16="http://schemas.microsoft.com/office/drawing/2014/main" id="{A62B4798-2222-4C3B-9B47-5FC0C483E375}"/>
              </a:ext>
            </a:extLst>
          </p:cNvPr>
          <p:cNvSpPr/>
          <p:nvPr/>
        </p:nvSpPr>
        <p:spPr>
          <a:xfrm>
            <a:off x="475140" y="3690880"/>
            <a:ext cx="8683143" cy="954107"/>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話合いと報告作成によって</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学生自身の考えが深まる</a:t>
            </a:r>
            <a:r>
              <a:rPr lang="ja-JP" altLang="en-US" dirty="0">
                <a:solidFill>
                  <a:srgbClr val="000000"/>
                </a:solidFill>
                <a:latin typeface="Times New Roman"/>
                <a:ea typeface="ＭＳ Ｐゴシック"/>
              </a:rPr>
              <a:t>と考えられる</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2" name="正方形/長方形 21">
            <a:extLst>
              <a:ext uri="{FF2B5EF4-FFF2-40B4-BE49-F238E27FC236}">
                <a16:creationId xmlns:a16="http://schemas.microsoft.com/office/drawing/2014/main" id="{B8F2DB01-4435-4687-9DBC-B2B5BB7B5CCE}"/>
              </a:ext>
            </a:extLst>
          </p:cNvPr>
          <p:cNvSpPr/>
          <p:nvPr/>
        </p:nvSpPr>
        <p:spPr>
          <a:xfrm>
            <a:off x="460855" y="4706635"/>
            <a:ext cx="8683143" cy="523220"/>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一人</a:t>
            </a:r>
            <a:r>
              <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rPr>
              <a:t>1</a:t>
            </a: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質問は話し合うきっかけになっている。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
        <p:nvSpPr>
          <p:cNvPr id="23" name="正方形/長方形 22">
            <a:extLst>
              <a:ext uri="{FF2B5EF4-FFF2-40B4-BE49-F238E27FC236}">
                <a16:creationId xmlns:a16="http://schemas.microsoft.com/office/drawing/2014/main" id="{43AD3176-EF35-487B-B2C8-A29EBE080435}"/>
              </a:ext>
            </a:extLst>
          </p:cNvPr>
          <p:cNvSpPr/>
          <p:nvPr/>
        </p:nvSpPr>
        <p:spPr>
          <a:xfrm>
            <a:off x="460855" y="5363220"/>
            <a:ext cx="8683143" cy="1384995"/>
          </a:xfrm>
          <a:prstGeom prst="rect">
            <a:avLst/>
          </a:prstGeom>
        </p:spPr>
        <p:txBody>
          <a:bodyPr wrap="square">
            <a:spAutoFit/>
          </a:bodyPr>
          <a:lstStyle/>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他の対面授業で大学にいて参加する学生が増えて</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a:p>
            <a:pPr lvl="0" fontAlgn="auto">
              <a:spcBef>
                <a:spcPts val="0"/>
              </a:spcBef>
              <a:spcAft>
                <a:spcPts val="0"/>
              </a:spcAft>
              <a:defRPr/>
            </a:pPr>
            <a:r>
              <a:rPr lang="ja-JP" altLang="en-US" dirty="0">
                <a:solidFill>
                  <a:srgbClr val="000000"/>
                </a:solidFill>
                <a:latin typeface="Times New Roman"/>
                <a:ea typeface="ＭＳ Ｐゴシック"/>
              </a:rPr>
              <a:t>いるが、発言しにくい場所にいたり、マスクをしている</a:t>
            </a:r>
            <a:endParaRPr lang="en-US" altLang="ja-JP" dirty="0">
              <a:solidFill>
                <a:srgbClr val="000000"/>
              </a:solidFill>
              <a:latin typeface="Times New Roman"/>
              <a:ea typeface="ＭＳ Ｐゴシック"/>
            </a:endParaRPr>
          </a:p>
          <a:p>
            <a:pPr lvl="0" fontAlgn="auto">
              <a:spcBef>
                <a:spcPts val="0"/>
              </a:spcBef>
              <a:spcAft>
                <a:spcPts val="0"/>
              </a:spcAft>
              <a:defRPr/>
            </a:pPr>
            <a:r>
              <a:rPr kumimoji="1" lang="ja-JP" altLang="en-US" sz="2800" b="0" i="0" u="none" strike="noStrike" kern="1200" cap="none" spc="0" normalizeH="0" baseline="0" noProof="0" dirty="0">
                <a:ln>
                  <a:noFill/>
                </a:ln>
                <a:solidFill>
                  <a:srgbClr val="000000"/>
                </a:solidFill>
                <a:effectLst/>
                <a:uLnTx/>
                <a:uFillTx/>
                <a:latin typeface="Times New Roman"/>
                <a:ea typeface="ＭＳ Ｐゴシック"/>
                <a:cs typeface="+mn-cs"/>
              </a:rPr>
              <a:t>ので聞き取りにくい場合がある。</a:t>
            </a:r>
            <a:endParaRPr kumimoji="1" lang="en-US" altLang="ja-JP" sz="2800" b="0" i="0" u="none" strike="noStrike" kern="1200" cap="none" spc="0" normalizeH="0" baseline="0" noProof="0" dirty="0">
              <a:ln>
                <a:noFill/>
              </a:ln>
              <a:solidFill>
                <a:srgbClr val="000000"/>
              </a:solidFill>
              <a:effectLst/>
              <a:uLnTx/>
              <a:uFillTx/>
              <a:latin typeface="Times New Roman"/>
              <a:ea typeface="ＭＳ Ｐゴシック"/>
              <a:cs typeface="+mn-cs"/>
            </a:endParaRPr>
          </a:p>
        </p:txBody>
      </p:sp>
    </p:spTree>
    <p:extLst>
      <p:ext uri="{BB962C8B-B14F-4D97-AF65-F5344CB8AC3E}">
        <p14:creationId xmlns:p14="http://schemas.microsoft.com/office/powerpoint/2010/main" val="216881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12" grpId="0"/>
      <p:bldP spid="15" grpId="0"/>
      <p:bldP spid="16" grpId="0"/>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159"/>
          <p:cNvSpPr txBox="1">
            <a:spLocks noChangeArrowheads="1"/>
          </p:cNvSpPr>
          <p:nvPr/>
        </p:nvSpPr>
        <p:spPr bwMode="auto">
          <a:xfrm>
            <a:off x="0" y="549275"/>
            <a:ext cx="914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dirty="0">
                <a:ea typeface="ＭＳ ゴシック" pitchFamily="49" charset="-128"/>
              </a:rPr>
              <a:t>1</a:t>
            </a:r>
            <a:r>
              <a:rPr lang="ja-JP" altLang="en-US" sz="2800" dirty="0">
                <a:ea typeface="ＭＳ ゴシック" pitchFamily="49" charset="-128"/>
              </a:rPr>
              <a:t>　スライド</a:t>
            </a:r>
            <a:r>
              <a:rPr lang="en-US" altLang="ja-JP" sz="2800" dirty="0">
                <a:ea typeface="ＭＳ ゴシック" pitchFamily="49" charset="-128"/>
              </a:rPr>
              <a:t>3, 4</a:t>
            </a:r>
            <a:r>
              <a:rPr lang="ja-JP" altLang="en-US" sz="2800" dirty="0">
                <a:ea typeface="ＭＳ ゴシック" pitchFamily="49" charset="-128"/>
              </a:rPr>
              <a:t>ページの国立科学博物館クーロン力実験装置の動画を見てどのような現象が起こっているか説明せよ。</a:t>
            </a:r>
            <a:r>
              <a:rPr lang="ja-JP" altLang="en-US" sz="2800" dirty="0">
                <a:solidFill>
                  <a:schemeClr val="accent1">
                    <a:lumMod val="75000"/>
                  </a:schemeClr>
                </a:solidFill>
                <a:ea typeface="ＭＳ ゴシック" pitchFamily="49" charset="-128"/>
              </a:rPr>
              <a:t>説明には</a:t>
            </a:r>
            <a:r>
              <a:rPr lang="en-US" altLang="ja-JP" sz="2800" dirty="0">
                <a:solidFill>
                  <a:schemeClr val="accent1">
                    <a:lumMod val="75000"/>
                  </a:schemeClr>
                </a:solidFill>
                <a:ea typeface="ＭＳ ゴシック" pitchFamily="49" charset="-128"/>
              </a:rPr>
              <a:t>4</a:t>
            </a:r>
            <a:r>
              <a:rPr lang="ja-JP" altLang="en-US" sz="2800" dirty="0">
                <a:solidFill>
                  <a:schemeClr val="accent1">
                    <a:lumMod val="75000"/>
                  </a:schemeClr>
                </a:solidFill>
                <a:ea typeface="ＭＳ ゴシック" pitchFamily="49" charset="-128"/>
              </a:rPr>
              <a:t>ページで定義した用語、図の番号を用いてよい。特に①②③はどんな状態なのか、金属球の役割、赤玉の持つ電気、白玉赤玉の間は電気が通じるか、等に留意せよ。読めばわかる文章で述べよ。</a:t>
            </a:r>
          </a:p>
        </p:txBody>
      </p:sp>
      <p:sp>
        <p:nvSpPr>
          <p:cNvPr id="5" name="Text Box 159"/>
          <p:cNvSpPr txBox="1">
            <a:spLocks noChangeArrowheads="1"/>
          </p:cNvSpPr>
          <p:nvPr/>
        </p:nvSpPr>
        <p:spPr bwMode="auto">
          <a:xfrm>
            <a:off x="0" y="3342492"/>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dirty="0">
                <a:ea typeface="ＭＳ ゴシック" pitchFamily="49" charset="-128"/>
              </a:rPr>
              <a:t>2</a:t>
            </a:r>
            <a:r>
              <a:rPr lang="ja-JP" altLang="en-US" sz="2800" dirty="0">
                <a:ea typeface="ＭＳ ゴシック" pitchFamily="49" charset="-128"/>
              </a:rPr>
              <a:t>　</a:t>
            </a:r>
            <a:r>
              <a:rPr lang="en-US" altLang="ja-JP" sz="2800" dirty="0">
                <a:ea typeface="ＭＳ ゴシック" pitchFamily="49" charset="-128"/>
              </a:rPr>
              <a:t>(1)</a:t>
            </a:r>
            <a:r>
              <a:rPr lang="ja-JP" altLang="ja-JP" sz="2800" dirty="0">
                <a:ea typeface="ＭＳ ゴシック" pitchFamily="49" charset="-128"/>
                <a:cs typeface="Times New Roman" pitchFamily="18" charset="0"/>
              </a:rPr>
              <a:t>点</a:t>
            </a:r>
            <a:r>
              <a:rPr lang="en-US" altLang="ja-JP" sz="2800" dirty="0">
                <a:ea typeface="ＭＳ ゴシック" pitchFamily="49" charset="-128"/>
              </a:rPr>
              <a:t>(</a:t>
            </a:r>
            <a:r>
              <a:rPr lang="en-US" altLang="ja-JP" sz="2800" i="1" dirty="0">
                <a:latin typeface="Bookman Old Style" pitchFamily="18" charset="0"/>
                <a:ea typeface="ＭＳ ゴシック" pitchFamily="49" charset="-128"/>
              </a:rPr>
              <a:t>a</a:t>
            </a:r>
            <a:r>
              <a:rPr lang="en-US" altLang="ja-JP" sz="2800" dirty="0">
                <a:ea typeface="ＭＳ ゴシック" pitchFamily="49" charset="-128"/>
              </a:rPr>
              <a:t>, 0)</a:t>
            </a:r>
            <a:r>
              <a:rPr lang="ja-JP" altLang="en-US" sz="2800" dirty="0">
                <a:ea typeface="ＭＳ ゴシック" pitchFamily="49" charset="-128"/>
              </a:rPr>
              <a:t>にある</a:t>
            </a:r>
            <a:r>
              <a:rPr lang="ja-JP" altLang="ja-JP" sz="2800" dirty="0">
                <a:ea typeface="ＭＳ ゴシック" pitchFamily="49" charset="-128"/>
              </a:rPr>
              <a:t>正電荷</a:t>
            </a:r>
            <a:r>
              <a:rPr lang="en-US" altLang="ja-JP" sz="2800" i="1" dirty="0">
                <a:latin typeface="Bookman Old Style" pitchFamily="18" charset="0"/>
                <a:ea typeface="ＭＳ ゴシック" pitchFamily="49" charset="-128"/>
              </a:rPr>
              <a:t>Q</a:t>
            </a:r>
            <a:r>
              <a:rPr lang="ja-JP" altLang="en-US" sz="2800" dirty="0">
                <a:ea typeface="ＭＳ ゴシック" pitchFamily="49" charset="-128"/>
              </a:rPr>
              <a:t>が点</a:t>
            </a:r>
            <a:r>
              <a:rPr lang="en-US" altLang="ja-JP" sz="2800" dirty="0">
                <a:ea typeface="ＭＳ ゴシック" pitchFamily="49" charset="-128"/>
              </a:rPr>
              <a:t> (0, </a:t>
            </a:r>
            <a:r>
              <a:rPr lang="en-US" altLang="ja-JP" sz="2800" i="1" dirty="0">
                <a:latin typeface="Bookman Old Style" pitchFamily="18" charset="0"/>
                <a:ea typeface="ＭＳ ゴシック" pitchFamily="49" charset="-128"/>
              </a:rPr>
              <a:t>a</a:t>
            </a:r>
            <a:r>
              <a:rPr lang="en-US" altLang="ja-JP" sz="2800" dirty="0">
                <a:ea typeface="ＭＳ ゴシック" pitchFamily="49" charset="-128"/>
              </a:rPr>
              <a:t>)</a:t>
            </a:r>
            <a:r>
              <a:rPr lang="ja-JP" altLang="en-US" sz="2800" dirty="0">
                <a:ea typeface="ＭＳ ゴシック" pitchFamily="49" charset="-128"/>
              </a:rPr>
              <a:t>に作る電場ベクトルを求め、図示せよ。例題</a:t>
            </a:r>
            <a:r>
              <a:rPr lang="en-US" altLang="ja-JP" sz="2800" dirty="0">
                <a:ea typeface="ＭＳ ゴシック" pitchFamily="49" charset="-128"/>
              </a:rPr>
              <a:t>2,3</a:t>
            </a:r>
            <a:r>
              <a:rPr lang="ja-JP" altLang="en-US" sz="2800" dirty="0">
                <a:ea typeface="ＭＳ ゴシック" pitchFamily="49" charset="-128"/>
              </a:rPr>
              <a:t>を再生して</a:t>
            </a:r>
            <a:endParaRPr lang="en-US" altLang="ja-JP" sz="2800" dirty="0">
              <a:ea typeface="ＭＳ ゴシック" pitchFamily="49" charset="-128"/>
            </a:endParaRPr>
          </a:p>
        </p:txBody>
      </p:sp>
      <p:sp>
        <p:nvSpPr>
          <p:cNvPr id="9" name="Text Box 159">
            <a:extLst>
              <a:ext uri="{FF2B5EF4-FFF2-40B4-BE49-F238E27FC236}">
                <a16:creationId xmlns:a16="http://schemas.microsoft.com/office/drawing/2014/main" id="{498A3BE3-C645-42D8-A764-F32B160471F1}"/>
              </a:ext>
            </a:extLst>
          </p:cNvPr>
          <p:cNvSpPr txBox="1">
            <a:spLocks noChangeArrowheads="1"/>
          </p:cNvSpPr>
          <p:nvPr/>
        </p:nvSpPr>
        <p:spPr bwMode="auto">
          <a:xfrm>
            <a:off x="0" y="5235016"/>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dirty="0">
                <a:ea typeface="ＭＳ ゴシック" pitchFamily="49" charset="-128"/>
                <a:cs typeface="Times New Roman" pitchFamily="18" charset="0"/>
              </a:rPr>
              <a:t>(3)</a:t>
            </a:r>
            <a:r>
              <a:rPr lang="ja-JP" altLang="ja-JP" sz="2800" dirty="0">
                <a:ea typeface="ＭＳ ゴシック" pitchFamily="49" charset="-128"/>
                <a:cs typeface="Times New Roman" pitchFamily="18" charset="0"/>
              </a:rPr>
              <a:t>点</a:t>
            </a:r>
            <a:r>
              <a:rPr lang="en-US" altLang="ja-JP" sz="2800" dirty="0">
                <a:ea typeface="ＭＳ ゴシック" pitchFamily="49" charset="-128"/>
              </a:rPr>
              <a:t>(</a:t>
            </a:r>
            <a:r>
              <a:rPr lang="en-US" altLang="ja-JP" sz="2800" i="1" dirty="0">
                <a:latin typeface="Bookman Old Style" pitchFamily="18" charset="0"/>
                <a:ea typeface="ＭＳ ゴシック" pitchFamily="49" charset="-128"/>
              </a:rPr>
              <a:t>a</a:t>
            </a:r>
            <a:r>
              <a:rPr lang="en-US" altLang="ja-JP" sz="2800" dirty="0">
                <a:ea typeface="ＭＳ ゴシック" pitchFamily="49" charset="-128"/>
              </a:rPr>
              <a:t>, 0)</a:t>
            </a:r>
            <a:r>
              <a:rPr lang="ja-JP" altLang="en-US" sz="2800" dirty="0">
                <a:ea typeface="ＭＳ ゴシック" pitchFamily="49" charset="-128"/>
              </a:rPr>
              <a:t>にある</a:t>
            </a:r>
            <a:r>
              <a:rPr lang="ja-JP" altLang="ja-JP" sz="2800" dirty="0">
                <a:ea typeface="ＭＳ ゴシック" pitchFamily="49" charset="-128"/>
              </a:rPr>
              <a:t>正電荷</a:t>
            </a:r>
            <a:r>
              <a:rPr lang="en-US" altLang="ja-JP" sz="2800" i="1" dirty="0">
                <a:latin typeface="Bookman Old Style" pitchFamily="18" charset="0"/>
                <a:ea typeface="ＭＳ ゴシック" pitchFamily="49" charset="-128"/>
              </a:rPr>
              <a:t>Q</a:t>
            </a:r>
            <a:r>
              <a:rPr lang="ja-JP" altLang="en-US" sz="2800" dirty="0">
                <a:ea typeface="ＭＳ ゴシック" pitchFamily="49" charset="-128"/>
              </a:rPr>
              <a:t>と</a:t>
            </a:r>
            <a:r>
              <a:rPr lang="ja-JP" altLang="ja-JP" sz="2800" dirty="0">
                <a:ea typeface="ＭＳ ゴシック" pitchFamily="49" charset="-128"/>
              </a:rPr>
              <a:t>点</a:t>
            </a:r>
            <a:r>
              <a:rPr lang="en-US" altLang="ja-JP" sz="2800" dirty="0">
                <a:ea typeface="ＭＳ ゴシック" pitchFamily="49" charset="-128"/>
              </a:rPr>
              <a:t>(</a:t>
            </a:r>
            <a:r>
              <a:rPr lang="en-US" altLang="ja-JP" sz="2800" dirty="0">
                <a:latin typeface="Symbol" pitchFamily="18" charset="2"/>
                <a:ea typeface="ＭＳ ゴシック" pitchFamily="49" charset="-128"/>
              </a:rPr>
              <a:t>-</a:t>
            </a:r>
            <a:r>
              <a:rPr lang="en-US" altLang="ja-JP" sz="2800" i="1" dirty="0">
                <a:latin typeface="Bookman Old Style" pitchFamily="18" charset="0"/>
                <a:ea typeface="ＭＳ ゴシック" pitchFamily="49" charset="-128"/>
              </a:rPr>
              <a:t>a</a:t>
            </a:r>
            <a:r>
              <a:rPr lang="en-US" altLang="ja-JP" sz="2800" dirty="0">
                <a:ea typeface="ＭＳ ゴシック" pitchFamily="49" charset="-128"/>
              </a:rPr>
              <a:t>, 0)</a:t>
            </a:r>
            <a:r>
              <a:rPr lang="ja-JP" altLang="en-US" sz="2800" dirty="0">
                <a:ea typeface="ＭＳ ゴシック" pitchFamily="49" charset="-128"/>
              </a:rPr>
              <a:t>に負</a:t>
            </a:r>
            <a:r>
              <a:rPr lang="ja-JP" altLang="ja-JP" sz="2800" dirty="0">
                <a:ea typeface="ＭＳ ゴシック" pitchFamily="49" charset="-128"/>
              </a:rPr>
              <a:t>電荷</a:t>
            </a:r>
            <a:r>
              <a:rPr lang="en-US" altLang="ja-JP" sz="2800" dirty="0">
                <a:latin typeface="Symbol" pitchFamily="18" charset="2"/>
                <a:ea typeface="ＭＳ ゴシック" pitchFamily="49" charset="-128"/>
              </a:rPr>
              <a:t>-</a:t>
            </a:r>
            <a:r>
              <a:rPr lang="en-US" altLang="ja-JP" sz="2800" i="1" dirty="0">
                <a:latin typeface="Bookman Old Style" pitchFamily="18" charset="0"/>
                <a:ea typeface="ＭＳ ゴシック" pitchFamily="49" charset="-128"/>
              </a:rPr>
              <a:t>Q</a:t>
            </a:r>
            <a:r>
              <a:rPr lang="ja-JP" altLang="en-US" sz="2800" dirty="0">
                <a:ea typeface="ＭＳ ゴシック" pitchFamily="49" charset="-128"/>
              </a:rPr>
              <a:t>が</a:t>
            </a:r>
            <a:endParaRPr lang="en-US" altLang="ja-JP" sz="2800" dirty="0">
              <a:ea typeface="ＭＳ ゴシック" pitchFamily="49" charset="-128"/>
            </a:endParaRPr>
          </a:p>
          <a:p>
            <a:pPr eaLnBrk="1" hangingPunct="1">
              <a:spcBef>
                <a:spcPct val="0"/>
              </a:spcBef>
              <a:buFontTx/>
              <a:buNone/>
            </a:pPr>
            <a:r>
              <a:rPr lang="ja-JP" altLang="en-US" sz="2800" dirty="0">
                <a:ea typeface="ＭＳ ゴシック" pitchFamily="49" charset="-128"/>
              </a:rPr>
              <a:t>点</a:t>
            </a:r>
            <a:r>
              <a:rPr lang="en-US" altLang="ja-JP" sz="2800" dirty="0">
                <a:ea typeface="ＭＳ ゴシック" pitchFamily="49" charset="-128"/>
              </a:rPr>
              <a:t> (0, </a:t>
            </a:r>
            <a:r>
              <a:rPr lang="en-US" altLang="ja-JP" sz="2800" i="1" dirty="0">
                <a:latin typeface="Bookman Old Style" pitchFamily="18" charset="0"/>
                <a:ea typeface="ＭＳ ゴシック" pitchFamily="49" charset="-128"/>
              </a:rPr>
              <a:t>a</a:t>
            </a:r>
            <a:r>
              <a:rPr lang="en-US" altLang="ja-JP" sz="2800" dirty="0">
                <a:ea typeface="ＭＳ ゴシック" pitchFamily="49" charset="-128"/>
              </a:rPr>
              <a:t>)</a:t>
            </a:r>
            <a:r>
              <a:rPr lang="ja-JP" altLang="en-US" sz="2800" dirty="0">
                <a:ea typeface="ＭＳ ゴシック" pitchFamily="49" charset="-128"/>
              </a:rPr>
              <a:t>に作る電場ベクトルを求め、図示せよ。</a:t>
            </a:r>
            <a:endParaRPr lang="en-US" altLang="ja-JP" sz="2800" dirty="0">
              <a:ea typeface="ＭＳ ゴシック" pitchFamily="49" charset="-128"/>
            </a:endParaRPr>
          </a:p>
        </p:txBody>
      </p:sp>
      <p:sp>
        <p:nvSpPr>
          <p:cNvPr id="10" name="Text Box 159">
            <a:extLst>
              <a:ext uri="{FF2B5EF4-FFF2-40B4-BE49-F238E27FC236}">
                <a16:creationId xmlns:a16="http://schemas.microsoft.com/office/drawing/2014/main" id="{BA3B014C-6AAE-4822-9FD5-EF232C8AD049}"/>
              </a:ext>
            </a:extLst>
          </p:cNvPr>
          <p:cNvSpPr txBox="1">
            <a:spLocks noChangeArrowheads="1"/>
          </p:cNvSpPr>
          <p:nvPr/>
        </p:nvSpPr>
        <p:spPr bwMode="auto">
          <a:xfrm>
            <a:off x="0" y="4280909"/>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dirty="0">
                <a:ea typeface="ＭＳ ゴシック" pitchFamily="49" charset="-128"/>
              </a:rPr>
              <a:t>(2)</a:t>
            </a:r>
            <a:r>
              <a:rPr lang="ja-JP" altLang="ja-JP" sz="2800" dirty="0">
                <a:ea typeface="ＭＳ ゴシック" pitchFamily="49" charset="-128"/>
                <a:cs typeface="Times New Roman" pitchFamily="18" charset="0"/>
              </a:rPr>
              <a:t>点</a:t>
            </a:r>
            <a:r>
              <a:rPr lang="en-US" altLang="ja-JP" sz="2800" dirty="0">
                <a:ea typeface="ＭＳ ゴシック" pitchFamily="49" charset="-128"/>
              </a:rPr>
              <a:t>(</a:t>
            </a:r>
            <a:r>
              <a:rPr lang="en-US" altLang="ja-JP" sz="2800" dirty="0">
                <a:latin typeface="Symbol" pitchFamily="18" charset="2"/>
                <a:ea typeface="ＭＳ ゴシック" pitchFamily="49" charset="-128"/>
              </a:rPr>
              <a:t>-</a:t>
            </a:r>
            <a:r>
              <a:rPr lang="en-US" altLang="ja-JP" sz="2800" i="1" dirty="0">
                <a:latin typeface="Bookman Old Style" pitchFamily="18" charset="0"/>
                <a:ea typeface="ＭＳ ゴシック" pitchFamily="49" charset="-128"/>
              </a:rPr>
              <a:t>a</a:t>
            </a:r>
            <a:r>
              <a:rPr lang="en-US" altLang="ja-JP" sz="2800" dirty="0">
                <a:ea typeface="ＭＳ ゴシック" pitchFamily="49" charset="-128"/>
              </a:rPr>
              <a:t>, 0)</a:t>
            </a:r>
            <a:r>
              <a:rPr lang="ja-JP" altLang="en-US" sz="2800" dirty="0">
                <a:ea typeface="ＭＳ ゴシック" pitchFamily="49" charset="-128"/>
              </a:rPr>
              <a:t>にある負</a:t>
            </a:r>
            <a:r>
              <a:rPr lang="ja-JP" altLang="ja-JP" sz="2800" dirty="0">
                <a:ea typeface="ＭＳ ゴシック" pitchFamily="49" charset="-128"/>
              </a:rPr>
              <a:t>電荷</a:t>
            </a:r>
            <a:r>
              <a:rPr lang="en-US" altLang="ja-JP" sz="2800" dirty="0">
                <a:latin typeface="Symbol" pitchFamily="18" charset="2"/>
                <a:ea typeface="ＭＳ ゴシック" pitchFamily="49" charset="-128"/>
              </a:rPr>
              <a:t>-</a:t>
            </a:r>
            <a:r>
              <a:rPr lang="en-US" altLang="ja-JP" sz="2800" i="1" dirty="0">
                <a:latin typeface="Bookman Old Style" pitchFamily="18" charset="0"/>
                <a:ea typeface="ＭＳ ゴシック" pitchFamily="49" charset="-128"/>
              </a:rPr>
              <a:t>Q</a:t>
            </a:r>
            <a:r>
              <a:rPr lang="ja-JP" altLang="en-US" sz="2800" dirty="0">
                <a:ea typeface="ＭＳ ゴシック" pitchFamily="49" charset="-128"/>
              </a:rPr>
              <a:t>が点</a:t>
            </a:r>
            <a:r>
              <a:rPr lang="en-US" altLang="ja-JP" sz="2800" dirty="0">
                <a:ea typeface="ＭＳ ゴシック" pitchFamily="49" charset="-128"/>
              </a:rPr>
              <a:t> (0, </a:t>
            </a:r>
            <a:r>
              <a:rPr lang="en-US" altLang="ja-JP" sz="2800" i="1" dirty="0">
                <a:latin typeface="Bookman Old Style" pitchFamily="18" charset="0"/>
                <a:ea typeface="ＭＳ ゴシック" pitchFamily="49" charset="-128"/>
              </a:rPr>
              <a:t>a</a:t>
            </a:r>
            <a:r>
              <a:rPr lang="en-US" altLang="ja-JP" sz="2800" dirty="0">
                <a:ea typeface="ＭＳ ゴシック" pitchFamily="49" charset="-128"/>
              </a:rPr>
              <a:t>)</a:t>
            </a:r>
            <a:r>
              <a:rPr lang="ja-JP" altLang="en-US" sz="2800" dirty="0">
                <a:ea typeface="ＭＳ ゴシック" pitchFamily="49" charset="-128"/>
              </a:rPr>
              <a:t>に作る電場ベクトルを求め、図示せよ。</a:t>
            </a:r>
            <a:endParaRPr lang="en-US" altLang="ja-JP" sz="2800" dirty="0">
              <a:ea typeface="ＭＳ ゴシック" pitchFamily="49" charset="-128"/>
            </a:endParaRPr>
          </a:p>
        </p:txBody>
      </p:sp>
      <p:sp>
        <p:nvSpPr>
          <p:cNvPr id="11" name="Rectangle 7">
            <a:extLst>
              <a:ext uri="{FF2B5EF4-FFF2-40B4-BE49-F238E27FC236}">
                <a16:creationId xmlns:a16="http://schemas.microsoft.com/office/drawing/2014/main" id="{82049C08-B46E-441D-B5D4-67CF2FC3AD82}"/>
              </a:ext>
            </a:extLst>
          </p:cNvPr>
          <p:cNvSpPr txBox="1">
            <a:spLocks noChangeArrowheads="1"/>
          </p:cNvSpPr>
          <p:nvPr/>
        </p:nvSpPr>
        <p:spPr bwMode="auto">
          <a:xfrm>
            <a:off x="0" y="0"/>
            <a:ext cx="281861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sz="2800" kern="0" dirty="0">
                <a:solidFill>
                  <a:srgbClr val="3333FF"/>
                </a:solidFill>
              </a:rPr>
              <a:t>第</a:t>
            </a:r>
            <a:r>
              <a:rPr lang="en-US" altLang="ja-JP" sz="2800" kern="0" dirty="0">
                <a:solidFill>
                  <a:srgbClr val="3333FF"/>
                </a:solidFill>
              </a:rPr>
              <a:t>1</a:t>
            </a:r>
            <a:r>
              <a:rPr lang="ja-JP" altLang="en-US" sz="2800" kern="0" dirty="0">
                <a:solidFill>
                  <a:srgbClr val="3333FF"/>
                </a:solidFill>
              </a:rPr>
              <a:t>回課題</a:t>
            </a:r>
            <a:endParaRPr lang="zh-TW" altLang="en-US" sz="2800" kern="0" dirty="0">
              <a:solidFill>
                <a:srgbClr val="3333FF"/>
              </a:solidFill>
            </a:endParaRPr>
          </a:p>
        </p:txBody>
      </p:sp>
      <p:sp>
        <p:nvSpPr>
          <p:cNvPr id="8" name="Text Box 159">
            <a:extLst>
              <a:ext uri="{FF2B5EF4-FFF2-40B4-BE49-F238E27FC236}">
                <a16:creationId xmlns:a16="http://schemas.microsoft.com/office/drawing/2014/main" id="{BFF69F3B-34AA-4382-BE21-A9D23A01F626}"/>
              </a:ext>
            </a:extLst>
          </p:cNvPr>
          <p:cNvSpPr txBox="1">
            <a:spLocks noChangeArrowheads="1"/>
          </p:cNvSpPr>
          <p:nvPr/>
        </p:nvSpPr>
        <p:spPr bwMode="auto">
          <a:xfrm>
            <a:off x="0" y="6189123"/>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dirty="0">
                <a:solidFill>
                  <a:schemeClr val="accent1">
                    <a:lumMod val="75000"/>
                  </a:schemeClr>
                </a:solidFill>
                <a:ea typeface="ＭＳ ゴシック" pitchFamily="49" charset="-128"/>
              </a:rPr>
              <a:t>スライド例題</a:t>
            </a:r>
            <a:r>
              <a:rPr lang="en-US" altLang="ja-JP" sz="2800" dirty="0">
                <a:solidFill>
                  <a:schemeClr val="accent1">
                    <a:lumMod val="75000"/>
                  </a:schemeClr>
                </a:solidFill>
                <a:ea typeface="ＭＳ ゴシック" pitchFamily="49" charset="-128"/>
              </a:rPr>
              <a:t>2,3</a:t>
            </a:r>
            <a:r>
              <a:rPr lang="ja-JP" altLang="en-US" sz="2800" dirty="0">
                <a:solidFill>
                  <a:schemeClr val="accent1">
                    <a:lumMod val="75000"/>
                  </a:schemeClr>
                </a:solidFill>
                <a:ea typeface="ＭＳ ゴシック" pitchFamily="49" charset="-128"/>
              </a:rPr>
              <a:t>を再生して参考にせよ。</a:t>
            </a:r>
            <a:endParaRPr lang="en-US" altLang="ja-JP" sz="2800" dirty="0">
              <a:solidFill>
                <a:schemeClr val="accent1">
                  <a:lumMod val="75000"/>
                </a:schemeClr>
              </a:solidFill>
              <a:ea typeface="ＭＳ ゴシック" pitchFamily="49" charset="-128"/>
            </a:endParaRPr>
          </a:p>
        </p:txBody>
      </p:sp>
    </p:spTree>
    <p:extLst>
      <p:ext uri="{BB962C8B-B14F-4D97-AF65-F5344CB8AC3E}">
        <p14:creationId xmlns:p14="http://schemas.microsoft.com/office/powerpoint/2010/main" val="597379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p:bldP spid="5" grpId="0"/>
      <p:bldP spid="9" grpId="0"/>
      <p:bldP spid="10"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1"/>
          <p:cNvSpPr>
            <a:spLocks noChangeArrowheads="1"/>
          </p:cNvSpPr>
          <p:nvPr/>
        </p:nvSpPr>
        <p:spPr bwMode="auto">
          <a:xfrm>
            <a:off x="508000" y="6168571"/>
            <a:ext cx="59843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800" dirty="0">
                <a:solidFill>
                  <a:srgbClr val="0000FF"/>
                </a:solidFill>
              </a:rPr>
              <a:t>国立科学博物館　クーロン力実験装置</a:t>
            </a:r>
          </a:p>
        </p:txBody>
      </p:sp>
      <p:pic>
        <p:nvPicPr>
          <p:cNvPr id="2" name="クーロン">
            <a:hlinkClick r:id="" action="ppaction://media"/>
            <a:extLst>
              <a:ext uri="{FF2B5EF4-FFF2-40B4-BE49-F238E27FC236}">
                <a16:creationId xmlns:a16="http://schemas.microsoft.com/office/drawing/2014/main" id="{12D996D1-A6C5-43BD-BE33-A111EB1B65F9}"/>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133159"/>
            <a:ext cx="9125163" cy="5132904"/>
          </a:xfrm>
          <a:prstGeom prst="rect">
            <a:avLst/>
          </a:prstGeom>
        </p:spPr>
      </p:pic>
    </p:spTree>
    <p:extLst>
      <p:ext uri="{BB962C8B-B14F-4D97-AF65-F5344CB8AC3E}">
        <p14:creationId xmlns:p14="http://schemas.microsoft.com/office/powerpoint/2010/main" val="132123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8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図 3" descr="屋内, テーブル, キッチン が含まれている画像&#10;&#10;自動的に生成された説明">
            <a:extLst>
              <a:ext uri="{FF2B5EF4-FFF2-40B4-BE49-F238E27FC236}">
                <a16:creationId xmlns:a16="http://schemas.microsoft.com/office/drawing/2014/main" id="{1E41F42F-3892-47D8-B7E5-28081E11D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8" y="283685"/>
            <a:ext cx="4548944" cy="3183645"/>
          </a:xfrm>
          <a:prstGeom prst="rect">
            <a:avLst/>
          </a:prstGeom>
        </p:spPr>
      </p:pic>
      <p:pic>
        <p:nvPicPr>
          <p:cNvPr id="6" name="図 5" descr="テーブル が含まれている画像&#10;&#10;自動的に生成された説明">
            <a:extLst>
              <a:ext uri="{FF2B5EF4-FFF2-40B4-BE49-F238E27FC236}">
                <a16:creationId xmlns:a16="http://schemas.microsoft.com/office/drawing/2014/main" id="{F0D5324C-DC8D-4F1E-9EAA-4B6B44D06E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34" y="3685575"/>
            <a:ext cx="4572000" cy="2888740"/>
          </a:xfrm>
          <a:prstGeom prst="rect">
            <a:avLst/>
          </a:prstGeom>
        </p:spPr>
      </p:pic>
      <p:pic>
        <p:nvPicPr>
          <p:cNvPr id="8" name="図 7" descr="屋内, テーブル, 座る, 机 が含まれている画像&#10;&#10;自動的に生成された説明">
            <a:extLst>
              <a:ext uri="{FF2B5EF4-FFF2-40B4-BE49-F238E27FC236}">
                <a16:creationId xmlns:a16="http://schemas.microsoft.com/office/drawing/2014/main" id="{82220DF8-A00E-4AB1-B127-8BB18561A8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0526" y="3701669"/>
            <a:ext cx="4391438" cy="2872646"/>
          </a:xfrm>
          <a:prstGeom prst="rect">
            <a:avLst/>
          </a:prstGeom>
        </p:spPr>
      </p:pic>
      <p:grpSp>
        <p:nvGrpSpPr>
          <p:cNvPr id="24" name="グループ化 23">
            <a:extLst>
              <a:ext uri="{FF2B5EF4-FFF2-40B4-BE49-F238E27FC236}">
                <a16:creationId xmlns:a16="http://schemas.microsoft.com/office/drawing/2014/main" id="{C5F5F124-0E8B-4A7F-BFC9-F6646CBED60D}"/>
              </a:ext>
            </a:extLst>
          </p:cNvPr>
          <p:cNvGrpSpPr/>
          <p:nvPr/>
        </p:nvGrpSpPr>
        <p:grpSpPr>
          <a:xfrm>
            <a:off x="4730526" y="299779"/>
            <a:ext cx="4441057" cy="3292507"/>
            <a:chOff x="4730526" y="299779"/>
            <a:chExt cx="4441057" cy="3292507"/>
          </a:xfrm>
        </p:grpSpPr>
        <p:pic>
          <p:nvPicPr>
            <p:cNvPr id="139" name="図 138" descr="屋内, テーブル, キッチン が含まれている画像&#10;&#10;自動的に生成された説明">
              <a:extLst>
                <a:ext uri="{FF2B5EF4-FFF2-40B4-BE49-F238E27FC236}">
                  <a16:creationId xmlns:a16="http://schemas.microsoft.com/office/drawing/2014/main" id="{FD78A4E0-15DD-495B-9DED-B86732B46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526" y="321906"/>
              <a:ext cx="4391440" cy="3183645"/>
            </a:xfrm>
            <a:prstGeom prst="rect">
              <a:avLst/>
            </a:prstGeom>
          </p:spPr>
        </p:pic>
        <p:sp>
          <p:nvSpPr>
            <p:cNvPr id="22" name="正方形/長方形 21">
              <a:extLst>
                <a:ext uri="{FF2B5EF4-FFF2-40B4-BE49-F238E27FC236}">
                  <a16:creationId xmlns:a16="http://schemas.microsoft.com/office/drawing/2014/main" id="{2449FF99-4022-41E7-9F6B-7CD068795E6E}"/>
                </a:ext>
              </a:extLst>
            </p:cNvPr>
            <p:cNvSpPr/>
            <p:nvPr/>
          </p:nvSpPr>
          <p:spPr bwMode="auto">
            <a:xfrm>
              <a:off x="4730528" y="307943"/>
              <a:ext cx="4391438" cy="3284343"/>
            </a:xfrm>
            <a:prstGeom prst="rect">
              <a:avLst/>
            </a:prstGeom>
            <a:solidFill>
              <a:srgbClr val="FFFFFF">
                <a:alpha val="60000"/>
              </a:srgb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nvGrpSpPr>
            <p:cNvPr id="21" name="グループ化 20">
              <a:extLst>
                <a:ext uri="{FF2B5EF4-FFF2-40B4-BE49-F238E27FC236}">
                  <a16:creationId xmlns:a16="http://schemas.microsoft.com/office/drawing/2014/main" id="{600039DB-8C66-491F-A8A6-4B44317B7E41}"/>
                </a:ext>
              </a:extLst>
            </p:cNvPr>
            <p:cNvGrpSpPr/>
            <p:nvPr/>
          </p:nvGrpSpPr>
          <p:grpSpPr>
            <a:xfrm>
              <a:off x="5404324" y="299779"/>
              <a:ext cx="3739676" cy="3039055"/>
              <a:chOff x="741961" y="299890"/>
              <a:chExt cx="3844767" cy="3039055"/>
            </a:xfrm>
          </p:grpSpPr>
          <p:sp>
            <p:nvSpPr>
              <p:cNvPr id="9" name="フリーフォーム: 図形 8">
                <a:extLst>
                  <a:ext uri="{FF2B5EF4-FFF2-40B4-BE49-F238E27FC236}">
                    <a16:creationId xmlns:a16="http://schemas.microsoft.com/office/drawing/2014/main" id="{CE8D4BE2-0EDA-4649-93AF-4120B9116BB4}"/>
                  </a:ext>
                </a:extLst>
              </p:cNvPr>
              <p:cNvSpPr/>
              <p:nvPr/>
            </p:nvSpPr>
            <p:spPr bwMode="auto">
              <a:xfrm>
                <a:off x="4039671" y="299890"/>
                <a:ext cx="547057" cy="1205851"/>
              </a:xfrm>
              <a:custGeom>
                <a:avLst/>
                <a:gdLst>
                  <a:gd name="connsiteX0" fmla="*/ 216523 w 536119"/>
                  <a:gd name="connsiteY0" fmla="*/ 0 h 1216241"/>
                  <a:gd name="connsiteX1" fmla="*/ 12336 w 536119"/>
                  <a:gd name="connsiteY1" fmla="*/ 878889 h 1216241"/>
                  <a:gd name="connsiteX2" fmla="*/ 536119 w 536119"/>
                  <a:gd name="connsiteY2" fmla="*/ 1216241 h 1216241"/>
                  <a:gd name="connsiteX0" fmla="*/ 216523 w 536119"/>
                  <a:gd name="connsiteY0" fmla="*/ 0 h 1216241"/>
                  <a:gd name="connsiteX1" fmla="*/ 12336 w 536119"/>
                  <a:gd name="connsiteY1" fmla="*/ 878889 h 1216241"/>
                  <a:gd name="connsiteX2" fmla="*/ 536119 w 536119"/>
                  <a:gd name="connsiteY2" fmla="*/ 1216241 h 1216241"/>
                  <a:gd name="connsiteX0" fmla="*/ 216523 w 536119"/>
                  <a:gd name="connsiteY0" fmla="*/ 0 h 1216241"/>
                  <a:gd name="connsiteX1" fmla="*/ 12336 w 536119"/>
                  <a:gd name="connsiteY1" fmla="*/ 878889 h 1216241"/>
                  <a:gd name="connsiteX2" fmla="*/ 536119 w 536119"/>
                  <a:gd name="connsiteY2" fmla="*/ 1216241 h 1216241"/>
                  <a:gd name="connsiteX0" fmla="*/ 222997 w 542593"/>
                  <a:gd name="connsiteY0" fmla="*/ 0 h 1216241"/>
                  <a:gd name="connsiteX1" fmla="*/ 11883 w 542593"/>
                  <a:gd name="connsiteY1" fmla="*/ 826935 h 1216241"/>
                  <a:gd name="connsiteX2" fmla="*/ 542593 w 542593"/>
                  <a:gd name="connsiteY2" fmla="*/ 1216241 h 1216241"/>
                  <a:gd name="connsiteX0" fmla="*/ 222997 w 542593"/>
                  <a:gd name="connsiteY0" fmla="*/ 0 h 1216241"/>
                  <a:gd name="connsiteX1" fmla="*/ 11883 w 542593"/>
                  <a:gd name="connsiteY1" fmla="*/ 826935 h 1216241"/>
                  <a:gd name="connsiteX2" fmla="*/ 542593 w 542593"/>
                  <a:gd name="connsiteY2" fmla="*/ 1216241 h 1216241"/>
                  <a:gd name="connsiteX0" fmla="*/ 231852 w 551448"/>
                  <a:gd name="connsiteY0" fmla="*/ 0 h 1216241"/>
                  <a:gd name="connsiteX1" fmla="*/ 20738 w 551448"/>
                  <a:gd name="connsiteY1" fmla="*/ 826935 h 1216241"/>
                  <a:gd name="connsiteX2" fmla="*/ 551448 w 551448"/>
                  <a:gd name="connsiteY2" fmla="*/ 1216241 h 1216241"/>
                  <a:gd name="connsiteX0" fmla="*/ 217554 w 554468"/>
                  <a:gd name="connsiteY0" fmla="*/ 0 h 1216241"/>
                  <a:gd name="connsiteX1" fmla="*/ 23758 w 554468"/>
                  <a:gd name="connsiteY1" fmla="*/ 826935 h 1216241"/>
                  <a:gd name="connsiteX2" fmla="*/ 554468 w 554468"/>
                  <a:gd name="connsiteY2" fmla="*/ 1216241 h 1216241"/>
                  <a:gd name="connsiteX0" fmla="*/ 225871 w 562785"/>
                  <a:gd name="connsiteY0" fmla="*/ 0 h 1216241"/>
                  <a:gd name="connsiteX1" fmla="*/ 32075 w 562785"/>
                  <a:gd name="connsiteY1" fmla="*/ 826935 h 1216241"/>
                  <a:gd name="connsiteX2" fmla="*/ 562785 w 562785"/>
                  <a:gd name="connsiteY2" fmla="*/ 1216241 h 1216241"/>
                  <a:gd name="connsiteX0" fmla="*/ 225871 w 542003"/>
                  <a:gd name="connsiteY0" fmla="*/ 0 h 1212778"/>
                  <a:gd name="connsiteX1" fmla="*/ 32075 w 542003"/>
                  <a:gd name="connsiteY1" fmla="*/ 826935 h 1212778"/>
                  <a:gd name="connsiteX2" fmla="*/ 542003 w 542003"/>
                  <a:gd name="connsiteY2" fmla="*/ 1212778 h 1212778"/>
                  <a:gd name="connsiteX0" fmla="*/ 225871 w 542003"/>
                  <a:gd name="connsiteY0" fmla="*/ 0 h 1212778"/>
                  <a:gd name="connsiteX1" fmla="*/ 32075 w 542003"/>
                  <a:gd name="connsiteY1" fmla="*/ 826935 h 1212778"/>
                  <a:gd name="connsiteX2" fmla="*/ 542003 w 542003"/>
                  <a:gd name="connsiteY2" fmla="*/ 1212778 h 1212778"/>
                  <a:gd name="connsiteX0" fmla="*/ 213606 w 547057"/>
                  <a:gd name="connsiteY0" fmla="*/ 0 h 1205851"/>
                  <a:gd name="connsiteX1" fmla="*/ 37129 w 547057"/>
                  <a:gd name="connsiteY1" fmla="*/ 820008 h 1205851"/>
                  <a:gd name="connsiteX2" fmla="*/ 547057 w 547057"/>
                  <a:gd name="connsiteY2" fmla="*/ 1205851 h 1205851"/>
                </a:gdLst>
                <a:ahLst/>
                <a:cxnLst>
                  <a:cxn ang="0">
                    <a:pos x="connsiteX0" y="connsiteY0"/>
                  </a:cxn>
                  <a:cxn ang="0">
                    <a:pos x="connsiteX1" y="connsiteY1"/>
                  </a:cxn>
                  <a:cxn ang="0">
                    <a:pos x="connsiteX2" y="connsiteY2"/>
                  </a:cxn>
                </a:cxnLst>
                <a:rect l="l" t="t" r="r" b="b"/>
                <a:pathLst>
                  <a:path w="547057" h="1205851">
                    <a:moveTo>
                      <a:pt x="213606" y="0"/>
                    </a:moveTo>
                    <a:cubicBezTo>
                      <a:pt x="-50203" y="331164"/>
                      <a:pt x="-16137" y="617301"/>
                      <a:pt x="37129" y="820008"/>
                    </a:cubicBezTo>
                    <a:cubicBezTo>
                      <a:pt x="90395" y="1022715"/>
                      <a:pt x="331639" y="1165095"/>
                      <a:pt x="547057" y="1205851"/>
                    </a:cubicBezTo>
                  </a:path>
                </a:pathLst>
              </a:cu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1" name="直線コネクタ 10">
                <a:extLst>
                  <a:ext uri="{FF2B5EF4-FFF2-40B4-BE49-F238E27FC236}">
                    <a16:creationId xmlns:a16="http://schemas.microsoft.com/office/drawing/2014/main" id="{655E0586-BFE0-41D8-A279-00C99EEE27E8}"/>
                  </a:ext>
                </a:extLst>
              </p:cNvPr>
              <p:cNvCxnSpPr>
                <a:cxnSpLocks/>
              </p:cNvCxnSpPr>
              <p:nvPr/>
            </p:nvCxnSpPr>
            <p:spPr bwMode="auto">
              <a:xfrm>
                <a:off x="834736" y="1167245"/>
                <a:ext cx="263237" cy="2026228"/>
              </a:xfrm>
              <a:prstGeom prst="line">
                <a:avLst/>
              </a:prstGeom>
              <a:solidFill>
                <a:schemeClr val="accent1"/>
              </a:solidFill>
              <a:ln w="57150" cap="sq" cmpd="dbl" algn="ctr">
                <a:solidFill>
                  <a:schemeClr val="tx1"/>
                </a:solidFill>
                <a:prstDash val="solid"/>
                <a:round/>
                <a:headEnd type="none" w="sm" len="sm"/>
                <a:tailEnd type="none" w="sm" len="sm"/>
              </a:ln>
              <a:effectLst/>
            </p:spPr>
          </p:cxnSp>
          <p:cxnSp>
            <p:nvCxnSpPr>
              <p:cNvPr id="118" name="直線コネクタ 117">
                <a:extLst>
                  <a:ext uri="{FF2B5EF4-FFF2-40B4-BE49-F238E27FC236}">
                    <a16:creationId xmlns:a16="http://schemas.microsoft.com/office/drawing/2014/main" id="{41038D2E-2996-40E1-B6D5-C11BCB75302B}"/>
                  </a:ext>
                </a:extLst>
              </p:cNvPr>
              <p:cNvCxnSpPr>
                <a:cxnSpLocks/>
              </p:cNvCxnSpPr>
              <p:nvPr/>
            </p:nvCxnSpPr>
            <p:spPr bwMode="auto">
              <a:xfrm flipV="1">
                <a:off x="1257300" y="602673"/>
                <a:ext cx="2415218" cy="755072"/>
              </a:xfrm>
              <a:prstGeom prst="line">
                <a:avLst/>
              </a:prstGeom>
              <a:solidFill>
                <a:schemeClr val="accent1"/>
              </a:solidFill>
              <a:ln w="57150" cap="sq" cmpd="dbl" algn="ctr">
                <a:solidFill>
                  <a:schemeClr val="tx1"/>
                </a:solidFill>
                <a:prstDash val="solid"/>
                <a:round/>
                <a:headEnd type="none" w="sm" len="sm"/>
                <a:tailEnd type="none" w="sm" len="sm"/>
              </a:ln>
              <a:effectLst/>
            </p:spPr>
          </p:cxnSp>
          <p:sp>
            <p:nvSpPr>
              <p:cNvPr id="19" name="フリーフォーム: 図形 18">
                <a:extLst>
                  <a:ext uri="{FF2B5EF4-FFF2-40B4-BE49-F238E27FC236}">
                    <a16:creationId xmlns:a16="http://schemas.microsoft.com/office/drawing/2014/main" id="{02FDD136-52C8-4CBF-B9F8-2CF76D003488}"/>
                  </a:ext>
                </a:extLst>
              </p:cNvPr>
              <p:cNvSpPr/>
              <p:nvPr/>
            </p:nvSpPr>
            <p:spPr bwMode="auto">
              <a:xfrm>
                <a:off x="942109" y="1021773"/>
                <a:ext cx="2200245" cy="734638"/>
              </a:xfrm>
              <a:custGeom>
                <a:avLst/>
                <a:gdLst>
                  <a:gd name="connsiteX0" fmla="*/ 0 w 2254102"/>
                  <a:gd name="connsiteY0" fmla="*/ 47523 h 807707"/>
                  <a:gd name="connsiteX1" fmla="*/ 474518 w 2254102"/>
                  <a:gd name="connsiteY1" fmla="*/ 78695 h 807707"/>
                  <a:gd name="connsiteX2" fmla="*/ 1264227 w 2254102"/>
                  <a:gd name="connsiteY2" fmla="*/ 781814 h 807707"/>
                  <a:gd name="connsiteX3" fmla="*/ 2168237 w 2254102"/>
                  <a:gd name="connsiteY3" fmla="*/ 667514 h 807707"/>
                  <a:gd name="connsiteX4" fmla="*/ 2164773 w 2254102"/>
                  <a:gd name="connsiteY4" fmla="*/ 664050 h 807707"/>
                  <a:gd name="connsiteX0" fmla="*/ 0 w 2243711"/>
                  <a:gd name="connsiteY0" fmla="*/ 47523 h 807707"/>
                  <a:gd name="connsiteX1" fmla="*/ 464127 w 2243711"/>
                  <a:gd name="connsiteY1" fmla="*/ 78695 h 807707"/>
                  <a:gd name="connsiteX2" fmla="*/ 1253836 w 2243711"/>
                  <a:gd name="connsiteY2" fmla="*/ 781814 h 807707"/>
                  <a:gd name="connsiteX3" fmla="*/ 2157846 w 2243711"/>
                  <a:gd name="connsiteY3" fmla="*/ 667514 h 807707"/>
                  <a:gd name="connsiteX4" fmla="*/ 2154382 w 2243711"/>
                  <a:gd name="connsiteY4" fmla="*/ 664050 h 807707"/>
                  <a:gd name="connsiteX0" fmla="*/ 0 w 2243711"/>
                  <a:gd name="connsiteY0" fmla="*/ 22976 h 783160"/>
                  <a:gd name="connsiteX1" fmla="*/ 464127 w 2243711"/>
                  <a:gd name="connsiteY1" fmla="*/ 54148 h 783160"/>
                  <a:gd name="connsiteX2" fmla="*/ 1253836 w 2243711"/>
                  <a:gd name="connsiteY2" fmla="*/ 757267 h 783160"/>
                  <a:gd name="connsiteX3" fmla="*/ 2157846 w 2243711"/>
                  <a:gd name="connsiteY3" fmla="*/ 642967 h 783160"/>
                  <a:gd name="connsiteX4" fmla="*/ 2154382 w 2243711"/>
                  <a:gd name="connsiteY4" fmla="*/ 639503 h 783160"/>
                  <a:gd name="connsiteX0" fmla="*/ 0 w 2243711"/>
                  <a:gd name="connsiteY0" fmla="*/ 1323 h 760014"/>
                  <a:gd name="connsiteX1" fmla="*/ 464127 w 2243711"/>
                  <a:gd name="connsiteY1" fmla="*/ 32495 h 760014"/>
                  <a:gd name="connsiteX2" fmla="*/ 512618 w 2243711"/>
                  <a:gd name="connsiteY2" fmla="*/ 56740 h 760014"/>
                  <a:gd name="connsiteX3" fmla="*/ 1253836 w 2243711"/>
                  <a:gd name="connsiteY3" fmla="*/ 735614 h 760014"/>
                  <a:gd name="connsiteX4" fmla="*/ 2157846 w 2243711"/>
                  <a:gd name="connsiteY4" fmla="*/ 621314 h 760014"/>
                  <a:gd name="connsiteX5" fmla="*/ 2154382 w 2243711"/>
                  <a:gd name="connsiteY5" fmla="*/ 617850 h 760014"/>
                  <a:gd name="connsiteX0" fmla="*/ 0 w 2243711"/>
                  <a:gd name="connsiteY0" fmla="*/ 0 h 758691"/>
                  <a:gd name="connsiteX1" fmla="*/ 464127 w 2243711"/>
                  <a:gd name="connsiteY1" fmla="*/ 31172 h 758691"/>
                  <a:gd name="connsiteX2" fmla="*/ 512618 w 2243711"/>
                  <a:gd name="connsiteY2" fmla="*/ 55417 h 758691"/>
                  <a:gd name="connsiteX3" fmla="*/ 1253836 w 2243711"/>
                  <a:gd name="connsiteY3" fmla="*/ 734291 h 758691"/>
                  <a:gd name="connsiteX4" fmla="*/ 2157846 w 2243711"/>
                  <a:gd name="connsiteY4" fmla="*/ 619991 h 758691"/>
                  <a:gd name="connsiteX5" fmla="*/ 2154382 w 2243711"/>
                  <a:gd name="connsiteY5" fmla="*/ 616527 h 758691"/>
                  <a:gd name="connsiteX0" fmla="*/ 0 w 2243711"/>
                  <a:gd name="connsiteY0" fmla="*/ 0 h 758691"/>
                  <a:gd name="connsiteX1" fmla="*/ 464127 w 2243711"/>
                  <a:gd name="connsiteY1" fmla="*/ 31172 h 758691"/>
                  <a:gd name="connsiteX2" fmla="*/ 512618 w 2243711"/>
                  <a:gd name="connsiteY2" fmla="*/ 55417 h 758691"/>
                  <a:gd name="connsiteX3" fmla="*/ 1253836 w 2243711"/>
                  <a:gd name="connsiteY3" fmla="*/ 734291 h 758691"/>
                  <a:gd name="connsiteX4" fmla="*/ 2157846 w 2243711"/>
                  <a:gd name="connsiteY4" fmla="*/ 619991 h 758691"/>
                  <a:gd name="connsiteX5" fmla="*/ 2154382 w 2243711"/>
                  <a:gd name="connsiteY5" fmla="*/ 616527 h 758691"/>
                  <a:gd name="connsiteX0" fmla="*/ 0 w 2243711"/>
                  <a:gd name="connsiteY0" fmla="*/ 0 h 758691"/>
                  <a:gd name="connsiteX1" fmla="*/ 474518 w 2243711"/>
                  <a:gd name="connsiteY1" fmla="*/ 31172 h 758691"/>
                  <a:gd name="connsiteX2" fmla="*/ 512618 w 2243711"/>
                  <a:gd name="connsiteY2" fmla="*/ 55417 h 758691"/>
                  <a:gd name="connsiteX3" fmla="*/ 1253836 w 2243711"/>
                  <a:gd name="connsiteY3" fmla="*/ 734291 h 758691"/>
                  <a:gd name="connsiteX4" fmla="*/ 2157846 w 2243711"/>
                  <a:gd name="connsiteY4" fmla="*/ 619991 h 758691"/>
                  <a:gd name="connsiteX5" fmla="*/ 2154382 w 2243711"/>
                  <a:gd name="connsiteY5" fmla="*/ 616527 h 758691"/>
                  <a:gd name="connsiteX0" fmla="*/ 0 w 2243711"/>
                  <a:gd name="connsiteY0" fmla="*/ 0 h 758691"/>
                  <a:gd name="connsiteX1" fmla="*/ 474518 w 2243711"/>
                  <a:gd name="connsiteY1" fmla="*/ 31172 h 758691"/>
                  <a:gd name="connsiteX2" fmla="*/ 512618 w 2243711"/>
                  <a:gd name="connsiteY2" fmla="*/ 55417 h 758691"/>
                  <a:gd name="connsiteX3" fmla="*/ 1253836 w 2243711"/>
                  <a:gd name="connsiteY3" fmla="*/ 734291 h 758691"/>
                  <a:gd name="connsiteX4" fmla="*/ 2157846 w 2243711"/>
                  <a:gd name="connsiteY4" fmla="*/ 619991 h 758691"/>
                  <a:gd name="connsiteX5" fmla="*/ 2154382 w 2243711"/>
                  <a:gd name="connsiteY5" fmla="*/ 616527 h 758691"/>
                  <a:gd name="connsiteX0" fmla="*/ 0 w 2243711"/>
                  <a:gd name="connsiteY0" fmla="*/ 0 h 769535"/>
                  <a:gd name="connsiteX1" fmla="*/ 474518 w 2243711"/>
                  <a:gd name="connsiteY1" fmla="*/ 31172 h 769535"/>
                  <a:gd name="connsiteX2" fmla="*/ 512618 w 2243711"/>
                  <a:gd name="connsiteY2" fmla="*/ 55417 h 769535"/>
                  <a:gd name="connsiteX3" fmla="*/ 1198418 w 2243711"/>
                  <a:gd name="connsiteY3" fmla="*/ 706581 h 769535"/>
                  <a:gd name="connsiteX4" fmla="*/ 1253836 w 2243711"/>
                  <a:gd name="connsiteY4" fmla="*/ 734291 h 769535"/>
                  <a:gd name="connsiteX5" fmla="*/ 2157846 w 2243711"/>
                  <a:gd name="connsiteY5" fmla="*/ 619991 h 769535"/>
                  <a:gd name="connsiteX6" fmla="*/ 2154382 w 2243711"/>
                  <a:gd name="connsiteY6" fmla="*/ 616527 h 769535"/>
                  <a:gd name="connsiteX0" fmla="*/ 0 w 2243711"/>
                  <a:gd name="connsiteY0" fmla="*/ 0 h 745443"/>
                  <a:gd name="connsiteX1" fmla="*/ 474518 w 2243711"/>
                  <a:gd name="connsiteY1" fmla="*/ 31172 h 745443"/>
                  <a:gd name="connsiteX2" fmla="*/ 512618 w 2243711"/>
                  <a:gd name="connsiteY2" fmla="*/ 55417 h 745443"/>
                  <a:gd name="connsiteX3" fmla="*/ 1198418 w 2243711"/>
                  <a:gd name="connsiteY3" fmla="*/ 706581 h 745443"/>
                  <a:gd name="connsiteX4" fmla="*/ 1253836 w 2243711"/>
                  <a:gd name="connsiteY4" fmla="*/ 734291 h 745443"/>
                  <a:gd name="connsiteX5" fmla="*/ 2157846 w 2243711"/>
                  <a:gd name="connsiteY5" fmla="*/ 619991 h 745443"/>
                  <a:gd name="connsiteX6" fmla="*/ 2154382 w 2243711"/>
                  <a:gd name="connsiteY6" fmla="*/ 616527 h 745443"/>
                  <a:gd name="connsiteX0" fmla="*/ 0 w 2243711"/>
                  <a:gd name="connsiteY0" fmla="*/ 0 h 742548"/>
                  <a:gd name="connsiteX1" fmla="*/ 474518 w 2243711"/>
                  <a:gd name="connsiteY1" fmla="*/ 31172 h 742548"/>
                  <a:gd name="connsiteX2" fmla="*/ 512618 w 2243711"/>
                  <a:gd name="connsiteY2" fmla="*/ 55417 h 742548"/>
                  <a:gd name="connsiteX3" fmla="*/ 1198418 w 2243711"/>
                  <a:gd name="connsiteY3" fmla="*/ 706581 h 742548"/>
                  <a:gd name="connsiteX4" fmla="*/ 1253836 w 2243711"/>
                  <a:gd name="connsiteY4" fmla="*/ 734291 h 742548"/>
                  <a:gd name="connsiteX5" fmla="*/ 2157846 w 2243711"/>
                  <a:gd name="connsiteY5" fmla="*/ 619991 h 742548"/>
                  <a:gd name="connsiteX6" fmla="*/ 2154382 w 2243711"/>
                  <a:gd name="connsiteY6" fmla="*/ 616527 h 742548"/>
                  <a:gd name="connsiteX0" fmla="*/ 0 w 2243711"/>
                  <a:gd name="connsiteY0" fmla="*/ 0 h 742548"/>
                  <a:gd name="connsiteX1" fmla="*/ 474518 w 2243711"/>
                  <a:gd name="connsiteY1" fmla="*/ 31172 h 742548"/>
                  <a:gd name="connsiteX2" fmla="*/ 512618 w 2243711"/>
                  <a:gd name="connsiteY2" fmla="*/ 55417 h 742548"/>
                  <a:gd name="connsiteX3" fmla="*/ 1198418 w 2243711"/>
                  <a:gd name="connsiteY3" fmla="*/ 706581 h 742548"/>
                  <a:gd name="connsiteX4" fmla="*/ 1253836 w 2243711"/>
                  <a:gd name="connsiteY4" fmla="*/ 734291 h 742548"/>
                  <a:gd name="connsiteX5" fmla="*/ 2157846 w 2243711"/>
                  <a:gd name="connsiteY5" fmla="*/ 619991 h 742548"/>
                  <a:gd name="connsiteX6" fmla="*/ 2154382 w 2243711"/>
                  <a:gd name="connsiteY6" fmla="*/ 616527 h 742548"/>
                  <a:gd name="connsiteX0" fmla="*/ 0 w 2200245"/>
                  <a:gd name="connsiteY0" fmla="*/ 0 h 742548"/>
                  <a:gd name="connsiteX1" fmla="*/ 474518 w 2200245"/>
                  <a:gd name="connsiteY1" fmla="*/ 31172 h 742548"/>
                  <a:gd name="connsiteX2" fmla="*/ 512618 w 2200245"/>
                  <a:gd name="connsiteY2" fmla="*/ 55417 h 742548"/>
                  <a:gd name="connsiteX3" fmla="*/ 1198418 w 2200245"/>
                  <a:gd name="connsiteY3" fmla="*/ 706581 h 742548"/>
                  <a:gd name="connsiteX4" fmla="*/ 1253836 w 2200245"/>
                  <a:gd name="connsiteY4" fmla="*/ 734291 h 742548"/>
                  <a:gd name="connsiteX5" fmla="*/ 2157846 w 2200245"/>
                  <a:gd name="connsiteY5" fmla="*/ 619991 h 742548"/>
                  <a:gd name="connsiteX6" fmla="*/ 2154382 w 2200245"/>
                  <a:gd name="connsiteY6" fmla="*/ 616527 h 742548"/>
                  <a:gd name="connsiteX0" fmla="*/ 0 w 2200245"/>
                  <a:gd name="connsiteY0" fmla="*/ 0 h 742548"/>
                  <a:gd name="connsiteX1" fmla="*/ 474518 w 2200245"/>
                  <a:gd name="connsiteY1" fmla="*/ 31172 h 742548"/>
                  <a:gd name="connsiteX2" fmla="*/ 512618 w 2200245"/>
                  <a:gd name="connsiteY2" fmla="*/ 55417 h 742548"/>
                  <a:gd name="connsiteX3" fmla="*/ 1198418 w 2200245"/>
                  <a:gd name="connsiteY3" fmla="*/ 706581 h 742548"/>
                  <a:gd name="connsiteX4" fmla="*/ 1278082 w 2200245"/>
                  <a:gd name="connsiteY4" fmla="*/ 734291 h 742548"/>
                  <a:gd name="connsiteX5" fmla="*/ 2157846 w 2200245"/>
                  <a:gd name="connsiteY5" fmla="*/ 619991 h 742548"/>
                  <a:gd name="connsiteX6" fmla="*/ 2154382 w 2200245"/>
                  <a:gd name="connsiteY6" fmla="*/ 616527 h 742548"/>
                  <a:gd name="connsiteX0" fmla="*/ 0 w 2200245"/>
                  <a:gd name="connsiteY0" fmla="*/ 0 h 737779"/>
                  <a:gd name="connsiteX1" fmla="*/ 474518 w 2200245"/>
                  <a:gd name="connsiteY1" fmla="*/ 31172 h 737779"/>
                  <a:gd name="connsiteX2" fmla="*/ 512618 w 2200245"/>
                  <a:gd name="connsiteY2" fmla="*/ 55417 h 737779"/>
                  <a:gd name="connsiteX3" fmla="*/ 1170708 w 2200245"/>
                  <a:gd name="connsiteY3" fmla="*/ 682335 h 737779"/>
                  <a:gd name="connsiteX4" fmla="*/ 1278082 w 2200245"/>
                  <a:gd name="connsiteY4" fmla="*/ 734291 h 737779"/>
                  <a:gd name="connsiteX5" fmla="*/ 2157846 w 2200245"/>
                  <a:gd name="connsiteY5" fmla="*/ 619991 h 737779"/>
                  <a:gd name="connsiteX6" fmla="*/ 2154382 w 2200245"/>
                  <a:gd name="connsiteY6" fmla="*/ 616527 h 737779"/>
                  <a:gd name="connsiteX0" fmla="*/ 0 w 2200245"/>
                  <a:gd name="connsiteY0" fmla="*/ 0 h 737779"/>
                  <a:gd name="connsiteX1" fmla="*/ 453736 w 2200245"/>
                  <a:gd name="connsiteY1" fmla="*/ 31172 h 737779"/>
                  <a:gd name="connsiteX2" fmla="*/ 512618 w 2200245"/>
                  <a:gd name="connsiteY2" fmla="*/ 55417 h 737779"/>
                  <a:gd name="connsiteX3" fmla="*/ 1170708 w 2200245"/>
                  <a:gd name="connsiteY3" fmla="*/ 682335 h 737779"/>
                  <a:gd name="connsiteX4" fmla="*/ 1278082 w 2200245"/>
                  <a:gd name="connsiteY4" fmla="*/ 734291 h 737779"/>
                  <a:gd name="connsiteX5" fmla="*/ 2157846 w 2200245"/>
                  <a:gd name="connsiteY5" fmla="*/ 619991 h 737779"/>
                  <a:gd name="connsiteX6" fmla="*/ 2154382 w 2200245"/>
                  <a:gd name="connsiteY6" fmla="*/ 616527 h 737779"/>
                  <a:gd name="connsiteX0" fmla="*/ 0 w 2200245"/>
                  <a:gd name="connsiteY0" fmla="*/ 0 h 737779"/>
                  <a:gd name="connsiteX1" fmla="*/ 453736 w 2200245"/>
                  <a:gd name="connsiteY1" fmla="*/ 31172 h 737779"/>
                  <a:gd name="connsiteX2" fmla="*/ 577932 w 2200245"/>
                  <a:gd name="connsiteY2" fmla="*/ 145224 h 737779"/>
                  <a:gd name="connsiteX3" fmla="*/ 1170708 w 2200245"/>
                  <a:gd name="connsiteY3" fmla="*/ 682335 h 737779"/>
                  <a:gd name="connsiteX4" fmla="*/ 1278082 w 2200245"/>
                  <a:gd name="connsiteY4" fmla="*/ 734291 h 737779"/>
                  <a:gd name="connsiteX5" fmla="*/ 2157846 w 2200245"/>
                  <a:gd name="connsiteY5" fmla="*/ 619991 h 737779"/>
                  <a:gd name="connsiteX6" fmla="*/ 2154382 w 2200245"/>
                  <a:gd name="connsiteY6" fmla="*/ 616527 h 737779"/>
                  <a:gd name="connsiteX0" fmla="*/ 0 w 2200245"/>
                  <a:gd name="connsiteY0" fmla="*/ 0 h 737779"/>
                  <a:gd name="connsiteX1" fmla="*/ 396586 w 2200245"/>
                  <a:gd name="connsiteY1" fmla="*/ 39336 h 737779"/>
                  <a:gd name="connsiteX2" fmla="*/ 577932 w 2200245"/>
                  <a:gd name="connsiteY2" fmla="*/ 145224 h 737779"/>
                  <a:gd name="connsiteX3" fmla="*/ 1170708 w 2200245"/>
                  <a:gd name="connsiteY3" fmla="*/ 682335 h 737779"/>
                  <a:gd name="connsiteX4" fmla="*/ 1278082 w 2200245"/>
                  <a:gd name="connsiteY4" fmla="*/ 734291 h 737779"/>
                  <a:gd name="connsiteX5" fmla="*/ 2157846 w 2200245"/>
                  <a:gd name="connsiteY5" fmla="*/ 619991 h 737779"/>
                  <a:gd name="connsiteX6" fmla="*/ 2154382 w 2200245"/>
                  <a:gd name="connsiteY6" fmla="*/ 616527 h 737779"/>
                  <a:gd name="connsiteX0" fmla="*/ 0 w 2200245"/>
                  <a:gd name="connsiteY0" fmla="*/ 0 h 734313"/>
                  <a:gd name="connsiteX1" fmla="*/ 396586 w 2200245"/>
                  <a:gd name="connsiteY1" fmla="*/ 39336 h 734313"/>
                  <a:gd name="connsiteX2" fmla="*/ 577932 w 2200245"/>
                  <a:gd name="connsiteY2" fmla="*/ 145224 h 734313"/>
                  <a:gd name="connsiteX3" fmla="*/ 1105394 w 2200245"/>
                  <a:gd name="connsiteY3" fmla="*/ 608856 h 734313"/>
                  <a:gd name="connsiteX4" fmla="*/ 1278082 w 2200245"/>
                  <a:gd name="connsiteY4" fmla="*/ 734291 h 734313"/>
                  <a:gd name="connsiteX5" fmla="*/ 2157846 w 2200245"/>
                  <a:gd name="connsiteY5" fmla="*/ 619991 h 734313"/>
                  <a:gd name="connsiteX6" fmla="*/ 2154382 w 2200245"/>
                  <a:gd name="connsiteY6" fmla="*/ 616527 h 734313"/>
                  <a:gd name="connsiteX0" fmla="*/ 0 w 2200245"/>
                  <a:gd name="connsiteY0" fmla="*/ 0 h 734313"/>
                  <a:gd name="connsiteX1" fmla="*/ 396586 w 2200245"/>
                  <a:gd name="connsiteY1" fmla="*/ 39336 h 734313"/>
                  <a:gd name="connsiteX2" fmla="*/ 577932 w 2200245"/>
                  <a:gd name="connsiteY2" fmla="*/ 145224 h 734313"/>
                  <a:gd name="connsiteX3" fmla="*/ 1105394 w 2200245"/>
                  <a:gd name="connsiteY3" fmla="*/ 608856 h 734313"/>
                  <a:gd name="connsiteX4" fmla="*/ 1359725 w 2200245"/>
                  <a:gd name="connsiteY4" fmla="*/ 734291 h 734313"/>
                  <a:gd name="connsiteX5" fmla="*/ 2157846 w 2200245"/>
                  <a:gd name="connsiteY5" fmla="*/ 619991 h 734313"/>
                  <a:gd name="connsiteX6" fmla="*/ 2154382 w 2200245"/>
                  <a:gd name="connsiteY6" fmla="*/ 616527 h 734313"/>
                  <a:gd name="connsiteX0" fmla="*/ 0 w 2200245"/>
                  <a:gd name="connsiteY0" fmla="*/ 0 h 734313"/>
                  <a:gd name="connsiteX1" fmla="*/ 396586 w 2200245"/>
                  <a:gd name="connsiteY1" fmla="*/ 39336 h 734313"/>
                  <a:gd name="connsiteX2" fmla="*/ 577932 w 2200245"/>
                  <a:gd name="connsiteY2" fmla="*/ 145224 h 734313"/>
                  <a:gd name="connsiteX3" fmla="*/ 1105394 w 2200245"/>
                  <a:gd name="connsiteY3" fmla="*/ 608856 h 734313"/>
                  <a:gd name="connsiteX4" fmla="*/ 1359725 w 2200245"/>
                  <a:gd name="connsiteY4" fmla="*/ 734291 h 734313"/>
                  <a:gd name="connsiteX5" fmla="*/ 2157846 w 2200245"/>
                  <a:gd name="connsiteY5" fmla="*/ 619991 h 734313"/>
                  <a:gd name="connsiteX6" fmla="*/ 2154382 w 2200245"/>
                  <a:gd name="connsiteY6" fmla="*/ 616527 h 734313"/>
                  <a:gd name="connsiteX0" fmla="*/ 0 w 2200245"/>
                  <a:gd name="connsiteY0" fmla="*/ 0 h 735859"/>
                  <a:gd name="connsiteX1" fmla="*/ 396586 w 2200245"/>
                  <a:gd name="connsiteY1" fmla="*/ 39336 h 735859"/>
                  <a:gd name="connsiteX2" fmla="*/ 577932 w 2200245"/>
                  <a:gd name="connsiteY2" fmla="*/ 145224 h 735859"/>
                  <a:gd name="connsiteX3" fmla="*/ 1105394 w 2200245"/>
                  <a:gd name="connsiteY3" fmla="*/ 608856 h 735859"/>
                  <a:gd name="connsiteX4" fmla="*/ 1359725 w 2200245"/>
                  <a:gd name="connsiteY4" fmla="*/ 734291 h 735859"/>
                  <a:gd name="connsiteX5" fmla="*/ 2157846 w 2200245"/>
                  <a:gd name="connsiteY5" fmla="*/ 619991 h 735859"/>
                  <a:gd name="connsiteX6" fmla="*/ 2154382 w 2200245"/>
                  <a:gd name="connsiteY6" fmla="*/ 616527 h 735859"/>
                  <a:gd name="connsiteX0" fmla="*/ 0 w 2200245"/>
                  <a:gd name="connsiteY0" fmla="*/ 0 h 735859"/>
                  <a:gd name="connsiteX1" fmla="*/ 396586 w 2200245"/>
                  <a:gd name="connsiteY1" fmla="*/ 39336 h 735859"/>
                  <a:gd name="connsiteX2" fmla="*/ 577932 w 2200245"/>
                  <a:gd name="connsiteY2" fmla="*/ 145224 h 735859"/>
                  <a:gd name="connsiteX3" fmla="*/ 1105394 w 2200245"/>
                  <a:gd name="connsiteY3" fmla="*/ 608856 h 735859"/>
                  <a:gd name="connsiteX4" fmla="*/ 1359725 w 2200245"/>
                  <a:gd name="connsiteY4" fmla="*/ 734291 h 735859"/>
                  <a:gd name="connsiteX5" fmla="*/ 2157846 w 2200245"/>
                  <a:gd name="connsiteY5" fmla="*/ 619991 h 735859"/>
                  <a:gd name="connsiteX6" fmla="*/ 2154382 w 2200245"/>
                  <a:gd name="connsiteY6" fmla="*/ 616527 h 735859"/>
                  <a:gd name="connsiteX0" fmla="*/ 0 w 2200245"/>
                  <a:gd name="connsiteY0" fmla="*/ 0 h 735859"/>
                  <a:gd name="connsiteX1" fmla="*/ 396586 w 2200245"/>
                  <a:gd name="connsiteY1" fmla="*/ 39336 h 735859"/>
                  <a:gd name="connsiteX2" fmla="*/ 577932 w 2200245"/>
                  <a:gd name="connsiteY2" fmla="*/ 145224 h 735859"/>
                  <a:gd name="connsiteX3" fmla="*/ 1105394 w 2200245"/>
                  <a:gd name="connsiteY3" fmla="*/ 608856 h 735859"/>
                  <a:gd name="connsiteX4" fmla="*/ 1359725 w 2200245"/>
                  <a:gd name="connsiteY4" fmla="*/ 734291 h 735859"/>
                  <a:gd name="connsiteX5" fmla="*/ 2157846 w 2200245"/>
                  <a:gd name="connsiteY5" fmla="*/ 619991 h 735859"/>
                  <a:gd name="connsiteX6" fmla="*/ 2154382 w 2200245"/>
                  <a:gd name="connsiteY6" fmla="*/ 616527 h 735859"/>
                  <a:gd name="connsiteX0" fmla="*/ 0 w 2200245"/>
                  <a:gd name="connsiteY0" fmla="*/ 0 h 735859"/>
                  <a:gd name="connsiteX1" fmla="*/ 396586 w 2200245"/>
                  <a:gd name="connsiteY1" fmla="*/ 39336 h 735859"/>
                  <a:gd name="connsiteX2" fmla="*/ 577932 w 2200245"/>
                  <a:gd name="connsiteY2" fmla="*/ 145224 h 735859"/>
                  <a:gd name="connsiteX3" fmla="*/ 1105394 w 2200245"/>
                  <a:gd name="connsiteY3" fmla="*/ 608856 h 735859"/>
                  <a:gd name="connsiteX4" fmla="*/ 1359725 w 2200245"/>
                  <a:gd name="connsiteY4" fmla="*/ 734291 h 735859"/>
                  <a:gd name="connsiteX5" fmla="*/ 2157846 w 2200245"/>
                  <a:gd name="connsiteY5" fmla="*/ 619991 h 735859"/>
                  <a:gd name="connsiteX6" fmla="*/ 2154382 w 2200245"/>
                  <a:gd name="connsiteY6" fmla="*/ 616527 h 735859"/>
                  <a:gd name="connsiteX0" fmla="*/ 0 w 2200245"/>
                  <a:gd name="connsiteY0" fmla="*/ 0 h 735859"/>
                  <a:gd name="connsiteX1" fmla="*/ 396586 w 2200245"/>
                  <a:gd name="connsiteY1" fmla="*/ 39336 h 735859"/>
                  <a:gd name="connsiteX2" fmla="*/ 577932 w 2200245"/>
                  <a:gd name="connsiteY2" fmla="*/ 145224 h 735859"/>
                  <a:gd name="connsiteX3" fmla="*/ 1105394 w 2200245"/>
                  <a:gd name="connsiteY3" fmla="*/ 608856 h 735859"/>
                  <a:gd name="connsiteX4" fmla="*/ 1359725 w 2200245"/>
                  <a:gd name="connsiteY4" fmla="*/ 734291 h 735859"/>
                  <a:gd name="connsiteX5" fmla="*/ 2157846 w 2200245"/>
                  <a:gd name="connsiteY5" fmla="*/ 619991 h 735859"/>
                  <a:gd name="connsiteX6" fmla="*/ 2154382 w 2200245"/>
                  <a:gd name="connsiteY6" fmla="*/ 616527 h 735859"/>
                  <a:gd name="connsiteX0" fmla="*/ 0 w 2200245"/>
                  <a:gd name="connsiteY0" fmla="*/ 0 h 735859"/>
                  <a:gd name="connsiteX1" fmla="*/ 396586 w 2200245"/>
                  <a:gd name="connsiteY1" fmla="*/ 39336 h 735859"/>
                  <a:gd name="connsiteX2" fmla="*/ 577932 w 2200245"/>
                  <a:gd name="connsiteY2" fmla="*/ 145224 h 735859"/>
                  <a:gd name="connsiteX3" fmla="*/ 1105394 w 2200245"/>
                  <a:gd name="connsiteY3" fmla="*/ 608856 h 735859"/>
                  <a:gd name="connsiteX4" fmla="*/ 1359725 w 2200245"/>
                  <a:gd name="connsiteY4" fmla="*/ 734291 h 735859"/>
                  <a:gd name="connsiteX5" fmla="*/ 2157846 w 2200245"/>
                  <a:gd name="connsiteY5" fmla="*/ 619991 h 735859"/>
                  <a:gd name="connsiteX6" fmla="*/ 2154382 w 2200245"/>
                  <a:gd name="connsiteY6" fmla="*/ 616527 h 735859"/>
                  <a:gd name="connsiteX0" fmla="*/ 0 w 2200245"/>
                  <a:gd name="connsiteY0" fmla="*/ 0 h 735859"/>
                  <a:gd name="connsiteX1" fmla="*/ 396586 w 2200245"/>
                  <a:gd name="connsiteY1" fmla="*/ 39336 h 735859"/>
                  <a:gd name="connsiteX2" fmla="*/ 577932 w 2200245"/>
                  <a:gd name="connsiteY2" fmla="*/ 145224 h 735859"/>
                  <a:gd name="connsiteX3" fmla="*/ 1105394 w 2200245"/>
                  <a:gd name="connsiteY3" fmla="*/ 608856 h 735859"/>
                  <a:gd name="connsiteX4" fmla="*/ 1359725 w 2200245"/>
                  <a:gd name="connsiteY4" fmla="*/ 734291 h 735859"/>
                  <a:gd name="connsiteX5" fmla="*/ 2157846 w 2200245"/>
                  <a:gd name="connsiteY5" fmla="*/ 619991 h 735859"/>
                  <a:gd name="connsiteX6" fmla="*/ 2154382 w 2200245"/>
                  <a:gd name="connsiteY6" fmla="*/ 616527 h 735859"/>
                  <a:gd name="connsiteX0" fmla="*/ 0 w 2200245"/>
                  <a:gd name="connsiteY0" fmla="*/ 0 h 734638"/>
                  <a:gd name="connsiteX1" fmla="*/ 396586 w 2200245"/>
                  <a:gd name="connsiteY1" fmla="*/ 39336 h 734638"/>
                  <a:gd name="connsiteX2" fmla="*/ 577932 w 2200245"/>
                  <a:gd name="connsiteY2" fmla="*/ 145224 h 734638"/>
                  <a:gd name="connsiteX3" fmla="*/ 1105394 w 2200245"/>
                  <a:gd name="connsiteY3" fmla="*/ 608856 h 734638"/>
                  <a:gd name="connsiteX4" fmla="*/ 1359725 w 2200245"/>
                  <a:gd name="connsiteY4" fmla="*/ 734291 h 734638"/>
                  <a:gd name="connsiteX5" fmla="*/ 2157846 w 2200245"/>
                  <a:gd name="connsiteY5" fmla="*/ 619991 h 734638"/>
                  <a:gd name="connsiteX6" fmla="*/ 2154382 w 2200245"/>
                  <a:gd name="connsiteY6" fmla="*/ 616527 h 734638"/>
                  <a:gd name="connsiteX0" fmla="*/ 0 w 2200245"/>
                  <a:gd name="connsiteY0" fmla="*/ 0 h 734638"/>
                  <a:gd name="connsiteX1" fmla="*/ 396586 w 2200245"/>
                  <a:gd name="connsiteY1" fmla="*/ 39336 h 734638"/>
                  <a:gd name="connsiteX2" fmla="*/ 577932 w 2200245"/>
                  <a:gd name="connsiteY2" fmla="*/ 145224 h 734638"/>
                  <a:gd name="connsiteX3" fmla="*/ 1105394 w 2200245"/>
                  <a:gd name="connsiteY3" fmla="*/ 608856 h 734638"/>
                  <a:gd name="connsiteX4" fmla="*/ 1359725 w 2200245"/>
                  <a:gd name="connsiteY4" fmla="*/ 734291 h 734638"/>
                  <a:gd name="connsiteX5" fmla="*/ 2157846 w 2200245"/>
                  <a:gd name="connsiteY5" fmla="*/ 619991 h 734638"/>
                  <a:gd name="connsiteX6" fmla="*/ 2154382 w 2200245"/>
                  <a:gd name="connsiteY6" fmla="*/ 616527 h 73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245" h="734638">
                    <a:moveTo>
                      <a:pt x="0" y="0"/>
                    </a:moveTo>
                    <a:cubicBezTo>
                      <a:pt x="236056" y="13030"/>
                      <a:pt x="324757" y="31460"/>
                      <a:pt x="396586" y="39336"/>
                    </a:cubicBezTo>
                    <a:cubicBezTo>
                      <a:pt x="468415" y="47212"/>
                      <a:pt x="522596" y="97970"/>
                      <a:pt x="577932" y="145224"/>
                    </a:cubicBezTo>
                    <a:cubicBezTo>
                      <a:pt x="698582" y="257792"/>
                      <a:pt x="981858" y="495710"/>
                      <a:pt x="1105394" y="608856"/>
                    </a:cubicBezTo>
                    <a:cubicBezTo>
                      <a:pt x="1163121" y="659657"/>
                      <a:pt x="1265958" y="740600"/>
                      <a:pt x="1359725" y="734291"/>
                    </a:cubicBezTo>
                    <a:cubicBezTo>
                      <a:pt x="1453492" y="727982"/>
                      <a:pt x="2157846" y="619991"/>
                      <a:pt x="2157846" y="619991"/>
                    </a:cubicBezTo>
                    <a:cubicBezTo>
                      <a:pt x="2307937" y="600364"/>
                      <a:pt x="1999095" y="625763"/>
                      <a:pt x="2154382" y="616527"/>
                    </a:cubicBezTo>
                  </a:path>
                </a:pathLst>
              </a:custGeom>
              <a:noFill/>
              <a:ln w="57150" cap="sq" cmpd="dbl"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0" name="楕円 19">
                <a:extLst>
                  <a:ext uri="{FF2B5EF4-FFF2-40B4-BE49-F238E27FC236}">
                    <a16:creationId xmlns:a16="http://schemas.microsoft.com/office/drawing/2014/main" id="{C56DD488-C50A-43A5-9832-7616FFBBDEE8}"/>
                  </a:ext>
                </a:extLst>
              </p:cNvPr>
              <p:cNvSpPr>
                <a:spLocks noChangeAspect="1"/>
              </p:cNvSpPr>
              <p:nvPr/>
            </p:nvSpPr>
            <p:spPr bwMode="auto">
              <a:xfrm>
                <a:off x="1148195" y="3084385"/>
                <a:ext cx="164523" cy="164523"/>
              </a:xfrm>
              <a:prstGeom prst="ellipse">
                <a:avLst/>
              </a:prstGeom>
              <a:solidFill>
                <a:srgbClr val="FF0000"/>
              </a:solidFill>
              <a:ln w="12700" cap="sq" cmpd="sng" algn="ctr">
                <a:solidFill>
                  <a:srgbClr val="FF00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27" name="楕円 126">
                <a:extLst>
                  <a:ext uri="{FF2B5EF4-FFF2-40B4-BE49-F238E27FC236}">
                    <a16:creationId xmlns:a16="http://schemas.microsoft.com/office/drawing/2014/main" id="{C7528EA5-C342-486F-AA03-EF10ACC2282A}"/>
                  </a:ext>
                </a:extLst>
              </p:cNvPr>
              <p:cNvSpPr>
                <a:spLocks noChangeAspect="1"/>
              </p:cNvSpPr>
              <p:nvPr/>
            </p:nvSpPr>
            <p:spPr bwMode="auto">
              <a:xfrm>
                <a:off x="1016577" y="3162414"/>
                <a:ext cx="176531" cy="176531"/>
              </a:xfrm>
              <a:prstGeom prst="ellipse">
                <a:avLst/>
              </a:prstGeom>
              <a:solidFill>
                <a:schemeClr val="bg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40" name="楕円 139">
                <a:extLst>
                  <a:ext uri="{FF2B5EF4-FFF2-40B4-BE49-F238E27FC236}">
                    <a16:creationId xmlns:a16="http://schemas.microsoft.com/office/drawing/2014/main" id="{E0EC4F18-4A65-47B2-BDF2-30B684CE925F}"/>
                  </a:ext>
                </a:extLst>
              </p:cNvPr>
              <p:cNvSpPr>
                <a:spLocks noChangeAspect="1"/>
              </p:cNvSpPr>
              <p:nvPr/>
            </p:nvSpPr>
            <p:spPr bwMode="auto">
              <a:xfrm>
                <a:off x="882697" y="926225"/>
                <a:ext cx="176531" cy="176531"/>
              </a:xfrm>
              <a:prstGeom prst="ellipse">
                <a:avLst/>
              </a:prstGeom>
              <a:solidFill>
                <a:schemeClr val="bg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42" name="楕円 141">
                <a:extLst>
                  <a:ext uri="{FF2B5EF4-FFF2-40B4-BE49-F238E27FC236}">
                    <a16:creationId xmlns:a16="http://schemas.microsoft.com/office/drawing/2014/main" id="{5FE5BC00-5C65-4A2C-B779-1E31CC9702C7}"/>
                  </a:ext>
                </a:extLst>
              </p:cNvPr>
              <p:cNvSpPr>
                <a:spLocks noChangeAspect="1"/>
              </p:cNvSpPr>
              <p:nvPr/>
            </p:nvSpPr>
            <p:spPr bwMode="auto">
              <a:xfrm>
                <a:off x="741961" y="1021773"/>
                <a:ext cx="176531" cy="176531"/>
              </a:xfrm>
              <a:prstGeom prst="ellipse">
                <a:avLst/>
              </a:prstGeom>
              <a:solidFill>
                <a:schemeClr val="bg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43" name="楕円 142">
                <a:extLst>
                  <a:ext uri="{FF2B5EF4-FFF2-40B4-BE49-F238E27FC236}">
                    <a16:creationId xmlns:a16="http://schemas.microsoft.com/office/drawing/2014/main" id="{59B2D632-2459-4BF3-9E6D-35A42BB66A40}"/>
                  </a:ext>
                </a:extLst>
              </p:cNvPr>
              <p:cNvSpPr>
                <a:spLocks noChangeAspect="1"/>
              </p:cNvSpPr>
              <p:nvPr/>
            </p:nvSpPr>
            <p:spPr bwMode="auto">
              <a:xfrm>
                <a:off x="1169034" y="1277643"/>
                <a:ext cx="176531" cy="176531"/>
              </a:xfrm>
              <a:prstGeom prst="ellipse">
                <a:avLst/>
              </a:prstGeom>
              <a:solidFill>
                <a:schemeClr val="bg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44" name="楕円 143">
                <a:extLst>
                  <a:ext uri="{FF2B5EF4-FFF2-40B4-BE49-F238E27FC236}">
                    <a16:creationId xmlns:a16="http://schemas.microsoft.com/office/drawing/2014/main" id="{0A3544DA-5BE5-40B5-81BB-C06E7BD988D5}"/>
                  </a:ext>
                </a:extLst>
              </p:cNvPr>
              <p:cNvSpPr>
                <a:spLocks noChangeAspect="1"/>
              </p:cNvSpPr>
              <p:nvPr/>
            </p:nvSpPr>
            <p:spPr bwMode="auto">
              <a:xfrm>
                <a:off x="3564623" y="507426"/>
                <a:ext cx="176531" cy="176531"/>
              </a:xfrm>
              <a:prstGeom prst="ellipse">
                <a:avLst/>
              </a:prstGeom>
              <a:solidFill>
                <a:schemeClr val="bg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45" name="楕円 144">
                <a:extLst>
                  <a:ext uri="{FF2B5EF4-FFF2-40B4-BE49-F238E27FC236}">
                    <a16:creationId xmlns:a16="http://schemas.microsoft.com/office/drawing/2014/main" id="{0E23CAF4-CCF1-44FA-87D4-F72CAF41A057}"/>
                  </a:ext>
                </a:extLst>
              </p:cNvPr>
              <p:cNvSpPr>
                <a:spLocks noChangeAspect="1"/>
              </p:cNvSpPr>
              <p:nvPr/>
            </p:nvSpPr>
            <p:spPr bwMode="auto">
              <a:xfrm>
                <a:off x="3037649" y="1541818"/>
                <a:ext cx="176531" cy="176531"/>
              </a:xfrm>
              <a:prstGeom prst="ellipse">
                <a:avLst/>
              </a:prstGeom>
              <a:solidFill>
                <a:schemeClr val="bg1">
                  <a:lumMod val="75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grpSp>
        <p:grpSp>
          <p:nvGrpSpPr>
            <p:cNvPr id="23" name="グループ化 22">
              <a:extLst>
                <a:ext uri="{FF2B5EF4-FFF2-40B4-BE49-F238E27FC236}">
                  <a16:creationId xmlns:a16="http://schemas.microsoft.com/office/drawing/2014/main" id="{5D89E529-7067-4E25-ADEB-1CB325B21847}"/>
                </a:ext>
              </a:extLst>
            </p:cNvPr>
            <p:cNvGrpSpPr/>
            <p:nvPr/>
          </p:nvGrpSpPr>
          <p:grpSpPr>
            <a:xfrm>
              <a:off x="4884799" y="385149"/>
              <a:ext cx="4286784" cy="3071836"/>
              <a:chOff x="4884799" y="385149"/>
              <a:chExt cx="4286784" cy="3071836"/>
            </a:xfrm>
          </p:grpSpPr>
          <p:sp>
            <p:nvSpPr>
              <p:cNvPr id="130" name="Rectangle 31">
                <a:extLst>
                  <a:ext uri="{FF2B5EF4-FFF2-40B4-BE49-F238E27FC236}">
                    <a16:creationId xmlns:a16="http://schemas.microsoft.com/office/drawing/2014/main" id="{5F2543A8-C427-4BFF-9924-1D210E8F93AE}"/>
                  </a:ext>
                </a:extLst>
              </p:cNvPr>
              <p:cNvSpPr>
                <a:spLocks noChangeArrowheads="1"/>
              </p:cNvSpPr>
              <p:nvPr/>
            </p:nvSpPr>
            <p:spPr bwMode="auto">
              <a:xfrm>
                <a:off x="4884799" y="299532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白球</a:t>
                </a:r>
              </a:p>
            </p:txBody>
          </p:sp>
          <p:sp>
            <p:nvSpPr>
              <p:cNvPr id="131" name="Rectangle 31">
                <a:extLst>
                  <a:ext uri="{FF2B5EF4-FFF2-40B4-BE49-F238E27FC236}">
                    <a16:creationId xmlns:a16="http://schemas.microsoft.com/office/drawing/2014/main" id="{BE357454-CCFE-4052-91AF-EEC1A69EDEB0}"/>
                  </a:ext>
                </a:extLst>
              </p:cNvPr>
              <p:cNvSpPr>
                <a:spLocks noChangeArrowheads="1"/>
              </p:cNvSpPr>
              <p:nvPr/>
            </p:nvSpPr>
            <p:spPr bwMode="auto">
              <a:xfrm>
                <a:off x="5919585" y="2799670"/>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赤球</a:t>
                </a:r>
              </a:p>
            </p:txBody>
          </p:sp>
          <p:sp>
            <p:nvSpPr>
              <p:cNvPr id="132" name="Rectangle 31">
                <a:extLst>
                  <a:ext uri="{FF2B5EF4-FFF2-40B4-BE49-F238E27FC236}">
                    <a16:creationId xmlns:a16="http://schemas.microsoft.com/office/drawing/2014/main" id="{A45EE6AE-7730-4B4A-91A5-6E5E66DB5FC5}"/>
                  </a:ext>
                </a:extLst>
              </p:cNvPr>
              <p:cNvSpPr>
                <a:spLocks noChangeArrowheads="1"/>
              </p:cNvSpPr>
              <p:nvPr/>
            </p:nvSpPr>
            <p:spPr bwMode="auto">
              <a:xfrm>
                <a:off x="4950129" y="2160521"/>
                <a:ext cx="1882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金属棒</a:t>
                </a:r>
                <a:r>
                  <a:rPr lang="en-US" altLang="ja-JP" sz="2400" dirty="0"/>
                  <a:t>A</a:t>
                </a:r>
                <a:endParaRPr lang="ja-JP" altLang="en-US" sz="2400" dirty="0"/>
              </a:p>
            </p:txBody>
          </p:sp>
          <p:sp>
            <p:nvSpPr>
              <p:cNvPr id="133" name="Rectangle 31">
                <a:extLst>
                  <a:ext uri="{FF2B5EF4-FFF2-40B4-BE49-F238E27FC236}">
                    <a16:creationId xmlns:a16="http://schemas.microsoft.com/office/drawing/2014/main" id="{068C4FD6-0DD6-4440-9E23-79AA297B14AE}"/>
                  </a:ext>
                </a:extLst>
              </p:cNvPr>
              <p:cNvSpPr>
                <a:spLocks noChangeArrowheads="1"/>
              </p:cNvSpPr>
              <p:nvPr/>
            </p:nvSpPr>
            <p:spPr bwMode="auto">
              <a:xfrm>
                <a:off x="6501368" y="1728031"/>
                <a:ext cx="1882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金属棒</a:t>
                </a:r>
                <a:r>
                  <a:rPr lang="en-US" altLang="ja-JP" sz="2400" dirty="0"/>
                  <a:t>B</a:t>
                </a:r>
                <a:endParaRPr lang="ja-JP" altLang="en-US" sz="2400" dirty="0"/>
              </a:p>
            </p:txBody>
          </p:sp>
          <p:sp>
            <p:nvSpPr>
              <p:cNvPr id="134" name="Rectangle 31">
                <a:extLst>
                  <a:ext uri="{FF2B5EF4-FFF2-40B4-BE49-F238E27FC236}">
                    <a16:creationId xmlns:a16="http://schemas.microsoft.com/office/drawing/2014/main" id="{316AFECA-3B8B-49FF-8AD8-9E4649A14DDA}"/>
                  </a:ext>
                </a:extLst>
              </p:cNvPr>
              <p:cNvSpPr>
                <a:spLocks noChangeArrowheads="1"/>
              </p:cNvSpPr>
              <p:nvPr/>
            </p:nvSpPr>
            <p:spPr bwMode="auto">
              <a:xfrm>
                <a:off x="6238310" y="493200"/>
                <a:ext cx="18829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金属棒</a:t>
                </a:r>
                <a:r>
                  <a:rPr lang="en-US" altLang="ja-JP" sz="2400" dirty="0"/>
                  <a:t>C</a:t>
                </a:r>
                <a:endParaRPr lang="ja-JP" altLang="en-US" sz="2400" dirty="0"/>
              </a:p>
            </p:txBody>
          </p:sp>
          <p:sp>
            <p:nvSpPr>
              <p:cNvPr id="135" name="Rectangle 31">
                <a:extLst>
                  <a:ext uri="{FF2B5EF4-FFF2-40B4-BE49-F238E27FC236}">
                    <a16:creationId xmlns:a16="http://schemas.microsoft.com/office/drawing/2014/main" id="{D1B17619-9519-46F0-AB75-E3B25B7C8EFF}"/>
                  </a:ext>
                </a:extLst>
              </p:cNvPr>
              <p:cNvSpPr>
                <a:spLocks noChangeArrowheads="1"/>
              </p:cNvSpPr>
              <p:nvPr/>
            </p:nvSpPr>
            <p:spPr bwMode="auto">
              <a:xfrm>
                <a:off x="8617585" y="385149"/>
                <a:ext cx="553998" cy="1342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金属球</a:t>
                </a:r>
              </a:p>
            </p:txBody>
          </p:sp>
        </p:grpSp>
      </p:grpSp>
      <p:sp>
        <p:nvSpPr>
          <p:cNvPr id="136" name="Rectangle 31">
            <a:extLst>
              <a:ext uri="{FF2B5EF4-FFF2-40B4-BE49-F238E27FC236}">
                <a16:creationId xmlns:a16="http://schemas.microsoft.com/office/drawing/2014/main" id="{C93561C7-1556-456F-AE72-7C441CC8D994}"/>
              </a:ext>
            </a:extLst>
          </p:cNvPr>
          <p:cNvSpPr>
            <a:spLocks noChangeArrowheads="1"/>
          </p:cNvSpPr>
          <p:nvPr/>
        </p:nvSpPr>
        <p:spPr bwMode="auto">
          <a:xfrm>
            <a:off x="22034" y="307943"/>
            <a:ext cx="519949" cy="461665"/>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①</a:t>
            </a:r>
          </a:p>
        </p:txBody>
      </p:sp>
      <p:sp>
        <p:nvSpPr>
          <p:cNvPr id="137" name="Rectangle 31">
            <a:extLst>
              <a:ext uri="{FF2B5EF4-FFF2-40B4-BE49-F238E27FC236}">
                <a16:creationId xmlns:a16="http://schemas.microsoft.com/office/drawing/2014/main" id="{94EDF4B4-2C6E-44CA-AA3B-08EBF9F15EE2}"/>
              </a:ext>
            </a:extLst>
          </p:cNvPr>
          <p:cNvSpPr>
            <a:spLocks noChangeArrowheads="1"/>
          </p:cNvSpPr>
          <p:nvPr/>
        </p:nvSpPr>
        <p:spPr bwMode="auto">
          <a:xfrm>
            <a:off x="4748631" y="3724030"/>
            <a:ext cx="519949" cy="461665"/>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③</a:t>
            </a:r>
          </a:p>
        </p:txBody>
      </p:sp>
      <p:sp>
        <p:nvSpPr>
          <p:cNvPr id="138" name="Rectangle 31">
            <a:extLst>
              <a:ext uri="{FF2B5EF4-FFF2-40B4-BE49-F238E27FC236}">
                <a16:creationId xmlns:a16="http://schemas.microsoft.com/office/drawing/2014/main" id="{7461ECA1-796A-40AC-858C-116294AEDA51}"/>
              </a:ext>
            </a:extLst>
          </p:cNvPr>
          <p:cNvSpPr>
            <a:spLocks noChangeArrowheads="1"/>
          </p:cNvSpPr>
          <p:nvPr/>
        </p:nvSpPr>
        <p:spPr bwMode="auto">
          <a:xfrm>
            <a:off x="55638" y="3707702"/>
            <a:ext cx="519949" cy="461665"/>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buFontTx/>
              <a:buNone/>
            </a:pPr>
            <a:r>
              <a:rPr lang="ja-JP" altLang="en-US" sz="2400" dirty="0"/>
              <a:t>②</a:t>
            </a:r>
          </a:p>
        </p:txBody>
      </p:sp>
      <p:sp>
        <p:nvSpPr>
          <p:cNvPr id="2" name="フリーフォーム: 図形 1">
            <a:extLst>
              <a:ext uri="{FF2B5EF4-FFF2-40B4-BE49-F238E27FC236}">
                <a16:creationId xmlns:a16="http://schemas.microsoft.com/office/drawing/2014/main" id="{CBB676C9-8973-40FC-904A-8BB870601095}"/>
              </a:ext>
            </a:extLst>
          </p:cNvPr>
          <p:cNvSpPr/>
          <p:nvPr/>
        </p:nvSpPr>
        <p:spPr bwMode="auto">
          <a:xfrm>
            <a:off x="833608" y="1026154"/>
            <a:ext cx="3086512" cy="2202523"/>
          </a:xfrm>
          <a:custGeom>
            <a:avLst/>
            <a:gdLst>
              <a:gd name="connsiteX0" fmla="*/ 323921 w 3119208"/>
              <a:gd name="connsiteY0" fmla="*/ 2377700 h 2377700"/>
              <a:gd name="connsiteX1" fmla="*/ 15449 w 3119208"/>
              <a:gd name="connsiteY1" fmla="*/ 185343 h 2377700"/>
              <a:gd name="connsiteX2" fmla="*/ 753579 w 3119208"/>
              <a:gd name="connsiteY2" fmla="*/ 196360 h 2377700"/>
              <a:gd name="connsiteX3" fmla="*/ 1337473 w 3119208"/>
              <a:gd name="connsiteY3" fmla="*/ 846355 h 2377700"/>
              <a:gd name="connsiteX4" fmla="*/ 2373059 w 3119208"/>
              <a:gd name="connsiteY4" fmla="*/ 692119 h 2377700"/>
              <a:gd name="connsiteX5" fmla="*/ 3089155 w 3119208"/>
              <a:gd name="connsiteY5" fmla="*/ 1198895 h 2377700"/>
              <a:gd name="connsiteX6" fmla="*/ 2978986 w 3119208"/>
              <a:gd name="connsiteY6" fmla="*/ 2344649 h 2377700"/>
              <a:gd name="connsiteX7" fmla="*/ 2923902 w 3119208"/>
              <a:gd name="connsiteY7" fmla="*/ 1011608 h 2377700"/>
              <a:gd name="connsiteX0" fmla="*/ 323921 w 3243843"/>
              <a:gd name="connsiteY0" fmla="*/ 2377700 h 2377700"/>
              <a:gd name="connsiteX1" fmla="*/ 15449 w 3243843"/>
              <a:gd name="connsiteY1" fmla="*/ 185343 h 2377700"/>
              <a:gd name="connsiteX2" fmla="*/ 753579 w 3243843"/>
              <a:gd name="connsiteY2" fmla="*/ 196360 h 2377700"/>
              <a:gd name="connsiteX3" fmla="*/ 1337473 w 3243843"/>
              <a:gd name="connsiteY3" fmla="*/ 846355 h 2377700"/>
              <a:gd name="connsiteX4" fmla="*/ 2373059 w 3243843"/>
              <a:gd name="connsiteY4" fmla="*/ 692119 h 2377700"/>
              <a:gd name="connsiteX5" fmla="*/ 3089155 w 3243843"/>
              <a:gd name="connsiteY5" fmla="*/ 1198895 h 2377700"/>
              <a:gd name="connsiteX6" fmla="*/ 2978986 w 3243843"/>
              <a:gd name="connsiteY6" fmla="*/ 2344649 h 2377700"/>
              <a:gd name="connsiteX7" fmla="*/ 3243392 w 3243843"/>
              <a:gd name="connsiteY7" fmla="*/ 1540418 h 2377700"/>
              <a:gd name="connsiteX0" fmla="*/ 323921 w 3119208"/>
              <a:gd name="connsiteY0" fmla="*/ 2377700 h 2377700"/>
              <a:gd name="connsiteX1" fmla="*/ 15449 w 3119208"/>
              <a:gd name="connsiteY1" fmla="*/ 185343 h 2377700"/>
              <a:gd name="connsiteX2" fmla="*/ 753579 w 3119208"/>
              <a:gd name="connsiteY2" fmla="*/ 196360 h 2377700"/>
              <a:gd name="connsiteX3" fmla="*/ 1337473 w 3119208"/>
              <a:gd name="connsiteY3" fmla="*/ 846355 h 2377700"/>
              <a:gd name="connsiteX4" fmla="*/ 2373059 w 3119208"/>
              <a:gd name="connsiteY4" fmla="*/ 692119 h 2377700"/>
              <a:gd name="connsiteX5" fmla="*/ 3089155 w 3119208"/>
              <a:gd name="connsiteY5" fmla="*/ 1198895 h 2377700"/>
              <a:gd name="connsiteX6" fmla="*/ 2978986 w 3119208"/>
              <a:gd name="connsiteY6" fmla="*/ 2344649 h 2377700"/>
              <a:gd name="connsiteX0" fmla="*/ 323921 w 3109304"/>
              <a:gd name="connsiteY0" fmla="*/ 2377700 h 2377700"/>
              <a:gd name="connsiteX1" fmla="*/ 15449 w 3109304"/>
              <a:gd name="connsiteY1" fmla="*/ 185343 h 2377700"/>
              <a:gd name="connsiteX2" fmla="*/ 753579 w 3109304"/>
              <a:gd name="connsiteY2" fmla="*/ 196360 h 2377700"/>
              <a:gd name="connsiteX3" fmla="*/ 1337473 w 3109304"/>
              <a:gd name="connsiteY3" fmla="*/ 846355 h 2377700"/>
              <a:gd name="connsiteX4" fmla="*/ 2373059 w 3109304"/>
              <a:gd name="connsiteY4" fmla="*/ 692119 h 2377700"/>
              <a:gd name="connsiteX5" fmla="*/ 2527295 w 3109304"/>
              <a:gd name="connsiteY5" fmla="*/ 1121777 h 2377700"/>
              <a:gd name="connsiteX6" fmla="*/ 3089155 w 3109304"/>
              <a:gd name="connsiteY6" fmla="*/ 1198895 h 2377700"/>
              <a:gd name="connsiteX7" fmla="*/ 2978986 w 3109304"/>
              <a:gd name="connsiteY7" fmla="*/ 2344649 h 2377700"/>
              <a:gd name="connsiteX0" fmla="*/ 323921 w 3109304"/>
              <a:gd name="connsiteY0" fmla="*/ 2377700 h 2377700"/>
              <a:gd name="connsiteX1" fmla="*/ 15449 w 3109304"/>
              <a:gd name="connsiteY1" fmla="*/ 185343 h 2377700"/>
              <a:gd name="connsiteX2" fmla="*/ 753579 w 3109304"/>
              <a:gd name="connsiteY2" fmla="*/ 196360 h 2377700"/>
              <a:gd name="connsiteX3" fmla="*/ 1337473 w 3109304"/>
              <a:gd name="connsiteY3" fmla="*/ 846355 h 2377700"/>
              <a:gd name="connsiteX4" fmla="*/ 2373059 w 3109304"/>
              <a:gd name="connsiteY4" fmla="*/ 692119 h 2377700"/>
              <a:gd name="connsiteX5" fmla="*/ 2527295 w 3109304"/>
              <a:gd name="connsiteY5" fmla="*/ 1121777 h 2377700"/>
              <a:gd name="connsiteX6" fmla="*/ 3089155 w 3109304"/>
              <a:gd name="connsiteY6" fmla="*/ 1198895 h 2377700"/>
              <a:gd name="connsiteX7" fmla="*/ 2978986 w 3109304"/>
              <a:gd name="connsiteY7" fmla="*/ 2344649 h 2377700"/>
              <a:gd name="connsiteX0" fmla="*/ 323921 w 3109304"/>
              <a:gd name="connsiteY0" fmla="*/ 2377700 h 2377700"/>
              <a:gd name="connsiteX1" fmla="*/ 15449 w 3109304"/>
              <a:gd name="connsiteY1" fmla="*/ 185343 h 2377700"/>
              <a:gd name="connsiteX2" fmla="*/ 753579 w 3109304"/>
              <a:gd name="connsiteY2" fmla="*/ 196360 h 2377700"/>
              <a:gd name="connsiteX3" fmla="*/ 1337473 w 3109304"/>
              <a:gd name="connsiteY3" fmla="*/ 846355 h 2377700"/>
              <a:gd name="connsiteX4" fmla="*/ 2373059 w 3109304"/>
              <a:gd name="connsiteY4" fmla="*/ 692119 h 2377700"/>
              <a:gd name="connsiteX5" fmla="*/ 2527295 w 3109304"/>
              <a:gd name="connsiteY5" fmla="*/ 1121777 h 2377700"/>
              <a:gd name="connsiteX6" fmla="*/ 3089155 w 3109304"/>
              <a:gd name="connsiteY6" fmla="*/ 1198895 h 2377700"/>
              <a:gd name="connsiteX7" fmla="*/ 2978986 w 3109304"/>
              <a:gd name="connsiteY7" fmla="*/ 2344649 h 2377700"/>
              <a:gd name="connsiteX0" fmla="*/ 323921 w 3109304"/>
              <a:gd name="connsiteY0" fmla="*/ 2377700 h 2377700"/>
              <a:gd name="connsiteX1" fmla="*/ 15449 w 3109304"/>
              <a:gd name="connsiteY1" fmla="*/ 185343 h 2377700"/>
              <a:gd name="connsiteX2" fmla="*/ 753579 w 3109304"/>
              <a:gd name="connsiteY2" fmla="*/ 196360 h 2377700"/>
              <a:gd name="connsiteX3" fmla="*/ 1337473 w 3109304"/>
              <a:gd name="connsiteY3" fmla="*/ 846355 h 2377700"/>
              <a:gd name="connsiteX4" fmla="*/ 2373059 w 3109304"/>
              <a:gd name="connsiteY4" fmla="*/ 692119 h 2377700"/>
              <a:gd name="connsiteX5" fmla="*/ 2527295 w 3109304"/>
              <a:gd name="connsiteY5" fmla="*/ 1121777 h 2377700"/>
              <a:gd name="connsiteX6" fmla="*/ 3089155 w 3109304"/>
              <a:gd name="connsiteY6" fmla="*/ 1198895 h 2377700"/>
              <a:gd name="connsiteX7" fmla="*/ 2978986 w 3109304"/>
              <a:gd name="connsiteY7" fmla="*/ 2344649 h 2377700"/>
              <a:gd name="connsiteX0" fmla="*/ 323921 w 3109304"/>
              <a:gd name="connsiteY0" fmla="*/ 2377700 h 2377700"/>
              <a:gd name="connsiteX1" fmla="*/ 15449 w 3109304"/>
              <a:gd name="connsiteY1" fmla="*/ 185343 h 2377700"/>
              <a:gd name="connsiteX2" fmla="*/ 753579 w 3109304"/>
              <a:gd name="connsiteY2" fmla="*/ 196360 h 2377700"/>
              <a:gd name="connsiteX3" fmla="*/ 1337473 w 3109304"/>
              <a:gd name="connsiteY3" fmla="*/ 846355 h 2377700"/>
              <a:gd name="connsiteX4" fmla="*/ 2373059 w 3109304"/>
              <a:gd name="connsiteY4" fmla="*/ 692119 h 2377700"/>
              <a:gd name="connsiteX5" fmla="*/ 2527295 w 3109304"/>
              <a:gd name="connsiteY5" fmla="*/ 1121777 h 2377700"/>
              <a:gd name="connsiteX6" fmla="*/ 3089155 w 3109304"/>
              <a:gd name="connsiteY6" fmla="*/ 1198895 h 2377700"/>
              <a:gd name="connsiteX7" fmla="*/ 2978986 w 3109304"/>
              <a:gd name="connsiteY7" fmla="*/ 2344649 h 2377700"/>
              <a:gd name="connsiteX0" fmla="*/ 323921 w 3109304"/>
              <a:gd name="connsiteY0" fmla="*/ 2377700 h 2377700"/>
              <a:gd name="connsiteX1" fmla="*/ 15449 w 3109304"/>
              <a:gd name="connsiteY1" fmla="*/ 185343 h 2377700"/>
              <a:gd name="connsiteX2" fmla="*/ 753579 w 3109304"/>
              <a:gd name="connsiteY2" fmla="*/ 196360 h 2377700"/>
              <a:gd name="connsiteX3" fmla="*/ 1337473 w 3109304"/>
              <a:gd name="connsiteY3" fmla="*/ 846355 h 2377700"/>
              <a:gd name="connsiteX4" fmla="*/ 2373059 w 3109304"/>
              <a:gd name="connsiteY4" fmla="*/ 692119 h 2377700"/>
              <a:gd name="connsiteX5" fmla="*/ 2395092 w 3109304"/>
              <a:gd name="connsiteY5" fmla="*/ 813305 h 2377700"/>
              <a:gd name="connsiteX6" fmla="*/ 2527295 w 3109304"/>
              <a:gd name="connsiteY6" fmla="*/ 1121777 h 2377700"/>
              <a:gd name="connsiteX7" fmla="*/ 3089155 w 3109304"/>
              <a:gd name="connsiteY7" fmla="*/ 1198895 h 2377700"/>
              <a:gd name="connsiteX8" fmla="*/ 2978986 w 3109304"/>
              <a:gd name="connsiteY8" fmla="*/ 2344649 h 2377700"/>
              <a:gd name="connsiteX0" fmla="*/ 269087 w 3054470"/>
              <a:gd name="connsiteY0" fmla="*/ 2293427 h 2293427"/>
              <a:gd name="connsiteX1" fmla="*/ 19882 w 3054470"/>
              <a:gd name="connsiteY1" fmla="*/ 228070 h 2293427"/>
              <a:gd name="connsiteX2" fmla="*/ 698745 w 3054470"/>
              <a:gd name="connsiteY2" fmla="*/ 112087 h 2293427"/>
              <a:gd name="connsiteX3" fmla="*/ 1282639 w 3054470"/>
              <a:gd name="connsiteY3" fmla="*/ 762082 h 2293427"/>
              <a:gd name="connsiteX4" fmla="*/ 2318225 w 3054470"/>
              <a:gd name="connsiteY4" fmla="*/ 607846 h 2293427"/>
              <a:gd name="connsiteX5" fmla="*/ 2340258 w 3054470"/>
              <a:gd name="connsiteY5" fmla="*/ 729032 h 2293427"/>
              <a:gd name="connsiteX6" fmla="*/ 2472461 w 3054470"/>
              <a:gd name="connsiteY6" fmla="*/ 1037504 h 2293427"/>
              <a:gd name="connsiteX7" fmla="*/ 3034321 w 3054470"/>
              <a:gd name="connsiteY7" fmla="*/ 1114622 h 2293427"/>
              <a:gd name="connsiteX8" fmla="*/ 2924152 w 3054470"/>
              <a:gd name="connsiteY8" fmla="*/ 2260376 h 2293427"/>
              <a:gd name="connsiteX0" fmla="*/ 249892 w 3035275"/>
              <a:gd name="connsiteY0" fmla="*/ 2355641 h 2355641"/>
              <a:gd name="connsiteX1" fmla="*/ 687 w 3035275"/>
              <a:gd name="connsiteY1" fmla="*/ 290284 h 2355641"/>
              <a:gd name="connsiteX2" fmla="*/ 679550 w 3035275"/>
              <a:gd name="connsiteY2" fmla="*/ 174301 h 2355641"/>
              <a:gd name="connsiteX3" fmla="*/ 1263444 w 3035275"/>
              <a:gd name="connsiteY3" fmla="*/ 824296 h 2355641"/>
              <a:gd name="connsiteX4" fmla="*/ 2299030 w 3035275"/>
              <a:gd name="connsiteY4" fmla="*/ 670060 h 2355641"/>
              <a:gd name="connsiteX5" fmla="*/ 2321063 w 3035275"/>
              <a:gd name="connsiteY5" fmla="*/ 791246 h 2355641"/>
              <a:gd name="connsiteX6" fmla="*/ 2453266 w 3035275"/>
              <a:gd name="connsiteY6" fmla="*/ 1099718 h 2355641"/>
              <a:gd name="connsiteX7" fmla="*/ 3015126 w 3035275"/>
              <a:gd name="connsiteY7" fmla="*/ 1176836 h 2355641"/>
              <a:gd name="connsiteX8" fmla="*/ 2904957 w 3035275"/>
              <a:gd name="connsiteY8" fmla="*/ 2322590 h 2355641"/>
              <a:gd name="connsiteX0" fmla="*/ 255524 w 3040907"/>
              <a:gd name="connsiteY0" fmla="*/ 2307496 h 2307496"/>
              <a:gd name="connsiteX1" fmla="*/ 6319 w 3040907"/>
              <a:gd name="connsiteY1" fmla="*/ 242139 h 2307496"/>
              <a:gd name="connsiteX2" fmla="*/ 128320 w 3040907"/>
              <a:gd name="connsiteY2" fmla="*/ 28636 h 2307496"/>
              <a:gd name="connsiteX3" fmla="*/ 685182 w 3040907"/>
              <a:gd name="connsiteY3" fmla="*/ 126156 h 2307496"/>
              <a:gd name="connsiteX4" fmla="*/ 1269076 w 3040907"/>
              <a:gd name="connsiteY4" fmla="*/ 776151 h 2307496"/>
              <a:gd name="connsiteX5" fmla="*/ 2304662 w 3040907"/>
              <a:gd name="connsiteY5" fmla="*/ 621915 h 2307496"/>
              <a:gd name="connsiteX6" fmla="*/ 2326695 w 3040907"/>
              <a:gd name="connsiteY6" fmla="*/ 743101 h 2307496"/>
              <a:gd name="connsiteX7" fmla="*/ 2458898 w 3040907"/>
              <a:gd name="connsiteY7" fmla="*/ 1051573 h 2307496"/>
              <a:gd name="connsiteX8" fmla="*/ 3020758 w 3040907"/>
              <a:gd name="connsiteY8" fmla="*/ 1128691 h 2307496"/>
              <a:gd name="connsiteX9" fmla="*/ 2910589 w 3040907"/>
              <a:gd name="connsiteY9" fmla="*/ 2274445 h 2307496"/>
              <a:gd name="connsiteX0" fmla="*/ 255524 w 3040907"/>
              <a:gd name="connsiteY0" fmla="*/ 2307496 h 2307496"/>
              <a:gd name="connsiteX1" fmla="*/ 6319 w 3040907"/>
              <a:gd name="connsiteY1" fmla="*/ 242139 h 2307496"/>
              <a:gd name="connsiteX2" fmla="*/ 128320 w 3040907"/>
              <a:gd name="connsiteY2" fmla="*/ 28636 h 2307496"/>
              <a:gd name="connsiteX3" fmla="*/ 685182 w 3040907"/>
              <a:gd name="connsiteY3" fmla="*/ 126156 h 2307496"/>
              <a:gd name="connsiteX4" fmla="*/ 1269076 w 3040907"/>
              <a:gd name="connsiteY4" fmla="*/ 759218 h 2307496"/>
              <a:gd name="connsiteX5" fmla="*/ 2304662 w 3040907"/>
              <a:gd name="connsiteY5" fmla="*/ 621915 h 2307496"/>
              <a:gd name="connsiteX6" fmla="*/ 2326695 w 3040907"/>
              <a:gd name="connsiteY6" fmla="*/ 743101 h 2307496"/>
              <a:gd name="connsiteX7" fmla="*/ 2458898 w 3040907"/>
              <a:gd name="connsiteY7" fmla="*/ 1051573 h 2307496"/>
              <a:gd name="connsiteX8" fmla="*/ 3020758 w 3040907"/>
              <a:gd name="connsiteY8" fmla="*/ 1128691 h 2307496"/>
              <a:gd name="connsiteX9" fmla="*/ 2910589 w 3040907"/>
              <a:gd name="connsiteY9" fmla="*/ 2274445 h 2307496"/>
              <a:gd name="connsiteX0" fmla="*/ 255524 w 3040907"/>
              <a:gd name="connsiteY0" fmla="*/ 2307496 h 2307496"/>
              <a:gd name="connsiteX1" fmla="*/ 6319 w 3040907"/>
              <a:gd name="connsiteY1" fmla="*/ 242139 h 2307496"/>
              <a:gd name="connsiteX2" fmla="*/ 128320 w 3040907"/>
              <a:gd name="connsiteY2" fmla="*/ 28636 h 2307496"/>
              <a:gd name="connsiteX3" fmla="*/ 685182 w 3040907"/>
              <a:gd name="connsiteY3" fmla="*/ 126156 h 2307496"/>
              <a:gd name="connsiteX4" fmla="*/ 1269076 w 3040907"/>
              <a:gd name="connsiteY4" fmla="*/ 759218 h 2307496"/>
              <a:gd name="connsiteX5" fmla="*/ 1406787 w 3040907"/>
              <a:gd name="connsiteY5" fmla="*/ 799102 h 2307496"/>
              <a:gd name="connsiteX6" fmla="*/ 2304662 w 3040907"/>
              <a:gd name="connsiteY6" fmla="*/ 621915 h 2307496"/>
              <a:gd name="connsiteX7" fmla="*/ 2326695 w 3040907"/>
              <a:gd name="connsiteY7" fmla="*/ 743101 h 2307496"/>
              <a:gd name="connsiteX8" fmla="*/ 2458898 w 3040907"/>
              <a:gd name="connsiteY8" fmla="*/ 1051573 h 2307496"/>
              <a:gd name="connsiteX9" fmla="*/ 3020758 w 3040907"/>
              <a:gd name="connsiteY9" fmla="*/ 1128691 h 2307496"/>
              <a:gd name="connsiteX10" fmla="*/ 2910589 w 3040907"/>
              <a:gd name="connsiteY10" fmla="*/ 2274445 h 2307496"/>
              <a:gd name="connsiteX0" fmla="*/ 255524 w 3040907"/>
              <a:gd name="connsiteY0" fmla="*/ 2289340 h 2289340"/>
              <a:gd name="connsiteX1" fmla="*/ 6319 w 3040907"/>
              <a:gd name="connsiteY1" fmla="*/ 528783 h 2289340"/>
              <a:gd name="connsiteX2" fmla="*/ 128320 w 3040907"/>
              <a:gd name="connsiteY2" fmla="*/ 10480 h 2289340"/>
              <a:gd name="connsiteX3" fmla="*/ 685182 w 3040907"/>
              <a:gd name="connsiteY3" fmla="*/ 108000 h 2289340"/>
              <a:gd name="connsiteX4" fmla="*/ 1269076 w 3040907"/>
              <a:gd name="connsiteY4" fmla="*/ 741062 h 2289340"/>
              <a:gd name="connsiteX5" fmla="*/ 1406787 w 3040907"/>
              <a:gd name="connsiteY5" fmla="*/ 780946 h 2289340"/>
              <a:gd name="connsiteX6" fmla="*/ 2304662 w 3040907"/>
              <a:gd name="connsiteY6" fmla="*/ 603759 h 2289340"/>
              <a:gd name="connsiteX7" fmla="*/ 2326695 w 3040907"/>
              <a:gd name="connsiteY7" fmla="*/ 724945 h 2289340"/>
              <a:gd name="connsiteX8" fmla="*/ 2458898 w 3040907"/>
              <a:gd name="connsiteY8" fmla="*/ 1033417 h 2289340"/>
              <a:gd name="connsiteX9" fmla="*/ 3020758 w 3040907"/>
              <a:gd name="connsiteY9" fmla="*/ 1110535 h 2289340"/>
              <a:gd name="connsiteX10" fmla="*/ 2910589 w 3040907"/>
              <a:gd name="connsiteY10" fmla="*/ 2256289 h 2289340"/>
              <a:gd name="connsiteX0" fmla="*/ 260968 w 3046351"/>
              <a:gd name="connsiteY0" fmla="*/ 2249852 h 2249852"/>
              <a:gd name="connsiteX1" fmla="*/ 11763 w 3046351"/>
              <a:gd name="connsiteY1" fmla="*/ 489295 h 2249852"/>
              <a:gd name="connsiteX2" fmla="*/ 108364 w 3046351"/>
              <a:gd name="connsiteY2" fmla="*/ 30259 h 2249852"/>
              <a:gd name="connsiteX3" fmla="*/ 690626 w 3046351"/>
              <a:gd name="connsiteY3" fmla="*/ 68512 h 2249852"/>
              <a:gd name="connsiteX4" fmla="*/ 1274520 w 3046351"/>
              <a:gd name="connsiteY4" fmla="*/ 701574 h 2249852"/>
              <a:gd name="connsiteX5" fmla="*/ 1412231 w 3046351"/>
              <a:gd name="connsiteY5" fmla="*/ 741458 h 2249852"/>
              <a:gd name="connsiteX6" fmla="*/ 2310106 w 3046351"/>
              <a:gd name="connsiteY6" fmla="*/ 564271 h 2249852"/>
              <a:gd name="connsiteX7" fmla="*/ 2332139 w 3046351"/>
              <a:gd name="connsiteY7" fmla="*/ 685457 h 2249852"/>
              <a:gd name="connsiteX8" fmla="*/ 2464342 w 3046351"/>
              <a:gd name="connsiteY8" fmla="*/ 993929 h 2249852"/>
              <a:gd name="connsiteX9" fmla="*/ 3026202 w 3046351"/>
              <a:gd name="connsiteY9" fmla="*/ 1071047 h 2249852"/>
              <a:gd name="connsiteX10" fmla="*/ 2916033 w 3046351"/>
              <a:gd name="connsiteY10" fmla="*/ 2216801 h 2249852"/>
              <a:gd name="connsiteX0" fmla="*/ 260968 w 3046351"/>
              <a:gd name="connsiteY0" fmla="*/ 2190585 h 2217535"/>
              <a:gd name="connsiteX1" fmla="*/ 11763 w 3046351"/>
              <a:gd name="connsiteY1" fmla="*/ 489295 h 2217535"/>
              <a:gd name="connsiteX2" fmla="*/ 108364 w 3046351"/>
              <a:gd name="connsiteY2" fmla="*/ 30259 h 2217535"/>
              <a:gd name="connsiteX3" fmla="*/ 690626 w 3046351"/>
              <a:gd name="connsiteY3" fmla="*/ 68512 h 2217535"/>
              <a:gd name="connsiteX4" fmla="*/ 1274520 w 3046351"/>
              <a:gd name="connsiteY4" fmla="*/ 701574 h 2217535"/>
              <a:gd name="connsiteX5" fmla="*/ 1412231 w 3046351"/>
              <a:gd name="connsiteY5" fmla="*/ 741458 h 2217535"/>
              <a:gd name="connsiteX6" fmla="*/ 2310106 w 3046351"/>
              <a:gd name="connsiteY6" fmla="*/ 564271 h 2217535"/>
              <a:gd name="connsiteX7" fmla="*/ 2332139 w 3046351"/>
              <a:gd name="connsiteY7" fmla="*/ 685457 h 2217535"/>
              <a:gd name="connsiteX8" fmla="*/ 2464342 w 3046351"/>
              <a:gd name="connsiteY8" fmla="*/ 993929 h 2217535"/>
              <a:gd name="connsiteX9" fmla="*/ 3026202 w 3046351"/>
              <a:gd name="connsiteY9" fmla="*/ 1071047 h 2217535"/>
              <a:gd name="connsiteX10" fmla="*/ 2916033 w 3046351"/>
              <a:gd name="connsiteY10" fmla="*/ 2216801 h 2217535"/>
              <a:gd name="connsiteX0" fmla="*/ 260968 w 3046351"/>
              <a:gd name="connsiteY0" fmla="*/ 2190585 h 2217535"/>
              <a:gd name="connsiteX1" fmla="*/ 11763 w 3046351"/>
              <a:gd name="connsiteY1" fmla="*/ 489295 h 2217535"/>
              <a:gd name="connsiteX2" fmla="*/ 108364 w 3046351"/>
              <a:gd name="connsiteY2" fmla="*/ 30259 h 2217535"/>
              <a:gd name="connsiteX3" fmla="*/ 690626 w 3046351"/>
              <a:gd name="connsiteY3" fmla="*/ 68512 h 2217535"/>
              <a:gd name="connsiteX4" fmla="*/ 1274520 w 3046351"/>
              <a:gd name="connsiteY4" fmla="*/ 701574 h 2217535"/>
              <a:gd name="connsiteX5" fmla="*/ 1412231 w 3046351"/>
              <a:gd name="connsiteY5" fmla="*/ 741458 h 2217535"/>
              <a:gd name="connsiteX6" fmla="*/ 2310106 w 3046351"/>
              <a:gd name="connsiteY6" fmla="*/ 564271 h 2217535"/>
              <a:gd name="connsiteX7" fmla="*/ 2332139 w 3046351"/>
              <a:gd name="connsiteY7" fmla="*/ 685457 h 2217535"/>
              <a:gd name="connsiteX8" fmla="*/ 2464342 w 3046351"/>
              <a:gd name="connsiteY8" fmla="*/ 993929 h 2217535"/>
              <a:gd name="connsiteX9" fmla="*/ 3026202 w 3046351"/>
              <a:gd name="connsiteY9" fmla="*/ 1071047 h 2217535"/>
              <a:gd name="connsiteX10" fmla="*/ 2916033 w 3046351"/>
              <a:gd name="connsiteY10" fmla="*/ 2216801 h 2217535"/>
              <a:gd name="connsiteX0" fmla="*/ 260968 w 3046351"/>
              <a:gd name="connsiteY0" fmla="*/ 2190585 h 2217535"/>
              <a:gd name="connsiteX1" fmla="*/ 11763 w 3046351"/>
              <a:gd name="connsiteY1" fmla="*/ 489295 h 2217535"/>
              <a:gd name="connsiteX2" fmla="*/ 108364 w 3046351"/>
              <a:gd name="connsiteY2" fmla="*/ 30259 h 2217535"/>
              <a:gd name="connsiteX3" fmla="*/ 690626 w 3046351"/>
              <a:gd name="connsiteY3" fmla="*/ 68512 h 2217535"/>
              <a:gd name="connsiteX4" fmla="*/ 1274520 w 3046351"/>
              <a:gd name="connsiteY4" fmla="*/ 701574 h 2217535"/>
              <a:gd name="connsiteX5" fmla="*/ 1412231 w 3046351"/>
              <a:gd name="connsiteY5" fmla="*/ 741458 h 2217535"/>
              <a:gd name="connsiteX6" fmla="*/ 2157706 w 3046351"/>
              <a:gd name="connsiteY6" fmla="*/ 598137 h 2217535"/>
              <a:gd name="connsiteX7" fmla="*/ 2332139 w 3046351"/>
              <a:gd name="connsiteY7" fmla="*/ 685457 h 2217535"/>
              <a:gd name="connsiteX8" fmla="*/ 2464342 w 3046351"/>
              <a:gd name="connsiteY8" fmla="*/ 993929 h 2217535"/>
              <a:gd name="connsiteX9" fmla="*/ 3026202 w 3046351"/>
              <a:gd name="connsiteY9" fmla="*/ 1071047 h 2217535"/>
              <a:gd name="connsiteX10" fmla="*/ 2916033 w 3046351"/>
              <a:gd name="connsiteY10" fmla="*/ 2216801 h 2217535"/>
              <a:gd name="connsiteX0" fmla="*/ 260968 w 3046351"/>
              <a:gd name="connsiteY0" fmla="*/ 2190585 h 2217535"/>
              <a:gd name="connsiteX1" fmla="*/ 11763 w 3046351"/>
              <a:gd name="connsiteY1" fmla="*/ 489295 h 2217535"/>
              <a:gd name="connsiteX2" fmla="*/ 108364 w 3046351"/>
              <a:gd name="connsiteY2" fmla="*/ 30259 h 2217535"/>
              <a:gd name="connsiteX3" fmla="*/ 690626 w 3046351"/>
              <a:gd name="connsiteY3" fmla="*/ 68512 h 2217535"/>
              <a:gd name="connsiteX4" fmla="*/ 1274520 w 3046351"/>
              <a:gd name="connsiteY4" fmla="*/ 701574 h 2217535"/>
              <a:gd name="connsiteX5" fmla="*/ 1412231 w 3046351"/>
              <a:gd name="connsiteY5" fmla="*/ 741458 h 2217535"/>
              <a:gd name="connsiteX6" fmla="*/ 2157706 w 3046351"/>
              <a:gd name="connsiteY6" fmla="*/ 598137 h 2217535"/>
              <a:gd name="connsiteX7" fmla="*/ 2281339 w 3046351"/>
              <a:gd name="connsiteY7" fmla="*/ 685457 h 2217535"/>
              <a:gd name="connsiteX8" fmla="*/ 2464342 w 3046351"/>
              <a:gd name="connsiteY8" fmla="*/ 993929 h 2217535"/>
              <a:gd name="connsiteX9" fmla="*/ 3026202 w 3046351"/>
              <a:gd name="connsiteY9" fmla="*/ 1071047 h 2217535"/>
              <a:gd name="connsiteX10" fmla="*/ 2916033 w 3046351"/>
              <a:gd name="connsiteY10" fmla="*/ 2216801 h 2217535"/>
              <a:gd name="connsiteX0" fmla="*/ 254366 w 3039749"/>
              <a:gd name="connsiteY0" fmla="*/ 2190585 h 2217535"/>
              <a:gd name="connsiteX1" fmla="*/ 13627 w 3039749"/>
              <a:gd name="connsiteY1" fmla="*/ 557028 h 2217535"/>
              <a:gd name="connsiteX2" fmla="*/ 101762 w 3039749"/>
              <a:gd name="connsiteY2" fmla="*/ 30259 h 2217535"/>
              <a:gd name="connsiteX3" fmla="*/ 684024 w 3039749"/>
              <a:gd name="connsiteY3" fmla="*/ 68512 h 2217535"/>
              <a:gd name="connsiteX4" fmla="*/ 1267918 w 3039749"/>
              <a:gd name="connsiteY4" fmla="*/ 701574 h 2217535"/>
              <a:gd name="connsiteX5" fmla="*/ 1405629 w 3039749"/>
              <a:gd name="connsiteY5" fmla="*/ 741458 h 2217535"/>
              <a:gd name="connsiteX6" fmla="*/ 2151104 w 3039749"/>
              <a:gd name="connsiteY6" fmla="*/ 598137 h 2217535"/>
              <a:gd name="connsiteX7" fmla="*/ 2274737 w 3039749"/>
              <a:gd name="connsiteY7" fmla="*/ 685457 h 2217535"/>
              <a:gd name="connsiteX8" fmla="*/ 2457740 w 3039749"/>
              <a:gd name="connsiteY8" fmla="*/ 993929 h 2217535"/>
              <a:gd name="connsiteX9" fmla="*/ 3019600 w 3039749"/>
              <a:gd name="connsiteY9" fmla="*/ 1071047 h 2217535"/>
              <a:gd name="connsiteX10" fmla="*/ 2909431 w 3039749"/>
              <a:gd name="connsiteY10" fmla="*/ 2216801 h 2217535"/>
              <a:gd name="connsiteX0" fmla="*/ 273167 w 3058550"/>
              <a:gd name="connsiteY0" fmla="*/ 2190585 h 2217535"/>
              <a:gd name="connsiteX1" fmla="*/ 32428 w 3058550"/>
              <a:gd name="connsiteY1" fmla="*/ 557028 h 2217535"/>
              <a:gd name="connsiteX2" fmla="*/ 120563 w 3058550"/>
              <a:gd name="connsiteY2" fmla="*/ 30259 h 2217535"/>
              <a:gd name="connsiteX3" fmla="*/ 702825 w 3058550"/>
              <a:gd name="connsiteY3" fmla="*/ 68512 h 2217535"/>
              <a:gd name="connsiteX4" fmla="*/ 1286719 w 3058550"/>
              <a:gd name="connsiteY4" fmla="*/ 701574 h 2217535"/>
              <a:gd name="connsiteX5" fmla="*/ 1424430 w 3058550"/>
              <a:gd name="connsiteY5" fmla="*/ 741458 h 2217535"/>
              <a:gd name="connsiteX6" fmla="*/ 2169905 w 3058550"/>
              <a:gd name="connsiteY6" fmla="*/ 598137 h 2217535"/>
              <a:gd name="connsiteX7" fmla="*/ 2293538 w 3058550"/>
              <a:gd name="connsiteY7" fmla="*/ 685457 h 2217535"/>
              <a:gd name="connsiteX8" fmla="*/ 2476541 w 3058550"/>
              <a:gd name="connsiteY8" fmla="*/ 993929 h 2217535"/>
              <a:gd name="connsiteX9" fmla="*/ 3038401 w 3058550"/>
              <a:gd name="connsiteY9" fmla="*/ 1071047 h 2217535"/>
              <a:gd name="connsiteX10" fmla="*/ 2928232 w 3058550"/>
              <a:gd name="connsiteY10" fmla="*/ 2216801 h 2217535"/>
              <a:gd name="connsiteX0" fmla="*/ 265646 w 3051029"/>
              <a:gd name="connsiteY0" fmla="*/ 2190585 h 2217535"/>
              <a:gd name="connsiteX1" fmla="*/ 24907 w 3051029"/>
              <a:gd name="connsiteY1" fmla="*/ 557028 h 2217535"/>
              <a:gd name="connsiteX2" fmla="*/ 113042 w 3051029"/>
              <a:gd name="connsiteY2" fmla="*/ 30259 h 2217535"/>
              <a:gd name="connsiteX3" fmla="*/ 695304 w 3051029"/>
              <a:gd name="connsiteY3" fmla="*/ 68512 h 2217535"/>
              <a:gd name="connsiteX4" fmla="*/ 1279198 w 3051029"/>
              <a:gd name="connsiteY4" fmla="*/ 701574 h 2217535"/>
              <a:gd name="connsiteX5" fmla="*/ 1416909 w 3051029"/>
              <a:gd name="connsiteY5" fmla="*/ 741458 h 2217535"/>
              <a:gd name="connsiteX6" fmla="*/ 2162384 w 3051029"/>
              <a:gd name="connsiteY6" fmla="*/ 598137 h 2217535"/>
              <a:gd name="connsiteX7" fmla="*/ 2286017 w 3051029"/>
              <a:gd name="connsiteY7" fmla="*/ 685457 h 2217535"/>
              <a:gd name="connsiteX8" fmla="*/ 2469020 w 3051029"/>
              <a:gd name="connsiteY8" fmla="*/ 993929 h 2217535"/>
              <a:gd name="connsiteX9" fmla="*/ 3030880 w 3051029"/>
              <a:gd name="connsiteY9" fmla="*/ 1071047 h 2217535"/>
              <a:gd name="connsiteX10" fmla="*/ 2920711 w 3051029"/>
              <a:gd name="connsiteY10" fmla="*/ 2216801 h 2217535"/>
              <a:gd name="connsiteX0" fmla="*/ 265646 w 3051029"/>
              <a:gd name="connsiteY0" fmla="*/ 2190585 h 2217535"/>
              <a:gd name="connsiteX1" fmla="*/ 24907 w 3051029"/>
              <a:gd name="connsiteY1" fmla="*/ 557028 h 2217535"/>
              <a:gd name="connsiteX2" fmla="*/ 113042 w 3051029"/>
              <a:gd name="connsiteY2" fmla="*/ 30259 h 2217535"/>
              <a:gd name="connsiteX3" fmla="*/ 695304 w 3051029"/>
              <a:gd name="connsiteY3" fmla="*/ 68512 h 2217535"/>
              <a:gd name="connsiteX4" fmla="*/ 1279198 w 3051029"/>
              <a:gd name="connsiteY4" fmla="*/ 701574 h 2217535"/>
              <a:gd name="connsiteX5" fmla="*/ 1416909 w 3051029"/>
              <a:gd name="connsiteY5" fmla="*/ 741458 h 2217535"/>
              <a:gd name="connsiteX6" fmla="*/ 2162384 w 3051029"/>
              <a:gd name="connsiteY6" fmla="*/ 598137 h 2217535"/>
              <a:gd name="connsiteX7" fmla="*/ 2286017 w 3051029"/>
              <a:gd name="connsiteY7" fmla="*/ 685457 h 2217535"/>
              <a:gd name="connsiteX8" fmla="*/ 2469020 w 3051029"/>
              <a:gd name="connsiteY8" fmla="*/ 993929 h 2217535"/>
              <a:gd name="connsiteX9" fmla="*/ 3030880 w 3051029"/>
              <a:gd name="connsiteY9" fmla="*/ 1071047 h 2217535"/>
              <a:gd name="connsiteX10" fmla="*/ 2920711 w 3051029"/>
              <a:gd name="connsiteY10" fmla="*/ 2216801 h 2217535"/>
              <a:gd name="connsiteX0" fmla="*/ 299502 w 3084885"/>
              <a:gd name="connsiteY0" fmla="*/ 2190585 h 2217535"/>
              <a:gd name="connsiteX1" fmla="*/ 58763 w 3084885"/>
              <a:gd name="connsiteY1" fmla="*/ 557028 h 2217535"/>
              <a:gd name="connsiteX2" fmla="*/ 146898 w 3084885"/>
              <a:gd name="connsiteY2" fmla="*/ 30259 h 2217535"/>
              <a:gd name="connsiteX3" fmla="*/ 729160 w 3084885"/>
              <a:gd name="connsiteY3" fmla="*/ 68512 h 2217535"/>
              <a:gd name="connsiteX4" fmla="*/ 1313054 w 3084885"/>
              <a:gd name="connsiteY4" fmla="*/ 701574 h 2217535"/>
              <a:gd name="connsiteX5" fmla="*/ 1450765 w 3084885"/>
              <a:gd name="connsiteY5" fmla="*/ 741458 h 2217535"/>
              <a:gd name="connsiteX6" fmla="*/ 2196240 w 3084885"/>
              <a:gd name="connsiteY6" fmla="*/ 598137 h 2217535"/>
              <a:gd name="connsiteX7" fmla="*/ 2319873 w 3084885"/>
              <a:gd name="connsiteY7" fmla="*/ 685457 h 2217535"/>
              <a:gd name="connsiteX8" fmla="*/ 2502876 w 3084885"/>
              <a:gd name="connsiteY8" fmla="*/ 993929 h 2217535"/>
              <a:gd name="connsiteX9" fmla="*/ 3064736 w 3084885"/>
              <a:gd name="connsiteY9" fmla="*/ 1071047 h 2217535"/>
              <a:gd name="connsiteX10" fmla="*/ 2954567 w 3084885"/>
              <a:gd name="connsiteY10" fmla="*/ 2216801 h 2217535"/>
              <a:gd name="connsiteX0" fmla="*/ 276930 w 3062313"/>
              <a:gd name="connsiteY0" fmla="*/ 2190585 h 2217535"/>
              <a:gd name="connsiteX1" fmla="*/ 36191 w 3062313"/>
              <a:gd name="connsiteY1" fmla="*/ 557028 h 2217535"/>
              <a:gd name="connsiteX2" fmla="*/ 124326 w 3062313"/>
              <a:gd name="connsiteY2" fmla="*/ 30259 h 2217535"/>
              <a:gd name="connsiteX3" fmla="*/ 706588 w 3062313"/>
              <a:gd name="connsiteY3" fmla="*/ 68512 h 2217535"/>
              <a:gd name="connsiteX4" fmla="*/ 1290482 w 3062313"/>
              <a:gd name="connsiteY4" fmla="*/ 701574 h 2217535"/>
              <a:gd name="connsiteX5" fmla="*/ 1428193 w 3062313"/>
              <a:gd name="connsiteY5" fmla="*/ 741458 h 2217535"/>
              <a:gd name="connsiteX6" fmla="*/ 2173668 w 3062313"/>
              <a:gd name="connsiteY6" fmla="*/ 598137 h 2217535"/>
              <a:gd name="connsiteX7" fmla="*/ 2297301 w 3062313"/>
              <a:gd name="connsiteY7" fmla="*/ 685457 h 2217535"/>
              <a:gd name="connsiteX8" fmla="*/ 2480304 w 3062313"/>
              <a:gd name="connsiteY8" fmla="*/ 993929 h 2217535"/>
              <a:gd name="connsiteX9" fmla="*/ 3042164 w 3062313"/>
              <a:gd name="connsiteY9" fmla="*/ 1071047 h 2217535"/>
              <a:gd name="connsiteX10" fmla="*/ 2931995 w 3062313"/>
              <a:gd name="connsiteY10" fmla="*/ 2216801 h 2217535"/>
              <a:gd name="connsiteX0" fmla="*/ 276930 w 3062313"/>
              <a:gd name="connsiteY0" fmla="*/ 2200489 h 2227439"/>
              <a:gd name="connsiteX1" fmla="*/ 36191 w 3062313"/>
              <a:gd name="connsiteY1" fmla="*/ 566932 h 2227439"/>
              <a:gd name="connsiteX2" fmla="*/ 124326 w 3062313"/>
              <a:gd name="connsiteY2" fmla="*/ 40163 h 2227439"/>
              <a:gd name="connsiteX3" fmla="*/ 638855 w 3062313"/>
              <a:gd name="connsiteY3" fmla="*/ 61483 h 2227439"/>
              <a:gd name="connsiteX4" fmla="*/ 1290482 w 3062313"/>
              <a:gd name="connsiteY4" fmla="*/ 711478 h 2227439"/>
              <a:gd name="connsiteX5" fmla="*/ 1428193 w 3062313"/>
              <a:gd name="connsiteY5" fmla="*/ 751362 h 2227439"/>
              <a:gd name="connsiteX6" fmla="*/ 2173668 w 3062313"/>
              <a:gd name="connsiteY6" fmla="*/ 608041 h 2227439"/>
              <a:gd name="connsiteX7" fmla="*/ 2297301 w 3062313"/>
              <a:gd name="connsiteY7" fmla="*/ 695361 h 2227439"/>
              <a:gd name="connsiteX8" fmla="*/ 2480304 w 3062313"/>
              <a:gd name="connsiteY8" fmla="*/ 1003833 h 2227439"/>
              <a:gd name="connsiteX9" fmla="*/ 3042164 w 3062313"/>
              <a:gd name="connsiteY9" fmla="*/ 1080951 h 2227439"/>
              <a:gd name="connsiteX10" fmla="*/ 2931995 w 3062313"/>
              <a:gd name="connsiteY10" fmla="*/ 2226705 h 2227439"/>
              <a:gd name="connsiteX0" fmla="*/ 301129 w 3086512"/>
              <a:gd name="connsiteY0" fmla="*/ 2203933 h 2230883"/>
              <a:gd name="connsiteX1" fmla="*/ 60390 w 3086512"/>
              <a:gd name="connsiteY1" fmla="*/ 570376 h 2230883"/>
              <a:gd name="connsiteX2" fmla="*/ 4592 w 3086512"/>
              <a:gd name="connsiteY2" fmla="*/ 196007 h 2230883"/>
              <a:gd name="connsiteX3" fmla="*/ 148525 w 3086512"/>
              <a:gd name="connsiteY3" fmla="*/ 43607 h 2230883"/>
              <a:gd name="connsiteX4" fmla="*/ 663054 w 3086512"/>
              <a:gd name="connsiteY4" fmla="*/ 64927 h 2230883"/>
              <a:gd name="connsiteX5" fmla="*/ 1314681 w 3086512"/>
              <a:gd name="connsiteY5" fmla="*/ 714922 h 2230883"/>
              <a:gd name="connsiteX6" fmla="*/ 1452392 w 3086512"/>
              <a:gd name="connsiteY6" fmla="*/ 754806 h 2230883"/>
              <a:gd name="connsiteX7" fmla="*/ 2197867 w 3086512"/>
              <a:gd name="connsiteY7" fmla="*/ 611485 h 2230883"/>
              <a:gd name="connsiteX8" fmla="*/ 2321500 w 3086512"/>
              <a:gd name="connsiteY8" fmla="*/ 698805 h 2230883"/>
              <a:gd name="connsiteX9" fmla="*/ 2504503 w 3086512"/>
              <a:gd name="connsiteY9" fmla="*/ 1007277 h 2230883"/>
              <a:gd name="connsiteX10" fmla="*/ 3066363 w 3086512"/>
              <a:gd name="connsiteY10" fmla="*/ 1084395 h 2230883"/>
              <a:gd name="connsiteX11" fmla="*/ 2956194 w 3086512"/>
              <a:gd name="connsiteY11" fmla="*/ 2230149 h 2230883"/>
              <a:gd name="connsiteX0" fmla="*/ 301129 w 3086512"/>
              <a:gd name="connsiteY0" fmla="*/ 2193984 h 2220934"/>
              <a:gd name="connsiteX1" fmla="*/ 60390 w 3086512"/>
              <a:gd name="connsiteY1" fmla="*/ 560427 h 2220934"/>
              <a:gd name="connsiteX2" fmla="*/ 4592 w 3086512"/>
              <a:gd name="connsiteY2" fmla="*/ 186058 h 2220934"/>
              <a:gd name="connsiteX3" fmla="*/ 148525 w 3086512"/>
              <a:gd name="connsiteY3" fmla="*/ 33658 h 2220934"/>
              <a:gd name="connsiteX4" fmla="*/ 529525 w 3086512"/>
              <a:gd name="connsiteY4" fmla="*/ 33658 h 2220934"/>
              <a:gd name="connsiteX5" fmla="*/ 663054 w 3086512"/>
              <a:gd name="connsiteY5" fmla="*/ 54978 h 2220934"/>
              <a:gd name="connsiteX6" fmla="*/ 1314681 w 3086512"/>
              <a:gd name="connsiteY6" fmla="*/ 704973 h 2220934"/>
              <a:gd name="connsiteX7" fmla="*/ 1452392 w 3086512"/>
              <a:gd name="connsiteY7" fmla="*/ 744857 h 2220934"/>
              <a:gd name="connsiteX8" fmla="*/ 2197867 w 3086512"/>
              <a:gd name="connsiteY8" fmla="*/ 601536 h 2220934"/>
              <a:gd name="connsiteX9" fmla="*/ 2321500 w 3086512"/>
              <a:gd name="connsiteY9" fmla="*/ 688856 h 2220934"/>
              <a:gd name="connsiteX10" fmla="*/ 2504503 w 3086512"/>
              <a:gd name="connsiteY10" fmla="*/ 997328 h 2220934"/>
              <a:gd name="connsiteX11" fmla="*/ 3066363 w 3086512"/>
              <a:gd name="connsiteY11" fmla="*/ 1074446 h 2220934"/>
              <a:gd name="connsiteX12" fmla="*/ 2956194 w 3086512"/>
              <a:gd name="connsiteY12" fmla="*/ 2220200 h 2220934"/>
              <a:gd name="connsiteX0" fmla="*/ 301129 w 3086512"/>
              <a:gd name="connsiteY0" fmla="*/ 2212344 h 2239294"/>
              <a:gd name="connsiteX1" fmla="*/ 60390 w 3086512"/>
              <a:gd name="connsiteY1" fmla="*/ 578787 h 2239294"/>
              <a:gd name="connsiteX2" fmla="*/ 4592 w 3086512"/>
              <a:gd name="connsiteY2" fmla="*/ 204418 h 2239294"/>
              <a:gd name="connsiteX3" fmla="*/ 148525 w 3086512"/>
              <a:gd name="connsiteY3" fmla="*/ 52018 h 2239294"/>
              <a:gd name="connsiteX4" fmla="*/ 529525 w 3086512"/>
              <a:gd name="connsiteY4" fmla="*/ 52018 h 2239294"/>
              <a:gd name="connsiteX5" fmla="*/ 671520 w 3086512"/>
              <a:gd name="connsiteY5" fmla="*/ 47938 h 2239294"/>
              <a:gd name="connsiteX6" fmla="*/ 1314681 w 3086512"/>
              <a:gd name="connsiteY6" fmla="*/ 723333 h 2239294"/>
              <a:gd name="connsiteX7" fmla="*/ 1452392 w 3086512"/>
              <a:gd name="connsiteY7" fmla="*/ 763217 h 2239294"/>
              <a:gd name="connsiteX8" fmla="*/ 2197867 w 3086512"/>
              <a:gd name="connsiteY8" fmla="*/ 619896 h 2239294"/>
              <a:gd name="connsiteX9" fmla="*/ 2321500 w 3086512"/>
              <a:gd name="connsiteY9" fmla="*/ 707216 h 2239294"/>
              <a:gd name="connsiteX10" fmla="*/ 2504503 w 3086512"/>
              <a:gd name="connsiteY10" fmla="*/ 1015688 h 2239294"/>
              <a:gd name="connsiteX11" fmla="*/ 3066363 w 3086512"/>
              <a:gd name="connsiteY11" fmla="*/ 1092806 h 2239294"/>
              <a:gd name="connsiteX12" fmla="*/ 2956194 w 3086512"/>
              <a:gd name="connsiteY12" fmla="*/ 2238560 h 2239294"/>
              <a:gd name="connsiteX0" fmla="*/ 301129 w 3086512"/>
              <a:gd name="connsiteY0" fmla="*/ 2186067 h 2213017"/>
              <a:gd name="connsiteX1" fmla="*/ 60390 w 3086512"/>
              <a:gd name="connsiteY1" fmla="*/ 552510 h 2213017"/>
              <a:gd name="connsiteX2" fmla="*/ 4592 w 3086512"/>
              <a:gd name="connsiteY2" fmla="*/ 178141 h 2213017"/>
              <a:gd name="connsiteX3" fmla="*/ 148525 w 3086512"/>
              <a:gd name="connsiteY3" fmla="*/ 25741 h 2213017"/>
              <a:gd name="connsiteX4" fmla="*/ 529525 w 3086512"/>
              <a:gd name="connsiteY4" fmla="*/ 25741 h 2213017"/>
              <a:gd name="connsiteX5" fmla="*/ 671520 w 3086512"/>
              <a:gd name="connsiteY5" fmla="*/ 21661 h 2213017"/>
              <a:gd name="connsiteX6" fmla="*/ 1314681 w 3086512"/>
              <a:gd name="connsiteY6" fmla="*/ 697056 h 2213017"/>
              <a:gd name="connsiteX7" fmla="*/ 1452392 w 3086512"/>
              <a:gd name="connsiteY7" fmla="*/ 736940 h 2213017"/>
              <a:gd name="connsiteX8" fmla="*/ 2197867 w 3086512"/>
              <a:gd name="connsiteY8" fmla="*/ 593619 h 2213017"/>
              <a:gd name="connsiteX9" fmla="*/ 2321500 w 3086512"/>
              <a:gd name="connsiteY9" fmla="*/ 680939 h 2213017"/>
              <a:gd name="connsiteX10" fmla="*/ 2504503 w 3086512"/>
              <a:gd name="connsiteY10" fmla="*/ 989411 h 2213017"/>
              <a:gd name="connsiteX11" fmla="*/ 3066363 w 3086512"/>
              <a:gd name="connsiteY11" fmla="*/ 1066529 h 2213017"/>
              <a:gd name="connsiteX12" fmla="*/ 2956194 w 3086512"/>
              <a:gd name="connsiteY12" fmla="*/ 2212283 h 2213017"/>
              <a:gd name="connsiteX0" fmla="*/ 301129 w 3086512"/>
              <a:gd name="connsiteY0" fmla="*/ 2186067 h 2213017"/>
              <a:gd name="connsiteX1" fmla="*/ 60390 w 3086512"/>
              <a:gd name="connsiteY1" fmla="*/ 552510 h 2213017"/>
              <a:gd name="connsiteX2" fmla="*/ 4592 w 3086512"/>
              <a:gd name="connsiteY2" fmla="*/ 178141 h 2213017"/>
              <a:gd name="connsiteX3" fmla="*/ 148525 w 3086512"/>
              <a:gd name="connsiteY3" fmla="*/ 25741 h 2213017"/>
              <a:gd name="connsiteX4" fmla="*/ 529525 w 3086512"/>
              <a:gd name="connsiteY4" fmla="*/ 25741 h 2213017"/>
              <a:gd name="connsiteX5" fmla="*/ 671520 w 3086512"/>
              <a:gd name="connsiteY5" fmla="*/ 21661 h 2213017"/>
              <a:gd name="connsiteX6" fmla="*/ 1314681 w 3086512"/>
              <a:gd name="connsiteY6" fmla="*/ 697056 h 2213017"/>
              <a:gd name="connsiteX7" fmla="*/ 1452392 w 3086512"/>
              <a:gd name="connsiteY7" fmla="*/ 736940 h 2213017"/>
              <a:gd name="connsiteX8" fmla="*/ 2197867 w 3086512"/>
              <a:gd name="connsiteY8" fmla="*/ 593619 h 2213017"/>
              <a:gd name="connsiteX9" fmla="*/ 2321500 w 3086512"/>
              <a:gd name="connsiteY9" fmla="*/ 680939 h 2213017"/>
              <a:gd name="connsiteX10" fmla="*/ 2504503 w 3086512"/>
              <a:gd name="connsiteY10" fmla="*/ 989411 h 2213017"/>
              <a:gd name="connsiteX11" fmla="*/ 3066363 w 3086512"/>
              <a:gd name="connsiteY11" fmla="*/ 1066529 h 2213017"/>
              <a:gd name="connsiteX12" fmla="*/ 2956194 w 3086512"/>
              <a:gd name="connsiteY12" fmla="*/ 2212283 h 2213017"/>
              <a:gd name="connsiteX0" fmla="*/ 301129 w 3086512"/>
              <a:gd name="connsiteY0" fmla="*/ 2209212 h 2236162"/>
              <a:gd name="connsiteX1" fmla="*/ 60390 w 3086512"/>
              <a:gd name="connsiteY1" fmla="*/ 575655 h 2236162"/>
              <a:gd name="connsiteX2" fmla="*/ 4592 w 3086512"/>
              <a:gd name="connsiteY2" fmla="*/ 201286 h 2236162"/>
              <a:gd name="connsiteX3" fmla="*/ 148525 w 3086512"/>
              <a:gd name="connsiteY3" fmla="*/ 48886 h 2236162"/>
              <a:gd name="connsiteX4" fmla="*/ 529525 w 3086512"/>
              <a:gd name="connsiteY4" fmla="*/ 48886 h 2236162"/>
              <a:gd name="connsiteX5" fmla="*/ 671520 w 3086512"/>
              <a:gd name="connsiteY5" fmla="*/ 44806 h 2236162"/>
              <a:gd name="connsiteX6" fmla="*/ 1272348 w 3086512"/>
              <a:gd name="connsiteY6" fmla="*/ 677868 h 2236162"/>
              <a:gd name="connsiteX7" fmla="*/ 1452392 w 3086512"/>
              <a:gd name="connsiteY7" fmla="*/ 760085 h 2236162"/>
              <a:gd name="connsiteX8" fmla="*/ 2197867 w 3086512"/>
              <a:gd name="connsiteY8" fmla="*/ 616764 h 2236162"/>
              <a:gd name="connsiteX9" fmla="*/ 2321500 w 3086512"/>
              <a:gd name="connsiteY9" fmla="*/ 704084 h 2236162"/>
              <a:gd name="connsiteX10" fmla="*/ 2504503 w 3086512"/>
              <a:gd name="connsiteY10" fmla="*/ 1012556 h 2236162"/>
              <a:gd name="connsiteX11" fmla="*/ 3066363 w 3086512"/>
              <a:gd name="connsiteY11" fmla="*/ 1089674 h 2236162"/>
              <a:gd name="connsiteX12" fmla="*/ 2956194 w 3086512"/>
              <a:gd name="connsiteY12" fmla="*/ 2235428 h 2236162"/>
              <a:gd name="connsiteX0" fmla="*/ 301129 w 3086512"/>
              <a:gd name="connsiteY0" fmla="*/ 2209212 h 2236162"/>
              <a:gd name="connsiteX1" fmla="*/ 60390 w 3086512"/>
              <a:gd name="connsiteY1" fmla="*/ 575655 h 2236162"/>
              <a:gd name="connsiteX2" fmla="*/ 4592 w 3086512"/>
              <a:gd name="connsiteY2" fmla="*/ 201286 h 2236162"/>
              <a:gd name="connsiteX3" fmla="*/ 148525 w 3086512"/>
              <a:gd name="connsiteY3" fmla="*/ 48886 h 2236162"/>
              <a:gd name="connsiteX4" fmla="*/ 529525 w 3086512"/>
              <a:gd name="connsiteY4" fmla="*/ 48886 h 2236162"/>
              <a:gd name="connsiteX5" fmla="*/ 671520 w 3086512"/>
              <a:gd name="connsiteY5" fmla="*/ 44806 h 2236162"/>
              <a:gd name="connsiteX6" fmla="*/ 1272348 w 3086512"/>
              <a:gd name="connsiteY6" fmla="*/ 677868 h 2236162"/>
              <a:gd name="connsiteX7" fmla="*/ 1443925 w 3086512"/>
              <a:gd name="connsiteY7" fmla="*/ 751618 h 2236162"/>
              <a:gd name="connsiteX8" fmla="*/ 2197867 w 3086512"/>
              <a:gd name="connsiteY8" fmla="*/ 616764 h 2236162"/>
              <a:gd name="connsiteX9" fmla="*/ 2321500 w 3086512"/>
              <a:gd name="connsiteY9" fmla="*/ 704084 h 2236162"/>
              <a:gd name="connsiteX10" fmla="*/ 2504503 w 3086512"/>
              <a:gd name="connsiteY10" fmla="*/ 1012556 h 2236162"/>
              <a:gd name="connsiteX11" fmla="*/ 3066363 w 3086512"/>
              <a:gd name="connsiteY11" fmla="*/ 1089674 h 2236162"/>
              <a:gd name="connsiteX12" fmla="*/ 2956194 w 3086512"/>
              <a:gd name="connsiteY12" fmla="*/ 2235428 h 2236162"/>
              <a:gd name="connsiteX0" fmla="*/ 301129 w 3086512"/>
              <a:gd name="connsiteY0" fmla="*/ 2209212 h 2236162"/>
              <a:gd name="connsiteX1" fmla="*/ 60390 w 3086512"/>
              <a:gd name="connsiteY1" fmla="*/ 575655 h 2236162"/>
              <a:gd name="connsiteX2" fmla="*/ 4592 w 3086512"/>
              <a:gd name="connsiteY2" fmla="*/ 201286 h 2236162"/>
              <a:gd name="connsiteX3" fmla="*/ 148525 w 3086512"/>
              <a:gd name="connsiteY3" fmla="*/ 48886 h 2236162"/>
              <a:gd name="connsiteX4" fmla="*/ 529525 w 3086512"/>
              <a:gd name="connsiteY4" fmla="*/ 48886 h 2236162"/>
              <a:gd name="connsiteX5" fmla="*/ 671520 w 3086512"/>
              <a:gd name="connsiteY5" fmla="*/ 44806 h 2236162"/>
              <a:gd name="connsiteX6" fmla="*/ 1272348 w 3086512"/>
              <a:gd name="connsiteY6" fmla="*/ 677868 h 2236162"/>
              <a:gd name="connsiteX7" fmla="*/ 1443925 w 3086512"/>
              <a:gd name="connsiteY7" fmla="*/ 751618 h 2236162"/>
              <a:gd name="connsiteX8" fmla="*/ 2197867 w 3086512"/>
              <a:gd name="connsiteY8" fmla="*/ 616764 h 2236162"/>
              <a:gd name="connsiteX9" fmla="*/ 2321500 w 3086512"/>
              <a:gd name="connsiteY9" fmla="*/ 704084 h 2236162"/>
              <a:gd name="connsiteX10" fmla="*/ 2504503 w 3086512"/>
              <a:gd name="connsiteY10" fmla="*/ 1012556 h 2236162"/>
              <a:gd name="connsiteX11" fmla="*/ 3066363 w 3086512"/>
              <a:gd name="connsiteY11" fmla="*/ 1089674 h 2236162"/>
              <a:gd name="connsiteX12" fmla="*/ 2956194 w 3086512"/>
              <a:gd name="connsiteY12" fmla="*/ 2235428 h 2236162"/>
              <a:gd name="connsiteX0" fmla="*/ 301129 w 3086512"/>
              <a:gd name="connsiteY0" fmla="*/ 2175573 h 2202523"/>
              <a:gd name="connsiteX1" fmla="*/ 60390 w 3086512"/>
              <a:gd name="connsiteY1" fmla="*/ 542016 h 2202523"/>
              <a:gd name="connsiteX2" fmla="*/ 4592 w 3086512"/>
              <a:gd name="connsiteY2" fmla="*/ 167647 h 2202523"/>
              <a:gd name="connsiteX3" fmla="*/ 148525 w 3086512"/>
              <a:gd name="connsiteY3" fmla="*/ 15247 h 2202523"/>
              <a:gd name="connsiteX4" fmla="*/ 529525 w 3086512"/>
              <a:gd name="connsiteY4" fmla="*/ 15247 h 2202523"/>
              <a:gd name="connsiteX5" fmla="*/ 747720 w 3086512"/>
              <a:gd name="connsiteY5" fmla="*/ 146634 h 2202523"/>
              <a:gd name="connsiteX6" fmla="*/ 1272348 w 3086512"/>
              <a:gd name="connsiteY6" fmla="*/ 644229 h 2202523"/>
              <a:gd name="connsiteX7" fmla="*/ 1443925 w 3086512"/>
              <a:gd name="connsiteY7" fmla="*/ 717979 h 2202523"/>
              <a:gd name="connsiteX8" fmla="*/ 2197867 w 3086512"/>
              <a:gd name="connsiteY8" fmla="*/ 583125 h 2202523"/>
              <a:gd name="connsiteX9" fmla="*/ 2321500 w 3086512"/>
              <a:gd name="connsiteY9" fmla="*/ 670445 h 2202523"/>
              <a:gd name="connsiteX10" fmla="*/ 2504503 w 3086512"/>
              <a:gd name="connsiteY10" fmla="*/ 978917 h 2202523"/>
              <a:gd name="connsiteX11" fmla="*/ 3066363 w 3086512"/>
              <a:gd name="connsiteY11" fmla="*/ 1056035 h 2202523"/>
              <a:gd name="connsiteX12" fmla="*/ 2956194 w 3086512"/>
              <a:gd name="connsiteY12" fmla="*/ 2201789 h 2202523"/>
              <a:gd name="connsiteX0" fmla="*/ 301129 w 3086512"/>
              <a:gd name="connsiteY0" fmla="*/ 2175573 h 2202523"/>
              <a:gd name="connsiteX1" fmla="*/ 60390 w 3086512"/>
              <a:gd name="connsiteY1" fmla="*/ 542016 h 2202523"/>
              <a:gd name="connsiteX2" fmla="*/ 4592 w 3086512"/>
              <a:gd name="connsiteY2" fmla="*/ 167647 h 2202523"/>
              <a:gd name="connsiteX3" fmla="*/ 148525 w 3086512"/>
              <a:gd name="connsiteY3" fmla="*/ 15247 h 2202523"/>
              <a:gd name="connsiteX4" fmla="*/ 529525 w 3086512"/>
              <a:gd name="connsiteY4" fmla="*/ 15247 h 2202523"/>
              <a:gd name="connsiteX5" fmla="*/ 747720 w 3086512"/>
              <a:gd name="connsiteY5" fmla="*/ 146634 h 2202523"/>
              <a:gd name="connsiteX6" fmla="*/ 1272348 w 3086512"/>
              <a:gd name="connsiteY6" fmla="*/ 644229 h 2202523"/>
              <a:gd name="connsiteX7" fmla="*/ 1562458 w 3086512"/>
              <a:gd name="connsiteY7" fmla="*/ 717979 h 2202523"/>
              <a:gd name="connsiteX8" fmla="*/ 2197867 w 3086512"/>
              <a:gd name="connsiteY8" fmla="*/ 583125 h 2202523"/>
              <a:gd name="connsiteX9" fmla="*/ 2321500 w 3086512"/>
              <a:gd name="connsiteY9" fmla="*/ 670445 h 2202523"/>
              <a:gd name="connsiteX10" fmla="*/ 2504503 w 3086512"/>
              <a:gd name="connsiteY10" fmla="*/ 978917 h 2202523"/>
              <a:gd name="connsiteX11" fmla="*/ 3066363 w 3086512"/>
              <a:gd name="connsiteY11" fmla="*/ 1056035 h 2202523"/>
              <a:gd name="connsiteX12" fmla="*/ 2956194 w 3086512"/>
              <a:gd name="connsiteY12" fmla="*/ 2201789 h 2202523"/>
              <a:gd name="connsiteX0" fmla="*/ 301129 w 3086512"/>
              <a:gd name="connsiteY0" fmla="*/ 2175573 h 2202523"/>
              <a:gd name="connsiteX1" fmla="*/ 60390 w 3086512"/>
              <a:gd name="connsiteY1" fmla="*/ 542016 h 2202523"/>
              <a:gd name="connsiteX2" fmla="*/ 4592 w 3086512"/>
              <a:gd name="connsiteY2" fmla="*/ 167647 h 2202523"/>
              <a:gd name="connsiteX3" fmla="*/ 148525 w 3086512"/>
              <a:gd name="connsiteY3" fmla="*/ 15247 h 2202523"/>
              <a:gd name="connsiteX4" fmla="*/ 529525 w 3086512"/>
              <a:gd name="connsiteY4" fmla="*/ 15247 h 2202523"/>
              <a:gd name="connsiteX5" fmla="*/ 747720 w 3086512"/>
              <a:gd name="connsiteY5" fmla="*/ 146634 h 2202523"/>
              <a:gd name="connsiteX6" fmla="*/ 1263881 w 3086512"/>
              <a:gd name="connsiteY6" fmla="*/ 618829 h 2202523"/>
              <a:gd name="connsiteX7" fmla="*/ 1562458 w 3086512"/>
              <a:gd name="connsiteY7" fmla="*/ 717979 h 2202523"/>
              <a:gd name="connsiteX8" fmla="*/ 2197867 w 3086512"/>
              <a:gd name="connsiteY8" fmla="*/ 583125 h 2202523"/>
              <a:gd name="connsiteX9" fmla="*/ 2321500 w 3086512"/>
              <a:gd name="connsiteY9" fmla="*/ 670445 h 2202523"/>
              <a:gd name="connsiteX10" fmla="*/ 2504503 w 3086512"/>
              <a:gd name="connsiteY10" fmla="*/ 978917 h 2202523"/>
              <a:gd name="connsiteX11" fmla="*/ 3066363 w 3086512"/>
              <a:gd name="connsiteY11" fmla="*/ 1056035 h 2202523"/>
              <a:gd name="connsiteX12" fmla="*/ 2956194 w 3086512"/>
              <a:gd name="connsiteY12" fmla="*/ 2201789 h 2202523"/>
              <a:gd name="connsiteX0" fmla="*/ 301129 w 3086512"/>
              <a:gd name="connsiteY0" fmla="*/ 2175573 h 2202523"/>
              <a:gd name="connsiteX1" fmla="*/ 60390 w 3086512"/>
              <a:gd name="connsiteY1" fmla="*/ 542016 h 2202523"/>
              <a:gd name="connsiteX2" fmla="*/ 4592 w 3086512"/>
              <a:gd name="connsiteY2" fmla="*/ 167647 h 2202523"/>
              <a:gd name="connsiteX3" fmla="*/ 148525 w 3086512"/>
              <a:gd name="connsiteY3" fmla="*/ 15247 h 2202523"/>
              <a:gd name="connsiteX4" fmla="*/ 529525 w 3086512"/>
              <a:gd name="connsiteY4" fmla="*/ 15247 h 2202523"/>
              <a:gd name="connsiteX5" fmla="*/ 747720 w 3086512"/>
              <a:gd name="connsiteY5" fmla="*/ 146634 h 2202523"/>
              <a:gd name="connsiteX6" fmla="*/ 1263881 w 3086512"/>
              <a:gd name="connsiteY6" fmla="*/ 618829 h 2202523"/>
              <a:gd name="connsiteX7" fmla="*/ 1562458 w 3086512"/>
              <a:gd name="connsiteY7" fmla="*/ 717979 h 2202523"/>
              <a:gd name="connsiteX8" fmla="*/ 2197867 w 3086512"/>
              <a:gd name="connsiteY8" fmla="*/ 583125 h 2202523"/>
              <a:gd name="connsiteX9" fmla="*/ 2321500 w 3086512"/>
              <a:gd name="connsiteY9" fmla="*/ 670445 h 2202523"/>
              <a:gd name="connsiteX10" fmla="*/ 2504503 w 3086512"/>
              <a:gd name="connsiteY10" fmla="*/ 978917 h 2202523"/>
              <a:gd name="connsiteX11" fmla="*/ 3066363 w 3086512"/>
              <a:gd name="connsiteY11" fmla="*/ 1056035 h 2202523"/>
              <a:gd name="connsiteX12" fmla="*/ 2956194 w 3086512"/>
              <a:gd name="connsiteY12" fmla="*/ 2201789 h 2202523"/>
              <a:gd name="connsiteX0" fmla="*/ 301129 w 3086512"/>
              <a:gd name="connsiteY0" fmla="*/ 2175573 h 2202523"/>
              <a:gd name="connsiteX1" fmla="*/ 60390 w 3086512"/>
              <a:gd name="connsiteY1" fmla="*/ 542016 h 2202523"/>
              <a:gd name="connsiteX2" fmla="*/ 4592 w 3086512"/>
              <a:gd name="connsiteY2" fmla="*/ 167647 h 2202523"/>
              <a:gd name="connsiteX3" fmla="*/ 148525 w 3086512"/>
              <a:gd name="connsiteY3" fmla="*/ 15247 h 2202523"/>
              <a:gd name="connsiteX4" fmla="*/ 529525 w 3086512"/>
              <a:gd name="connsiteY4" fmla="*/ 15247 h 2202523"/>
              <a:gd name="connsiteX5" fmla="*/ 747720 w 3086512"/>
              <a:gd name="connsiteY5" fmla="*/ 146634 h 2202523"/>
              <a:gd name="connsiteX6" fmla="*/ 1272347 w 3086512"/>
              <a:gd name="connsiteY6" fmla="*/ 593429 h 2202523"/>
              <a:gd name="connsiteX7" fmla="*/ 1562458 w 3086512"/>
              <a:gd name="connsiteY7" fmla="*/ 717979 h 2202523"/>
              <a:gd name="connsiteX8" fmla="*/ 2197867 w 3086512"/>
              <a:gd name="connsiteY8" fmla="*/ 583125 h 2202523"/>
              <a:gd name="connsiteX9" fmla="*/ 2321500 w 3086512"/>
              <a:gd name="connsiteY9" fmla="*/ 670445 h 2202523"/>
              <a:gd name="connsiteX10" fmla="*/ 2504503 w 3086512"/>
              <a:gd name="connsiteY10" fmla="*/ 978917 h 2202523"/>
              <a:gd name="connsiteX11" fmla="*/ 3066363 w 3086512"/>
              <a:gd name="connsiteY11" fmla="*/ 1056035 h 2202523"/>
              <a:gd name="connsiteX12" fmla="*/ 2956194 w 3086512"/>
              <a:gd name="connsiteY12" fmla="*/ 2201789 h 2202523"/>
              <a:gd name="connsiteX0" fmla="*/ 301129 w 3086512"/>
              <a:gd name="connsiteY0" fmla="*/ 2175573 h 2202523"/>
              <a:gd name="connsiteX1" fmla="*/ 60390 w 3086512"/>
              <a:gd name="connsiteY1" fmla="*/ 542016 h 2202523"/>
              <a:gd name="connsiteX2" fmla="*/ 4592 w 3086512"/>
              <a:gd name="connsiteY2" fmla="*/ 167647 h 2202523"/>
              <a:gd name="connsiteX3" fmla="*/ 148525 w 3086512"/>
              <a:gd name="connsiteY3" fmla="*/ 15247 h 2202523"/>
              <a:gd name="connsiteX4" fmla="*/ 529525 w 3086512"/>
              <a:gd name="connsiteY4" fmla="*/ 15247 h 2202523"/>
              <a:gd name="connsiteX5" fmla="*/ 747720 w 3086512"/>
              <a:gd name="connsiteY5" fmla="*/ 146634 h 2202523"/>
              <a:gd name="connsiteX6" fmla="*/ 1272347 w 3086512"/>
              <a:gd name="connsiteY6" fmla="*/ 593429 h 2202523"/>
              <a:gd name="connsiteX7" fmla="*/ 1520125 w 3086512"/>
              <a:gd name="connsiteY7" fmla="*/ 684113 h 2202523"/>
              <a:gd name="connsiteX8" fmla="*/ 2197867 w 3086512"/>
              <a:gd name="connsiteY8" fmla="*/ 583125 h 2202523"/>
              <a:gd name="connsiteX9" fmla="*/ 2321500 w 3086512"/>
              <a:gd name="connsiteY9" fmla="*/ 670445 h 2202523"/>
              <a:gd name="connsiteX10" fmla="*/ 2504503 w 3086512"/>
              <a:gd name="connsiteY10" fmla="*/ 978917 h 2202523"/>
              <a:gd name="connsiteX11" fmla="*/ 3066363 w 3086512"/>
              <a:gd name="connsiteY11" fmla="*/ 1056035 h 2202523"/>
              <a:gd name="connsiteX12" fmla="*/ 2956194 w 3086512"/>
              <a:gd name="connsiteY12" fmla="*/ 2201789 h 220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86512" h="2202523">
                <a:moveTo>
                  <a:pt x="301129" y="2175573"/>
                </a:moveTo>
                <a:cubicBezTo>
                  <a:pt x="204221" y="1227306"/>
                  <a:pt x="109813" y="876670"/>
                  <a:pt x="60390" y="542016"/>
                </a:cubicBezTo>
                <a:cubicBezTo>
                  <a:pt x="10967" y="207362"/>
                  <a:pt x="-10097" y="255442"/>
                  <a:pt x="4592" y="167647"/>
                </a:cubicBezTo>
                <a:cubicBezTo>
                  <a:pt x="19281" y="79852"/>
                  <a:pt x="61036" y="47702"/>
                  <a:pt x="148525" y="15247"/>
                </a:cubicBezTo>
                <a:cubicBezTo>
                  <a:pt x="236014" y="-17208"/>
                  <a:pt x="443770" y="11694"/>
                  <a:pt x="529525" y="15247"/>
                </a:cubicBezTo>
                <a:cubicBezTo>
                  <a:pt x="615280" y="18800"/>
                  <a:pt x="623916" y="50270"/>
                  <a:pt x="747720" y="146634"/>
                </a:cubicBezTo>
                <a:cubicBezTo>
                  <a:pt x="871524" y="242998"/>
                  <a:pt x="1143613" y="503849"/>
                  <a:pt x="1272347" y="593429"/>
                </a:cubicBezTo>
                <a:cubicBezTo>
                  <a:pt x="1401081" y="683009"/>
                  <a:pt x="1406794" y="715463"/>
                  <a:pt x="1520125" y="684113"/>
                </a:cubicBezTo>
                <a:cubicBezTo>
                  <a:pt x="1692723" y="661229"/>
                  <a:pt x="2064305" y="585403"/>
                  <a:pt x="2197867" y="583125"/>
                </a:cubicBezTo>
                <a:cubicBezTo>
                  <a:pt x="2331429" y="580847"/>
                  <a:pt x="2295794" y="598835"/>
                  <a:pt x="2321500" y="670445"/>
                </a:cubicBezTo>
                <a:cubicBezTo>
                  <a:pt x="2347206" y="742055"/>
                  <a:pt x="2416368" y="903635"/>
                  <a:pt x="2504503" y="978917"/>
                </a:cubicBezTo>
                <a:cubicBezTo>
                  <a:pt x="2778088" y="1162531"/>
                  <a:pt x="2991081" y="852223"/>
                  <a:pt x="3066363" y="1056035"/>
                </a:cubicBezTo>
                <a:cubicBezTo>
                  <a:pt x="3141645" y="1259847"/>
                  <a:pt x="2983736" y="2233003"/>
                  <a:pt x="2956194" y="2201789"/>
                </a:cubicBezTo>
              </a:path>
            </a:pathLst>
          </a:custGeom>
          <a:noFill/>
          <a:ln w="38100" cap="sq" cmpd="sng" algn="ctr">
            <a:solidFill>
              <a:srgbClr val="FFFF0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3" name="正方形/長方形 2">
            <a:extLst>
              <a:ext uri="{FF2B5EF4-FFF2-40B4-BE49-F238E27FC236}">
                <a16:creationId xmlns:a16="http://schemas.microsoft.com/office/drawing/2014/main" id="{0A915C7E-7C5F-4496-A5AF-7BCD8DD5AB29}"/>
              </a:ext>
            </a:extLst>
          </p:cNvPr>
          <p:cNvSpPr/>
          <p:nvPr/>
        </p:nvSpPr>
        <p:spPr bwMode="auto">
          <a:xfrm>
            <a:off x="2116667" y="3193362"/>
            <a:ext cx="2476345" cy="263623"/>
          </a:xfrm>
          <a:prstGeom prst="rect">
            <a:avLst/>
          </a:prstGeom>
          <a:solidFill>
            <a:srgbClr val="FFFF00"/>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solidFill>
                <a:schemeClr val="tx1"/>
              </a:solidFill>
              <a:effectLst/>
              <a:latin typeface="Times New Roman" pitchFamily="18" charset="0"/>
              <a:ea typeface="ＭＳ Ｐゴシック" pitchFamily="50" charset="-128"/>
            </a:endParaRPr>
          </a:p>
        </p:txBody>
      </p:sp>
      <p:sp>
        <p:nvSpPr>
          <p:cNvPr id="5" name="フリーフォーム: 図形 4">
            <a:extLst>
              <a:ext uri="{FF2B5EF4-FFF2-40B4-BE49-F238E27FC236}">
                <a16:creationId xmlns:a16="http://schemas.microsoft.com/office/drawing/2014/main" id="{D0619EEC-1B81-4C11-A786-61191629F3AA}"/>
              </a:ext>
            </a:extLst>
          </p:cNvPr>
          <p:cNvSpPr/>
          <p:nvPr/>
        </p:nvSpPr>
        <p:spPr bwMode="auto">
          <a:xfrm>
            <a:off x="1040212" y="3852332"/>
            <a:ext cx="3142321" cy="2431115"/>
          </a:xfrm>
          <a:custGeom>
            <a:avLst/>
            <a:gdLst>
              <a:gd name="connsiteX0" fmla="*/ 335411 w 3247944"/>
              <a:gd name="connsiteY0" fmla="*/ 2404534 h 2525140"/>
              <a:gd name="connsiteX1" fmla="*/ 335411 w 3247944"/>
              <a:gd name="connsiteY1" fmla="*/ 2336800 h 2525140"/>
              <a:gd name="connsiteX2" fmla="*/ 123744 w 3247944"/>
              <a:gd name="connsiteY2" fmla="*/ 626534 h 2525140"/>
              <a:gd name="connsiteX3" fmla="*/ 284611 w 3247944"/>
              <a:gd name="connsiteY3" fmla="*/ 465667 h 2525140"/>
              <a:gd name="connsiteX4" fmla="*/ 3247944 w 3247944"/>
              <a:gd name="connsiteY4" fmla="*/ 0 h 2525140"/>
              <a:gd name="connsiteX0" fmla="*/ 338716 w 3251249"/>
              <a:gd name="connsiteY0" fmla="*/ 2404534 h 2512532"/>
              <a:gd name="connsiteX1" fmla="*/ 338716 w 3251249"/>
              <a:gd name="connsiteY1" fmla="*/ 2336800 h 2512532"/>
              <a:gd name="connsiteX2" fmla="*/ 118582 w 3251249"/>
              <a:gd name="connsiteY2" fmla="*/ 821267 h 2512532"/>
              <a:gd name="connsiteX3" fmla="*/ 287916 w 3251249"/>
              <a:gd name="connsiteY3" fmla="*/ 465667 h 2512532"/>
              <a:gd name="connsiteX4" fmla="*/ 3251249 w 3251249"/>
              <a:gd name="connsiteY4" fmla="*/ 0 h 2512532"/>
              <a:gd name="connsiteX0" fmla="*/ 225703 w 3138236"/>
              <a:gd name="connsiteY0" fmla="*/ 2404534 h 2512532"/>
              <a:gd name="connsiteX1" fmla="*/ 225703 w 3138236"/>
              <a:gd name="connsiteY1" fmla="*/ 2336800 h 2512532"/>
              <a:gd name="connsiteX2" fmla="*/ 5569 w 3138236"/>
              <a:gd name="connsiteY2" fmla="*/ 821267 h 2512532"/>
              <a:gd name="connsiteX3" fmla="*/ 488170 w 3138236"/>
              <a:gd name="connsiteY3" fmla="*/ 397933 h 2512532"/>
              <a:gd name="connsiteX4" fmla="*/ 3138236 w 3138236"/>
              <a:gd name="connsiteY4" fmla="*/ 0 h 2512532"/>
              <a:gd name="connsiteX0" fmla="*/ 225703 w 3138236"/>
              <a:gd name="connsiteY0" fmla="*/ 2404534 h 2512532"/>
              <a:gd name="connsiteX1" fmla="*/ 225703 w 3138236"/>
              <a:gd name="connsiteY1" fmla="*/ 2336800 h 2512532"/>
              <a:gd name="connsiteX2" fmla="*/ 5569 w 3138236"/>
              <a:gd name="connsiteY2" fmla="*/ 821267 h 2512532"/>
              <a:gd name="connsiteX3" fmla="*/ 488170 w 3138236"/>
              <a:gd name="connsiteY3" fmla="*/ 397933 h 2512532"/>
              <a:gd name="connsiteX4" fmla="*/ 3138236 w 3138236"/>
              <a:gd name="connsiteY4" fmla="*/ 0 h 2512532"/>
              <a:gd name="connsiteX0" fmla="*/ 253099 w 3165632"/>
              <a:gd name="connsiteY0" fmla="*/ 2404534 h 2512532"/>
              <a:gd name="connsiteX1" fmla="*/ 253099 w 3165632"/>
              <a:gd name="connsiteY1" fmla="*/ 2336800 h 2512532"/>
              <a:gd name="connsiteX2" fmla="*/ 32965 w 3165632"/>
              <a:gd name="connsiteY2" fmla="*/ 821267 h 2512532"/>
              <a:gd name="connsiteX3" fmla="*/ 515566 w 3165632"/>
              <a:gd name="connsiteY3" fmla="*/ 397933 h 2512532"/>
              <a:gd name="connsiteX4" fmla="*/ 3165632 w 3165632"/>
              <a:gd name="connsiteY4" fmla="*/ 0 h 2512532"/>
              <a:gd name="connsiteX0" fmla="*/ 229990 w 3142523"/>
              <a:gd name="connsiteY0" fmla="*/ 2404534 h 2439779"/>
              <a:gd name="connsiteX1" fmla="*/ 172239 w 3142523"/>
              <a:gd name="connsiteY1" fmla="*/ 2076918 h 2439779"/>
              <a:gd name="connsiteX2" fmla="*/ 9856 w 3142523"/>
              <a:gd name="connsiteY2" fmla="*/ 821267 h 2439779"/>
              <a:gd name="connsiteX3" fmla="*/ 492457 w 3142523"/>
              <a:gd name="connsiteY3" fmla="*/ 397933 h 2439779"/>
              <a:gd name="connsiteX4" fmla="*/ 3142523 w 3142523"/>
              <a:gd name="connsiteY4" fmla="*/ 0 h 2439779"/>
              <a:gd name="connsiteX0" fmla="*/ 200912 w 3142321"/>
              <a:gd name="connsiteY0" fmla="*/ 2394909 h 2431115"/>
              <a:gd name="connsiteX1" fmla="*/ 172037 w 3142321"/>
              <a:gd name="connsiteY1" fmla="*/ 2076918 h 2431115"/>
              <a:gd name="connsiteX2" fmla="*/ 9654 w 3142321"/>
              <a:gd name="connsiteY2" fmla="*/ 821267 h 2431115"/>
              <a:gd name="connsiteX3" fmla="*/ 492255 w 3142321"/>
              <a:gd name="connsiteY3" fmla="*/ 397933 h 2431115"/>
              <a:gd name="connsiteX4" fmla="*/ 3142321 w 3142321"/>
              <a:gd name="connsiteY4" fmla="*/ 0 h 24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321" h="2431115">
                <a:moveTo>
                  <a:pt x="200912" y="2394909"/>
                </a:moveTo>
                <a:cubicBezTo>
                  <a:pt x="218551" y="2509208"/>
                  <a:pt x="203913" y="2339192"/>
                  <a:pt x="172037" y="2076918"/>
                </a:cubicBezTo>
                <a:cubicBezTo>
                  <a:pt x="140161" y="1814644"/>
                  <a:pt x="-43716" y="1101098"/>
                  <a:pt x="9654" y="821267"/>
                </a:cubicBezTo>
                <a:cubicBezTo>
                  <a:pt x="63024" y="541436"/>
                  <a:pt x="-28445" y="502355"/>
                  <a:pt x="492255" y="397933"/>
                </a:cubicBezTo>
                <a:cubicBezTo>
                  <a:pt x="1012955" y="293511"/>
                  <a:pt x="2637143" y="50800"/>
                  <a:pt x="3142321" y="0"/>
                </a:cubicBezTo>
              </a:path>
            </a:pathLst>
          </a:custGeom>
          <a:noFill/>
          <a:ln w="381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0" name="フリーフォーム: 図形 9">
            <a:extLst>
              <a:ext uri="{FF2B5EF4-FFF2-40B4-BE49-F238E27FC236}">
                <a16:creationId xmlns:a16="http://schemas.microsoft.com/office/drawing/2014/main" id="{34991059-181B-4349-A059-2F6ADC43428B}"/>
              </a:ext>
            </a:extLst>
          </p:cNvPr>
          <p:cNvSpPr/>
          <p:nvPr/>
        </p:nvSpPr>
        <p:spPr bwMode="auto">
          <a:xfrm>
            <a:off x="4318000" y="3708400"/>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2" name="正方形/長方形 11">
            <a:extLst>
              <a:ext uri="{FF2B5EF4-FFF2-40B4-BE49-F238E27FC236}">
                <a16:creationId xmlns:a16="http://schemas.microsoft.com/office/drawing/2014/main" id="{72B9AA84-41BF-4BB2-976D-8CE9075CE636}"/>
              </a:ext>
            </a:extLst>
          </p:cNvPr>
          <p:cNvSpPr/>
          <p:nvPr/>
        </p:nvSpPr>
        <p:spPr bwMode="auto">
          <a:xfrm>
            <a:off x="4152128" y="3690615"/>
            <a:ext cx="438072" cy="886425"/>
          </a:xfrm>
          <a:custGeom>
            <a:avLst/>
            <a:gdLst>
              <a:gd name="connsiteX0" fmla="*/ 0 w 302606"/>
              <a:gd name="connsiteY0" fmla="*/ 0 h 886425"/>
              <a:gd name="connsiteX1" fmla="*/ 302606 w 302606"/>
              <a:gd name="connsiteY1" fmla="*/ 0 h 886425"/>
              <a:gd name="connsiteX2" fmla="*/ 302606 w 302606"/>
              <a:gd name="connsiteY2" fmla="*/ 886425 h 886425"/>
              <a:gd name="connsiteX3" fmla="*/ 0 w 302606"/>
              <a:gd name="connsiteY3" fmla="*/ 886425 h 886425"/>
              <a:gd name="connsiteX4" fmla="*/ 0 w 302606"/>
              <a:gd name="connsiteY4" fmla="*/ 0 h 886425"/>
              <a:gd name="connsiteX0" fmla="*/ 169333 w 471939"/>
              <a:gd name="connsiteY0" fmla="*/ 0 h 886425"/>
              <a:gd name="connsiteX1" fmla="*/ 471939 w 471939"/>
              <a:gd name="connsiteY1" fmla="*/ 0 h 886425"/>
              <a:gd name="connsiteX2" fmla="*/ 471939 w 471939"/>
              <a:gd name="connsiteY2" fmla="*/ 886425 h 886425"/>
              <a:gd name="connsiteX3" fmla="*/ 169333 w 471939"/>
              <a:gd name="connsiteY3" fmla="*/ 886425 h 886425"/>
              <a:gd name="connsiteX4" fmla="*/ 0 w 471939"/>
              <a:gd name="connsiteY4" fmla="*/ 353025 h 886425"/>
              <a:gd name="connsiteX5" fmla="*/ 169333 w 471939"/>
              <a:gd name="connsiteY5" fmla="*/ 0 h 886425"/>
              <a:gd name="connsiteX0" fmla="*/ 169333 w 471939"/>
              <a:gd name="connsiteY0" fmla="*/ 0 h 886425"/>
              <a:gd name="connsiteX1" fmla="*/ 471939 w 471939"/>
              <a:gd name="connsiteY1" fmla="*/ 0 h 886425"/>
              <a:gd name="connsiteX2" fmla="*/ 471939 w 471939"/>
              <a:gd name="connsiteY2" fmla="*/ 886425 h 886425"/>
              <a:gd name="connsiteX3" fmla="*/ 160867 w 471939"/>
              <a:gd name="connsiteY3" fmla="*/ 750958 h 886425"/>
              <a:gd name="connsiteX4" fmla="*/ 0 w 471939"/>
              <a:gd name="connsiteY4" fmla="*/ 353025 h 886425"/>
              <a:gd name="connsiteX5" fmla="*/ 169333 w 471939"/>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27000 w 438072"/>
              <a:gd name="connsiteY3" fmla="*/ 750958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27000 w 438072"/>
              <a:gd name="connsiteY3" fmla="*/ 750958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27000 w 438072"/>
              <a:gd name="connsiteY3" fmla="*/ 750958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27000 w 438072"/>
              <a:gd name="connsiteY3" fmla="*/ 750958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27000 w 438072"/>
              <a:gd name="connsiteY3" fmla="*/ 750958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27000 w 438072"/>
              <a:gd name="connsiteY3" fmla="*/ 750958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40252 w 438072"/>
              <a:gd name="connsiteY3" fmla="*/ 734393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40252 w 438072"/>
              <a:gd name="connsiteY3" fmla="*/ 734393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46878 w 438072"/>
              <a:gd name="connsiteY3" fmla="*/ 721141 h 886425"/>
              <a:gd name="connsiteX4" fmla="*/ 0 w 438072"/>
              <a:gd name="connsiteY4" fmla="*/ 344558 h 886425"/>
              <a:gd name="connsiteX5" fmla="*/ 135466 w 438072"/>
              <a:gd name="connsiteY5" fmla="*/ 0 h 886425"/>
              <a:gd name="connsiteX0" fmla="*/ 135466 w 438072"/>
              <a:gd name="connsiteY0" fmla="*/ 0 h 886425"/>
              <a:gd name="connsiteX1" fmla="*/ 438072 w 438072"/>
              <a:gd name="connsiteY1" fmla="*/ 0 h 886425"/>
              <a:gd name="connsiteX2" fmla="*/ 438072 w 438072"/>
              <a:gd name="connsiteY2" fmla="*/ 886425 h 886425"/>
              <a:gd name="connsiteX3" fmla="*/ 146878 w 438072"/>
              <a:gd name="connsiteY3" fmla="*/ 721141 h 886425"/>
              <a:gd name="connsiteX4" fmla="*/ 0 w 438072"/>
              <a:gd name="connsiteY4" fmla="*/ 344558 h 886425"/>
              <a:gd name="connsiteX5" fmla="*/ 135466 w 438072"/>
              <a:gd name="connsiteY5" fmla="*/ 0 h 88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072" h="886425">
                <a:moveTo>
                  <a:pt x="135466" y="0"/>
                </a:moveTo>
                <a:lnTo>
                  <a:pt x="438072" y="0"/>
                </a:lnTo>
                <a:lnTo>
                  <a:pt x="438072" y="886425"/>
                </a:lnTo>
                <a:cubicBezTo>
                  <a:pt x="334381" y="841269"/>
                  <a:pt x="202709" y="782740"/>
                  <a:pt x="146878" y="721141"/>
                </a:cubicBezTo>
                <a:cubicBezTo>
                  <a:pt x="91047" y="659542"/>
                  <a:pt x="9448" y="558556"/>
                  <a:pt x="0" y="344558"/>
                </a:cubicBezTo>
                <a:cubicBezTo>
                  <a:pt x="25277" y="180010"/>
                  <a:pt x="53867" y="114853"/>
                  <a:pt x="135466" y="0"/>
                </a:cubicBezTo>
                <a:close/>
              </a:path>
            </a:pathLst>
          </a:custGeom>
          <a:solidFill>
            <a:srgbClr val="FF66FF"/>
          </a:solidFill>
          <a:ln w="127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97795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 Box 159"/>
          <p:cNvSpPr txBox="1">
            <a:spLocks noChangeArrowheads="1"/>
          </p:cNvSpPr>
          <p:nvPr/>
        </p:nvSpPr>
        <p:spPr bwMode="auto">
          <a:xfrm>
            <a:off x="0" y="549275"/>
            <a:ext cx="9144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en-US" altLang="ja-JP" sz="2800" dirty="0">
                <a:ea typeface="ＭＳ ゴシック" pitchFamily="49" charset="-128"/>
              </a:rPr>
              <a:t>1</a:t>
            </a:r>
            <a:r>
              <a:rPr lang="ja-JP" altLang="en-US" sz="2800" dirty="0">
                <a:ea typeface="ＭＳ ゴシック" pitchFamily="49" charset="-128"/>
              </a:rPr>
              <a:t>　スライド</a:t>
            </a:r>
            <a:r>
              <a:rPr lang="en-US" altLang="ja-JP" sz="2800" dirty="0">
                <a:ea typeface="ＭＳ ゴシック" pitchFamily="49" charset="-128"/>
              </a:rPr>
              <a:t>3, 4</a:t>
            </a:r>
            <a:r>
              <a:rPr lang="ja-JP" altLang="en-US" sz="2800" dirty="0">
                <a:ea typeface="ＭＳ ゴシック" pitchFamily="49" charset="-128"/>
              </a:rPr>
              <a:t>ページの国立科学博物館クーロン力実験装置の動画を見てどのような現象が起こっているか説明せよ。</a:t>
            </a:r>
            <a:endParaRPr lang="ja-JP" altLang="en-US" sz="2800" dirty="0">
              <a:solidFill>
                <a:schemeClr val="accent1">
                  <a:lumMod val="75000"/>
                </a:schemeClr>
              </a:solidFill>
              <a:ea typeface="ＭＳ ゴシック" pitchFamily="49" charset="-128"/>
            </a:endParaRPr>
          </a:p>
        </p:txBody>
      </p:sp>
      <p:sp>
        <p:nvSpPr>
          <p:cNvPr id="5" name="Text Box 159"/>
          <p:cNvSpPr txBox="1">
            <a:spLocks noChangeArrowheads="1"/>
          </p:cNvSpPr>
          <p:nvPr/>
        </p:nvSpPr>
        <p:spPr bwMode="auto">
          <a:xfrm>
            <a:off x="0" y="2008540"/>
            <a:ext cx="9144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itchFamily="18" charset="0"/>
                <a:ea typeface="ＭＳ Ｐゴシック" pitchFamily="50" charset="-128"/>
              </a:defRPr>
            </a:lvl1pPr>
            <a:lvl2pPr marL="742950" indent="-285750">
              <a:spcBef>
                <a:spcPct val="20000"/>
              </a:spcBef>
              <a:buChar char="–"/>
              <a:defRPr kumimoji="1" sz="2800">
                <a:solidFill>
                  <a:schemeClr val="tx1"/>
                </a:solidFill>
                <a:latin typeface="Times New Roman" pitchFamily="18" charset="0"/>
                <a:ea typeface="ＭＳ Ｐゴシック" pitchFamily="50" charset="-128"/>
              </a:defRPr>
            </a:lvl2pPr>
            <a:lvl3pPr marL="1143000" indent="-228600">
              <a:spcBef>
                <a:spcPct val="20000"/>
              </a:spcBef>
              <a:buChar char="•"/>
              <a:defRPr kumimoji="1" sz="2400">
                <a:solidFill>
                  <a:schemeClr val="tx1"/>
                </a:solidFill>
                <a:latin typeface="Times New Roman" pitchFamily="18" charset="0"/>
                <a:ea typeface="ＭＳ Ｐゴシック" pitchFamily="50" charset="-128"/>
              </a:defRPr>
            </a:lvl3pPr>
            <a:lvl4pPr marL="1600200" indent="-228600">
              <a:spcBef>
                <a:spcPct val="20000"/>
              </a:spcBef>
              <a:buChar char="–"/>
              <a:defRPr kumimoji="1" sz="2000">
                <a:solidFill>
                  <a:schemeClr val="tx1"/>
                </a:solidFill>
                <a:latin typeface="Times New Roman" pitchFamily="18" charset="0"/>
                <a:ea typeface="ＭＳ Ｐゴシック" pitchFamily="50" charset="-128"/>
              </a:defRPr>
            </a:lvl4pPr>
            <a:lvl5pPr marL="2057400" indent="-22860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eaLnBrk="1" hangingPunct="1">
              <a:spcBef>
                <a:spcPct val="0"/>
              </a:spcBef>
              <a:buFontTx/>
              <a:buNone/>
            </a:pPr>
            <a:r>
              <a:rPr lang="ja-JP" altLang="en-US" sz="2800" dirty="0">
                <a:ea typeface="ＭＳ ゴシック" pitchFamily="49" charset="-128"/>
              </a:rPr>
              <a:t>解答　はじめ、①の状態では白球と金属棒</a:t>
            </a:r>
            <a:r>
              <a:rPr lang="en-US" altLang="ja-JP" sz="2800" dirty="0">
                <a:ea typeface="ＭＳ ゴシック" pitchFamily="49" charset="-128"/>
              </a:rPr>
              <a:t>A,B</a:t>
            </a:r>
            <a:r>
              <a:rPr lang="ja-JP" altLang="en-US" sz="2800" dirty="0">
                <a:ea typeface="ＭＳ ゴシック" pitchFamily="49" charset="-128"/>
              </a:rPr>
              <a:t>はアースにつながっているので白球は電荷を持っていません。金属球には大量の電気が蓄えられていると考えられます。</a:t>
            </a:r>
            <a:endParaRPr lang="en-US" altLang="ja-JP" sz="2800" dirty="0">
              <a:ea typeface="ＭＳ ゴシック" pitchFamily="49" charset="-128"/>
            </a:endParaRPr>
          </a:p>
          <a:p>
            <a:pPr eaLnBrk="1" hangingPunct="1">
              <a:spcBef>
                <a:spcPct val="0"/>
              </a:spcBef>
              <a:buFontTx/>
              <a:buNone/>
            </a:pPr>
            <a:r>
              <a:rPr lang="ja-JP" altLang="en-US" sz="2800" dirty="0">
                <a:ea typeface="ＭＳ ゴシック" pitchFamily="49" charset="-128"/>
              </a:rPr>
              <a:t>次に黒い箱の中にある動力により②のように金属棒</a:t>
            </a:r>
            <a:r>
              <a:rPr lang="en-US" altLang="ja-JP" sz="2800" dirty="0">
                <a:ea typeface="ＭＳ ゴシック" pitchFamily="49" charset="-128"/>
              </a:rPr>
              <a:t>A, B</a:t>
            </a:r>
            <a:r>
              <a:rPr lang="ja-JP" altLang="en-US" sz="2800" dirty="0">
                <a:ea typeface="ＭＳ ゴシック" pitchFamily="49" charset="-128"/>
              </a:rPr>
              <a:t>が離れ</a:t>
            </a:r>
            <a:r>
              <a:rPr lang="en-US" altLang="ja-JP" sz="2800" dirty="0">
                <a:ea typeface="ＭＳ ゴシック" pitchFamily="49" charset="-128"/>
              </a:rPr>
              <a:t>,</a:t>
            </a:r>
            <a:r>
              <a:rPr lang="ja-JP" altLang="en-US" sz="2800" dirty="0">
                <a:ea typeface="ＭＳ ゴシック" pitchFamily="49" charset="-128"/>
              </a:rPr>
              <a:t>金属棒</a:t>
            </a:r>
            <a:r>
              <a:rPr lang="en-US" altLang="ja-JP" sz="2800" dirty="0">
                <a:ea typeface="ＭＳ ゴシック" pitchFamily="49" charset="-128"/>
              </a:rPr>
              <a:t>C</a:t>
            </a:r>
            <a:r>
              <a:rPr lang="ja-JP" altLang="en-US" sz="2800" dirty="0">
                <a:ea typeface="ＭＳ ゴシック" pitchFamily="49" charset="-128"/>
              </a:rPr>
              <a:t>が金属球と金属棒</a:t>
            </a:r>
            <a:r>
              <a:rPr lang="en-US" altLang="ja-JP" sz="2800" dirty="0">
                <a:ea typeface="ＭＳ ゴシック" pitchFamily="49" charset="-128"/>
              </a:rPr>
              <a:t>A</a:t>
            </a:r>
            <a:r>
              <a:rPr lang="ja-JP" altLang="en-US" sz="2800" dirty="0">
                <a:ea typeface="ＭＳ ゴシック" pitchFamily="49" charset="-128"/>
              </a:rPr>
              <a:t>を接続すると白球が帯電します。その結果③のように赤球が反発して動き出したものと思われます。赤球は細いワイヤで吊るされた棒の先についているので動きやすくなっています。白球と赤球の間は塗料のため通電せず、赤球は初めから終わりまで金属球と同じ電荷を持っていて反発したものと考えられます。</a:t>
            </a:r>
            <a:endParaRPr lang="en-US" altLang="ja-JP" sz="2800" dirty="0">
              <a:ea typeface="ＭＳ ゴシック" pitchFamily="49" charset="-128"/>
            </a:endParaRPr>
          </a:p>
        </p:txBody>
      </p:sp>
      <p:sp>
        <p:nvSpPr>
          <p:cNvPr id="11" name="Rectangle 7">
            <a:extLst>
              <a:ext uri="{FF2B5EF4-FFF2-40B4-BE49-F238E27FC236}">
                <a16:creationId xmlns:a16="http://schemas.microsoft.com/office/drawing/2014/main" id="{82049C08-B46E-441D-B5D4-67CF2FC3AD82}"/>
              </a:ext>
            </a:extLst>
          </p:cNvPr>
          <p:cNvSpPr txBox="1">
            <a:spLocks noChangeArrowheads="1"/>
          </p:cNvSpPr>
          <p:nvPr/>
        </p:nvSpPr>
        <p:spPr bwMode="auto">
          <a:xfrm>
            <a:off x="0" y="0"/>
            <a:ext cx="2818614"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a:lstStyle>
          <a:p>
            <a:pPr algn="l"/>
            <a:r>
              <a:rPr lang="ja-JP" altLang="en-US" sz="2800" kern="0" dirty="0">
                <a:solidFill>
                  <a:srgbClr val="3333FF"/>
                </a:solidFill>
              </a:rPr>
              <a:t>第</a:t>
            </a:r>
            <a:r>
              <a:rPr lang="en-US" altLang="ja-JP" sz="2800" kern="0" dirty="0">
                <a:solidFill>
                  <a:srgbClr val="3333FF"/>
                </a:solidFill>
              </a:rPr>
              <a:t>1</a:t>
            </a:r>
            <a:r>
              <a:rPr lang="ja-JP" altLang="en-US" sz="2800" kern="0" dirty="0">
                <a:solidFill>
                  <a:srgbClr val="3333FF"/>
                </a:solidFill>
              </a:rPr>
              <a:t>回課題</a:t>
            </a:r>
            <a:endParaRPr lang="zh-TW" altLang="en-US" sz="2800" kern="0" dirty="0">
              <a:solidFill>
                <a:srgbClr val="3333FF"/>
              </a:solidFill>
            </a:endParaRPr>
          </a:p>
        </p:txBody>
      </p:sp>
    </p:spTree>
    <p:extLst>
      <p:ext uri="{BB962C8B-B14F-4D97-AF65-F5344CB8AC3E}">
        <p14:creationId xmlns:p14="http://schemas.microsoft.com/office/powerpoint/2010/main" val="59822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26555" y="6609"/>
            <a:ext cx="9144000" cy="2246769"/>
          </a:xfrm>
          <a:prstGeom prst="rect">
            <a:avLst/>
          </a:prstGeom>
        </p:spPr>
        <p:txBody>
          <a:bodyPr wrap="square">
            <a:spAutoFit/>
          </a:bodyPr>
          <a:lstStyle/>
          <a:p>
            <a:pPr algn="just">
              <a:spcAft>
                <a:spcPts val="0"/>
              </a:spcAft>
            </a:pPr>
            <a:r>
              <a:rPr lang="ja-JP" altLang="en-US" kern="100" dirty="0">
                <a:latin typeface="Times New Roman"/>
                <a:ea typeface="ＭＳ 明朝"/>
                <a:cs typeface="Times New Roman"/>
              </a:rPr>
              <a:t>課題</a:t>
            </a:r>
            <a:r>
              <a:rPr lang="en-US" altLang="ja-JP" kern="100" dirty="0">
                <a:latin typeface="Times New Roman"/>
                <a:ea typeface="ＭＳ 明朝"/>
                <a:cs typeface="Times New Roman"/>
              </a:rPr>
              <a:t>1.</a:t>
            </a:r>
            <a:r>
              <a:rPr lang="ja-JP" altLang="en-US" kern="100" dirty="0">
                <a:latin typeface="Times New Roman"/>
                <a:ea typeface="ＭＳ 明朝"/>
                <a:cs typeface="Times New Roman"/>
              </a:rPr>
              <a:t> </a:t>
            </a:r>
            <a:r>
              <a:rPr lang="ja-JP" altLang="ja-JP" kern="100" dirty="0">
                <a:latin typeface="Times New Roman"/>
                <a:ea typeface="ＭＳ 明朝"/>
                <a:cs typeface="Times New Roman"/>
              </a:rPr>
              <a:t>原点を中心とする半径</a:t>
            </a:r>
            <a:r>
              <a:rPr lang="en-US" altLang="ja-JP" i="1" kern="100" dirty="0">
                <a:latin typeface="Bookman Old Style"/>
                <a:ea typeface="ＭＳ 明朝"/>
                <a:cs typeface="Times New Roman"/>
              </a:rPr>
              <a:t>a</a:t>
            </a:r>
            <a:r>
              <a:rPr lang="en-US" altLang="ja-JP" kern="100" dirty="0">
                <a:latin typeface="Times New Roman"/>
                <a:ea typeface="ＭＳ 明朝"/>
                <a:cs typeface="Times New Roman"/>
              </a:rPr>
              <a:t>,</a:t>
            </a:r>
            <a:r>
              <a:rPr lang="ja-JP" altLang="en-US" kern="100" dirty="0">
                <a:latin typeface="Times New Roman"/>
                <a:ea typeface="ＭＳ 明朝"/>
                <a:cs typeface="Times New Roman"/>
              </a:rPr>
              <a:t> </a:t>
            </a:r>
            <a:r>
              <a:rPr lang="en-US" altLang="ja-JP" kern="100" dirty="0">
                <a:latin typeface="Times New Roman"/>
                <a:ea typeface="ＭＳ 明朝"/>
                <a:cs typeface="Times New Roman"/>
              </a:rPr>
              <a:t>2</a:t>
            </a:r>
            <a:r>
              <a:rPr lang="en-US" altLang="ja-JP" i="1" kern="100" dirty="0">
                <a:latin typeface="Bookman Old Style"/>
                <a:ea typeface="ＭＳ 明朝"/>
                <a:cs typeface="Times New Roman"/>
              </a:rPr>
              <a:t>a</a:t>
            </a:r>
            <a:r>
              <a:rPr lang="ja-JP" altLang="ja-JP" kern="100" dirty="0">
                <a:latin typeface="Times New Roman"/>
                <a:ea typeface="ＭＳ 明朝"/>
                <a:cs typeface="Times New Roman"/>
              </a:rPr>
              <a:t>の球殻</a:t>
            </a:r>
            <a:r>
              <a:rPr lang="ja-JP" altLang="en-US" kern="100" dirty="0">
                <a:latin typeface="Times New Roman"/>
                <a:ea typeface="ＭＳ 明朝"/>
                <a:cs typeface="Times New Roman"/>
              </a:rPr>
              <a:t>に</a:t>
            </a:r>
            <a:r>
              <a:rPr lang="ja-JP" altLang="ja-JP" kern="100" dirty="0">
                <a:latin typeface="Times New Roman"/>
                <a:ea typeface="ＭＳ 明朝"/>
                <a:cs typeface="Times New Roman"/>
              </a:rPr>
              <a:t>電荷</a:t>
            </a:r>
            <a:r>
              <a:rPr lang="en-US" altLang="ja-JP" kern="100" dirty="0">
                <a:latin typeface="Symbol" panose="05050102010706020507" pitchFamily="18" charset="2"/>
                <a:ea typeface="ＭＳ 明朝"/>
                <a:cs typeface="Times New Roman"/>
              </a:rPr>
              <a:t>-</a:t>
            </a:r>
            <a:r>
              <a:rPr lang="en-US" altLang="ja-JP" i="1" kern="100" dirty="0">
                <a:latin typeface="Bookman Old Style"/>
                <a:ea typeface="ＭＳ 明朝"/>
                <a:cs typeface="Times New Roman"/>
              </a:rPr>
              <a:t>Q</a:t>
            </a:r>
            <a:r>
              <a:rPr lang="en-US" altLang="ja-JP" kern="100" dirty="0">
                <a:latin typeface="Times New Roman"/>
                <a:ea typeface="ＭＳ 明朝"/>
                <a:cs typeface="Times New Roman"/>
              </a:rPr>
              <a:t>, </a:t>
            </a:r>
            <a:r>
              <a:rPr lang="en-US" altLang="ja-JP" i="1" kern="100" dirty="0">
                <a:latin typeface="Bookman Old Style"/>
                <a:ea typeface="ＭＳ 明朝"/>
                <a:cs typeface="Times New Roman"/>
              </a:rPr>
              <a:t>Q</a:t>
            </a:r>
            <a:r>
              <a:rPr lang="ja-JP" altLang="ja-JP" kern="100" dirty="0">
                <a:latin typeface="Times New Roman"/>
                <a:ea typeface="ＭＳ 明朝"/>
                <a:cs typeface="Times New Roman"/>
              </a:rPr>
              <a:t>が</a:t>
            </a:r>
            <a:r>
              <a:rPr lang="ja-JP" altLang="en-US" kern="100" dirty="0">
                <a:latin typeface="Times New Roman"/>
                <a:ea typeface="ＭＳ 明朝"/>
                <a:cs typeface="Times New Roman"/>
              </a:rPr>
              <a:t>それぞれ</a:t>
            </a:r>
            <a:r>
              <a:rPr lang="ja-JP" altLang="ja-JP" kern="100" dirty="0">
                <a:latin typeface="Times New Roman"/>
                <a:ea typeface="ＭＳ 明朝"/>
                <a:cs typeface="Times New Roman"/>
              </a:rPr>
              <a:t>一様に分布している。</a:t>
            </a:r>
            <a:r>
              <a:rPr lang="ja-JP" altLang="en-US" kern="100" dirty="0">
                <a:latin typeface="Times New Roman"/>
                <a:ea typeface="ＭＳ 明朝"/>
                <a:cs typeface="Times New Roman"/>
              </a:rPr>
              <a:t>球対称性より電場は動径方向成分のみで、</a:t>
            </a:r>
            <a:r>
              <a:rPr lang="ja-JP" altLang="ja-JP" kern="100" dirty="0">
                <a:latin typeface="Times New Roman"/>
                <a:ea typeface="ＭＳ 明朝"/>
                <a:cs typeface="Times New Roman"/>
              </a:rPr>
              <a:t>原点からの</a:t>
            </a:r>
            <a:r>
              <a:rPr lang="ja-JP" altLang="ja-JP" dirty="0">
                <a:latin typeface="Times New Roman"/>
                <a:ea typeface="ＭＳ 明朝"/>
                <a:cs typeface="Times New Roman"/>
              </a:rPr>
              <a:t>距離</a:t>
            </a:r>
            <a:r>
              <a:rPr lang="en-US" altLang="ja-JP" i="1" dirty="0">
                <a:latin typeface="Bookman Old Style"/>
                <a:ea typeface="ＭＳ 明朝"/>
                <a:cs typeface="Times New Roman"/>
              </a:rPr>
              <a:t>r</a:t>
            </a:r>
            <a:r>
              <a:rPr lang="ja-JP" altLang="ja-JP" dirty="0">
                <a:latin typeface="Times New Roman"/>
                <a:ea typeface="ＭＳ 明朝"/>
                <a:cs typeface="Times New Roman"/>
              </a:rPr>
              <a:t>の</a:t>
            </a:r>
            <a:r>
              <a:rPr lang="ja-JP" altLang="en-US" dirty="0">
                <a:latin typeface="Times New Roman"/>
                <a:ea typeface="ＭＳ 明朝"/>
                <a:cs typeface="Times New Roman"/>
              </a:rPr>
              <a:t>みの関数である。ガウスの法則を用いて各</a:t>
            </a:r>
            <a:r>
              <a:rPr lang="ja-JP" altLang="ja-JP" dirty="0">
                <a:latin typeface="Times New Roman"/>
                <a:ea typeface="ＭＳ 明朝"/>
                <a:cs typeface="Times New Roman"/>
              </a:rPr>
              <a:t>点での</a:t>
            </a:r>
            <a:r>
              <a:rPr lang="ja-JP" altLang="en-US" kern="100" dirty="0">
                <a:latin typeface="Times New Roman"/>
                <a:ea typeface="ＭＳ 明朝"/>
                <a:cs typeface="Times New Roman"/>
              </a:rPr>
              <a:t>電場の動径方向成分</a:t>
            </a:r>
            <a:r>
              <a:rPr lang="en-US" altLang="ja-JP" i="1" kern="100" dirty="0">
                <a:solidFill>
                  <a:srgbClr val="000000"/>
                </a:solidFill>
                <a:latin typeface="Bookman Old Style"/>
                <a:ea typeface="ＭＳ 明朝"/>
                <a:cs typeface="Times New Roman"/>
              </a:rPr>
              <a:t>E</a:t>
            </a:r>
            <a:r>
              <a:rPr lang="ja-JP" altLang="ja-JP" dirty="0">
                <a:latin typeface="Times New Roman"/>
                <a:ea typeface="ＭＳ 明朝"/>
                <a:cs typeface="Times New Roman"/>
              </a:rPr>
              <a:t>を求め</a:t>
            </a:r>
            <a:r>
              <a:rPr lang="ja-JP" altLang="en-US" dirty="0">
                <a:latin typeface="Times New Roman"/>
                <a:ea typeface="ＭＳ 明朝"/>
                <a:cs typeface="Times New Roman"/>
              </a:rPr>
              <a:t>、電気力線を図示せよ</a:t>
            </a:r>
            <a:r>
              <a:rPr lang="ja-JP" altLang="ja-JP" dirty="0">
                <a:latin typeface="Times New Roman"/>
                <a:ea typeface="ＭＳ 明朝"/>
                <a:cs typeface="Times New Roman"/>
              </a:rPr>
              <a:t>。</a:t>
            </a:r>
            <a:endParaRPr lang="ja-JP" altLang="en-US" dirty="0"/>
          </a:p>
        </p:txBody>
      </p:sp>
      <p:sp>
        <p:nvSpPr>
          <p:cNvPr id="101" name="円/楕円 83">
            <a:extLst>
              <a:ext uri="{FF2B5EF4-FFF2-40B4-BE49-F238E27FC236}">
                <a16:creationId xmlns:a16="http://schemas.microsoft.com/office/drawing/2014/main" id="{C4B05623-BE04-43CD-A64A-801EACFA65A3}"/>
              </a:ext>
            </a:extLst>
          </p:cNvPr>
          <p:cNvSpPr>
            <a:spLocks noChangeAspect="1"/>
          </p:cNvSpPr>
          <p:nvPr/>
        </p:nvSpPr>
        <p:spPr bwMode="auto">
          <a:xfrm>
            <a:off x="5217157" y="2582437"/>
            <a:ext cx="3471886" cy="3496480"/>
          </a:xfrm>
          <a:prstGeom prst="ellipse">
            <a:avLst/>
          </a:prstGeom>
          <a:gradFill flip="none" rotWithShape="1">
            <a:gsLst>
              <a:gs pos="100000">
                <a:srgbClr val="FF66FF"/>
              </a:gs>
              <a:gs pos="44000">
                <a:schemeClr val="accent1">
                  <a:tint val="44500"/>
                  <a:satMod val="160000"/>
                  <a:alpha val="0"/>
                  <a:lumMod val="0"/>
                  <a:lumOff val="100000"/>
                </a:schemeClr>
              </a:gs>
              <a:gs pos="100000">
                <a:schemeClr val="accent1">
                  <a:tint val="23500"/>
                  <a:satMod val="160000"/>
                  <a:lumMod val="0"/>
                  <a:lumOff val="100000"/>
                </a:schemeClr>
              </a:gs>
            </a:gsLst>
            <a:path path="circle">
              <a:fillToRect l="50000" t="50000" r="50000" b="50000"/>
            </a:path>
            <a:tileRect/>
          </a:gradFill>
          <a:ln w="127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24" name="正方形/長方形 23">
            <a:extLst>
              <a:ext uri="{FF2B5EF4-FFF2-40B4-BE49-F238E27FC236}">
                <a16:creationId xmlns:a16="http://schemas.microsoft.com/office/drawing/2014/main" id="{06ED39A0-577C-48FF-A858-5FF1CEA623D0}"/>
              </a:ext>
            </a:extLst>
          </p:cNvPr>
          <p:cNvSpPr/>
          <p:nvPr/>
        </p:nvSpPr>
        <p:spPr>
          <a:xfrm>
            <a:off x="0" y="2514988"/>
            <a:ext cx="4828477" cy="3970318"/>
          </a:xfrm>
          <a:prstGeom prst="rect">
            <a:avLst/>
          </a:prstGeom>
        </p:spPr>
        <p:txBody>
          <a:bodyPr wrap="square">
            <a:spAutoFit/>
          </a:bodyPr>
          <a:lstStyle/>
          <a:p>
            <a:pPr algn="just">
              <a:spcAft>
                <a:spcPts val="0"/>
              </a:spcAft>
            </a:pPr>
            <a:r>
              <a:rPr lang="ja-JP" altLang="en-US" kern="100" dirty="0">
                <a:solidFill>
                  <a:schemeClr val="accent1">
                    <a:lumMod val="75000"/>
                  </a:schemeClr>
                </a:solidFill>
                <a:latin typeface="Times New Roman"/>
                <a:ea typeface="ＭＳ 明朝"/>
                <a:cs typeface="Times New Roman"/>
              </a:rPr>
              <a:t>ヒント　</a:t>
            </a:r>
            <a:r>
              <a:rPr lang="ja-JP" altLang="en-US" dirty="0">
                <a:solidFill>
                  <a:schemeClr val="accent1">
                    <a:lumMod val="75000"/>
                  </a:schemeClr>
                </a:solidFill>
                <a:latin typeface="Times New Roman"/>
                <a:ea typeface="ＭＳ 明朝"/>
                <a:cs typeface="Times New Roman"/>
              </a:rPr>
              <a:t>ガウスの法則を適用する閉曲面を明記し</a:t>
            </a:r>
            <a:r>
              <a:rPr lang="ja-JP" altLang="en-US" dirty="0">
                <a:solidFill>
                  <a:schemeClr val="accent1">
                    <a:lumMod val="75000"/>
                  </a:schemeClr>
                </a:solidFill>
                <a:latin typeface="ＭＳ 明朝" panose="02020609040205080304" pitchFamily="17" charset="-128"/>
                <a:ea typeface="ＭＳ 明朝" panose="02020609040205080304" pitchFamily="17" charset="-128"/>
              </a:rPr>
              <a:t>電場の外向法線成分、内部の電気量を表す文字を明確に定義せよ。</a:t>
            </a:r>
            <a:endParaRPr lang="en-US" altLang="ja-JP" dirty="0">
              <a:solidFill>
                <a:schemeClr val="accent1">
                  <a:lumMod val="75000"/>
                </a:schemeClr>
              </a:solidFill>
              <a:latin typeface="Times New Roman"/>
              <a:ea typeface="ＭＳ 明朝"/>
              <a:cs typeface="Times New Roman"/>
            </a:endParaRPr>
          </a:p>
          <a:p>
            <a:pPr algn="just">
              <a:spcAft>
                <a:spcPts val="0"/>
              </a:spcAft>
            </a:pPr>
            <a:r>
              <a:rPr lang="en-US" altLang="ja-JP" kern="100" dirty="0">
                <a:solidFill>
                  <a:schemeClr val="accent1">
                    <a:lumMod val="75000"/>
                  </a:schemeClr>
                </a:solidFill>
                <a:latin typeface="Times New Roman"/>
                <a:ea typeface="ＭＳ 明朝"/>
                <a:cs typeface="Times New Roman"/>
              </a:rPr>
              <a:t>0&lt;</a:t>
            </a:r>
            <a:r>
              <a:rPr lang="en-US" altLang="ja-JP" i="1" dirty="0">
                <a:solidFill>
                  <a:schemeClr val="accent1">
                    <a:lumMod val="75000"/>
                  </a:schemeClr>
                </a:solidFill>
                <a:latin typeface="Bookman Old Style"/>
                <a:ea typeface="ＭＳ 明朝"/>
                <a:cs typeface="Times New Roman"/>
              </a:rPr>
              <a:t>r</a:t>
            </a:r>
            <a:r>
              <a:rPr lang="en-US" altLang="ja-JP" kern="100" dirty="0">
                <a:solidFill>
                  <a:schemeClr val="accent1">
                    <a:lumMod val="75000"/>
                  </a:schemeClr>
                </a:solidFill>
                <a:latin typeface="Times New Roman"/>
                <a:ea typeface="ＭＳ 明朝"/>
                <a:cs typeface="Times New Roman"/>
              </a:rPr>
              <a:t>&lt;</a:t>
            </a:r>
            <a:r>
              <a:rPr lang="en-US" altLang="ja-JP" i="1" kern="100" dirty="0">
                <a:solidFill>
                  <a:schemeClr val="accent1">
                    <a:lumMod val="75000"/>
                  </a:schemeClr>
                </a:solidFill>
                <a:latin typeface="Bookman Old Style"/>
                <a:ea typeface="ＭＳ 明朝"/>
                <a:cs typeface="Times New Roman"/>
              </a:rPr>
              <a:t>a</a:t>
            </a:r>
            <a:r>
              <a:rPr lang="en-US" altLang="ja-JP" kern="100" dirty="0">
                <a:solidFill>
                  <a:schemeClr val="accent1">
                    <a:lumMod val="75000"/>
                  </a:schemeClr>
                </a:solidFill>
                <a:latin typeface="Times New Roman"/>
                <a:ea typeface="ＭＳ 明朝"/>
                <a:cs typeface="Times New Roman"/>
              </a:rPr>
              <a:t>, </a:t>
            </a:r>
            <a:r>
              <a:rPr lang="en-US" altLang="ja-JP" i="1" kern="100" dirty="0">
                <a:solidFill>
                  <a:schemeClr val="accent1">
                    <a:lumMod val="75000"/>
                  </a:schemeClr>
                </a:solidFill>
                <a:latin typeface="Bookman Old Style"/>
                <a:ea typeface="ＭＳ 明朝"/>
                <a:cs typeface="Times New Roman"/>
              </a:rPr>
              <a:t>a</a:t>
            </a:r>
            <a:r>
              <a:rPr lang="en-US" altLang="ja-JP" kern="100" dirty="0">
                <a:solidFill>
                  <a:schemeClr val="accent1">
                    <a:lumMod val="75000"/>
                  </a:schemeClr>
                </a:solidFill>
                <a:latin typeface="Times New Roman"/>
                <a:ea typeface="ＭＳ 明朝"/>
                <a:cs typeface="Times New Roman"/>
              </a:rPr>
              <a:t>&lt;</a:t>
            </a:r>
            <a:r>
              <a:rPr lang="en-US" altLang="ja-JP" i="1" dirty="0">
                <a:solidFill>
                  <a:schemeClr val="accent1">
                    <a:lumMod val="75000"/>
                  </a:schemeClr>
                </a:solidFill>
                <a:latin typeface="Bookman Old Style"/>
                <a:ea typeface="ＭＳ 明朝"/>
                <a:cs typeface="Times New Roman"/>
              </a:rPr>
              <a:t>r</a:t>
            </a:r>
            <a:r>
              <a:rPr lang="en-US" altLang="ja-JP" kern="100" dirty="0">
                <a:solidFill>
                  <a:schemeClr val="accent1">
                    <a:lumMod val="75000"/>
                  </a:schemeClr>
                </a:solidFill>
                <a:latin typeface="Times New Roman"/>
                <a:ea typeface="ＭＳ 明朝"/>
                <a:cs typeface="Times New Roman"/>
              </a:rPr>
              <a:t>&lt;2</a:t>
            </a:r>
            <a:r>
              <a:rPr lang="en-US" altLang="ja-JP" i="1" kern="100" dirty="0">
                <a:solidFill>
                  <a:schemeClr val="accent1">
                    <a:lumMod val="75000"/>
                  </a:schemeClr>
                </a:solidFill>
                <a:latin typeface="Bookman Old Style"/>
                <a:ea typeface="ＭＳ 明朝"/>
                <a:cs typeface="Times New Roman"/>
              </a:rPr>
              <a:t>a</a:t>
            </a:r>
            <a:r>
              <a:rPr lang="en-US" altLang="ja-JP" kern="100" dirty="0">
                <a:solidFill>
                  <a:schemeClr val="accent1">
                    <a:lumMod val="75000"/>
                  </a:schemeClr>
                </a:solidFill>
                <a:latin typeface="Times New Roman"/>
                <a:ea typeface="ＭＳ 明朝"/>
                <a:cs typeface="Times New Roman"/>
              </a:rPr>
              <a:t>, </a:t>
            </a:r>
            <a:r>
              <a:rPr lang="en-US" altLang="ja-JP" i="1" dirty="0">
                <a:solidFill>
                  <a:schemeClr val="accent1">
                    <a:lumMod val="75000"/>
                  </a:schemeClr>
                </a:solidFill>
                <a:latin typeface="Bookman Old Style"/>
                <a:ea typeface="ＭＳ 明朝"/>
                <a:cs typeface="Times New Roman"/>
              </a:rPr>
              <a:t>r</a:t>
            </a:r>
            <a:r>
              <a:rPr lang="en-US" altLang="ja-JP" kern="100" dirty="0">
                <a:solidFill>
                  <a:schemeClr val="accent1">
                    <a:lumMod val="75000"/>
                  </a:schemeClr>
                </a:solidFill>
                <a:latin typeface="Times New Roman"/>
                <a:ea typeface="ＭＳ 明朝"/>
                <a:cs typeface="Times New Roman"/>
              </a:rPr>
              <a:t>&gt;2</a:t>
            </a:r>
            <a:r>
              <a:rPr lang="en-US" altLang="ja-JP" i="1" kern="100" dirty="0">
                <a:solidFill>
                  <a:schemeClr val="accent1">
                    <a:lumMod val="75000"/>
                  </a:schemeClr>
                </a:solidFill>
                <a:latin typeface="Bookman Old Style"/>
                <a:ea typeface="ＭＳ 明朝"/>
                <a:cs typeface="Times New Roman"/>
              </a:rPr>
              <a:t>a</a:t>
            </a:r>
            <a:r>
              <a:rPr lang="ja-JP" altLang="en-US" kern="100" dirty="0">
                <a:solidFill>
                  <a:schemeClr val="accent1">
                    <a:lumMod val="75000"/>
                  </a:schemeClr>
                </a:solidFill>
                <a:latin typeface="Times New Roman"/>
                <a:ea typeface="ＭＳ 明朝"/>
                <a:cs typeface="Times New Roman"/>
              </a:rPr>
              <a:t>の場合</a:t>
            </a:r>
            <a:endParaRPr lang="en-US" altLang="ja-JP" kern="100" dirty="0">
              <a:solidFill>
                <a:schemeClr val="accent1">
                  <a:lumMod val="75000"/>
                </a:schemeClr>
              </a:solidFill>
              <a:latin typeface="Times New Roman"/>
              <a:ea typeface="ＭＳ 明朝"/>
              <a:cs typeface="Times New Roman"/>
            </a:endParaRPr>
          </a:p>
          <a:p>
            <a:pPr algn="just">
              <a:spcAft>
                <a:spcPts val="0"/>
              </a:spcAft>
            </a:pPr>
            <a:r>
              <a:rPr lang="ja-JP" altLang="en-US" kern="100" dirty="0">
                <a:solidFill>
                  <a:schemeClr val="accent1">
                    <a:lumMod val="75000"/>
                  </a:schemeClr>
                </a:solidFill>
                <a:latin typeface="Times New Roman"/>
                <a:ea typeface="ＭＳ 明朝"/>
                <a:cs typeface="Times New Roman"/>
              </a:rPr>
              <a:t>に分けて考えよ。</a:t>
            </a:r>
            <a:endParaRPr lang="en-US" altLang="ja-JP" kern="100" dirty="0">
              <a:solidFill>
                <a:schemeClr val="accent1">
                  <a:lumMod val="75000"/>
                </a:schemeClr>
              </a:solidFill>
              <a:latin typeface="Times New Roman"/>
              <a:ea typeface="ＭＳ 明朝"/>
              <a:cs typeface="Times New Roman"/>
            </a:endParaRPr>
          </a:p>
          <a:p>
            <a:pPr algn="just">
              <a:spcAft>
                <a:spcPts val="0"/>
              </a:spcAft>
            </a:pPr>
            <a:r>
              <a:rPr lang="ja-JP" altLang="en-US" kern="100" dirty="0">
                <a:solidFill>
                  <a:schemeClr val="accent1">
                    <a:lumMod val="75000"/>
                  </a:schemeClr>
                </a:solidFill>
                <a:latin typeface="Times New Roman"/>
                <a:ea typeface="ＭＳ 明朝"/>
                <a:cs typeface="Times New Roman"/>
              </a:rPr>
              <a:t>それぞれの場合、閉曲面の</a:t>
            </a:r>
            <a:endParaRPr lang="en-US" altLang="ja-JP" kern="100" dirty="0">
              <a:solidFill>
                <a:schemeClr val="accent1">
                  <a:lumMod val="75000"/>
                </a:schemeClr>
              </a:solidFill>
              <a:latin typeface="Times New Roman"/>
              <a:ea typeface="ＭＳ 明朝"/>
              <a:cs typeface="Times New Roman"/>
            </a:endParaRPr>
          </a:p>
          <a:p>
            <a:pPr algn="just">
              <a:spcAft>
                <a:spcPts val="0"/>
              </a:spcAft>
            </a:pPr>
            <a:r>
              <a:rPr lang="ja-JP" altLang="en-US" kern="100" dirty="0">
                <a:solidFill>
                  <a:schemeClr val="accent1">
                    <a:lumMod val="75000"/>
                  </a:schemeClr>
                </a:solidFill>
                <a:latin typeface="Times New Roman"/>
                <a:ea typeface="ＭＳ 明朝"/>
                <a:cs typeface="Times New Roman"/>
              </a:rPr>
              <a:t>内部の電荷はいくらになる</a:t>
            </a:r>
            <a:endParaRPr lang="en-US" altLang="ja-JP" kern="100" dirty="0">
              <a:solidFill>
                <a:schemeClr val="accent1">
                  <a:lumMod val="75000"/>
                </a:schemeClr>
              </a:solidFill>
              <a:latin typeface="Times New Roman"/>
              <a:ea typeface="ＭＳ 明朝"/>
              <a:cs typeface="Times New Roman"/>
            </a:endParaRPr>
          </a:p>
          <a:p>
            <a:pPr algn="just">
              <a:spcAft>
                <a:spcPts val="0"/>
              </a:spcAft>
            </a:pPr>
            <a:r>
              <a:rPr lang="ja-JP" altLang="en-US" kern="100" dirty="0">
                <a:solidFill>
                  <a:schemeClr val="accent1">
                    <a:lumMod val="75000"/>
                  </a:schemeClr>
                </a:solidFill>
                <a:latin typeface="Times New Roman"/>
                <a:ea typeface="ＭＳ 明朝"/>
                <a:cs typeface="Times New Roman"/>
              </a:rPr>
              <a:t>のか明記せよ。</a:t>
            </a:r>
            <a:endParaRPr lang="ja-JP" altLang="en-US" dirty="0">
              <a:solidFill>
                <a:schemeClr val="accent1">
                  <a:lumMod val="75000"/>
                </a:schemeClr>
              </a:solidFill>
            </a:endParaRPr>
          </a:p>
        </p:txBody>
      </p:sp>
      <p:sp>
        <p:nvSpPr>
          <p:cNvPr id="27" name="円/楕円 83">
            <a:extLst>
              <a:ext uri="{FF2B5EF4-FFF2-40B4-BE49-F238E27FC236}">
                <a16:creationId xmlns:a16="http://schemas.microsoft.com/office/drawing/2014/main" id="{8B50E0A2-1EC7-4B65-80E9-10C3F2E06B29}"/>
              </a:ext>
            </a:extLst>
          </p:cNvPr>
          <p:cNvSpPr/>
          <p:nvPr/>
        </p:nvSpPr>
        <p:spPr bwMode="auto">
          <a:xfrm>
            <a:off x="5863160" y="3200744"/>
            <a:ext cx="2218564" cy="2234280"/>
          </a:xfrm>
          <a:prstGeom prst="ellipse">
            <a:avLst/>
          </a:prstGeom>
          <a:gradFill flip="none" rotWithShape="1">
            <a:gsLst>
              <a:gs pos="100000">
                <a:srgbClr val="FF66FF"/>
              </a:gs>
              <a:gs pos="44000">
                <a:schemeClr val="accent1">
                  <a:tint val="44500"/>
                  <a:satMod val="160000"/>
                  <a:alpha val="0"/>
                  <a:lumMod val="0"/>
                  <a:lumOff val="100000"/>
                </a:schemeClr>
              </a:gs>
              <a:gs pos="100000">
                <a:schemeClr val="accent1">
                  <a:tint val="23500"/>
                  <a:satMod val="160000"/>
                  <a:lumMod val="0"/>
                  <a:lumOff val="100000"/>
                </a:schemeClr>
              </a:gs>
            </a:gsLst>
            <a:path path="circle">
              <a:fillToRect l="50000" t="50000" r="50000" b="50000"/>
            </a:path>
            <a:tileRect/>
          </a:gradFill>
          <a:ln w="12700" cap="sq" cmpd="sng" algn="ctr">
            <a:solidFill>
              <a:srgbClr val="FF66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Tree>
    <p:extLst>
      <p:ext uri="{BB962C8B-B14F-4D97-AF65-F5344CB8AC3E}">
        <p14:creationId xmlns:p14="http://schemas.microsoft.com/office/powerpoint/2010/main" val="33427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4" grpId="0"/>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a:extLst>
              <a:ext uri="{FF2B5EF4-FFF2-40B4-BE49-F238E27FC236}">
                <a16:creationId xmlns:a16="http://schemas.microsoft.com/office/drawing/2014/main" id="{95DA8804-4E9E-42C5-979E-35B4D34E0C1B}"/>
              </a:ext>
            </a:extLst>
          </p:cNvPr>
          <p:cNvSpPr/>
          <p:nvPr/>
        </p:nvSpPr>
        <p:spPr>
          <a:xfrm>
            <a:off x="-1" y="19763"/>
            <a:ext cx="9144001" cy="1815882"/>
          </a:xfrm>
          <a:prstGeom prst="rect">
            <a:avLst/>
          </a:prstGeom>
        </p:spPr>
        <p:txBody>
          <a:bodyPr wrap="square">
            <a:spAutoFit/>
          </a:bodyPr>
          <a:lstStyle/>
          <a:p>
            <a:pPr algn="just">
              <a:spcAft>
                <a:spcPts val="0"/>
              </a:spcAft>
            </a:pPr>
            <a:r>
              <a:rPr lang="ja-JP" altLang="en-US" kern="100" dirty="0">
                <a:latin typeface="Times New Roman"/>
                <a:ea typeface="ＭＳ 明朝"/>
                <a:cs typeface="Times New Roman"/>
              </a:rPr>
              <a:t>課題</a:t>
            </a:r>
            <a:r>
              <a:rPr lang="en-US" altLang="ja-JP" kern="100" dirty="0">
                <a:latin typeface="Times New Roman"/>
                <a:ea typeface="ＭＳ 明朝"/>
                <a:cs typeface="Times New Roman"/>
              </a:rPr>
              <a:t>2. </a:t>
            </a:r>
            <a:r>
              <a:rPr lang="en-US" altLang="ja-JP" i="1" kern="100" dirty="0">
                <a:latin typeface="Bookman Old Style"/>
                <a:ea typeface="ＭＳ 明朝"/>
                <a:cs typeface="Times New Roman"/>
              </a:rPr>
              <a:t>x</a:t>
            </a:r>
            <a:r>
              <a:rPr lang="en-US" altLang="ja-JP" kern="100" dirty="0">
                <a:latin typeface="Symbol" panose="05050102010706020507" pitchFamily="18" charset="2"/>
                <a:ea typeface="ＭＳ 明朝"/>
                <a:cs typeface="Times New Roman"/>
              </a:rPr>
              <a:t>=±</a:t>
            </a:r>
            <a:r>
              <a:rPr lang="en-US" altLang="ja-JP" i="1" kern="100" dirty="0">
                <a:latin typeface="Bookman Old Style"/>
                <a:ea typeface="ＭＳ 明朝"/>
                <a:cs typeface="Times New Roman"/>
              </a:rPr>
              <a:t>c</a:t>
            </a:r>
            <a:r>
              <a:rPr lang="en-US" altLang="ja-JP" dirty="0">
                <a:ea typeface="ＭＳ 明朝" panose="02020609040205080304" pitchFamily="17" charset="-128"/>
                <a:cs typeface="Times New Roman" panose="02020603050405020304" pitchFamily="18" charset="0"/>
              </a:rPr>
              <a:t> (</a:t>
            </a:r>
            <a:r>
              <a:rPr lang="en-US" altLang="ja-JP" i="1" kern="100" dirty="0">
                <a:latin typeface="Bookman Old Style"/>
                <a:ea typeface="ＭＳ 明朝"/>
                <a:cs typeface="Times New Roman"/>
              </a:rPr>
              <a:t>c </a:t>
            </a:r>
            <a:r>
              <a:rPr lang="en-US" altLang="ja-JP" dirty="0">
                <a:ea typeface="ＭＳ 明朝" panose="02020609040205080304" pitchFamily="17" charset="-128"/>
                <a:cs typeface="Times New Roman" panose="02020603050405020304" pitchFamily="18" charset="0"/>
              </a:rPr>
              <a:t>(&gt;0)</a:t>
            </a:r>
            <a:r>
              <a:rPr lang="ja-JP" altLang="en-US" dirty="0">
                <a:ea typeface="ＭＳ 明朝" panose="02020609040205080304" pitchFamily="17" charset="-128"/>
                <a:cs typeface="Times New Roman" panose="02020603050405020304" pitchFamily="18" charset="0"/>
              </a:rPr>
              <a:t>は定数</a:t>
            </a:r>
            <a:r>
              <a:rPr lang="en-US" altLang="ja-JP" dirty="0">
                <a:ea typeface="ＭＳ 明朝" panose="02020609040205080304" pitchFamily="17" charset="-128"/>
                <a:cs typeface="Times New Roman" panose="02020603050405020304" pitchFamily="18" charset="0"/>
              </a:rPr>
              <a:t>)</a:t>
            </a:r>
            <a:r>
              <a:rPr lang="ja-JP" altLang="en-US" kern="100" dirty="0">
                <a:latin typeface="Times New Roman"/>
                <a:ea typeface="ＭＳ 明朝"/>
                <a:cs typeface="Times New Roman"/>
              </a:rPr>
              <a:t>にある無限の平面に面密度</a:t>
            </a:r>
            <a:r>
              <a:rPr lang="en-US" altLang="ja-JP" kern="100" dirty="0">
                <a:latin typeface="Symbol" panose="05050102010706020507" pitchFamily="18" charset="2"/>
                <a:ea typeface="ＭＳ 明朝"/>
                <a:cs typeface="Times New Roman"/>
              </a:rPr>
              <a:t>±</a:t>
            </a:r>
            <a:r>
              <a:rPr lang="en-US" altLang="ja-JP" i="1" kern="100" dirty="0">
                <a:latin typeface="Symbol" panose="05050102010706020507" pitchFamily="18" charset="2"/>
                <a:ea typeface="ＭＳ 明朝"/>
                <a:cs typeface="Times New Roman"/>
              </a:rPr>
              <a:t>s</a:t>
            </a:r>
            <a:r>
              <a:rPr lang="ja-JP" altLang="en-US" kern="100" dirty="0">
                <a:latin typeface="Times New Roman"/>
                <a:ea typeface="ＭＳ 明朝"/>
                <a:cs typeface="Times New Roman"/>
              </a:rPr>
              <a:t>の電荷が一様分布しており電場は平面に対して面対称とする。対称性より電場は</a:t>
            </a:r>
            <a:r>
              <a:rPr lang="en-US" altLang="ja-JP" i="1" kern="100" dirty="0">
                <a:latin typeface="Bookman Old Style"/>
                <a:ea typeface="ＭＳ 明朝"/>
                <a:cs typeface="Times New Roman"/>
              </a:rPr>
              <a:t>x</a:t>
            </a:r>
            <a:r>
              <a:rPr lang="ja-JP" altLang="en-US" dirty="0">
                <a:solidFill>
                  <a:srgbClr val="000000"/>
                </a:solidFill>
                <a:latin typeface="ＭＳ 明朝" panose="02020609040205080304" pitchFamily="17" charset="-128"/>
                <a:ea typeface="ＭＳ 明朝" panose="02020609040205080304" pitchFamily="17" charset="-128"/>
              </a:rPr>
              <a:t>成分のみで</a:t>
            </a:r>
            <a:r>
              <a:rPr lang="en-US" altLang="ja-JP" i="1" kern="100" dirty="0">
                <a:latin typeface="Bookman Old Style"/>
                <a:ea typeface="ＭＳ 明朝"/>
                <a:cs typeface="Times New Roman"/>
              </a:rPr>
              <a:t>x</a:t>
            </a:r>
            <a:r>
              <a:rPr lang="ja-JP" altLang="en-US" dirty="0">
                <a:solidFill>
                  <a:srgbClr val="000000"/>
                </a:solidFill>
                <a:ea typeface="ＭＳ 明朝" panose="02020609040205080304" pitchFamily="17" charset="-128"/>
                <a:cs typeface="Times New Roman" panose="02020603050405020304" pitchFamily="18" charset="0"/>
              </a:rPr>
              <a:t>のみの関数</a:t>
            </a:r>
            <a:r>
              <a:rPr lang="ja-JP" altLang="en-US" dirty="0">
                <a:solidFill>
                  <a:srgbClr val="000000"/>
                </a:solidFill>
                <a:latin typeface="ＭＳ 明朝" panose="02020609040205080304" pitchFamily="17" charset="-128"/>
                <a:ea typeface="ＭＳ 明朝" panose="02020609040205080304" pitchFamily="17" charset="-128"/>
              </a:rPr>
              <a:t>である</a:t>
            </a:r>
            <a:r>
              <a:rPr lang="ja-JP" altLang="en-US" kern="100" dirty="0">
                <a:latin typeface="Times New Roman"/>
                <a:ea typeface="ＭＳ 明朝"/>
                <a:cs typeface="Times New Roman"/>
              </a:rPr>
              <a:t>。電場の</a:t>
            </a:r>
            <a:r>
              <a:rPr lang="en-US" altLang="ja-JP" i="1" kern="100" dirty="0">
                <a:latin typeface="Bookman Old Style"/>
                <a:ea typeface="ＭＳ 明朝"/>
                <a:cs typeface="Times New Roman"/>
              </a:rPr>
              <a:t>x</a:t>
            </a:r>
            <a:r>
              <a:rPr lang="ja-JP" altLang="en-US" dirty="0">
                <a:solidFill>
                  <a:srgbClr val="000000"/>
                </a:solidFill>
                <a:latin typeface="ＭＳ 明朝" panose="02020609040205080304" pitchFamily="17" charset="-128"/>
                <a:ea typeface="ＭＳ 明朝" panose="02020609040205080304" pitchFamily="17" charset="-128"/>
              </a:rPr>
              <a:t>成分</a:t>
            </a:r>
            <a:r>
              <a:rPr lang="en-US" altLang="ja-JP" i="1" kern="100" dirty="0">
                <a:latin typeface="Bookman Old Style"/>
                <a:ea typeface="ＭＳ 明朝"/>
                <a:cs typeface="Times New Roman"/>
              </a:rPr>
              <a:t>E</a:t>
            </a:r>
            <a:r>
              <a:rPr lang="en-US" altLang="ja-JP" i="1" kern="100" baseline="-25000" dirty="0">
                <a:latin typeface="Bookman Old Style"/>
                <a:ea typeface="ＭＳ 明朝"/>
                <a:cs typeface="Times New Roman"/>
              </a:rPr>
              <a:t>x</a:t>
            </a:r>
            <a:r>
              <a:rPr lang="ja-JP" altLang="en-US" kern="100" dirty="0">
                <a:latin typeface="Times New Roman"/>
                <a:ea typeface="ＭＳ 明朝"/>
                <a:cs typeface="Times New Roman"/>
              </a:rPr>
              <a:t>を求め、</a:t>
            </a:r>
            <a:r>
              <a:rPr lang="ja-JP" altLang="en-US" dirty="0">
                <a:latin typeface="Times New Roman"/>
                <a:ea typeface="ＭＳ 明朝"/>
                <a:cs typeface="Times New Roman"/>
              </a:rPr>
              <a:t>電気力線を図示せよ</a:t>
            </a:r>
            <a:r>
              <a:rPr lang="ja-JP" altLang="ja-JP" dirty="0">
                <a:latin typeface="Times New Roman"/>
                <a:ea typeface="ＭＳ 明朝"/>
                <a:cs typeface="Times New Roman"/>
              </a:rPr>
              <a:t>。</a:t>
            </a:r>
            <a:endParaRPr lang="ja-JP" altLang="ja-JP" kern="100" dirty="0">
              <a:effectLst/>
              <a:latin typeface="Century"/>
              <a:ea typeface="ＭＳ 明朝"/>
              <a:cs typeface="Times New Roman"/>
            </a:endParaRPr>
          </a:p>
        </p:txBody>
      </p:sp>
      <p:sp>
        <p:nvSpPr>
          <p:cNvPr id="51" name="正方形/長方形 50">
            <a:extLst>
              <a:ext uri="{FF2B5EF4-FFF2-40B4-BE49-F238E27FC236}">
                <a16:creationId xmlns:a16="http://schemas.microsoft.com/office/drawing/2014/main" id="{3084A8FB-260D-4298-BE20-795555FBB299}"/>
              </a:ext>
            </a:extLst>
          </p:cNvPr>
          <p:cNvSpPr/>
          <p:nvPr/>
        </p:nvSpPr>
        <p:spPr>
          <a:xfrm>
            <a:off x="0" y="1802054"/>
            <a:ext cx="5207620" cy="2677656"/>
          </a:xfrm>
          <a:prstGeom prst="rect">
            <a:avLst/>
          </a:prstGeom>
        </p:spPr>
        <p:txBody>
          <a:bodyPr wrap="square">
            <a:spAutoFit/>
          </a:bodyPr>
          <a:lstStyle/>
          <a:p>
            <a:pPr lvl="0" algn="just">
              <a:spcAft>
                <a:spcPts val="0"/>
              </a:spcAft>
            </a:pPr>
            <a:r>
              <a:rPr lang="ja-JP" altLang="en-US" kern="100" dirty="0">
                <a:solidFill>
                  <a:schemeClr val="accent1">
                    <a:lumMod val="75000"/>
                  </a:schemeClr>
                </a:solidFill>
                <a:latin typeface="Times New Roman"/>
                <a:ea typeface="ＭＳ 明朝"/>
                <a:cs typeface="Times New Roman"/>
              </a:rPr>
              <a:t>ヒント　初めに</a:t>
            </a:r>
            <a:r>
              <a:rPr lang="en-US" altLang="ja-JP" kern="100" dirty="0">
                <a:solidFill>
                  <a:schemeClr val="accent1">
                    <a:lumMod val="75000"/>
                  </a:schemeClr>
                </a:solidFill>
                <a:latin typeface="Times New Roman"/>
                <a:ea typeface="ＭＳ 明朝"/>
                <a:cs typeface="Times New Roman"/>
              </a:rPr>
              <a:t>|</a:t>
            </a:r>
            <a:r>
              <a:rPr lang="en-US" altLang="ja-JP" i="1" kern="100"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Times New Roman"/>
                <a:ea typeface="ＭＳ 明朝"/>
                <a:cs typeface="Times New Roman"/>
              </a:rPr>
              <a:t>|</a:t>
            </a:r>
            <a:r>
              <a:rPr lang="en-US" altLang="ja-JP" kern="100" dirty="0">
                <a:solidFill>
                  <a:schemeClr val="accent1">
                    <a:lumMod val="75000"/>
                  </a:schemeClr>
                </a:solidFill>
                <a:latin typeface="Symbol" panose="05050102010706020507" pitchFamily="18" charset="2"/>
                <a:ea typeface="ＭＳ 明朝"/>
                <a:cs typeface="Times New Roman"/>
              </a:rPr>
              <a:t>&gt;</a:t>
            </a:r>
            <a:r>
              <a:rPr lang="en-US" altLang="ja-JP" i="1" kern="100" dirty="0">
                <a:solidFill>
                  <a:schemeClr val="accent1">
                    <a:lumMod val="75000"/>
                  </a:schemeClr>
                </a:solidFill>
                <a:latin typeface="Bookman Old Style"/>
                <a:ea typeface="ＭＳ 明朝"/>
                <a:cs typeface="Times New Roman"/>
              </a:rPr>
              <a:t>c</a:t>
            </a:r>
            <a:r>
              <a:rPr lang="ja-JP" altLang="ja-JP" kern="100" dirty="0">
                <a:solidFill>
                  <a:schemeClr val="accent1">
                    <a:lumMod val="75000"/>
                  </a:schemeClr>
                </a:solidFill>
                <a:latin typeface="Times New Roman"/>
                <a:ea typeface="ＭＳ 明朝"/>
                <a:cs typeface="Times New Roman"/>
              </a:rPr>
              <a:t>の</a:t>
            </a:r>
            <a:r>
              <a:rPr lang="ja-JP" altLang="en-US" kern="100" dirty="0">
                <a:solidFill>
                  <a:schemeClr val="accent1">
                    <a:lumMod val="75000"/>
                  </a:schemeClr>
                </a:solidFill>
                <a:latin typeface="Times New Roman"/>
                <a:ea typeface="ＭＳ 明朝"/>
                <a:cs typeface="Times New Roman"/>
              </a:rPr>
              <a:t>場合</a:t>
            </a:r>
            <a:endParaRPr lang="en-US" altLang="ja-JP" kern="100" dirty="0">
              <a:solidFill>
                <a:schemeClr val="accent1">
                  <a:lumMod val="75000"/>
                </a:schemeClr>
              </a:solidFill>
              <a:latin typeface="Times New Roman"/>
              <a:ea typeface="ＭＳ 明朝"/>
              <a:cs typeface="Times New Roman"/>
            </a:endParaRPr>
          </a:p>
          <a:p>
            <a:pPr lvl="0" algn="just">
              <a:spcAft>
                <a:spcPts val="0"/>
              </a:spcAft>
            </a:pPr>
            <a:r>
              <a:rPr lang="ja-JP" altLang="en-US" kern="100" dirty="0">
                <a:solidFill>
                  <a:schemeClr val="accent1">
                    <a:lumMod val="75000"/>
                  </a:schemeClr>
                </a:solidFill>
                <a:latin typeface="Times New Roman"/>
                <a:ea typeface="ＭＳ 明朝"/>
                <a:cs typeface="Times New Roman"/>
              </a:rPr>
              <a:t>を考えよ。</a:t>
            </a:r>
            <a:r>
              <a:rPr lang="en-US" altLang="ja-JP" i="1" kern="100"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Symbol" panose="05050102010706020507" pitchFamily="18" charset="2"/>
                <a:ea typeface="ＭＳ 明朝"/>
                <a:cs typeface="Times New Roman"/>
              </a:rPr>
              <a:t>=±</a:t>
            </a:r>
            <a:r>
              <a:rPr lang="en-US" altLang="ja-JP" i="1" kern="100" dirty="0">
                <a:solidFill>
                  <a:schemeClr val="accent1">
                    <a:lumMod val="75000"/>
                  </a:schemeClr>
                </a:solidFill>
                <a:latin typeface="Bookman Old Style"/>
                <a:ea typeface="ＭＳ 明朝"/>
                <a:cs typeface="Times New Roman"/>
              </a:rPr>
              <a:t>a</a:t>
            </a:r>
            <a:r>
              <a:rPr lang="en-US" altLang="ja-JP" dirty="0">
                <a:solidFill>
                  <a:schemeClr val="accent1">
                    <a:lumMod val="75000"/>
                  </a:schemeClr>
                </a:solidFill>
                <a:ea typeface="ＭＳ 明朝" panose="02020609040205080304" pitchFamily="17" charset="-128"/>
                <a:cs typeface="Times New Roman" panose="02020603050405020304" pitchFamily="18" charset="0"/>
              </a:rPr>
              <a:t> (</a:t>
            </a:r>
            <a:r>
              <a:rPr lang="en-US" altLang="ja-JP" i="1" kern="100" dirty="0">
                <a:solidFill>
                  <a:schemeClr val="accent1">
                    <a:lumMod val="75000"/>
                  </a:schemeClr>
                </a:solidFill>
                <a:latin typeface="Bookman Old Style"/>
                <a:ea typeface="ＭＳ 明朝"/>
                <a:cs typeface="Times New Roman"/>
              </a:rPr>
              <a:t>a</a:t>
            </a:r>
            <a:r>
              <a:rPr lang="en-US" altLang="ja-JP" dirty="0">
                <a:solidFill>
                  <a:schemeClr val="accent1">
                    <a:lumMod val="75000"/>
                  </a:schemeClr>
                </a:solidFill>
                <a:ea typeface="ＭＳ 明朝" panose="02020609040205080304" pitchFamily="17" charset="-128"/>
                <a:cs typeface="Times New Roman" panose="02020603050405020304" pitchFamily="18" charset="0"/>
              </a:rPr>
              <a:t>&gt;</a:t>
            </a:r>
            <a:r>
              <a:rPr lang="en-US" altLang="ja-JP" i="1" kern="100" dirty="0">
                <a:solidFill>
                  <a:schemeClr val="accent1">
                    <a:lumMod val="75000"/>
                  </a:schemeClr>
                </a:solidFill>
                <a:latin typeface="Bookman Old Style"/>
                <a:ea typeface="ＭＳ 明朝"/>
                <a:cs typeface="Times New Roman"/>
              </a:rPr>
              <a:t>c</a:t>
            </a:r>
            <a:r>
              <a:rPr lang="en-US" altLang="ja-JP" dirty="0">
                <a:solidFill>
                  <a:schemeClr val="accent1">
                    <a:lumMod val="75000"/>
                  </a:schemeClr>
                </a:solidFill>
                <a:ea typeface="ＭＳ 明朝" panose="02020609040205080304" pitchFamily="17" charset="-128"/>
                <a:cs typeface="Times New Roman" panose="02020603050405020304" pitchFamily="18" charset="0"/>
              </a:rPr>
              <a:t>))</a:t>
            </a:r>
            <a:r>
              <a:rPr lang="ja-JP" altLang="en-US" kern="100" dirty="0">
                <a:solidFill>
                  <a:schemeClr val="accent1">
                    <a:lumMod val="75000"/>
                  </a:schemeClr>
                </a:solidFill>
                <a:latin typeface="Times New Roman"/>
                <a:ea typeface="ＭＳ 明朝"/>
                <a:cs typeface="Times New Roman"/>
              </a:rPr>
              <a:t>に</a:t>
            </a:r>
            <a:endParaRPr lang="en-US" altLang="ja-JP" dirty="0">
              <a:solidFill>
                <a:schemeClr val="accent1">
                  <a:lumMod val="75000"/>
                </a:schemeClr>
              </a:solidFill>
              <a:ea typeface="ＭＳ 明朝" panose="02020609040205080304" pitchFamily="17" charset="-128"/>
              <a:cs typeface="Times New Roman" panose="02020603050405020304" pitchFamily="18" charset="0"/>
            </a:endParaRPr>
          </a:p>
          <a:p>
            <a:pPr lvl="0" algn="just">
              <a:spcAft>
                <a:spcPts val="0"/>
              </a:spcAft>
            </a:pPr>
            <a:r>
              <a:rPr lang="ja-JP" altLang="ja-JP" kern="100" dirty="0">
                <a:solidFill>
                  <a:schemeClr val="accent1">
                    <a:lumMod val="75000"/>
                  </a:schemeClr>
                </a:solidFill>
                <a:latin typeface="Times New Roman"/>
                <a:ea typeface="ＭＳ 明朝"/>
                <a:cs typeface="Times New Roman"/>
              </a:rPr>
              <a:t>の</a:t>
            </a:r>
            <a:r>
              <a:rPr lang="ja-JP" altLang="en-US" kern="100" dirty="0">
                <a:solidFill>
                  <a:schemeClr val="accent1">
                    <a:lumMod val="75000"/>
                  </a:schemeClr>
                </a:solidFill>
                <a:latin typeface="Times New Roman"/>
                <a:ea typeface="ＭＳ 明朝"/>
                <a:cs typeface="Times New Roman"/>
              </a:rPr>
              <a:t>底面を持ち</a:t>
            </a:r>
            <a:r>
              <a:rPr lang="en-US" altLang="ja-JP" i="1" kern="100" dirty="0">
                <a:solidFill>
                  <a:schemeClr val="accent1">
                    <a:lumMod val="75000"/>
                  </a:schemeClr>
                </a:solidFill>
                <a:latin typeface="Bookman Old Style"/>
                <a:ea typeface="ＭＳ 明朝"/>
                <a:cs typeface="Times New Roman"/>
              </a:rPr>
              <a:t>x</a:t>
            </a:r>
            <a:r>
              <a:rPr lang="ja-JP" altLang="en-US" kern="100" dirty="0">
                <a:solidFill>
                  <a:schemeClr val="accent1">
                    <a:lumMod val="75000"/>
                  </a:schemeClr>
                </a:solidFill>
                <a:latin typeface="Times New Roman"/>
                <a:ea typeface="ＭＳ 明朝"/>
                <a:cs typeface="Times New Roman"/>
              </a:rPr>
              <a:t>軸に平行な</a:t>
            </a:r>
            <a:endParaRPr lang="en-US" altLang="ja-JP" kern="100" dirty="0">
              <a:solidFill>
                <a:schemeClr val="accent1">
                  <a:lumMod val="75000"/>
                </a:schemeClr>
              </a:solidFill>
              <a:latin typeface="Times New Roman"/>
              <a:ea typeface="ＭＳ 明朝"/>
              <a:cs typeface="Times New Roman"/>
            </a:endParaRPr>
          </a:p>
          <a:p>
            <a:pPr lvl="0" algn="just">
              <a:spcAft>
                <a:spcPts val="0"/>
              </a:spcAft>
            </a:pPr>
            <a:r>
              <a:rPr lang="ja-JP" altLang="en-US" kern="100" dirty="0">
                <a:solidFill>
                  <a:schemeClr val="accent1">
                    <a:lumMod val="75000"/>
                  </a:schemeClr>
                </a:solidFill>
                <a:latin typeface="Times New Roman"/>
                <a:ea typeface="ＭＳ 明朝"/>
                <a:cs typeface="Times New Roman"/>
              </a:rPr>
              <a:t>側面を持つ柱面</a:t>
            </a:r>
            <a:r>
              <a:rPr lang="en-US" altLang="ja-JP" dirty="0">
                <a:solidFill>
                  <a:schemeClr val="accent1">
                    <a:lumMod val="75000"/>
                  </a:schemeClr>
                </a:solidFill>
                <a:ea typeface="ＭＳ 明朝" panose="02020609040205080304" pitchFamily="17" charset="-128"/>
                <a:cs typeface="Times New Roman" panose="02020603050405020304" pitchFamily="18" charset="0"/>
              </a:rPr>
              <a:t>S</a:t>
            </a:r>
            <a:r>
              <a:rPr lang="ja-JP" altLang="en-US" kern="100" dirty="0">
                <a:solidFill>
                  <a:schemeClr val="accent1">
                    <a:lumMod val="75000"/>
                  </a:schemeClr>
                </a:solidFill>
                <a:latin typeface="Times New Roman"/>
                <a:ea typeface="ＭＳ 明朝"/>
                <a:cs typeface="Times New Roman"/>
              </a:rPr>
              <a:t>に</a:t>
            </a:r>
            <a:endParaRPr lang="en-US" altLang="ja-JP" kern="100" dirty="0">
              <a:solidFill>
                <a:schemeClr val="accent1">
                  <a:lumMod val="75000"/>
                </a:schemeClr>
              </a:solidFill>
              <a:latin typeface="Times New Roman"/>
              <a:ea typeface="ＭＳ 明朝"/>
              <a:cs typeface="Times New Roman"/>
            </a:endParaRPr>
          </a:p>
          <a:p>
            <a:pPr lvl="0" algn="just">
              <a:spcAft>
                <a:spcPts val="0"/>
              </a:spcAft>
            </a:pPr>
            <a:r>
              <a:rPr lang="ja-JP" altLang="ja-JP" kern="100" dirty="0">
                <a:solidFill>
                  <a:schemeClr val="accent1">
                    <a:lumMod val="75000"/>
                  </a:schemeClr>
                </a:solidFill>
                <a:latin typeface="Times New Roman"/>
                <a:ea typeface="ＭＳ 明朝"/>
                <a:cs typeface="Times New Roman"/>
              </a:rPr>
              <a:t>ガウス</a:t>
            </a:r>
            <a:r>
              <a:rPr lang="ja-JP" altLang="en-US" kern="100" dirty="0">
                <a:solidFill>
                  <a:schemeClr val="accent1">
                    <a:lumMod val="75000"/>
                  </a:schemeClr>
                </a:solidFill>
                <a:latin typeface="Times New Roman"/>
                <a:ea typeface="ＭＳ 明朝"/>
                <a:cs typeface="Times New Roman"/>
              </a:rPr>
              <a:t>の</a:t>
            </a:r>
            <a:r>
              <a:rPr lang="ja-JP" altLang="ja-JP" kern="100" dirty="0">
                <a:solidFill>
                  <a:schemeClr val="accent1">
                    <a:lumMod val="75000"/>
                  </a:schemeClr>
                </a:solidFill>
                <a:latin typeface="Times New Roman"/>
                <a:ea typeface="ＭＳ 明朝"/>
                <a:cs typeface="Times New Roman"/>
              </a:rPr>
              <a:t>法則を適用する。</a:t>
            </a:r>
            <a:endParaRPr lang="en-US" altLang="ja-JP" kern="100" dirty="0">
              <a:solidFill>
                <a:schemeClr val="accent1">
                  <a:lumMod val="75000"/>
                </a:schemeClr>
              </a:solidFill>
              <a:latin typeface="Times New Roman"/>
              <a:ea typeface="ＭＳ 明朝"/>
              <a:cs typeface="Times New Roman"/>
            </a:endParaRPr>
          </a:p>
          <a:p>
            <a:pPr lvl="0" algn="just">
              <a:spcAft>
                <a:spcPts val="0"/>
              </a:spcAft>
            </a:pPr>
            <a:r>
              <a:rPr lang="en-US" altLang="ja-JP" kern="100" dirty="0">
                <a:solidFill>
                  <a:schemeClr val="accent1">
                    <a:lumMod val="75000"/>
                  </a:schemeClr>
                </a:solidFill>
                <a:latin typeface="Times New Roman"/>
                <a:ea typeface="ＭＳ 明朝"/>
                <a:cs typeface="Times New Roman"/>
              </a:rPr>
              <a:t>|</a:t>
            </a:r>
            <a:r>
              <a:rPr lang="en-US" altLang="ja-JP" i="1" kern="100"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Times New Roman"/>
                <a:ea typeface="ＭＳ 明朝"/>
                <a:cs typeface="Times New Roman"/>
              </a:rPr>
              <a:t>|</a:t>
            </a:r>
            <a:r>
              <a:rPr lang="en-US" altLang="ja-JP" kern="100" dirty="0">
                <a:solidFill>
                  <a:schemeClr val="accent1">
                    <a:lumMod val="75000"/>
                  </a:schemeClr>
                </a:solidFill>
                <a:latin typeface="Symbol" panose="05050102010706020507" pitchFamily="18" charset="2"/>
                <a:ea typeface="ＭＳ 明朝"/>
                <a:cs typeface="Times New Roman"/>
              </a:rPr>
              <a:t>&gt;</a:t>
            </a:r>
            <a:r>
              <a:rPr lang="en-US" altLang="ja-JP" i="1" kern="100" dirty="0">
                <a:solidFill>
                  <a:schemeClr val="accent1">
                    <a:lumMod val="75000"/>
                  </a:schemeClr>
                </a:solidFill>
                <a:latin typeface="Bookman Old Style"/>
                <a:ea typeface="ＭＳ 明朝"/>
                <a:cs typeface="Times New Roman"/>
              </a:rPr>
              <a:t>c</a:t>
            </a:r>
            <a:r>
              <a:rPr lang="ja-JP" altLang="en-US" kern="100" dirty="0">
                <a:solidFill>
                  <a:schemeClr val="accent1">
                    <a:lumMod val="75000"/>
                  </a:schemeClr>
                </a:solidFill>
                <a:latin typeface="Times New Roman"/>
                <a:ea typeface="ＭＳ 明朝"/>
                <a:cs typeface="Times New Roman"/>
              </a:rPr>
              <a:t>では</a:t>
            </a:r>
            <a:r>
              <a:rPr lang="en-US" altLang="ja-JP" i="1" kern="100" dirty="0">
                <a:solidFill>
                  <a:schemeClr val="accent1">
                    <a:lumMod val="75000"/>
                  </a:schemeClr>
                </a:solidFill>
                <a:latin typeface="Bookman Old Style"/>
                <a:ea typeface="ＭＳ 明朝"/>
                <a:cs typeface="Times New Roman"/>
              </a:rPr>
              <a:t>E</a:t>
            </a:r>
            <a:r>
              <a:rPr lang="en-US" altLang="ja-JP" i="1" kern="100" baseline="-25000"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Symbol" panose="05050102010706020507" pitchFamily="18" charset="2"/>
                <a:ea typeface="ＭＳ 明朝"/>
                <a:cs typeface="Times New Roman"/>
              </a:rPr>
              <a:t>=</a:t>
            </a:r>
            <a:r>
              <a:rPr lang="en-US" altLang="ja-JP" dirty="0">
                <a:solidFill>
                  <a:schemeClr val="accent1">
                    <a:lumMod val="75000"/>
                  </a:schemeClr>
                </a:solidFill>
                <a:ea typeface="ＭＳ 明朝" panose="02020609040205080304" pitchFamily="17" charset="-128"/>
                <a:cs typeface="Times New Roman" panose="02020603050405020304" pitchFamily="18" charset="0"/>
              </a:rPr>
              <a:t>0</a:t>
            </a:r>
            <a:r>
              <a:rPr lang="ja-JP" altLang="en-US" dirty="0">
                <a:solidFill>
                  <a:schemeClr val="accent1">
                    <a:lumMod val="75000"/>
                  </a:schemeClr>
                </a:solidFill>
                <a:ea typeface="ＭＳ 明朝" panose="02020609040205080304" pitchFamily="17" charset="-128"/>
                <a:cs typeface="Times New Roman" panose="02020603050405020304" pitchFamily="18" charset="0"/>
              </a:rPr>
              <a:t>が導かれる。</a:t>
            </a:r>
            <a:endParaRPr lang="ja-JP" altLang="ja-JP" kern="100" dirty="0">
              <a:solidFill>
                <a:schemeClr val="accent1">
                  <a:lumMod val="75000"/>
                </a:schemeClr>
              </a:solidFill>
              <a:latin typeface="Century"/>
              <a:ea typeface="ＭＳ 明朝"/>
              <a:cs typeface="Times New Roman"/>
            </a:endParaRPr>
          </a:p>
        </p:txBody>
      </p:sp>
      <p:sp>
        <p:nvSpPr>
          <p:cNvPr id="52" name="正方形/長方形 51">
            <a:extLst>
              <a:ext uri="{FF2B5EF4-FFF2-40B4-BE49-F238E27FC236}">
                <a16:creationId xmlns:a16="http://schemas.microsoft.com/office/drawing/2014/main" id="{92094B1D-85B5-48C6-B841-42D7AD7B1008}"/>
              </a:ext>
            </a:extLst>
          </p:cNvPr>
          <p:cNvSpPr/>
          <p:nvPr/>
        </p:nvSpPr>
        <p:spPr>
          <a:xfrm>
            <a:off x="0" y="4527929"/>
            <a:ext cx="5140712" cy="2246769"/>
          </a:xfrm>
          <a:prstGeom prst="rect">
            <a:avLst/>
          </a:prstGeom>
        </p:spPr>
        <p:txBody>
          <a:bodyPr wrap="square">
            <a:spAutoFit/>
          </a:bodyPr>
          <a:lstStyle/>
          <a:p>
            <a:pPr lvl="0" algn="just">
              <a:spcAft>
                <a:spcPts val="0"/>
              </a:spcAft>
            </a:pPr>
            <a:r>
              <a:rPr lang="ja-JP" altLang="en-US" kern="100" dirty="0">
                <a:solidFill>
                  <a:schemeClr val="accent1">
                    <a:lumMod val="75000"/>
                  </a:schemeClr>
                </a:solidFill>
                <a:latin typeface="Times New Roman"/>
                <a:ea typeface="ＭＳ 明朝"/>
                <a:cs typeface="Times New Roman"/>
              </a:rPr>
              <a:t>次に</a:t>
            </a:r>
            <a:r>
              <a:rPr lang="en-US" altLang="ja-JP" kern="100" dirty="0">
                <a:solidFill>
                  <a:schemeClr val="accent1">
                    <a:lumMod val="75000"/>
                  </a:schemeClr>
                </a:solidFill>
                <a:latin typeface="Times New Roman"/>
                <a:ea typeface="ＭＳ 明朝"/>
                <a:cs typeface="Times New Roman"/>
              </a:rPr>
              <a:t>|</a:t>
            </a:r>
            <a:r>
              <a:rPr lang="en-US" altLang="ja-JP" i="1" kern="100"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Times New Roman"/>
                <a:ea typeface="ＭＳ 明朝"/>
                <a:cs typeface="Times New Roman"/>
              </a:rPr>
              <a:t>|</a:t>
            </a:r>
            <a:r>
              <a:rPr lang="en-US" altLang="ja-JP" kern="100" dirty="0">
                <a:solidFill>
                  <a:schemeClr val="accent1">
                    <a:lumMod val="75000"/>
                  </a:schemeClr>
                </a:solidFill>
                <a:latin typeface="Symbol" panose="05050102010706020507" pitchFamily="18" charset="2"/>
                <a:ea typeface="ＭＳ 明朝"/>
                <a:cs typeface="Times New Roman"/>
              </a:rPr>
              <a:t>&lt;</a:t>
            </a:r>
            <a:r>
              <a:rPr lang="en-US" altLang="ja-JP" i="1" kern="100" dirty="0">
                <a:solidFill>
                  <a:schemeClr val="accent1">
                    <a:lumMod val="75000"/>
                  </a:schemeClr>
                </a:solidFill>
                <a:latin typeface="Bookman Old Style"/>
                <a:ea typeface="ＭＳ 明朝"/>
                <a:cs typeface="Times New Roman"/>
              </a:rPr>
              <a:t>c</a:t>
            </a:r>
            <a:r>
              <a:rPr lang="ja-JP" altLang="ja-JP" kern="100" dirty="0">
                <a:solidFill>
                  <a:schemeClr val="accent1">
                    <a:lumMod val="75000"/>
                  </a:schemeClr>
                </a:solidFill>
                <a:latin typeface="Times New Roman"/>
                <a:ea typeface="ＭＳ 明朝"/>
                <a:cs typeface="Times New Roman"/>
              </a:rPr>
              <a:t>の</a:t>
            </a:r>
            <a:r>
              <a:rPr lang="ja-JP" altLang="en-US" kern="100" dirty="0">
                <a:solidFill>
                  <a:schemeClr val="accent1">
                    <a:lumMod val="75000"/>
                  </a:schemeClr>
                </a:solidFill>
                <a:latin typeface="Times New Roman"/>
                <a:ea typeface="ＭＳ 明朝"/>
                <a:cs typeface="Times New Roman"/>
              </a:rPr>
              <a:t>場合を考える。</a:t>
            </a:r>
            <a:endParaRPr lang="en-US" altLang="ja-JP" kern="100" dirty="0">
              <a:solidFill>
                <a:schemeClr val="accent1">
                  <a:lumMod val="75000"/>
                </a:schemeClr>
              </a:solidFill>
              <a:latin typeface="Times New Roman"/>
              <a:ea typeface="ＭＳ 明朝"/>
              <a:cs typeface="Times New Roman"/>
            </a:endParaRPr>
          </a:p>
          <a:p>
            <a:pPr lvl="0" algn="just">
              <a:spcAft>
                <a:spcPts val="0"/>
              </a:spcAft>
            </a:pPr>
            <a:r>
              <a:rPr lang="en-US" altLang="ja-JP" i="1" kern="100" dirty="0">
                <a:solidFill>
                  <a:schemeClr val="accent1">
                    <a:lumMod val="75000"/>
                  </a:schemeClr>
                </a:solidFill>
                <a:latin typeface="Bookman Old Style"/>
                <a:ea typeface="ＭＳ 明朝"/>
                <a:cs typeface="Times New Roman"/>
              </a:rPr>
              <a:t>x</a:t>
            </a:r>
            <a:r>
              <a:rPr lang="en-US" altLang="ja-JP" kern="100" dirty="0">
                <a:solidFill>
                  <a:schemeClr val="accent1">
                    <a:lumMod val="75000"/>
                  </a:schemeClr>
                </a:solidFill>
                <a:latin typeface="Symbol" panose="05050102010706020507" pitchFamily="18" charset="2"/>
                <a:ea typeface="ＭＳ 明朝"/>
                <a:cs typeface="Times New Roman"/>
              </a:rPr>
              <a:t>=-</a:t>
            </a:r>
            <a:r>
              <a:rPr lang="en-US" altLang="ja-JP" i="1" kern="100" dirty="0">
                <a:solidFill>
                  <a:schemeClr val="accent1">
                    <a:lumMod val="75000"/>
                  </a:schemeClr>
                </a:solidFill>
                <a:latin typeface="Bookman Old Style"/>
                <a:ea typeface="ＭＳ 明朝"/>
                <a:cs typeface="Times New Roman"/>
              </a:rPr>
              <a:t>a</a:t>
            </a:r>
            <a:r>
              <a:rPr lang="en-US" altLang="ja-JP" dirty="0">
                <a:solidFill>
                  <a:schemeClr val="accent1">
                    <a:lumMod val="75000"/>
                  </a:schemeClr>
                </a:solidFill>
                <a:ea typeface="ＭＳ 明朝" panose="02020609040205080304" pitchFamily="17" charset="-128"/>
                <a:cs typeface="Times New Roman" panose="02020603050405020304" pitchFamily="18" charset="0"/>
              </a:rPr>
              <a:t>,</a:t>
            </a:r>
            <a:r>
              <a:rPr lang="en-US" altLang="ja-JP" i="1" kern="100" dirty="0">
                <a:solidFill>
                  <a:schemeClr val="accent1">
                    <a:lumMod val="75000"/>
                  </a:schemeClr>
                </a:solidFill>
                <a:latin typeface="Bookman Old Style"/>
                <a:ea typeface="ＭＳ 明朝"/>
                <a:cs typeface="Times New Roman"/>
              </a:rPr>
              <a:t> b </a:t>
            </a:r>
            <a:r>
              <a:rPr lang="en-US" altLang="ja-JP" dirty="0">
                <a:solidFill>
                  <a:schemeClr val="accent1">
                    <a:lumMod val="75000"/>
                  </a:schemeClr>
                </a:solidFill>
                <a:ea typeface="ＭＳ 明朝" panose="02020609040205080304" pitchFamily="17" charset="-128"/>
                <a:cs typeface="Times New Roman" panose="02020603050405020304" pitchFamily="18" charset="0"/>
              </a:rPr>
              <a:t>(</a:t>
            </a:r>
            <a:r>
              <a:rPr lang="en-US" altLang="ja-JP" i="1" kern="100" dirty="0">
                <a:solidFill>
                  <a:schemeClr val="accent1">
                    <a:lumMod val="75000"/>
                  </a:schemeClr>
                </a:solidFill>
                <a:latin typeface="Bookman Old Style"/>
                <a:ea typeface="ＭＳ 明朝"/>
                <a:cs typeface="Times New Roman"/>
              </a:rPr>
              <a:t>a</a:t>
            </a:r>
            <a:r>
              <a:rPr lang="en-US" altLang="ja-JP" dirty="0">
                <a:solidFill>
                  <a:schemeClr val="accent1">
                    <a:lumMod val="75000"/>
                  </a:schemeClr>
                </a:solidFill>
                <a:ea typeface="ＭＳ 明朝" panose="02020609040205080304" pitchFamily="17" charset="-128"/>
                <a:cs typeface="Times New Roman" panose="02020603050405020304" pitchFamily="18" charset="0"/>
              </a:rPr>
              <a:t>&gt;</a:t>
            </a:r>
            <a:r>
              <a:rPr lang="en-US" altLang="ja-JP" i="1" kern="100" dirty="0">
                <a:solidFill>
                  <a:schemeClr val="accent1">
                    <a:lumMod val="75000"/>
                  </a:schemeClr>
                </a:solidFill>
                <a:latin typeface="Bookman Old Style"/>
                <a:ea typeface="ＭＳ 明朝"/>
                <a:cs typeface="Times New Roman"/>
              </a:rPr>
              <a:t>c</a:t>
            </a:r>
            <a:r>
              <a:rPr lang="en-US" altLang="ja-JP" dirty="0">
                <a:solidFill>
                  <a:schemeClr val="accent1">
                    <a:lumMod val="75000"/>
                  </a:schemeClr>
                </a:solidFill>
                <a:ea typeface="ＭＳ 明朝" panose="02020609040205080304" pitchFamily="17" charset="-128"/>
                <a:cs typeface="Times New Roman" panose="02020603050405020304" pitchFamily="18" charset="0"/>
              </a:rPr>
              <a:t>, </a:t>
            </a:r>
            <a:r>
              <a:rPr lang="en-US" altLang="ja-JP" kern="100" dirty="0">
                <a:solidFill>
                  <a:schemeClr val="accent1">
                    <a:lumMod val="75000"/>
                  </a:schemeClr>
                </a:solidFill>
                <a:latin typeface="Times New Roman"/>
                <a:ea typeface="ＭＳ 明朝"/>
                <a:cs typeface="Times New Roman"/>
              </a:rPr>
              <a:t>|</a:t>
            </a:r>
            <a:r>
              <a:rPr lang="en-US" altLang="ja-JP" i="1" kern="100" dirty="0">
                <a:solidFill>
                  <a:schemeClr val="accent1">
                    <a:lumMod val="75000"/>
                  </a:schemeClr>
                </a:solidFill>
                <a:latin typeface="Bookman Old Style"/>
                <a:ea typeface="ＭＳ 明朝"/>
                <a:cs typeface="Times New Roman"/>
              </a:rPr>
              <a:t>b</a:t>
            </a:r>
            <a:r>
              <a:rPr lang="en-US" altLang="ja-JP" kern="100" dirty="0">
                <a:solidFill>
                  <a:schemeClr val="accent1">
                    <a:lumMod val="75000"/>
                  </a:schemeClr>
                </a:solidFill>
                <a:latin typeface="Times New Roman"/>
                <a:ea typeface="ＭＳ 明朝"/>
                <a:cs typeface="Times New Roman"/>
              </a:rPr>
              <a:t>|&lt;</a:t>
            </a:r>
            <a:r>
              <a:rPr lang="en-US" altLang="ja-JP" i="1" kern="100" dirty="0">
                <a:solidFill>
                  <a:schemeClr val="accent1">
                    <a:lumMod val="75000"/>
                  </a:schemeClr>
                </a:solidFill>
                <a:latin typeface="Bookman Old Style"/>
                <a:ea typeface="ＭＳ 明朝"/>
                <a:cs typeface="Times New Roman"/>
              </a:rPr>
              <a:t>c</a:t>
            </a:r>
            <a:r>
              <a:rPr lang="en-US" altLang="ja-JP" dirty="0">
                <a:solidFill>
                  <a:schemeClr val="accent1">
                    <a:lumMod val="75000"/>
                  </a:schemeClr>
                </a:solidFill>
                <a:ea typeface="ＭＳ 明朝" panose="02020609040205080304" pitchFamily="17" charset="-128"/>
                <a:cs typeface="Times New Roman" panose="02020603050405020304" pitchFamily="18" charset="0"/>
              </a:rPr>
              <a:t>)</a:t>
            </a:r>
            <a:r>
              <a:rPr lang="ja-JP" altLang="en-US" kern="100" dirty="0">
                <a:solidFill>
                  <a:schemeClr val="accent1">
                    <a:lumMod val="75000"/>
                  </a:schemeClr>
                </a:solidFill>
                <a:latin typeface="Times New Roman"/>
                <a:ea typeface="ＭＳ 明朝"/>
                <a:cs typeface="Times New Roman"/>
              </a:rPr>
              <a:t>に</a:t>
            </a:r>
            <a:endParaRPr lang="en-US" altLang="ja-JP" dirty="0">
              <a:solidFill>
                <a:schemeClr val="accent1">
                  <a:lumMod val="75000"/>
                </a:schemeClr>
              </a:solidFill>
              <a:latin typeface="ＭＳ 明朝" panose="02020609040205080304" pitchFamily="17" charset="-128"/>
              <a:ea typeface="ＭＳ 明朝" panose="02020609040205080304" pitchFamily="17" charset="-128"/>
            </a:endParaRPr>
          </a:p>
          <a:p>
            <a:pPr lvl="0" algn="just">
              <a:spcAft>
                <a:spcPts val="0"/>
              </a:spcAft>
            </a:pPr>
            <a:r>
              <a:rPr lang="ja-JP" altLang="en-US" kern="100" dirty="0">
                <a:solidFill>
                  <a:schemeClr val="accent1">
                    <a:lumMod val="75000"/>
                  </a:schemeClr>
                </a:solidFill>
                <a:latin typeface="Times New Roman"/>
                <a:ea typeface="ＭＳ 明朝"/>
                <a:cs typeface="Times New Roman"/>
              </a:rPr>
              <a:t>底面を持ち</a:t>
            </a:r>
            <a:r>
              <a:rPr lang="en-US" altLang="ja-JP" i="1" kern="100" dirty="0">
                <a:solidFill>
                  <a:schemeClr val="accent1">
                    <a:lumMod val="75000"/>
                  </a:schemeClr>
                </a:solidFill>
                <a:latin typeface="Bookman Old Style"/>
                <a:ea typeface="ＭＳ 明朝"/>
                <a:cs typeface="Times New Roman"/>
              </a:rPr>
              <a:t>x</a:t>
            </a:r>
            <a:r>
              <a:rPr lang="ja-JP" altLang="en-US" kern="100" dirty="0">
                <a:solidFill>
                  <a:schemeClr val="accent1">
                    <a:lumMod val="75000"/>
                  </a:schemeClr>
                </a:solidFill>
                <a:latin typeface="Times New Roman"/>
                <a:ea typeface="ＭＳ 明朝"/>
                <a:cs typeface="Times New Roman"/>
              </a:rPr>
              <a:t>軸に平行</a:t>
            </a:r>
            <a:endParaRPr lang="en-US" altLang="ja-JP" kern="100" dirty="0">
              <a:solidFill>
                <a:schemeClr val="accent1">
                  <a:lumMod val="75000"/>
                </a:schemeClr>
              </a:solidFill>
              <a:latin typeface="Times New Roman"/>
              <a:ea typeface="ＭＳ 明朝"/>
              <a:cs typeface="Times New Roman"/>
            </a:endParaRPr>
          </a:p>
          <a:p>
            <a:pPr lvl="0" algn="just">
              <a:spcAft>
                <a:spcPts val="0"/>
              </a:spcAft>
            </a:pPr>
            <a:r>
              <a:rPr lang="ja-JP" altLang="en-US" kern="100" dirty="0">
                <a:solidFill>
                  <a:schemeClr val="accent1">
                    <a:lumMod val="75000"/>
                  </a:schemeClr>
                </a:solidFill>
                <a:latin typeface="Times New Roman"/>
                <a:ea typeface="ＭＳ 明朝"/>
                <a:cs typeface="Times New Roman"/>
              </a:rPr>
              <a:t>な側面を持つ柱面</a:t>
            </a:r>
            <a:r>
              <a:rPr lang="en-US" altLang="ja-JP" dirty="0">
                <a:solidFill>
                  <a:schemeClr val="accent1">
                    <a:lumMod val="75000"/>
                  </a:schemeClr>
                </a:solidFill>
                <a:ea typeface="ＭＳ 明朝" panose="02020609040205080304" pitchFamily="17" charset="-128"/>
                <a:cs typeface="Times New Roman" panose="02020603050405020304" pitchFamily="18" charset="0"/>
              </a:rPr>
              <a:t>S</a:t>
            </a:r>
            <a:r>
              <a:rPr lang="ja-JP" altLang="en-US" kern="100" dirty="0">
                <a:solidFill>
                  <a:schemeClr val="accent1">
                    <a:lumMod val="75000"/>
                  </a:schemeClr>
                </a:solidFill>
                <a:latin typeface="Times New Roman"/>
                <a:ea typeface="ＭＳ 明朝"/>
                <a:cs typeface="Times New Roman"/>
              </a:rPr>
              <a:t>に</a:t>
            </a:r>
            <a:endParaRPr lang="en-US" altLang="ja-JP" kern="100" dirty="0">
              <a:solidFill>
                <a:schemeClr val="accent1">
                  <a:lumMod val="75000"/>
                </a:schemeClr>
              </a:solidFill>
              <a:latin typeface="Times New Roman"/>
              <a:ea typeface="ＭＳ 明朝"/>
              <a:cs typeface="Times New Roman"/>
            </a:endParaRPr>
          </a:p>
          <a:p>
            <a:pPr lvl="0" algn="just">
              <a:spcAft>
                <a:spcPts val="0"/>
              </a:spcAft>
            </a:pPr>
            <a:r>
              <a:rPr lang="ja-JP" altLang="ja-JP" kern="100" dirty="0">
                <a:solidFill>
                  <a:schemeClr val="accent1">
                    <a:lumMod val="75000"/>
                  </a:schemeClr>
                </a:solidFill>
                <a:latin typeface="Times New Roman"/>
                <a:ea typeface="ＭＳ 明朝"/>
                <a:cs typeface="Times New Roman"/>
              </a:rPr>
              <a:t>ガウス</a:t>
            </a:r>
            <a:r>
              <a:rPr lang="ja-JP" altLang="en-US" kern="100" dirty="0">
                <a:solidFill>
                  <a:schemeClr val="accent1">
                    <a:lumMod val="75000"/>
                  </a:schemeClr>
                </a:solidFill>
                <a:latin typeface="Times New Roman"/>
                <a:ea typeface="ＭＳ 明朝"/>
                <a:cs typeface="Times New Roman"/>
              </a:rPr>
              <a:t>の</a:t>
            </a:r>
            <a:r>
              <a:rPr lang="ja-JP" altLang="ja-JP" kern="100" dirty="0">
                <a:solidFill>
                  <a:schemeClr val="accent1">
                    <a:lumMod val="75000"/>
                  </a:schemeClr>
                </a:solidFill>
                <a:latin typeface="Times New Roman"/>
                <a:ea typeface="ＭＳ 明朝"/>
                <a:cs typeface="Times New Roman"/>
              </a:rPr>
              <a:t>法則を適用する。</a:t>
            </a:r>
            <a:endParaRPr lang="en-US" altLang="ja-JP" kern="100" dirty="0">
              <a:solidFill>
                <a:schemeClr val="accent1">
                  <a:lumMod val="75000"/>
                </a:schemeClr>
              </a:solidFill>
              <a:latin typeface="Times New Roman"/>
              <a:ea typeface="ＭＳ 明朝"/>
              <a:cs typeface="Times New Roman"/>
            </a:endParaRPr>
          </a:p>
        </p:txBody>
      </p:sp>
      <p:sp>
        <p:nvSpPr>
          <p:cNvPr id="53" name="円柱 52">
            <a:extLst>
              <a:ext uri="{FF2B5EF4-FFF2-40B4-BE49-F238E27FC236}">
                <a16:creationId xmlns:a16="http://schemas.microsoft.com/office/drawing/2014/main" id="{734BB899-7F99-48C1-93E2-2FD92219C34D}"/>
              </a:ext>
            </a:extLst>
          </p:cNvPr>
          <p:cNvSpPr/>
          <p:nvPr/>
        </p:nvSpPr>
        <p:spPr bwMode="auto">
          <a:xfrm rot="5400000">
            <a:off x="5089887" y="2572389"/>
            <a:ext cx="884548" cy="1026114"/>
          </a:xfrm>
          <a:prstGeom prst="can">
            <a:avLst>
              <a:gd name="adj" fmla="val 50496"/>
            </a:avLst>
          </a:prstGeom>
          <a:solidFill>
            <a:srgbClr val="66FFFF"/>
          </a:solidFill>
          <a:ln w="12700" cap="sq" cmpd="sng" algn="ctr">
            <a:solidFill>
              <a:srgbClr val="00B0F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54" name="平行四辺形 53">
            <a:extLst>
              <a:ext uri="{FF2B5EF4-FFF2-40B4-BE49-F238E27FC236}">
                <a16:creationId xmlns:a16="http://schemas.microsoft.com/office/drawing/2014/main" id="{4E4381D7-A73D-40C4-BE77-722FC387ECAF}"/>
              </a:ext>
            </a:extLst>
          </p:cNvPr>
          <p:cNvSpPr/>
          <p:nvPr/>
        </p:nvSpPr>
        <p:spPr bwMode="auto">
          <a:xfrm rot="5400000" flipV="1">
            <a:off x="4705115" y="2734613"/>
            <a:ext cx="2511814" cy="864753"/>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55" name="正方形/長方形 54">
            <a:extLst>
              <a:ext uri="{FF2B5EF4-FFF2-40B4-BE49-F238E27FC236}">
                <a16:creationId xmlns:a16="http://schemas.microsoft.com/office/drawing/2014/main" id="{83501AB8-7D2A-4402-91D0-FFCBB57F4066}"/>
              </a:ext>
            </a:extLst>
          </p:cNvPr>
          <p:cNvSpPr/>
          <p:nvPr/>
        </p:nvSpPr>
        <p:spPr>
          <a:xfrm>
            <a:off x="4748169" y="3429514"/>
            <a:ext cx="604653" cy="523220"/>
          </a:xfrm>
          <a:prstGeom prst="rect">
            <a:avLst/>
          </a:prstGeom>
        </p:spPr>
        <p:txBody>
          <a:bodyPr wrap="none">
            <a:spAutoFit/>
          </a:bodyPr>
          <a:lstStyle/>
          <a:p>
            <a:r>
              <a:rPr lang="en-US" altLang="ja-JP" i="1" kern="100" dirty="0">
                <a:solidFill>
                  <a:srgbClr val="000000"/>
                </a:solidFill>
                <a:latin typeface="Symbol" panose="05050102010706020507" pitchFamily="18" charset="2"/>
                <a:ea typeface="ＭＳ 明朝"/>
                <a:cs typeface="Times New Roman"/>
              </a:rPr>
              <a:t>-</a:t>
            </a:r>
            <a:r>
              <a:rPr lang="en-US" altLang="ja-JP" i="1" kern="100" dirty="0">
                <a:solidFill>
                  <a:srgbClr val="000000"/>
                </a:solidFill>
                <a:latin typeface="Bookman Old Style"/>
                <a:ea typeface="ＭＳ 明朝"/>
                <a:cs typeface="Times New Roman"/>
              </a:rPr>
              <a:t>a</a:t>
            </a:r>
            <a:endParaRPr lang="ja-JP" altLang="en-US" dirty="0"/>
          </a:p>
        </p:txBody>
      </p:sp>
      <p:sp>
        <p:nvSpPr>
          <p:cNvPr id="56" name="正方形/長方形 55">
            <a:extLst>
              <a:ext uri="{FF2B5EF4-FFF2-40B4-BE49-F238E27FC236}">
                <a16:creationId xmlns:a16="http://schemas.microsoft.com/office/drawing/2014/main" id="{174B20E3-A933-46D3-9FAC-C26057D941DE}"/>
              </a:ext>
            </a:extLst>
          </p:cNvPr>
          <p:cNvSpPr/>
          <p:nvPr/>
        </p:nvSpPr>
        <p:spPr>
          <a:xfrm>
            <a:off x="6558615" y="3582192"/>
            <a:ext cx="364202" cy="523220"/>
          </a:xfrm>
          <a:prstGeom prst="rect">
            <a:avLst/>
          </a:prstGeom>
        </p:spPr>
        <p:txBody>
          <a:bodyPr wrap="none">
            <a:spAutoFit/>
          </a:bodyPr>
          <a:lstStyle/>
          <a:p>
            <a:pPr lvl="0" eaLnBrk="1" hangingPunct="1"/>
            <a:r>
              <a:rPr lang="en-US" altLang="ja-JP" dirty="0">
                <a:solidFill>
                  <a:srgbClr val="000000"/>
                </a:solidFill>
                <a:ea typeface="ＭＳ 明朝" panose="02020609040205080304" pitchFamily="17" charset="-128"/>
                <a:cs typeface="Times New Roman" panose="02020603050405020304" pitchFamily="18" charset="0"/>
              </a:rPr>
              <a:t>0</a:t>
            </a:r>
            <a:endParaRPr lang="en-US" altLang="ja-JP" baseline="-25000" dirty="0">
              <a:solidFill>
                <a:srgbClr val="000000"/>
              </a:solidFill>
              <a:latin typeface="ＭＳ 明朝" panose="02020609040205080304" pitchFamily="17" charset="-128"/>
              <a:ea typeface="ＭＳ 明朝" panose="02020609040205080304" pitchFamily="17" charset="-128"/>
            </a:endParaRPr>
          </a:p>
        </p:txBody>
      </p:sp>
      <p:sp>
        <p:nvSpPr>
          <p:cNvPr id="57" name="正方形/長方形 56">
            <a:extLst>
              <a:ext uri="{FF2B5EF4-FFF2-40B4-BE49-F238E27FC236}">
                <a16:creationId xmlns:a16="http://schemas.microsoft.com/office/drawing/2014/main" id="{772061DA-DD87-479B-B010-5377F2856B9D}"/>
              </a:ext>
            </a:extLst>
          </p:cNvPr>
          <p:cNvSpPr/>
          <p:nvPr/>
        </p:nvSpPr>
        <p:spPr>
          <a:xfrm>
            <a:off x="5807410" y="2035447"/>
            <a:ext cx="621296" cy="523220"/>
          </a:xfrm>
          <a:prstGeom prst="rect">
            <a:avLst/>
          </a:prstGeom>
        </p:spPr>
        <p:txBody>
          <a:bodyPr wrap="square">
            <a:spAutoFit/>
          </a:bodyPr>
          <a:lstStyle/>
          <a:p>
            <a:r>
              <a:rPr lang="en-US" altLang="ja-JP" kern="100" dirty="0">
                <a:solidFill>
                  <a:srgbClr val="000000"/>
                </a:solidFill>
                <a:latin typeface="Symbol" panose="05050102010706020507" pitchFamily="18" charset="2"/>
                <a:ea typeface="ＭＳ 明朝"/>
                <a:cs typeface="Times New Roman"/>
              </a:rPr>
              <a:t>-</a:t>
            </a:r>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
        <p:nvSpPr>
          <p:cNvPr id="58" name="円柱 57">
            <a:extLst>
              <a:ext uri="{FF2B5EF4-FFF2-40B4-BE49-F238E27FC236}">
                <a16:creationId xmlns:a16="http://schemas.microsoft.com/office/drawing/2014/main" id="{88B7B98C-892A-493F-852C-1C966CC41DFA}"/>
              </a:ext>
            </a:extLst>
          </p:cNvPr>
          <p:cNvSpPr/>
          <p:nvPr/>
        </p:nvSpPr>
        <p:spPr bwMode="auto">
          <a:xfrm rot="5400000">
            <a:off x="6257487" y="2286707"/>
            <a:ext cx="884548" cy="1597476"/>
          </a:xfrm>
          <a:prstGeom prst="can">
            <a:avLst>
              <a:gd name="adj" fmla="val 35294"/>
            </a:avLst>
          </a:prstGeom>
          <a:solidFill>
            <a:srgbClr val="66FFFF"/>
          </a:solidFill>
          <a:ln w="12700" cap="sq" cmpd="sng" algn="ctr">
            <a:solidFill>
              <a:srgbClr val="00B0F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62" name="円/楕円 4">
            <a:extLst>
              <a:ext uri="{FF2B5EF4-FFF2-40B4-BE49-F238E27FC236}">
                <a16:creationId xmlns:a16="http://schemas.microsoft.com/office/drawing/2014/main" id="{3740E3E0-50E6-4669-B374-17401F871214}"/>
              </a:ext>
            </a:extLst>
          </p:cNvPr>
          <p:cNvSpPr/>
          <p:nvPr/>
        </p:nvSpPr>
        <p:spPr bwMode="auto">
          <a:xfrm>
            <a:off x="5906883" y="2643219"/>
            <a:ext cx="334108" cy="890723"/>
          </a:xfrm>
          <a:prstGeom prst="ellipse">
            <a:avLst/>
          </a:prstGeom>
          <a:solidFill>
            <a:srgbClr val="FF66FF">
              <a:alpha val="74000"/>
            </a:srgb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63" name="円弧 62">
            <a:extLst>
              <a:ext uri="{FF2B5EF4-FFF2-40B4-BE49-F238E27FC236}">
                <a16:creationId xmlns:a16="http://schemas.microsoft.com/office/drawing/2014/main" id="{2DAE1673-EADB-49A1-A012-F95BF81B0518}"/>
              </a:ext>
            </a:extLst>
          </p:cNvPr>
          <p:cNvSpPr/>
          <p:nvPr/>
        </p:nvSpPr>
        <p:spPr bwMode="auto">
          <a:xfrm>
            <a:off x="5032368" y="2641219"/>
            <a:ext cx="337050" cy="875033"/>
          </a:xfrm>
          <a:prstGeom prst="arc">
            <a:avLst>
              <a:gd name="adj1" fmla="val 16200000"/>
              <a:gd name="adj2" fmla="val 5461378"/>
            </a:avLst>
          </a:prstGeom>
          <a:noFill/>
          <a:ln w="19050" cap="sq" cmpd="sng" algn="ctr">
            <a:solidFill>
              <a:srgbClr val="00B0F0"/>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64" name="直線矢印コネクタ 63">
            <a:extLst>
              <a:ext uri="{FF2B5EF4-FFF2-40B4-BE49-F238E27FC236}">
                <a16:creationId xmlns:a16="http://schemas.microsoft.com/office/drawing/2014/main" id="{1F7A5730-2263-4EC5-83C5-3A595F8EC73A}"/>
              </a:ext>
            </a:extLst>
          </p:cNvPr>
          <p:cNvCxnSpPr/>
          <p:nvPr/>
        </p:nvCxnSpPr>
        <p:spPr bwMode="auto">
          <a:xfrm>
            <a:off x="4977542" y="3603020"/>
            <a:ext cx="551330" cy="0"/>
          </a:xfrm>
          <a:prstGeom prst="straightConnector1">
            <a:avLst/>
          </a:prstGeom>
          <a:solidFill>
            <a:schemeClr val="accent1"/>
          </a:solidFill>
          <a:ln w="19050" cap="sq" cmpd="sng" algn="ctr">
            <a:solidFill>
              <a:schemeClr val="tx1"/>
            </a:solidFill>
            <a:prstDash val="solid"/>
            <a:round/>
            <a:headEnd type="none" w="med" len="med"/>
            <a:tailEnd type="none" w="med" len="med"/>
          </a:ln>
          <a:effectLst/>
        </p:spPr>
      </p:cxnSp>
      <p:cxnSp>
        <p:nvCxnSpPr>
          <p:cNvPr id="65" name="直線矢印コネクタ 64">
            <a:extLst>
              <a:ext uri="{FF2B5EF4-FFF2-40B4-BE49-F238E27FC236}">
                <a16:creationId xmlns:a16="http://schemas.microsoft.com/office/drawing/2014/main" id="{E214B968-2450-4065-AB21-A66CFBC83CA5}"/>
              </a:ext>
            </a:extLst>
          </p:cNvPr>
          <p:cNvCxnSpPr/>
          <p:nvPr/>
        </p:nvCxnSpPr>
        <p:spPr bwMode="auto">
          <a:xfrm>
            <a:off x="6029287" y="3621170"/>
            <a:ext cx="1597476" cy="0"/>
          </a:xfrm>
          <a:prstGeom prst="straightConnector1">
            <a:avLst/>
          </a:prstGeom>
          <a:solidFill>
            <a:schemeClr val="accent1"/>
          </a:solidFill>
          <a:ln w="19050" cap="sq" cmpd="sng" algn="ctr">
            <a:solidFill>
              <a:schemeClr val="tx1"/>
            </a:solidFill>
            <a:prstDash val="solid"/>
            <a:round/>
            <a:headEnd type="none" w="sm" len="sm"/>
            <a:tailEnd type="arrow"/>
          </a:ln>
          <a:effectLst/>
        </p:spPr>
      </p:cxnSp>
      <p:cxnSp>
        <p:nvCxnSpPr>
          <p:cNvPr id="67" name="直線矢印コネクタ 66">
            <a:extLst>
              <a:ext uri="{FF2B5EF4-FFF2-40B4-BE49-F238E27FC236}">
                <a16:creationId xmlns:a16="http://schemas.microsoft.com/office/drawing/2014/main" id="{9C8C523C-79ED-4CB2-B3C5-488A04F42410}"/>
              </a:ext>
            </a:extLst>
          </p:cNvPr>
          <p:cNvCxnSpPr/>
          <p:nvPr/>
        </p:nvCxnSpPr>
        <p:spPr bwMode="auto">
          <a:xfrm>
            <a:off x="5626037" y="3618233"/>
            <a:ext cx="371196" cy="0"/>
          </a:xfrm>
          <a:prstGeom prst="straightConnector1">
            <a:avLst/>
          </a:prstGeom>
          <a:solidFill>
            <a:schemeClr val="accent1"/>
          </a:solidFill>
          <a:ln w="19050" cap="sq" cmpd="sng" algn="ctr">
            <a:solidFill>
              <a:schemeClr val="tx1"/>
            </a:solidFill>
            <a:prstDash val="dash"/>
            <a:round/>
            <a:headEnd type="none" w="med" len="med"/>
            <a:tailEnd type="none" w="med" len="med"/>
          </a:ln>
          <a:effectLst/>
        </p:spPr>
      </p:cxnSp>
      <p:sp>
        <p:nvSpPr>
          <p:cNvPr id="80" name="円柱 79">
            <a:extLst>
              <a:ext uri="{FF2B5EF4-FFF2-40B4-BE49-F238E27FC236}">
                <a16:creationId xmlns:a16="http://schemas.microsoft.com/office/drawing/2014/main" id="{60E0EF06-DF15-42F9-B593-FB72A54344F0}"/>
              </a:ext>
            </a:extLst>
          </p:cNvPr>
          <p:cNvSpPr/>
          <p:nvPr/>
        </p:nvSpPr>
        <p:spPr bwMode="auto">
          <a:xfrm rot="5400000">
            <a:off x="5089887" y="4884970"/>
            <a:ext cx="884548" cy="1026114"/>
          </a:xfrm>
          <a:prstGeom prst="can">
            <a:avLst>
              <a:gd name="adj" fmla="val 50496"/>
            </a:avLst>
          </a:prstGeom>
          <a:solidFill>
            <a:srgbClr val="66FFFF"/>
          </a:solidFill>
          <a:ln w="12700" cap="sq" cmpd="sng" algn="ctr">
            <a:solidFill>
              <a:srgbClr val="00B0F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81" name="平行四辺形 80">
            <a:extLst>
              <a:ext uri="{FF2B5EF4-FFF2-40B4-BE49-F238E27FC236}">
                <a16:creationId xmlns:a16="http://schemas.microsoft.com/office/drawing/2014/main" id="{72E70A0C-2C03-4CFD-8C49-E2493DA3D1D9}"/>
              </a:ext>
            </a:extLst>
          </p:cNvPr>
          <p:cNvSpPr/>
          <p:nvPr/>
        </p:nvSpPr>
        <p:spPr bwMode="auto">
          <a:xfrm rot="5400000" flipV="1">
            <a:off x="4705114" y="5047193"/>
            <a:ext cx="2511814" cy="864753"/>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82" name="正方形/長方形 81">
            <a:extLst>
              <a:ext uri="{FF2B5EF4-FFF2-40B4-BE49-F238E27FC236}">
                <a16:creationId xmlns:a16="http://schemas.microsoft.com/office/drawing/2014/main" id="{60EDD040-82F4-41DC-AE1D-5088E125C804}"/>
              </a:ext>
            </a:extLst>
          </p:cNvPr>
          <p:cNvSpPr/>
          <p:nvPr/>
        </p:nvSpPr>
        <p:spPr>
          <a:xfrm>
            <a:off x="4748169" y="5742095"/>
            <a:ext cx="604653" cy="523220"/>
          </a:xfrm>
          <a:prstGeom prst="rect">
            <a:avLst/>
          </a:prstGeom>
        </p:spPr>
        <p:txBody>
          <a:bodyPr wrap="none">
            <a:spAutoFit/>
          </a:bodyPr>
          <a:lstStyle/>
          <a:p>
            <a:r>
              <a:rPr lang="en-US" altLang="ja-JP" i="1" kern="100" dirty="0">
                <a:solidFill>
                  <a:srgbClr val="000000"/>
                </a:solidFill>
                <a:latin typeface="Symbol" panose="05050102010706020507" pitchFamily="18" charset="2"/>
                <a:ea typeface="ＭＳ 明朝"/>
                <a:cs typeface="Times New Roman"/>
              </a:rPr>
              <a:t>-</a:t>
            </a:r>
            <a:r>
              <a:rPr lang="en-US" altLang="ja-JP" i="1" kern="100" dirty="0">
                <a:solidFill>
                  <a:srgbClr val="000000"/>
                </a:solidFill>
                <a:latin typeface="Bookman Old Style"/>
                <a:ea typeface="ＭＳ 明朝"/>
                <a:cs typeface="Times New Roman"/>
              </a:rPr>
              <a:t>a</a:t>
            </a:r>
            <a:endParaRPr lang="ja-JP" altLang="en-US" dirty="0"/>
          </a:p>
        </p:txBody>
      </p:sp>
      <p:sp>
        <p:nvSpPr>
          <p:cNvPr id="86" name="正方形/長方形 85">
            <a:extLst>
              <a:ext uri="{FF2B5EF4-FFF2-40B4-BE49-F238E27FC236}">
                <a16:creationId xmlns:a16="http://schemas.microsoft.com/office/drawing/2014/main" id="{5B2199BA-BE8E-4BF8-8286-4B17A30AE215}"/>
              </a:ext>
            </a:extLst>
          </p:cNvPr>
          <p:cNvSpPr/>
          <p:nvPr/>
        </p:nvSpPr>
        <p:spPr>
          <a:xfrm>
            <a:off x="5811906" y="4315315"/>
            <a:ext cx="598241" cy="523220"/>
          </a:xfrm>
          <a:prstGeom prst="rect">
            <a:avLst/>
          </a:prstGeom>
        </p:spPr>
        <p:txBody>
          <a:bodyPr wrap="none">
            <a:spAutoFit/>
          </a:bodyPr>
          <a:lstStyle/>
          <a:p>
            <a:r>
              <a:rPr lang="en-US" altLang="ja-JP" kern="100" dirty="0">
                <a:solidFill>
                  <a:srgbClr val="000000"/>
                </a:solidFill>
                <a:latin typeface="Symbol" panose="05050102010706020507" pitchFamily="18" charset="2"/>
                <a:ea typeface="ＭＳ 明朝"/>
                <a:cs typeface="Times New Roman"/>
              </a:rPr>
              <a:t>-</a:t>
            </a:r>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
        <p:nvSpPr>
          <p:cNvPr id="87" name="円柱 86">
            <a:extLst>
              <a:ext uri="{FF2B5EF4-FFF2-40B4-BE49-F238E27FC236}">
                <a16:creationId xmlns:a16="http://schemas.microsoft.com/office/drawing/2014/main" id="{EC72E9DC-0AD2-4084-8221-5CFD66E4166E}"/>
              </a:ext>
            </a:extLst>
          </p:cNvPr>
          <p:cNvSpPr/>
          <p:nvPr/>
        </p:nvSpPr>
        <p:spPr bwMode="auto">
          <a:xfrm rot="5400000">
            <a:off x="6032023" y="4824752"/>
            <a:ext cx="884548" cy="1146548"/>
          </a:xfrm>
          <a:prstGeom prst="can">
            <a:avLst>
              <a:gd name="adj" fmla="val 35294"/>
            </a:avLst>
          </a:prstGeom>
          <a:solidFill>
            <a:srgbClr val="66FFFF"/>
          </a:solidFill>
          <a:ln w="12700" cap="sq" cmpd="sng" algn="ctr">
            <a:solidFill>
              <a:srgbClr val="00B0F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91" name="円/楕円 4">
            <a:extLst>
              <a:ext uri="{FF2B5EF4-FFF2-40B4-BE49-F238E27FC236}">
                <a16:creationId xmlns:a16="http://schemas.microsoft.com/office/drawing/2014/main" id="{52CBE155-AB5B-4043-A5AF-4C296D53412D}"/>
              </a:ext>
            </a:extLst>
          </p:cNvPr>
          <p:cNvSpPr/>
          <p:nvPr/>
        </p:nvSpPr>
        <p:spPr bwMode="auto">
          <a:xfrm>
            <a:off x="5906883" y="4955800"/>
            <a:ext cx="334108" cy="890723"/>
          </a:xfrm>
          <a:prstGeom prst="ellipse">
            <a:avLst/>
          </a:prstGeom>
          <a:solidFill>
            <a:srgbClr val="FF66FF">
              <a:alpha val="74000"/>
            </a:srgb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92" name="円弧 91">
            <a:extLst>
              <a:ext uri="{FF2B5EF4-FFF2-40B4-BE49-F238E27FC236}">
                <a16:creationId xmlns:a16="http://schemas.microsoft.com/office/drawing/2014/main" id="{36A7013C-FED3-44F1-8E72-70C770094E4A}"/>
              </a:ext>
            </a:extLst>
          </p:cNvPr>
          <p:cNvSpPr/>
          <p:nvPr/>
        </p:nvSpPr>
        <p:spPr bwMode="auto">
          <a:xfrm>
            <a:off x="5032368" y="4953800"/>
            <a:ext cx="337050" cy="875033"/>
          </a:xfrm>
          <a:prstGeom prst="arc">
            <a:avLst>
              <a:gd name="adj1" fmla="val 16200000"/>
              <a:gd name="adj2" fmla="val 5461378"/>
            </a:avLst>
          </a:prstGeom>
          <a:noFill/>
          <a:ln w="19050" cap="sq" cmpd="sng" algn="ctr">
            <a:solidFill>
              <a:srgbClr val="00B0F0"/>
            </a:solidFill>
            <a:prstDash val="dash"/>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93" name="直線矢印コネクタ 92">
            <a:extLst>
              <a:ext uri="{FF2B5EF4-FFF2-40B4-BE49-F238E27FC236}">
                <a16:creationId xmlns:a16="http://schemas.microsoft.com/office/drawing/2014/main" id="{994B03B3-F8A3-4BB7-80CF-9F3ECEB32276}"/>
              </a:ext>
            </a:extLst>
          </p:cNvPr>
          <p:cNvCxnSpPr/>
          <p:nvPr/>
        </p:nvCxnSpPr>
        <p:spPr bwMode="auto">
          <a:xfrm>
            <a:off x="4977542" y="5915601"/>
            <a:ext cx="551330" cy="0"/>
          </a:xfrm>
          <a:prstGeom prst="straightConnector1">
            <a:avLst/>
          </a:prstGeom>
          <a:solidFill>
            <a:schemeClr val="accent1"/>
          </a:solidFill>
          <a:ln w="19050" cap="sq" cmpd="sng" algn="ctr">
            <a:solidFill>
              <a:schemeClr val="tx1"/>
            </a:solidFill>
            <a:prstDash val="solid"/>
            <a:round/>
            <a:headEnd type="none" w="med" len="med"/>
            <a:tailEnd type="none" w="med" len="med"/>
          </a:ln>
          <a:effectLst/>
        </p:spPr>
      </p:cxnSp>
      <p:cxnSp>
        <p:nvCxnSpPr>
          <p:cNvPr id="94" name="直線矢印コネクタ 93">
            <a:extLst>
              <a:ext uri="{FF2B5EF4-FFF2-40B4-BE49-F238E27FC236}">
                <a16:creationId xmlns:a16="http://schemas.microsoft.com/office/drawing/2014/main" id="{386FE0B3-F7C6-4FDD-B725-3CE01143FE0B}"/>
              </a:ext>
            </a:extLst>
          </p:cNvPr>
          <p:cNvCxnSpPr/>
          <p:nvPr/>
        </p:nvCxnSpPr>
        <p:spPr bwMode="auto">
          <a:xfrm>
            <a:off x="6029287" y="5933751"/>
            <a:ext cx="1597476" cy="0"/>
          </a:xfrm>
          <a:prstGeom prst="straightConnector1">
            <a:avLst/>
          </a:prstGeom>
          <a:solidFill>
            <a:schemeClr val="accent1"/>
          </a:solidFill>
          <a:ln w="19050" cap="sq" cmpd="sng" algn="ctr">
            <a:solidFill>
              <a:schemeClr val="tx1"/>
            </a:solidFill>
            <a:prstDash val="solid"/>
            <a:round/>
            <a:headEnd type="none" w="sm" len="sm"/>
            <a:tailEnd type="arrow"/>
          </a:ln>
          <a:effectLst/>
        </p:spPr>
      </p:cxnSp>
      <p:cxnSp>
        <p:nvCxnSpPr>
          <p:cNvPr id="96" name="直線矢印コネクタ 95">
            <a:extLst>
              <a:ext uri="{FF2B5EF4-FFF2-40B4-BE49-F238E27FC236}">
                <a16:creationId xmlns:a16="http://schemas.microsoft.com/office/drawing/2014/main" id="{6AAB5630-48D5-4DCA-8FC0-45F05DFD94FB}"/>
              </a:ext>
            </a:extLst>
          </p:cNvPr>
          <p:cNvCxnSpPr/>
          <p:nvPr/>
        </p:nvCxnSpPr>
        <p:spPr bwMode="auto">
          <a:xfrm>
            <a:off x="5626037" y="5930814"/>
            <a:ext cx="371196" cy="0"/>
          </a:xfrm>
          <a:prstGeom prst="straightConnector1">
            <a:avLst/>
          </a:prstGeom>
          <a:solidFill>
            <a:schemeClr val="accent1"/>
          </a:solidFill>
          <a:ln w="19050" cap="sq" cmpd="sng" algn="ctr">
            <a:solidFill>
              <a:schemeClr val="tx1"/>
            </a:solidFill>
            <a:prstDash val="dash"/>
            <a:round/>
            <a:headEnd type="none" w="med" len="med"/>
            <a:tailEnd type="none" w="med" len="med"/>
          </a:ln>
          <a:effectLst/>
        </p:spPr>
      </p:cxnSp>
      <p:sp>
        <p:nvSpPr>
          <p:cNvPr id="128" name="平行四辺形 127">
            <a:extLst>
              <a:ext uri="{FF2B5EF4-FFF2-40B4-BE49-F238E27FC236}">
                <a16:creationId xmlns:a16="http://schemas.microsoft.com/office/drawing/2014/main" id="{60263C98-4200-4B23-8D9F-4F98881199F4}"/>
              </a:ext>
            </a:extLst>
          </p:cNvPr>
          <p:cNvSpPr/>
          <p:nvPr/>
        </p:nvSpPr>
        <p:spPr bwMode="auto">
          <a:xfrm rot="5400000" flipV="1">
            <a:off x="6306648" y="2734476"/>
            <a:ext cx="2511814" cy="864753"/>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30" name="正方形/長方形 129">
            <a:extLst>
              <a:ext uri="{FF2B5EF4-FFF2-40B4-BE49-F238E27FC236}">
                <a16:creationId xmlns:a16="http://schemas.microsoft.com/office/drawing/2014/main" id="{8071DC47-EA31-4F1E-944B-53EAAF9DAF21}"/>
              </a:ext>
            </a:extLst>
          </p:cNvPr>
          <p:cNvSpPr/>
          <p:nvPr/>
        </p:nvSpPr>
        <p:spPr>
          <a:xfrm>
            <a:off x="7581761" y="2002664"/>
            <a:ext cx="401072" cy="523220"/>
          </a:xfrm>
          <a:prstGeom prst="rect">
            <a:avLst/>
          </a:prstGeom>
        </p:spPr>
        <p:txBody>
          <a:bodyPr wrap="none">
            <a:spAutoFit/>
          </a:bodyPr>
          <a:lstStyle/>
          <a:p>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
        <p:nvSpPr>
          <p:cNvPr id="131" name="円柱 130">
            <a:extLst>
              <a:ext uri="{FF2B5EF4-FFF2-40B4-BE49-F238E27FC236}">
                <a16:creationId xmlns:a16="http://schemas.microsoft.com/office/drawing/2014/main" id="{4FAA83F6-0FCF-4E93-B0C9-190AEB5CB543}"/>
              </a:ext>
            </a:extLst>
          </p:cNvPr>
          <p:cNvSpPr/>
          <p:nvPr/>
        </p:nvSpPr>
        <p:spPr bwMode="auto">
          <a:xfrm rot="5400000">
            <a:off x="7573340" y="2572252"/>
            <a:ext cx="884548" cy="1026114"/>
          </a:xfrm>
          <a:prstGeom prst="can">
            <a:avLst>
              <a:gd name="adj" fmla="val 35294"/>
            </a:avLst>
          </a:prstGeom>
          <a:solidFill>
            <a:srgbClr val="66FFFF"/>
          </a:solidFill>
          <a:ln w="12700" cap="sq" cmpd="sng" algn="ctr">
            <a:solidFill>
              <a:srgbClr val="00B0F0"/>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Times New Roman" pitchFamily="18" charset="0"/>
              <a:ea typeface="ＭＳ Ｐゴシック" pitchFamily="50" charset="-128"/>
            </a:endParaRPr>
          </a:p>
        </p:txBody>
      </p:sp>
      <p:sp>
        <p:nvSpPr>
          <p:cNvPr id="132" name="正方形/長方形 131">
            <a:extLst>
              <a:ext uri="{FF2B5EF4-FFF2-40B4-BE49-F238E27FC236}">
                <a16:creationId xmlns:a16="http://schemas.microsoft.com/office/drawing/2014/main" id="{CAC262C6-7F67-49C7-A5F8-5ECC10C9B5A9}"/>
              </a:ext>
            </a:extLst>
          </p:cNvPr>
          <p:cNvSpPr/>
          <p:nvPr/>
        </p:nvSpPr>
        <p:spPr>
          <a:xfrm>
            <a:off x="8213855" y="3470274"/>
            <a:ext cx="407484" cy="523220"/>
          </a:xfrm>
          <a:prstGeom prst="rect">
            <a:avLst/>
          </a:prstGeom>
        </p:spPr>
        <p:txBody>
          <a:bodyPr wrap="none">
            <a:spAutoFit/>
          </a:bodyPr>
          <a:lstStyle/>
          <a:p>
            <a:r>
              <a:rPr lang="en-US" altLang="ja-JP" i="1" kern="100" dirty="0">
                <a:solidFill>
                  <a:srgbClr val="000000"/>
                </a:solidFill>
                <a:latin typeface="Bookman Old Style"/>
                <a:ea typeface="ＭＳ 明朝"/>
                <a:cs typeface="Times New Roman"/>
              </a:rPr>
              <a:t>a</a:t>
            </a:r>
            <a:endParaRPr lang="ja-JP" altLang="en-US" dirty="0"/>
          </a:p>
        </p:txBody>
      </p:sp>
      <p:sp>
        <p:nvSpPr>
          <p:cNvPr id="135" name="円/楕円 4">
            <a:extLst>
              <a:ext uri="{FF2B5EF4-FFF2-40B4-BE49-F238E27FC236}">
                <a16:creationId xmlns:a16="http://schemas.microsoft.com/office/drawing/2014/main" id="{885259B7-0FEA-459C-827F-5C078864A222}"/>
              </a:ext>
            </a:extLst>
          </p:cNvPr>
          <p:cNvSpPr/>
          <p:nvPr/>
        </p:nvSpPr>
        <p:spPr bwMode="auto">
          <a:xfrm>
            <a:off x="7508417" y="2643083"/>
            <a:ext cx="334108" cy="890723"/>
          </a:xfrm>
          <a:prstGeom prst="ellipse">
            <a:avLst/>
          </a:prstGeom>
          <a:solidFill>
            <a:srgbClr val="FF66FF">
              <a:alpha val="74000"/>
            </a:srgbClr>
          </a:solidFill>
          <a:ln w="12700" cap="sq"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cxnSp>
        <p:nvCxnSpPr>
          <p:cNvPr id="137" name="直線矢印コネクタ 136">
            <a:extLst>
              <a:ext uri="{FF2B5EF4-FFF2-40B4-BE49-F238E27FC236}">
                <a16:creationId xmlns:a16="http://schemas.microsoft.com/office/drawing/2014/main" id="{B4637526-117F-4474-BA06-6AFE5C42E5BC}"/>
              </a:ext>
            </a:extLst>
          </p:cNvPr>
          <p:cNvCxnSpPr>
            <a:cxnSpLocks/>
          </p:cNvCxnSpPr>
          <p:nvPr/>
        </p:nvCxnSpPr>
        <p:spPr bwMode="auto">
          <a:xfrm>
            <a:off x="7630821" y="3621034"/>
            <a:ext cx="1178643" cy="0"/>
          </a:xfrm>
          <a:prstGeom prst="straightConnector1">
            <a:avLst/>
          </a:prstGeom>
          <a:solidFill>
            <a:schemeClr val="accent1"/>
          </a:solidFill>
          <a:ln w="19050" cap="sq" cmpd="sng" algn="ctr">
            <a:solidFill>
              <a:schemeClr val="tx1"/>
            </a:solidFill>
            <a:prstDash val="solid"/>
            <a:round/>
            <a:headEnd type="none" w="sm" len="sm"/>
            <a:tailEnd type="arrow"/>
          </a:ln>
          <a:effectLst/>
        </p:spPr>
      </p:cxnSp>
      <p:sp>
        <p:nvSpPr>
          <p:cNvPr id="141" name="正方形/長方形 140">
            <a:extLst>
              <a:ext uri="{FF2B5EF4-FFF2-40B4-BE49-F238E27FC236}">
                <a16:creationId xmlns:a16="http://schemas.microsoft.com/office/drawing/2014/main" id="{25B52CCE-16EB-4ECE-AB2B-36014E93FED7}"/>
              </a:ext>
            </a:extLst>
          </p:cNvPr>
          <p:cNvSpPr/>
          <p:nvPr/>
        </p:nvSpPr>
        <p:spPr>
          <a:xfrm>
            <a:off x="8542396" y="3115663"/>
            <a:ext cx="378630" cy="523220"/>
          </a:xfrm>
          <a:prstGeom prst="rect">
            <a:avLst/>
          </a:prstGeom>
        </p:spPr>
        <p:txBody>
          <a:bodyPr wrap="none">
            <a:spAutoFit/>
          </a:bodyPr>
          <a:lstStyle/>
          <a:p>
            <a:r>
              <a:rPr lang="en-US" altLang="ja-JP" i="1" kern="100" dirty="0">
                <a:solidFill>
                  <a:srgbClr val="000000"/>
                </a:solidFill>
                <a:latin typeface="Bookman Old Style"/>
                <a:ea typeface="ＭＳ 明朝"/>
                <a:cs typeface="Times New Roman"/>
              </a:rPr>
              <a:t>x</a:t>
            </a:r>
            <a:endParaRPr lang="ja-JP" altLang="en-US" dirty="0"/>
          </a:p>
        </p:txBody>
      </p:sp>
      <p:cxnSp>
        <p:nvCxnSpPr>
          <p:cNvPr id="142" name="直線矢印コネクタ 141">
            <a:extLst>
              <a:ext uri="{FF2B5EF4-FFF2-40B4-BE49-F238E27FC236}">
                <a16:creationId xmlns:a16="http://schemas.microsoft.com/office/drawing/2014/main" id="{682CA3DD-CB65-4E36-98C3-197BDC1B3EC9}"/>
              </a:ext>
            </a:extLst>
          </p:cNvPr>
          <p:cNvCxnSpPr/>
          <p:nvPr/>
        </p:nvCxnSpPr>
        <p:spPr bwMode="auto">
          <a:xfrm>
            <a:off x="7227571" y="3618097"/>
            <a:ext cx="371196" cy="0"/>
          </a:xfrm>
          <a:prstGeom prst="straightConnector1">
            <a:avLst/>
          </a:prstGeom>
          <a:solidFill>
            <a:schemeClr val="accent1"/>
          </a:solidFill>
          <a:ln w="19050" cap="sq" cmpd="sng" algn="ctr">
            <a:solidFill>
              <a:schemeClr val="tx1"/>
            </a:solidFill>
            <a:prstDash val="dash"/>
            <a:round/>
            <a:headEnd type="none" w="med" len="med"/>
            <a:tailEnd type="none" w="med" len="med"/>
          </a:ln>
          <a:effectLst/>
        </p:spPr>
      </p:cxnSp>
      <p:sp>
        <p:nvSpPr>
          <p:cNvPr id="160" name="平行四辺形 159">
            <a:extLst>
              <a:ext uri="{FF2B5EF4-FFF2-40B4-BE49-F238E27FC236}">
                <a16:creationId xmlns:a16="http://schemas.microsoft.com/office/drawing/2014/main" id="{9F762590-3416-4264-84F6-B6192CAD41C8}"/>
              </a:ext>
            </a:extLst>
          </p:cNvPr>
          <p:cNvSpPr/>
          <p:nvPr/>
        </p:nvSpPr>
        <p:spPr bwMode="auto">
          <a:xfrm rot="5400000" flipV="1">
            <a:off x="6306648" y="5065804"/>
            <a:ext cx="2511814" cy="864753"/>
          </a:xfrm>
          <a:prstGeom prst="parallelogram">
            <a:avLst>
              <a:gd name="adj" fmla="val 60051"/>
            </a:avLst>
          </a:prstGeom>
          <a:solidFill>
            <a:srgbClr val="FFCCFF"/>
          </a:solidFill>
          <a:ln w="12700" cap="sq" cmpd="sng" algn="ctr">
            <a:solidFill>
              <a:srgbClr val="FF00FF"/>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1" lang="ja-JP" altLang="en-US" sz="2800" b="0" i="0" u="none" strike="noStrike" cap="none" normalizeH="0" baseline="0">
              <a:ln>
                <a:noFill/>
              </a:ln>
              <a:solidFill>
                <a:schemeClr val="tx1"/>
              </a:solidFill>
              <a:effectLst/>
              <a:latin typeface="Times New Roman" pitchFamily="18" charset="0"/>
              <a:ea typeface="ＭＳ Ｐゴシック" pitchFamily="50" charset="-128"/>
            </a:endParaRPr>
          </a:p>
        </p:txBody>
      </p:sp>
      <p:sp>
        <p:nvSpPr>
          <p:cNvPr id="161" name="正方形/長方形 160">
            <a:extLst>
              <a:ext uri="{FF2B5EF4-FFF2-40B4-BE49-F238E27FC236}">
                <a16:creationId xmlns:a16="http://schemas.microsoft.com/office/drawing/2014/main" id="{4EE33F99-CBF6-475A-B728-C46E027F2CAC}"/>
              </a:ext>
            </a:extLst>
          </p:cNvPr>
          <p:cNvSpPr/>
          <p:nvPr/>
        </p:nvSpPr>
        <p:spPr>
          <a:xfrm>
            <a:off x="7581761" y="4333992"/>
            <a:ext cx="401072" cy="523220"/>
          </a:xfrm>
          <a:prstGeom prst="rect">
            <a:avLst/>
          </a:prstGeom>
        </p:spPr>
        <p:txBody>
          <a:bodyPr wrap="none">
            <a:spAutoFit/>
          </a:bodyPr>
          <a:lstStyle/>
          <a:p>
            <a:r>
              <a:rPr lang="en-US" altLang="ja-JP" i="1" kern="100" dirty="0">
                <a:solidFill>
                  <a:srgbClr val="000000"/>
                </a:solidFill>
                <a:latin typeface="Symbol" panose="05050102010706020507" pitchFamily="18" charset="2"/>
                <a:ea typeface="ＭＳ 明朝"/>
                <a:cs typeface="Times New Roman"/>
              </a:rPr>
              <a:t>s</a:t>
            </a:r>
            <a:endParaRPr lang="ja-JP" altLang="en-US" dirty="0"/>
          </a:p>
        </p:txBody>
      </p:sp>
      <p:sp>
        <p:nvSpPr>
          <p:cNvPr id="163" name="正方形/長方形 162">
            <a:extLst>
              <a:ext uri="{FF2B5EF4-FFF2-40B4-BE49-F238E27FC236}">
                <a16:creationId xmlns:a16="http://schemas.microsoft.com/office/drawing/2014/main" id="{531073E5-9562-4695-96FB-B17664D98277}"/>
              </a:ext>
            </a:extLst>
          </p:cNvPr>
          <p:cNvSpPr/>
          <p:nvPr/>
        </p:nvSpPr>
        <p:spPr>
          <a:xfrm>
            <a:off x="6673998" y="5859465"/>
            <a:ext cx="407484" cy="523220"/>
          </a:xfrm>
          <a:prstGeom prst="rect">
            <a:avLst/>
          </a:prstGeom>
        </p:spPr>
        <p:txBody>
          <a:bodyPr wrap="none">
            <a:spAutoFit/>
          </a:bodyPr>
          <a:lstStyle/>
          <a:p>
            <a:r>
              <a:rPr lang="en-US" altLang="ja-JP" i="1" kern="100" dirty="0">
                <a:solidFill>
                  <a:srgbClr val="000000"/>
                </a:solidFill>
                <a:latin typeface="Bookman Old Style"/>
                <a:ea typeface="ＭＳ 明朝"/>
                <a:cs typeface="Times New Roman"/>
              </a:rPr>
              <a:t>b</a:t>
            </a:r>
            <a:endParaRPr lang="ja-JP" altLang="en-US" dirty="0"/>
          </a:p>
        </p:txBody>
      </p:sp>
      <p:cxnSp>
        <p:nvCxnSpPr>
          <p:cNvPr id="165" name="直線矢印コネクタ 164">
            <a:extLst>
              <a:ext uri="{FF2B5EF4-FFF2-40B4-BE49-F238E27FC236}">
                <a16:creationId xmlns:a16="http://schemas.microsoft.com/office/drawing/2014/main" id="{65715D0B-DDB6-449F-B1B9-280877212380}"/>
              </a:ext>
            </a:extLst>
          </p:cNvPr>
          <p:cNvCxnSpPr>
            <a:cxnSpLocks/>
          </p:cNvCxnSpPr>
          <p:nvPr/>
        </p:nvCxnSpPr>
        <p:spPr bwMode="auto">
          <a:xfrm>
            <a:off x="7630821" y="5952362"/>
            <a:ext cx="1178643" cy="0"/>
          </a:xfrm>
          <a:prstGeom prst="straightConnector1">
            <a:avLst/>
          </a:prstGeom>
          <a:solidFill>
            <a:schemeClr val="accent1"/>
          </a:solidFill>
          <a:ln w="19050" cap="sq" cmpd="sng" algn="ctr">
            <a:solidFill>
              <a:schemeClr val="tx1"/>
            </a:solidFill>
            <a:prstDash val="solid"/>
            <a:round/>
            <a:headEnd type="none" w="sm" len="sm"/>
            <a:tailEnd type="arrow"/>
          </a:ln>
          <a:effectLst/>
        </p:spPr>
      </p:cxnSp>
      <p:sp>
        <p:nvSpPr>
          <p:cNvPr id="167" name="正方形/長方形 166">
            <a:extLst>
              <a:ext uri="{FF2B5EF4-FFF2-40B4-BE49-F238E27FC236}">
                <a16:creationId xmlns:a16="http://schemas.microsoft.com/office/drawing/2014/main" id="{A1AE744F-A5B9-4455-9B41-346E4741A25E}"/>
              </a:ext>
            </a:extLst>
          </p:cNvPr>
          <p:cNvSpPr/>
          <p:nvPr/>
        </p:nvSpPr>
        <p:spPr>
          <a:xfrm>
            <a:off x="8542396" y="5446991"/>
            <a:ext cx="378630" cy="523220"/>
          </a:xfrm>
          <a:prstGeom prst="rect">
            <a:avLst/>
          </a:prstGeom>
        </p:spPr>
        <p:txBody>
          <a:bodyPr wrap="none">
            <a:spAutoFit/>
          </a:bodyPr>
          <a:lstStyle/>
          <a:p>
            <a:r>
              <a:rPr lang="en-US" altLang="ja-JP" i="1" kern="100" dirty="0">
                <a:solidFill>
                  <a:srgbClr val="000000"/>
                </a:solidFill>
                <a:latin typeface="Bookman Old Style"/>
                <a:ea typeface="ＭＳ 明朝"/>
                <a:cs typeface="Times New Roman"/>
              </a:rPr>
              <a:t>x</a:t>
            </a:r>
            <a:endParaRPr lang="ja-JP" altLang="en-US" dirty="0"/>
          </a:p>
        </p:txBody>
      </p:sp>
      <p:cxnSp>
        <p:nvCxnSpPr>
          <p:cNvPr id="168" name="直線矢印コネクタ 167">
            <a:extLst>
              <a:ext uri="{FF2B5EF4-FFF2-40B4-BE49-F238E27FC236}">
                <a16:creationId xmlns:a16="http://schemas.microsoft.com/office/drawing/2014/main" id="{75A543F1-31DE-4658-8545-E71D083B76B3}"/>
              </a:ext>
            </a:extLst>
          </p:cNvPr>
          <p:cNvCxnSpPr/>
          <p:nvPr/>
        </p:nvCxnSpPr>
        <p:spPr bwMode="auto">
          <a:xfrm>
            <a:off x="7227571" y="5949425"/>
            <a:ext cx="371196" cy="0"/>
          </a:xfrm>
          <a:prstGeom prst="straightConnector1">
            <a:avLst/>
          </a:prstGeom>
          <a:solidFill>
            <a:schemeClr val="accent1"/>
          </a:solidFill>
          <a:ln w="19050" cap="sq"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3224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6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8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6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animBg="1"/>
      <p:bldP spid="54" grpId="0" animBg="1"/>
      <p:bldP spid="55" grpId="0"/>
      <p:bldP spid="56" grpId="0"/>
      <p:bldP spid="57" grpId="0"/>
      <p:bldP spid="58" grpId="0" animBg="1"/>
      <p:bldP spid="62" grpId="0" animBg="1"/>
      <p:bldP spid="63" grpId="0" animBg="1"/>
      <p:bldP spid="80" grpId="0" animBg="1"/>
      <p:bldP spid="81" grpId="0" animBg="1"/>
      <p:bldP spid="82" grpId="0"/>
      <p:bldP spid="86" grpId="0"/>
      <p:bldP spid="87" grpId="0" animBg="1"/>
      <p:bldP spid="91" grpId="0" animBg="1"/>
      <p:bldP spid="92" grpId="0" animBg="1"/>
      <p:bldP spid="128" grpId="0" animBg="1"/>
      <p:bldP spid="130" grpId="0"/>
      <p:bldP spid="131" grpId="0" animBg="1"/>
      <p:bldP spid="132" grpId="0"/>
      <p:bldP spid="135" grpId="0" animBg="1"/>
      <p:bldP spid="141" grpId="0"/>
      <p:bldP spid="160" grpId="0" animBg="1"/>
      <p:bldP spid="161" grpId="0"/>
      <p:bldP spid="163" grpId="0"/>
      <p:bldP spid="167" grpId="0"/>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252502</TotalTime>
  <Words>1849</Words>
  <Application>Microsoft Office PowerPoint</Application>
  <PresentationFormat>画面に合わせる (4:3)</PresentationFormat>
  <Paragraphs>198</Paragraphs>
  <Slides>19</Slides>
  <Notes>13</Notes>
  <HiddenSlides>0</HiddenSlides>
  <MMClips>1</MMClips>
  <ScaleCrop>false</ScaleCrop>
  <HeadingPairs>
    <vt:vector size="10" baseType="variant">
      <vt:variant>
        <vt:lpstr>使用されているフォント</vt:lpstr>
      </vt:variant>
      <vt:variant>
        <vt:i4>5</vt:i4>
      </vt:variant>
      <vt:variant>
        <vt:lpstr>テーマ</vt:lpstr>
      </vt:variant>
      <vt:variant>
        <vt:i4>1</vt:i4>
      </vt:variant>
      <vt:variant>
        <vt:lpstr>埋め込まれた OLE サーバー</vt:lpstr>
      </vt:variant>
      <vt:variant>
        <vt:i4>2</vt:i4>
      </vt:variant>
      <vt:variant>
        <vt:lpstr>スライド タイトル</vt:lpstr>
      </vt:variant>
      <vt:variant>
        <vt:i4>19</vt:i4>
      </vt:variant>
      <vt:variant>
        <vt:lpstr>目的別スライド ショー</vt:lpstr>
      </vt:variant>
      <vt:variant>
        <vt:i4>30</vt:i4>
      </vt:variant>
    </vt:vector>
  </HeadingPairs>
  <TitlesOfParts>
    <vt:vector size="57" baseType="lpstr">
      <vt:lpstr>ＭＳ 明朝</vt:lpstr>
      <vt:lpstr>Bookman Old Style</vt:lpstr>
      <vt:lpstr>Century</vt:lpstr>
      <vt:lpstr>Symbol</vt:lpstr>
      <vt:lpstr>Times New Roman</vt:lpstr>
      <vt:lpstr>標準デザイン</vt:lpstr>
      <vt:lpstr>数式</vt:lpstr>
      <vt:lpstr>Equation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lpstr>Hamiltonianの導出</vt:lpstr>
      <vt:lpstr>正準方程式</vt:lpstr>
      <vt:lpstr>Hamiltonian定式化</vt:lpstr>
      <vt:lpstr>例１</vt:lpstr>
      <vt:lpstr>例２</vt:lpstr>
      <vt:lpstr>例３</vt:lpstr>
      <vt:lpstr>Hamiltonianの導出　例１</vt:lpstr>
      <vt:lpstr>Hamiltonianの導出　例２</vt:lpstr>
      <vt:lpstr>全エネルギー保存</vt:lpstr>
      <vt:lpstr>例２の２</vt:lpstr>
      <vt:lpstr>例２の３</vt:lpstr>
      <vt:lpstr>例３の２</vt:lpstr>
      <vt:lpstr>例３の３</vt:lpstr>
      <vt:lpstr>例３の４</vt:lpstr>
      <vt:lpstr>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abcms</cp:lastModifiedBy>
  <cp:revision>3573</cp:revision>
  <cp:lastPrinted>2002-01-30T02:01:24Z</cp:lastPrinted>
  <dcterms:created xsi:type="dcterms:W3CDTF">2001-12-01T11:59:04Z</dcterms:created>
  <dcterms:modified xsi:type="dcterms:W3CDTF">2021-10-16T05:58:01Z</dcterms:modified>
</cp:coreProperties>
</file>