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7"/>
  </p:notesMasterIdLst>
  <p:sldIdLst>
    <p:sldId id="659" r:id="rId3"/>
    <p:sldId id="653" r:id="rId4"/>
    <p:sldId id="654" r:id="rId5"/>
    <p:sldId id="658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B88F"/>
    <a:srgbClr val="FFAFAF"/>
    <a:srgbClr val="4DB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18" autoAdjust="0"/>
    <p:restoredTop sz="94561" autoAdjust="0"/>
  </p:normalViewPr>
  <p:slideViewPr>
    <p:cSldViewPr snapToGrid="0">
      <p:cViewPr varScale="1">
        <p:scale>
          <a:sx n="90" d="100"/>
          <a:sy n="90" d="100"/>
        </p:scale>
        <p:origin x="53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731F8-DB4F-4534-88C6-DCDC82D35839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8D66D-FD9F-40AB-8CFC-C3633B978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65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57" y="1122362"/>
            <a:ext cx="11784459" cy="2306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757" y="3791164"/>
            <a:ext cx="11784459" cy="23066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6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D2A52-1E2E-405E-92C5-80F1BEB55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3C4574-1368-4E83-AC16-9EC3A9804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6C1E84-9D04-484B-85DF-B3C7CA36F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2DD813-0762-4700-B2DE-784F6413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ABF651-205F-4CA6-BEF1-5E3949B9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FAB05-AE7B-4C9A-9601-8A373F0E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65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C7DEC-CA5C-4881-87AD-3FC17A4C2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1A79C7-3562-4FDE-9213-F84C6D853A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7D1066-0CD8-4C88-9379-A10D27AA5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5A3927-16E5-4264-9887-7BD5AF49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B992D7-E219-431A-8583-3859DF63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1FC67-B80D-41EF-BE11-727AC95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013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57" y="1122362"/>
            <a:ext cx="11784459" cy="2306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757" y="3791164"/>
            <a:ext cx="11784459" cy="23066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224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72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019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9C5DD4-F635-4693-9B84-A6591E54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36525"/>
            <a:ext cx="11971606" cy="54790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F5186C-1B78-46F7-BCFE-A2C9A6A50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7" y="852755"/>
            <a:ext cx="11971606" cy="4880224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46868-AC9D-4CD7-B325-ED34FFE66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4A40C0-ADB6-4E36-B33D-1439BD24E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88859-4AB2-4ABA-B1B6-967DC49D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935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CD1FE-4560-40F1-B20D-941EB43C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E84CB7-30F5-481A-8AC0-6B2A3A6BC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FF17A7-1E26-4B5C-A526-B60C8EB63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B3028A-AE4E-499A-88B5-0CDFB0B72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34440-E710-4A36-9087-C45B2075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979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4ED2D-CE13-44AF-A7DA-11FBC170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184149"/>
            <a:ext cx="11910645" cy="57613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319D8F-ED86-461A-BE61-60FCCA8FB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677" y="939676"/>
            <a:ext cx="5879123" cy="48857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D042BE-4176-43FE-B888-BFA6643BE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939675"/>
            <a:ext cx="5879123" cy="488577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C86B7-CB36-4E99-A050-82BFD440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473AAC-5E2E-417F-8FE1-3A844A65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397099-FB14-44EA-816F-B0F124C5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128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09FA7-068E-4247-9F29-4F280612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044796-4D7E-4231-BDB8-21B19CBBE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1422EA-EA8C-4F45-BD85-05B5F1FE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FA954E-88D2-45F1-B016-E927F4E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A50E84-F4F0-4846-B2B7-F7F12FEF6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4B5D9C-7E9A-4463-8082-56B21ADF32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B1F921-32B2-45BE-B7FC-6D66757C2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0E837BE-112D-4C68-AE1F-0E3BFBB3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400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A021E-C193-40C8-B8F8-A86EB877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78CE2E-4363-41E3-AEDC-FCC48DB1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2E3F4F-B261-4D7B-BF66-EA8A1BFF5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66875A-DC43-4D83-ABBF-545E18B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60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865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7D552B-F546-4549-AAEC-A7E99BF684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B565E5-8C61-44F1-9A51-6B112AF3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F6E13B-088F-4511-8049-CD87BAEA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832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D2A52-1E2E-405E-92C5-80F1BEB55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3C4574-1368-4E83-AC16-9EC3A9804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6C1E84-9D04-484B-85DF-B3C7CA36F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2DD813-0762-4700-B2DE-784F6413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ABF651-205F-4CA6-BEF1-5E3949B9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FAB05-AE7B-4C9A-9601-8A373F0E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399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C7DEC-CA5C-4881-87AD-3FC17A4C2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1A79C7-3562-4FDE-9213-F84C6D853A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7D1066-0CD8-4C88-9379-A10D27AA5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5A3927-16E5-4264-9887-7BD5AF49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B992D7-E219-431A-8583-3859DF63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1FC67-B80D-41EF-BE11-727AC95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77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36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9C5DD4-F635-4693-9B84-A6591E54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36525"/>
            <a:ext cx="11971606" cy="54790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F5186C-1B78-46F7-BCFE-A2C9A6A50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7" y="852755"/>
            <a:ext cx="11971606" cy="4880224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46868-AC9D-4CD7-B325-ED34FFE66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4A40C0-ADB6-4E36-B33D-1439BD24E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88859-4AB2-4ABA-B1B6-967DC49D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5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CD1FE-4560-40F1-B20D-941EB43C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E84CB7-30F5-481A-8AC0-6B2A3A6BC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FF17A7-1E26-4B5C-A526-B60C8EB63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B3028A-AE4E-499A-88B5-0CDFB0B72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34440-E710-4A36-9087-C45B2075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8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4ED2D-CE13-44AF-A7DA-11FBC170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184149"/>
            <a:ext cx="11910645" cy="57613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319D8F-ED86-461A-BE61-60FCCA8FB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677" y="939676"/>
            <a:ext cx="5879123" cy="48857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D042BE-4176-43FE-B888-BFA6643BE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939675"/>
            <a:ext cx="5879123" cy="488577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C86B7-CB36-4E99-A050-82BFD440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473AAC-5E2E-417F-8FE1-3A844A65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397099-FB14-44EA-816F-B0F124C5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72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09FA7-068E-4247-9F29-4F280612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044796-4D7E-4231-BDB8-21B19CBBE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1422EA-EA8C-4F45-BD85-05B5F1FE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FA954E-88D2-45F1-B016-E927F4E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A50E84-F4F0-4846-B2B7-F7F12FEF6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4B5D9C-7E9A-4463-8082-56B21ADF32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B1F921-32B2-45BE-B7FC-6D66757C2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0E837BE-112D-4C68-AE1F-0E3BFBB3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41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A021E-C193-40C8-B8F8-A86EB877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78CE2E-4363-41E3-AEDC-FCC48DB1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2E3F4F-B261-4D7B-BF66-EA8A1BFF5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66875A-DC43-4D83-ABBF-545E18B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11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7D552B-F546-4549-AAEC-A7E99BF684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2021/10/16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B565E5-8C61-44F1-9A51-6B112AF3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F6E13B-088F-4511-8049-CD87BAEA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36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ixabay.com/en/penguin-cute-sit-comic-small-bird-308009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s://pixabay.com/en/penguin-cute-sit-comic-small-bird-308009/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B1864F3-6413-4CF9-AA8E-24CE27436920}"/>
              </a:ext>
            </a:extLst>
          </p:cNvPr>
          <p:cNvSpPr/>
          <p:nvPr userDrawn="1"/>
        </p:nvSpPr>
        <p:spPr>
          <a:xfrm>
            <a:off x="0" y="6492875"/>
            <a:ext cx="12192000" cy="34384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ぺんぎん・ラボ</a:t>
            </a:r>
            <a:endParaRPr kumimoji="1" lang="ja-JP" altLang="en-US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7727050-96A7-47F2-8663-67D1EA23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01957"/>
            <a:ext cx="11971606" cy="668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39C0F2-662F-4DF4-81D8-484C7318E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197" y="865443"/>
            <a:ext cx="11971606" cy="5308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5" name="図 4" descr="挿絵, 光 が含まれている画像&#10;&#10;自動的に生成された説明">
            <a:extLst>
              <a:ext uri="{FF2B5EF4-FFF2-40B4-BE49-F238E27FC236}">
                <a16:creationId xmlns:a16="http://schemas.microsoft.com/office/drawing/2014/main" id="{2C05C823-2337-4628-A4CD-8A7A4F4DC6D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0" y="6345458"/>
            <a:ext cx="422031" cy="50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3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43FD95C-E9A3-467F-A394-30DF7939099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9963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7727050-96A7-47F2-8663-67D1EA23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01957"/>
            <a:ext cx="11345488" cy="668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39C0F2-662F-4DF4-81D8-484C7318E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197" y="865443"/>
            <a:ext cx="11345488" cy="5308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5" name="図 4" descr="挿絵, 光 が含まれている画像&#10;&#10;自動的に生成された説明">
            <a:extLst>
              <a:ext uri="{FF2B5EF4-FFF2-40B4-BE49-F238E27FC236}">
                <a16:creationId xmlns:a16="http://schemas.microsoft.com/office/drawing/2014/main" id="{2C05C823-2337-4628-A4CD-8A7A4F4DC6D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>
            <a:off x="0" y="6345458"/>
            <a:ext cx="422031" cy="50983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ACB697-E6B4-4A36-9230-CFD76FFF7BF4}"/>
              </a:ext>
            </a:extLst>
          </p:cNvPr>
          <p:cNvSpPr txBox="1"/>
          <p:nvPr userDrawn="1"/>
        </p:nvSpPr>
        <p:spPr>
          <a:xfrm>
            <a:off x="4933627" y="6507715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ぺんぎん中学校</a:t>
            </a:r>
            <a:r>
              <a:rPr kumimoji="1" lang="en-US" altLang="ja-JP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632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rgbClr val="FFFF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bg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bg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bg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bg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bg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F4B334-96D3-4636-B5D6-5A032955EE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ＣＢＩ研究会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81A2580-23E2-4690-915D-C47DDAD727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2021</a:t>
            </a:r>
            <a:r>
              <a:rPr kumimoji="1" lang="ja-JP" altLang="en-US" dirty="0"/>
              <a:t>　１０月例会</a:t>
            </a:r>
            <a:endParaRPr kumimoji="1" lang="en-US" altLang="ja-JP" dirty="0"/>
          </a:p>
          <a:p>
            <a:r>
              <a:rPr lang="ja-JP" altLang="en-US" dirty="0"/>
              <a:t>資料</a:t>
            </a:r>
            <a:endParaRPr lang="en-US" altLang="ja-JP" dirty="0"/>
          </a:p>
          <a:p>
            <a:r>
              <a:rPr lang="en-US" altLang="ja-JP" dirty="0"/>
              <a:t>2021.10.16</a:t>
            </a:r>
            <a:r>
              <a:rPr lang="ja-JP" altLang="en-US" dirty="0"/>
              <a:t>　</a:t>
            </a:r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</p:txBody>
      </p:sp>
      <p:pic>
        <p:nvPicPr>
          <p:cNvPr id="8" name="図 7" descr="コンピューターのデスクトップ&#10;&#10;自動的に生成された説明">
            <a:extLst>
              <a:ext uri="{FF2B5EF4-FFF2-40B4-BE49-F238E27FC236}">
                <a16:creationId xmlns:a16="http://schemas.microsoft.com/office/drawing/2014/main" id="{070CD758-F03A-40C7-9BBC-D8621EC48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209549"/>
            <a:ext cx="3035455" cy="303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B9CB956-BDBB-4201-9E11-BCEB2EFAD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ＣＢＩ研</a:t>
            </a:r>
            <a:r>
              <a:rPr lang="en-US" altLang="ja-JP" dirty="0"/>
              <a:t>2021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月例会　時程　　　</a:t>
            </a:r>
            <a:r>
              <a:rPr lang="en-US" altLang="ja-JP" dirty="0"/>
              <a:t>2021.10.16</a:t>
            </a:r>
            <a:endParaRPr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D9AE77B-BFD7-4DC8-B54A-CE87A8D8C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7" y="780836"/>
            <a:ext cx="10571055" cy="556617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15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00	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例会開始　参加者より一言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15</a:t>
            </a:r>
            <a:r>
              <a:rPr lang="ja-JP" altLang="en-US" dirty="0"/>
              <a:t>：</a:t>
            </a:r>
            <a:r>
              <a:rPr lang="en-US" altLang="ja-JP" dirty="0"/>
              <a:t>05	</a:t>
            </a:r>
            <a:r>
              <a:rPr lang="ja-JP" altLang="en-US" dirty="0"/>
              <a:t>「パワーポイント用タイマー・ストップウオッチ」　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横井</a:t>
            </a:r>
            <a:endParaRPr lang="en-US" altLang="ja-JP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15</a:t>
            </a:r>
            <a:r>
              <a:rPr lang="ja-JP" altLang="en-US" dirty="0"/>
              <a:t>：</a:t>
            </a:r>
            <a:r>
              <a:rPr lang="en-US" altLang="ja-JP" dirty="0"/>
              <a:t>45	</a:t>
            </a:r>
            <a:r>
              <a:rPr lang="ja-JP" altLang="en-US" dirty="0"/>
              <a:t>「レポートに討論の報告を書かせる試み」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/>
              <a:t>赤間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先生</a:t>
            </a:r>
          </a:p>
          <a:p>
            <a:pPr lvl="1"/>
            <a:r>
              <a:rPr lang="en-US" altLang="ja-JP" dirty="0"/>
              <a:t>16</a:t>
            </a:r>
            <a:r>
              <a:rPr lang="ja-JP" altLang="en-US" dirty="0"/>
              <a:t>：</a:t>
            </a:r>
            <a:r>
              <a:rPr lang="en-US" altLang="ja-JP" dirty="0"/>
              <a:t>30	</a:t>
            </a:r>
            <a:r>
              <a:rPr lang="ja-JP" altLang="en-US" dirty="0"/>
              <a:t>「模様の貼り付け」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/>
              <a:t>木下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先生</a:t>
            </a:r>
          </a:p>
          <a:p>
            <a:pPr lvl="1"/>
            <a:r>
              <a:rPr lang="en-US" altLang="ja-JP" dirty="0"/>
              <a:t>17</a:t>
            </a:r>
            <a:r>
              <a:rPr lang="ja-JP" altLang="en-US" dirty="0"/>
              <a:t>：</a:t>
            </a:r>
            <a:r>
              <a:rPr lang="en-US" altLang="ja-JP" dirty="0"/>
              <a:t>15	</a:t>
            </a:r>
            <a:br>
              <a:rPr lang="en-US" altLang="ja-JP" dirty="0"/>
            </a:br>
            <a:r>
              <a:rPr lang="en-US" altLang="ja-JP" dirty="0"/>
              <a:t>		</a:t>
            </a:r>
            <a:endParaRPr lang="ja-JP" alt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b="1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b="1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b="1" dirty="0">
                <a:solidFill>
                  <a:schemeClr val="accent5">
                    <a:lumMod val="50000"/>
                  </a:schemeClr>
                </a:solidFill>
              </a:rPr>
              <a:t>00  </a:t>
            </a:r>
            <a:r>
              <a:rPr lang="ja-JP" altLang="en-US" b="1" dirty="0">
                <a:solidFill>
                  <a:schemeClr val="accent5">
                    <a:lumMod val="50000"/>
                  </a:schemeClr>
                </a:solidFill>
              </a:rPr>
              <a:t>オンライン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飲み会・おしゃべり会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00	1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次会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45	2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次会（予備）</a:t>
            </a:r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034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B1C6-4F52-4F88-AED7-71F7E687C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例会予定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014245-73A0-4789-B833-7B00A8D5F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11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月例会　　　　　　　　　</a:t>
            </a:r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				</a:t>
            </a:r>
            <a:r>
              <a:rPr lang="en-US" altLang="ja-JP" dirty="0"/>
              <a:t>【</a:t>
            </a:r>
            <a:r>
              <a:rPr lang="ja-JP" altLang="en-US" dirty="0">
                <a:solidFill>
                  <a:srgbClr val="FF0000"/>
                </a:solidFill>
              </a:rPr>
              <a:t>発表募集中</a:t>
            </a:r>
            <a:r>
              <a:rPr lang="en-US" altLang="ja-JP" dirty="0"/>
              <a:t>】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日（土）　午後</a:t>
            </a:r>
            <a:r>
              <a:rPr lang="en-US" altLang="ja-JP" dirty="0"/>
              <a:t>3</a:t>
            </a:r>
            <a:r>
              <a:rPr lang="ja-JP" altLang="en-US" dirty="0"/>
              <a:t>時～</a:t>
            </a:r>
            <a:endParaRPr lang="en-US" altLang="ja-JP" dirty="0"/>
          </a:p>
          <a:p>
            <a:pPr lvl="1"/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12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月例会（オンライン忘年会）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18</a:t>
            </a:r>
            <a:r>
              <a:rPr lang="ja-JP" altLang="en-US" dirty="0"/>
              <a:t>日（土）　午後</a:t>
            </a:r>
            <a:r>
              <a:rPr lang="en-US" altLang="ja-JP" dirty="0"/>
              <a:t>3</a:t>
            </a:r>
            <a:r>
              <a:rPr lang="ja-JP" altLang="en-US" dirty="0"/>
              <a:t>時～</a:t>
            </a:r>
            <a:endParaRPr lang="en-US" altLang="ja-JP" dirty="0"/>
          </a:p>
          <a:p>
            <a:pPr lvl="1"/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  <a:p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１月例会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</a:t>
            </a:r>
            <a:r>
              <a:rPr lang="ja-JP" altLang="en-US" dirty="0"/>
              <a:t>月</a:t>
            </a:r>
            <a:r>
              <a:rPr lang="en-US" altLang="ja-JP" dirty="0"/>
              <a:t>15</a:t>
            </a:r>
            <a:r>
              <a:rPr lang="ja-JP" altLang="en-US" dirty="0"/>
              <a:t>日（土）　午後</a:t>
            </a:r>
            <a:r>
              <a:rPr lang="en-US" altLang="ja-JP" dirty="0"/>
              <a:t>3</a:t>
            </a:r>
            <a:r>
              <a:rPr lang="ja-JP" altLang="en-US" dirty="0"/>
              <a:t>時～</a:t>
            </a:r>
            <a:endParaRPr lang="en-US" altLang="ja-JP" dirty="0"/>
          </a:p>
          <a:p>
            <a:pPr lvl="1"/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6860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76DD34-B996-4421-AB42-454972BA3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43EEF2-20CA-4E7C-87BD-2CD12D2AF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98190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2928</TotalTime>
  <Words>167</Words>
  <Application>Microsoft Office PowerPoint</Application>
  <PresentationFormat>ワイド画面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游ゴシック</vt:lpstr>
      <vt:lpstr>Arial</vt:lpstr>
      <vt:lpstr>Office テーマ</vt:lpstr>
      <vt:lpstr>1_Office テーマ</vt:lpstr>
      <vt:lpstr>ＣＢＩ研究会</vt:lpstr>
      <vt:lpstr>ＣＢＩ研2021年10月例会　時程　　　2021.10.16</vt:lpstr>
      <vt:lpstr>例会予定</vt:lpstr>
      <vt:lpstr>終了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ぺんぎん中学校　２年</dc:title>
  <dc:creator>Hiroshi Yokoi</dc:creator>
  <cp:lastModifiedBy>Yokoi Hiroshi</cp:lastModifiedBy>
  <cp:revision>267</cp:revision>
  <dcterms:created xsi:type="dcterms:W3CDTF">2020-05-30T07:13:18Z</dcterms:created>
  <dcterms:modified xsi:type="dcterms:W3CDTF">2021-10-16T01:01:43Z</dcterms:modified>
</cp:coreProperties>
</file>