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1"/>
  </p:notesMasterIdLst>
  <p:sldIdLst>
    <p:sldId id="1019" r:id="rId5"/>
    <p:sldId id="970" r:id="rId6"/>
    <p:sldId id="1011" r:id="rId7"/>
    <p:sldId id="447" r:id="rId8"/>
    <p:sldId id="1020" r:id="rId9"/>
    <p:sldId id="1021" r:id="rId10"/>
    <p:sldId id="1022" r:id="rId11"/>
    <p:sldId id="1023" r:id="rId12"/>
    <p:sldId id="1024" r:id="rId13"/>
    <p:sldId id="1029" r:id="rId14"/>
    <p:sldId id="1027" r:id="rId15"/>
    <p:sldId id="1025" r:id="rId16"/>
    <p:sldId id="1028" r:id="rId17"/>
    <p:sldId id="1026" r:id="rId18"/>
    <p:sldId id="1017" r:id="rId19"/>
    <p:sldId id="1018" r:id="rId20"/>
    <p:sldId id="1016" r:id="rId21"/>
    <p:sldId id="863" r:id="rId22"/>
    <p:sldId id="1005" r:id="rId23"/>
    <p:sldId id="988" r:id="rId24"/>
    <p:sldId id="998" r:id="rId25"/>
    <p:sldId id="1006" r:id="rId26"/>
    <p:sldId id="1013" r:id="rId27"/>
    <p:sldId id="1014" r:id="rId28"/>
    <p:sldId id="1015" r:id="rId29"/>
    <p:sldId id="1012"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999"/>
    <a:srgbClr val="FFE3D0"/>
    <a:srgbClr val="FFEACD"/>
    <a:srgbClr val="FF6600"/>
    <a:srgbClr val="FFCEBC"/>
    <a:srgbClr val="FFFF99"/>
    <a:srgbClr val="FF9999"/>
    <a:srgbClr val="FF9966"/>
    <a:srgbClr val="CC00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85" autoAdjust="0"/>
    <p:restoredTop sz="99522" autoAdjust="0"/>
  </p:normalViewPr>
  <p:slideViewPr>
    <p:cSldViewPr snapToGrid="0">
      <p:cViewPr varScale="1">
        <p:scale>
          <a:sx n="60" d="100"/>
          <a:sy n="60" d="100"/>
        </p:scale>
        <p:origin x="340"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903FF-1646-4794-BB82-1C3F6C3FBB40}" type="datetimeFigureOut">
              <a:rPr kumimoji="1" lang="ja-JP" altLang="en-US" smtClean="0"/>
              <a:t>2020/12/19</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EA4B4D-B123-46DA-A060-693734A36F74}" type="slidenum">
              <a:rPr kumimoji="1" lang="ja-JP" altLang="en-US" smtClean="0"/>
              <a:t>‹#›</a:t>
            </a:fld>
            <a:endParaRPr kumimoji="1" lang="ja-JP" altLang="en-US" dirty="0"/>
          </a:p>
        </p:txBody>
      </p:sp>
    </p:spTree>
    <p:extLst>
      <p:ext uri="{BB962C8B-B14F-4D97-AF65-F5344CB8AC3E}">
        <p14:creationId xmlns:p14="http://schemas.microsoft.com/office/powerpoint/2010/main" val="41150864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2020/12/19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2020/12/19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2020/12/19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F61AE-5893-4785-AB8F-7E9DD0D8A720}"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496873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49F4A5-6ECB-4B21-AF8D-C05CBA9F61F5}"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72618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91DDEF-1F04-4DA8-915E-9421B3E0165C}"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70242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8AFE39-59EE-4B4E-AAAD-475BB0AB10DC}"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827488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3EBD5D5-4B90-4E82-880C-02E1CDE75FAC}"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086960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DC0B9A-6974-484A-A940-9E89D87FAF15}"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357191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A52C6F1-1701-4950-8AF8-345AFC5CCFE8}"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99104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DE0948-7FC4-4C75-8E2A-32CEB357F00D}"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29059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2020/12/19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B92716-3C0B-4C2C-9716-B859D92F86F5}"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198992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3063C4-1C5C-47E5-970E-64B736324478}"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84494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78D249-3491-4618-8281-0755E6AE3CEC}"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980228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30F59A30-D71A-498A-8C44-6FB1927B78D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74866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7D1E956E-2BF6-4FC5-A64F-26AEFE7A32D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13140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3D035107-7ADF-4B2F-B77A-0B8CF586FC1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53373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550D28B8-6D10-47FD-8093-9AF1122E2BF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342174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A96EAAEA-129E-465B-93E4-9D63BD1DE13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14689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1E52A025-A220-4D6A-A3AA-591F736919E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77004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3B595DCF-2FEF-478A-8BA9-EF4E4D6F85A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5279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2020/12/19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0872DCB-E3D3-4E79-A877-E829978E36B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6173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D4D998D1-5345-4E6A-891E-C5D5DAD2E76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35406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35592941-2710-47F9-B4C2-2692D2A916E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33380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3C4780D4-252F-4808-BE6D-7C17E8D9138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1736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158614C-BC61-4BEB-AD36-19833BA863F2}" type="slidenum">
              <a:rPr lang="en-US" altLang="ja-JP"/>
              <a:pPr>
                <a:defRPr/>
              </a:pPr>
              <a:t>‹#›</a:t>
            </a:fld>
            <a:endParaRPr lang="en-US" altLang="ja-JP"/>
          </a:p>
        </p:txBody>
      </p:sp>
    </p:spTree>
    <p:extLst>
      <p:ext uri="{BB962C8B-B14F-4D97-AF65-F5344CB8AC3E}">
        <p14:creationId xmlns:p14="http://schemas.microsoft.com/office/powerpoint/2010/main" val="2147097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F156915-E38A-487F-9C68-7E4AACCA7599}" type="slidenum">
              <a:rPr lang="en-US" altLang="ja-JP"/>
              <a:pPr>
                <a:defRPr/>
              </a:pPr>
              <a:t>‹#›</a:t>
            </a:fld>
            <a:endParaRPr lang="en-US" altLang="ja-JP"/>
          </a:p>
        </p:txBody>
      </p:sp>
    </p:spTree>
    <p:extLst>
      <p:ext uri="{BB962C8B-B14F-4D97-AF65-F5344CB8AC3E}">
        <p14:creationId xmlns:p14="http://schemas.microsoft.com/office/powerpoint/2010/main" val="1404739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1330E8A-9F81-4CBC-AD58-7CE0D987F83D}" type="slidenum">
              <a:rPr lang="en-US" altLang="ja-JP"/>
              <a:pPr>
                <a:defRPr/>
              </a:pPr>
              <a:t>‹#›</a:t>
            </a:fld>
            <a:endParaRPr lang="en-US" altLang="ja-JP"/>
          </a:p>
        </p:txBody>
      </p:sp>
    </p:spTree>
    <p:extLst>
      <p:ext uri="{BB962C8B-B14F-4D97-AF65-F5344CB8AC3E}">
        <p14:creationId xmlns:p14="http://schemas.microsoft.com/office/powerpoint/2010/main" val="1936340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D2835F-1744-40CC-989B-9367605B7A35}" type="slidenum">
              <a:rPr lang="en-US" altLang="ja-JP"/>
              <a:pPr>
                <a:defRPr/>
              </a:pPr>
              <a:t>‹#›</a:t>
            </a:fld>
            <a:endParaRPr lang="en-US" altLang="ja-JP"/>
          </a:p>
        </p:txBody>
      </p:sp>
    </p:spTree>
    <p:extLst>
      <p:ext uri="{BB962C8B-B14F-4D97-AF65-F5344CB8AC3E}">
        <p14:creationId xmlns:p14="http://schemas.microsoft.com/office/powerpoint/2010/main" val="274621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2020/12/19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2020/12/19</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2020/12/19</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2020/12/19</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2020/12/19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2020/12/19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2020/12/19</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b="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b="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0">
                <a:ea typeface="ＭＳ Ｐゴシック" pitchFamily="50" charset="-128"/>
              </a:defRPr>
            </a:lvl1pPr>
          </a:lstStyle>
          <a:p>
            <a:pPr fontAlgn="base">
              <a:spcBef>
                <a:spcPct val="0"/>
              </a:spcBef>
              <a:spcAft>
                <a:spcPct val="0"/>
              </a:spcAft>
              <a:defRPr/>
            </a:pPr>
            <a:fld id="{64B8450C-A50F-4B83-95B2-78C9DEB45559}" type="slidenum">
              <a:rPr lang="ja-JP" altLang="en-US">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1949750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マスタータイトルの書式設定</a:t>
            </a:r>
          </a:p>
        </p:txBody>
      </p:sp>
      <p:sp>
        <p:nvSpPr>
          <p:cNvPr id="552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5300"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50000"/>
              </a:spcBef>
              <a:defRPr sz="1400" b="0"/>
            </a:lvl1pPr>
          </a:lstStyle>
          <a:p>
            <a:endParaRPr lang="en-US" altLang="ja-JP">
              <a:solidFill>
                <a:srgbClr val="000000"/>
              </a:solidFill>
              <a:ea typeface="ＭＳ Ｐゴシック" pitchFamily="50" charset="-128"/>
            </a:endParaRPr>
          </a:p>
        </p:txBody>
      </p:sp>
      <p:sp>
        <p:nvSpPr>
          <p:cNvPr id="55301"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b="0"/>
            </a:lvl1pPr>
          </a:lstStyle>
          <a:p>
            <a:pPr algn="ctr"/>
            <a:endParaRPr lang="en-US" altLang="ja-JP">
              <a:solidFill>
                <a:srgbClr val="000000"/>
              </a:solidFill>
              <a:ea typeface="ＭＳ Ｐゴシック" pitchFamily="50" charset="-128"/>
            </a:endParaRPr>
          </a:p>
        </p:txBody>
      </p:sp>
      <p:sp>
        <p:nvSpPr>
          <p:cNvPr id="55302"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b="0"/>
            </a:lvl1pPr>
          </a:lstStyle>
          <a:p>
            <a:fld id="{6F014CC0-488F-471C-A5E9-CDDFFB397DCF}" type="slidenum">
              <a:rPr lang="en-US" altLang="ja-JP" smtClean="0">
                <a:solidFill>
                  <a:srgbClr val="000000"/>
                </a:solidFill>
                <a:ea typeface="ＭＳ Ｐゴシック" pitchFamily="50" charset="-128"/>
              </a:rPr>
              <a:pPr/>
              <a:t>‹#›</a:t>
            </a:fld>
            <a:endParaRPr lang="en-US" altLang="ja-JP">
              <a:solidFill>
                <a:srgbClr val="000000"/>
              </a:solidFill>
              <a:ea typeface="ＭＳ Ｐゴシック" pitchFamily="50" charset="-128"/>
            </a:endParaRPr>
          </a:p>
        </p:txBody>
      </p:sp>
    </p:spTree>
    <p:extLst>
      <p:ext uri="{BB962C8B-B14F-4D97-AF65-F5344CB8AC3E}">
        <p14:creationId xmlns:p14="http://schemas.microsoft.com/office/powerpoint/2010/main" val="13720624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53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ea typeface="ＭＳ Ｐゴシック" pitchFamily="50" charset="-128"/>
              </a:defRPr>
            </a:lvl1pPr>
          </a:lstStyle>
          <a:p>
            <a:pPr>
              <a:defRPr/>
            </a:pPr>
            <a:endParaRPr lang="en-US" altLang="ja-JP"/>
          </a:p>
        </p:txBody>
      </p:sp>
      <p:sp>
        <p:nvSpPr>
          <p:cNvPr id="553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ea typeface="ＭＳ Ｐゴシック" pitchFamily="50" charset="-128"/>
              </a:defRPr>
            </a:lvl1pPr>
          </a:lstStyle>
          <a:p>
            <a:pPr>
              <a:defRPr/>
            </a:pPr>
            <a:endParaRPr lang="en-US" altLang="ja-JP"/>
          </a:p>
        </p:txBody>
      </p:sp>
      <p:sp>
        <p:nvSpPr>
          <p:cNvPr id="553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ＭＳ Ｐゴシック" pitchFamily="50" charset="-128"/>
              </a:defRPr>
            </a:lvl1pPr>
          </a:lstStyle>
          <a:p>
            <a:pPr>
              <a:defRPr/>
            </a:pPr>
            <a:fld id="{BED622BC-FB2F-454B-8F73-669BB0300F1A}" type="slidenum">
              <a:rPr lang="en-US" altLang="ja-JP"/>
              <a:pPr>
                <a:defRPr/>
              </a:pPr>
              <a:t>‹#›</a:t>
            </a:fld>
            <a:endParaRPr lang="en-US" altLang="ja-JP"/>
          </a:p>
        </p:txBody>
      </p:sp>
    </p:spTree>
    <p:extLst>
      <p:ext uri="{BB962C8B-B14F-4D97-AF65-F5344CB8AC3E}">
        <p14:creationId xmlns:p14="http://schemas.microsoft.com/office/powerpoint/2010/main" val="4326129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ameblo.jp/race-pro/entry-12632090402.html" TargetMode="External"/><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0" y="524256"/>
            <a:ext cx="9144000" cy="5742432"/>
          </a:xfrm>
          <a:prstGeom prst="rect">
            <a:avLst/>
          </a:prstGeom>
          <a:solidFill>
            <a:schemeClr val="accent2"/>
          </a:solidFill>
          <a:ln w="9525">
            <a:noFill/>
            <a:miter lim="800000"/>
            <a:headEnd/>
            <a:tailEnd/>
          </a:ln>
          <a:effectLst>
            <a:outerShdw blurRad="50800" dist="38100" dir="5400000" algn="t" rotWithShape="0">
              <a:prstClr val="black">
                <a:alpha val="40000"/>
              </a:prstClr>
            </a:outerShdw>
            <a:softEdge rad="317500"/>
          </a:effectLst>
        </p:spPr>
        <p:txBody>
          <a:bodyPr anchor="ctr"/>
          <a:lstStyle/>
          <a:p>
            <a:pPr lvl="0" algn="ctr" fontAlgn="base">
              <a:spcBef>
                <a:spcPct val="0"/>
              </a:spcBef>
              <a:spcAft>
                <a:spcPct val="0"/>
              </a:spcAft>
              <a:defRPr/>
            </a:pPr>
            <a:r>
              <a:rPr lang="en-US" altLang="ja-JP" sz="2800" b="1" kern="0" dirty="0">
                <a:solidFill>
                  <a:srgbClr val="FFFFFF"/>
                </a:solidFill>
                <a:effectLst>
                  <a:outerShdw blurRad="38100" dist="38100" dir="2700000" algn="tl">
                    <a:srgbClr val="000000">
                      <a:alpha val="43137"/>
                    </a:srgbClr>
                  </a:outerShdw>
                </a:effectLst>
              </a:rPr>
              <a:t>2020.12.19  CBI</a:t>
            </a:r>
            <a:r>
              <a:rPr lang="ja-JP" altLang="en-US" sz="2800" b="1" kern="0" dirty="0">
                <a:solidFill>
                  <a:srgbClr val="FFFFFF"/>
                </a:solidFill>
                <a:effectLst>
                  <a:outerShdw blurRad="38100" dist="38100" dir="2700000" algn="tl">
                    <a:srgbClr val="000000">
                      <a:alpha val="43137"/>
                    </a:srgbClr>
                  </a:outerShdw>
                </a:effectLst>
              </a:rPr>
              <a:t>研究会発表</a:t>
            </a:r>
            <a:endParaRPr lang="en-US" altLang="ja-JP" sz="2800" b="1" kern="0" dirty="0">
              <a:solidFill>
                <a:srgbClr val="FFFFFF"/>
              </a:solidFill>
              <a:effectLst>
                <a:outerShdw blurRad="38100" dist="38100" dir="2700000" algn="tl">
                  <a:srgbClr val="000000">
                    <a:alpha val="43137"/>
                  </a:srgbClr>
                </a:outerShdw>
              </a:effectLst>
            </a:endParaRPr>
          </a:p>
          <a:p>
            <a:pPr lvl="0" algn="ctr" fontAlgn="base">
              <a:spcBef>
                <a:spcPct val="0"/>
              </a:spcBef>
              <a:spcAft>
                <a:spcPct val="0"/>
              </a:spcAft>
              <a:defRPr/>
            </a:pPr>
            <a:endParaRPr lang="ja-JP" altLang="en-US" sz="2800" b="1" kern="0" dirty="0">
              <a:solidFill>
                <a:srgbClr val="FFFFFF"/>
              </a:solidFill>
              <a:effectLst>
                <a:outerShdw blurRad="38100" dist="38100" dir="2700000" algn="tl">
                  <a:srgbClr val="000000">
                    <a:alpha val="43137"/>
                  </a:srgbClr>
                </a:outerShdw>
              </a:effectLst>
            </a:endParaRPr>
          </a:p>
          <a:p>
            <a:pPr lvl="0" algn="ctr" fontAlgn="base">
              <a:spcBef>
                <a:spcPct val="0"/>
              </a:spcBef>
              <a:spcAft>
                <a:spcPct val="0"/>
              </a:spcAft>
              <a:defRPr/>
            </a:pPr>
            <a:r>
              <a:rPr lang="ja-JP" altLang="en-US" sz="3600" b="1" kern="0" dirty="0">
                <a:solidFill>
                  <a:schemeClr val="bg1"/>
                </a:solidFill>
                <a:effectLst>
                  <a:outerShdw blurRad="38100" dist="38100" dir="2700000" algn="tl">
                    <a:srgbClr val="000000">
                      <a:alpha val="43137"/>
                    </a:srgbClr>
                  </a:outerShdw>
                </a:effectLst>
              </a:rPr>
              <a:t>ソーセージ、雲、競輪</a:t>
            </a:r>
            <a:endParaRPr lang="en-US" altLang="ja-JP" sz="3600" b="1" kern="0" dirty="0">
              <a:solidFill>
                <a:schemeClr val="bg1"/>
              </a:solidFill>
              <a:effectLst>
                <a:outerShdw blurRad="38100" dist="38100" dir="2700000" algn="tl">
                  <a:srgbClr val="000000">
                    <a:alpha val="43137"/>
                  </a:srgbClr>
                </a:outerShdw>
              </a:effectLst>
            </a:endParaRPr>
          </a:p>
          <a:p>
            <a:pPr lvl="0" algn="ctr" fontAlgn="base">
              <a:spcBef>
                <a:spcPct val="0"/>
              </a:spcBef>
              <a:spcAft>
                <a:spcPct val="0"/>
              </a:spcAft>
              <a:defRPr/>
            </a:pPr>
            <a:endParaRPr lang="en-US" altLang="ja-JP" sz="3600" b="1" kern="0" dirty="0">
              <a:solidFill>
                <a:schemeClr val="bg1"/>
              </a:solidFill>
              <a:effectLst>
                <a:outerShdw blurRad="38100" dist="38100" dir="2700000" algn="tl">
                  <a:srgbClr val="000000">
                    <a:alpha val="43137"/>
                  </a:srgbClr>
                </a:outerShdw>
              </a:effectLst>
            </a:endParaRPr>
          </a:p>
          <a:p>
            <a:pPr lvl="0" algn="ctr" fontAlgn="base">
              <a:spcBef>
                <a:spcPct val="0"/>
              </a:spcBef>
              <a:spcAft>
                <a:spcPct val="0"/>
              </a:spcAft>
              <a:defRPr/>
            </a:pPr>
            <a:r>
              <a:rPr lang="ja-JP" altLang="en-US" sz="2800" b="1" kern="0" dirty="0">
                <a:solidFill>
                  <a:schemeClr val="bg1"/>
                </a:solidFill>
                <a:effectLst>
                  <a:outerShdw blurRad="38100" dist="38100" dir="2700000" algn="tl">
                    <a:srgbClr val="000000">
                      <a:alpha val="43137"/>
                    </a:srgbClr>
                  </a:outerShdw>
                </a:effectLst>
              </a:rPr>
              <a:t>埼玉医大　赤間啓一</a:t>
            </a:r>
          </a:p>
        </p:txBody>
      </p:sp>
    </p:spTree>
    <p:extLst>
      <p:ext uri="{BB962C8B-B14F-4D97-AF65-F5344CB8AC3E}">
        <p14:creationId xmlns:p14="http://schemas.microsoft.com/office/powerpoint/2010/main" val="51482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
            <a:extLst>
              <a:ext uri="{FF2B5EF4-FFF2-40B4-BE49-F238E27FC236}">
                <a16:creationId xmlns:a16="http://schemas.microsoft.com/office/drawing/2014/main" id="{AA493A88-8069-48D1-B5AB-384672FAFD07}"/>
              </a:ext>
            </a:extLst>
          </p:cNvPr>
          <p:cNvSpPr>
            <a:spLocks noChangeArrowheads="1"/>
          </p:cNvSpPr>
          <p:nvPr/>
        </p:nvSpPr>
        <p:spPr bwMode="auto">
          <a:xfrm>
            <a:off x="0" y="9846"/>
            <a:ext cx="27851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ラプラスの法則</a:t>
            </a:r>
            <a:endParaRPr lang="en-US" altLang="ja-JP" dirty="0"/>
          </a:p>
        </p:txBody>
      </p:sp>
      <p:sp>
        <p:nvSpPr>
          <p:cNvPr id="66" name="Rectangle 3">
            <a:extLst>
              <a:ext uri="{FF2B5EF4-FFF2-40B4-BE49-F238E27FC236}">
                <a16:creationId xmlns:a16="http://schemas.microsoft.com/office/drawing/2014/main" id="{A985D708-466B-476F-ACD4-32DF409C43BD}"/>
              </a:ext>
            </a:extLst>
          </p:cNvPr>
          <p:cNvSpPr>
            <a:spLocks noChangeArrowheads="1"/>
          </p:cNvSpPr>
          <p:nvPr/>
        </p:nvSpPr>
        <p:spPr bwMode="auto">
          <a:xfrm>
            <a:off x="369114" y="3729826"/>
            <a:ext cx="2416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肺胞の構造</a:t>
            </a:r>
            <a:endParaRPr lang="en-US" altLang="ja-JP" sz="2800" dirty="0"/>
          </a:p>
        </p:txBody>
      </p:sp>
      <p:sp>
        <p:nvSpPr>
          <p:cNvPr id="7" name="Rectangle 3">
            <a:extLst>
              <a:ext uri="{FF2B5EF4-FFF2-40B4-BE49-F238E27FC236}">
                <a16:creationId xmlns:a16="http://schemas.microsoft.com/office/drawing/2014/main" id="{DB18B228-EA03-47C2-B271-C603B41C6394}"/>
              </a:ext>
            </a:extLst>
          </p:cNvPr>
          <p:cNvSpPr>
            <a:spLocks noChangeArrowheads="1"/>
          </p:cNvSpPr>
          <p:nvPr/>
        </p:nvSpPr>
        <p:spPr bwMode="auto">
          <a:xfrm>
            <a:off x="369114" y="601820"/>
            <a:ext cx="67699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内外の圧力差は膜の張力</a:t>
            </a:r>
            <a:r>
              <a:rPr lang="en-US" altLang="ja-JP" dirty="0"/>
              <a:t>÷</a:t>
            </a:r>
            <a:r>
              <a:rPr lang="ja-JP" altLang="en-US" dirty="0"/>
              <a:t>曲率半径</a:t>
            </a:r>
            <a:endParaRPr lang="en-US" altLang="ja-JP" dirty="0"/>
          </a:p>
        </p:txBody>
      </p:sp>
      <p:sp>
        <p:nvSpPr>
          <p:cNvPr id="8" name="Rectangle 3">
            <a:extLst>
              <a:ext uri="{FF2B5EF4-FFF2-40B4-BE49-F238E27FC236}">
                <a16:creationId xmlns:a16="http://schemas.microsoft.com/office/drawing/2014/main" id="{0AA28B6E-A347-4CA4-84CF-3741328BC67E}"/>
              </a:ext>
            </a:extLst>
          </p:cNvPr>
          <p:cNvSpPr>
            <a:spLocks noChangeArrowheads="1"/>
          </p:cNvSpPr>
          <p:nvPr/>
        </p:nvSpPr>
        <p:spPr bwMode="auto">
          <a:xfrm>
            <a:off x="369114" y="1247949"/>
            <a:ext cx="48068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シャボン玉内外の圧力差</a:t>
            </a:r>
            <a:endParaRPr lang="en-US" altLang="ja-JP" dirty="0"/>
          </a:p>
        </p:txBody>
      </p:sp>
      <p:sp>
        <p:nvSpPr>
          <p:cNvPr id="9" name="Rectangle 3">
            <a:extLst>
              <a:ext uri="{FF2B5EF4-FFF2-40B4-BE49-F238E27FC236}">
                <a16:creationId xmlns:a16="http://schemas.microsoft.com/office/drawing/2014/main" id="{8061C2FD-C86D-4B56-B250-D74008C8C83E}"/>
              </a:ext>
            </a:extLst>
          </p:cNvPr>
          <p:cNvSpPr>
            <a:spLocks noChangeArrowheads="1"/>
          </p:cNvSpPr>
          <p:nvPr/>
        </p:nvSpPr>
        <p:spPr bwMode="auto">
          <a:xfrm>
            <a:off x="369114" y="1860941"/>
            <a:ext cx="5125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シャボン玉はなぜ丸い</a:t>
            </a:r>
            <a:endParaRPr lang="en-US" altLang="ja-JP" dirty="0"/>
          </a:p>
        </p:txBody>
      </p:sp>
      <p:sp>
        <p:nvSpPr>
          <p:cNvPr id="10" name="Rectangle 3">
            <a:extLst>
              <a:ext uri="{FF2B5EF4-FFF2-40B4-BE49-F238E27FC236}">
                <a16:creationId xmlns:a16="http://schemas.microsoft.com/office/drawing/2014/main" id="{98224881-AB03-4377-867E-83581AAB5FE0}"/>
              </a:ext>
            </a:extLst>
          </p:cNvPr>
          <p:cNvSpPr>
            <a:spLocks noChangeArrowheads="1"/>
          </p:cNvSpPr>
          <p:nvPr/>
        </p:nvSpPr>
        <p:spPr bwMode="auto">
          <a:xfrm>
            <a:off x="369114" y="2470705"/>
            <a:ext cx="36575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風船の圧力</a:t>
            </a:r>
            <a:endParaRPr lang="en-US" altLang="ja-JP" dirty="0"/>
          </a:p>
        </p:txBody>
      </p:sp>
      <p:sp>
        <p:nvSpPr>
          <p:cNvPr id="11" name="Rectangle 3">
            <a:extLst>
              <a:ext uri="{FF2B5EF4-FFF2-40B4-BE49-F238E27FC236}">
                <a16:creationId xmlns:a16="http://schemas.microsoft.com/office/drawing/2014/main" id="{B9C4C294-E506-4C59-85D9-764C227598B4}"/>
              </a:ext>
            </a:extLst>
          </p:cNvPr>
          <p:cNvSpPr>
            <a:spLocks noChangeArrowheads="1"/>
          </p:cNvSpPr>
          <p:nvPr/>
        </p:nvSpPr>
        <p:spPr bwMode="auto">
          <a:xfrm>
            <a:off x="369114" y="4350967"/>
            <a:ext cx="87748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雲を作る実験で圧縮ではなぜ雲ができないか</a:t>
            </a:r>
            <a:endParaRPr lang="en-US" altLang="ja-JP" dirty="0"/>
          </a:p>
        </p:txBody>
      </p:sp>
      <p:sp>
        <p:nvSpPr>
          <p:cNvPr id="14" name="Rectangle 3">
            <a:extLst>
              <a:ext uri="{FF2B5EF4-FFF2-40B4-BE49-F238E27FC236}">
                <a16:creationId xmlns:a16="http://schemas.microsoft.com/office/drawing/2014/main" id="{562AFDB0-7F23-46EB-8351-0BFEB57C3F59}"/>
              </a:ext>
            </a:extLst>
          </p:cNvPr>
          <p:cNvSpPr>
            <a:spLocks noChangeArrowheads="1"/>
          </p:cNvSpPr>
          <p:nvPr/>
        </p:nvSpPr>
        <p:spPr bwMode="auto">
          <a:xfrm>
            <a:off x="369114" y="3055480"/>
            <a:ext cx="36575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血圧と心臓肥大</a:t>
            </a:r>
            <a:endParaRPr lang="en-US" altLang="ja-JP" dirty="0"/>
          </a:p>
        </p:txBody>
      </p:sp>
    </p:spTree>
    <p:extLst>
      <p:ext uri="{BB962C8B-B14F-4D97-AF65-F5344CB8AC3E}">
        <p14:creationId xmlns:p14="http://schemas.microsoft.com/office/powerpoint/2010/main" val="60333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7" grpId="0"/>
      <p:bldP spid="8" grpId="0"/>
      <p:bldP spid="9" grpId="0"/>
      <p:bldP spid="10"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57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3">
            <a:extLst>
              <a:ext uri="{FF2B5EF4-FFF2-40B4-BE49-F238E27FC236}">
                <a16:creationId xmlns:a16="http://schemas.microsoft.com/office/drawing/2014/main" id="{11B97C1D-8A8C-461B-BB39-83A0E99F653A}"/>
              </a:ext>
            </a:extLst>
          </p:cNvPr>
          <p:cNvSpPr>
            <a:spLocks noChangeArrowheads="1"/>
          </p:cNvSpPr>
          <p:nvPr/>
        </p:nvSpPr>
        <p:spPr bwMode="auto">
          <a:xfrm>
            <a:off x="0" y="-10181"/>
            <a:ext cx="91439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en-US" altLang="ja-JP" dirty="0"/>
              <a:t>P112  </a:t>
            </a:r>
            <a:r>
              <a:rPr lang="ja-JP" altLang="ja-JP" dirty="0"/>
              <a:t>飽和水蒸気圧にある一定量の空気の水蒸気を凝縮させたいとしたら、体積を増やすべきか、減らすべきか。</a:t>
            </a:r>
            <a:endParaRPr lang="en-US" altLang="ja-JP" sz="2800" dirty="0"/>
          </a:p>
        </p:txBody>
      </p:sp>
      <p:sp>
        <p:nvSpPr>
          <p:cNvPr id="64" name="Rectangle 3">
            <a:extLst>
              <a:ext uri="{FF2B5EF4-FFF2-40B4-BE49-F238E27FC236}">
                <a16:creationId xmlns:a16="http://schemas.microsoft.com/office/drawing/2014/main" id="{9339A0FC-DF49-453B-A2EC-C04449E7148E}"/>
              </a:ext>
            </a:extLst>
          </p:cNvPr>
          <p:cNvSpPr>
            <a:spLocks noChangeArrowheads="1"/>
          </p:cNvSpPr>
          <p:nvPr/>
        </p:nvSpPr>
        <p:spPr bwMode="auto">
          <a:xfrm>
            <a:off x="1" y="1774015"/>
            <a:ext cx="36018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①急速な断熱膨張　</a:t>
            </a:r>
            <a:endParaRPr lang="en-US" altLang="ja-JP" sz="2800" dirty="0"/>
          </a:p>
        </p:txBody>
      </p:sp>
      <p:sp>
        <p:nvSpPr>
          <p:cNvPr id="65" name="Rectangle 3">
            <a:extLst>
              <a:ext uri="{FF2B5EF4-FFF2-40B4-BE49-F238E27FC236}">
                <a16:creationId xmlns:a16="http://schemas.microsoft.com/office/drawing/2014/main" id="{AA493A88-8069-48D1-B5AB-384672FAFD07}"/>
              </a:ext>
            </a:extLst>
          </p:cNvPr>
          <p:cNvSpPr>
            <a:spLocks noChangeArrowheads="1"/>
          </p:cNvSpPr>
          <p:nvPr/>
        </p:nvSpPr>
        <p:spPr bwMode="auto">
          <a:xfrm>
            <a:off x="369116" y="2370912"/>
            <a:ext cx="87748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湿った空気が急に膨張すると</a:t>
            </a:r>
            <a:endParaRPr lang="en-US" altLang="ja-JP" dirty="0"/>
          </a:p>
          <a:p>
            <a:r>
              <a:rPr lang="ja-JP" altLang="en-US" dirty="0"/>
              <a:t>外からの熱の供給が追い付かないので</a:t>
            </a:r>
            <a:endParaRPr lang="en-US" altLang="ja-JP" dirty="0"/>
          </a:p>
          <a:p>
            <a:r>
              <a:rPr lang="ja-JP" altLang="en-US" dirty="0"/>
              <a:t>温度が下がり飽和蒸気圧が下がり水蒸気が凝縮</a:t>
            </a:r>
            <a:endParaRPr lang="en-US" altLang="ja-JP" dirty="0"/>
          </a:p>
        </p:txBody>
      </p:sp>
      <p:sp>
        <p:nvSpPr>
          <p:cNvPr id="66" name="Rectangle 3">
            <a:extLst>
              <a:ext uri="{FF2B5EF4-FFF2-40B4-BE49-F238E27FC236}">
                <a16:creationId xmlns:a16="http://schemas.microsoft.com/office/drawing/2014/main" id="{A985D708-466B-476F-ACD4-32DF409C43BD}"/>
              </a:ext>
            </a:extLst>
          </p:cNvPr>
          <p:cNvSpPr>
            <a:spLocks noChangeArrowheads="1"/>
          </p:cNvSpPr>
          <p:nvPr/>
        </p:nvSpPr>
        <p:spPr bwMode="auto">
          <a:xfrm>
            <a:off x="0" y="4138073"/>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②緩やかな等温圧縮　</a:t>
            </a:r>
            <a:endParaRPr lang="en-US" altLang="ja-JP" sz="2800" dirty="0"/>
          </a:p>
        </p:txBody>
      </p:sp>
      <p:sp>
        <p:nvSpPr>
          <p:cNvPr id="67" name="Rectangle 3">
            <a:extLst>
              <a:ext uri="{FF2B5EF4-FFF2-40B4-BE49-F238E27FC236}">
                <a16:creationId xmlns:a16="http://schemas.microsoft.com/office/drawing/2014/main" id="{EC3C8A1F-B078-411A-9E39-A3FB1A91AD32}"/>
              </a:ext>
            </a:extLst>
          </p:cNvPr>
          <p:cNvSpPr>
            <a:spLocks noChangeArrowheads="1"/>
          </p:cNvSpPr>
          <p:nvPr/>
        </p:nvSpPr>
        <p:spPr bwMode="auto">
          <a:xfrm>
            <a:off x="369115" y="4734970"/>
            <a:ext cx="8774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湿った空気をゆっくり圧縮し飽和蒸気圧を超えると</a:t>
            </a:r>
            <a:endParaRPr lang="en-US" altLang="ja-JP" dirty="0"/>
          </a:p>
          <a:p>
            <a:r>
              <a:rPr lang="ja-JP" altLang="en-US" dirty="0"/>
              <a:t>水蒸気が凝縮して飽和蒸気圧に保つ。</a:t>
            </a:r>
            <a:endParaRPr lang="en-US" altLang="ja-JP" dirty="0"/>
          </a:p>
        </p:txBody>
      </p:sp>
    </p:spTree>
    <p:extLst>
      <p:ext uri="{BB962C8B-B14F-4D97-AF65-F5344CB8AC3E}">
        <p14:creationId xmlns:p14="http://schemas.microsoft.com/office/powerpoint/2010/main" val="236899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64" grpId="0"/>
      <p:bldP spid="65" grpId="0"/>
      <p:bldP spid="66"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3">
            <a:extLst>
              <a:ext uri="{FF2B5EF4-FFF2-40B4-BE49-F238E27FC236}">
                <a16:creationId xmlns:a16="http://schemas.microsoft.com/office/drawing/2014/main" id="{9339A0FC-DF49-453B-A2EC-C04449E7148E}"/>
              </a:ext>
            </a:extLst>
          </p:cNvPr>
          <p:cNvSpPr>
            <a:spLocks noChangeArrowheads="1"/>
          </p:cNvSpPr>
          <p:nvPr/>
        </p:nvSpPr>
        <p:spPr bwMode="auto">
          <a:xfrm>
            <a:off x="0" y="0"/>
            <a:ext cx="36018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①急速な断熱膨張　</a:t>
            </a:r>
            <a:endParaRPr lang="en-US" altLang="ja-JP" sz="2800" dirty="0"/>
          </a:p>
        </p:txBody>
      </p:sp>
      <p:sp>
        <p:nvSpPr>
          <p:cNvPr id="65" name="Rectangle 3">
            <a:extLst>
              <a:ext uri="{FF2B5EF4-FFF2-40B4-BE49-F238E27FC236}">
                <a16:creationId xmlns:a16="http://schemas.microsoft.com/office/drawing/2014/main" id="{AA493A88-8069-48D1-B5AB-384672FAFD07}"/>
              </a:ext>
            </a:extLst>
          </p:cNvPr>
          <p:cNvSpPr>
            <a:spLocks noChangeArrowheads="1"/>
          </p:cNvSpPr>
          <p:nvPr/>
        </p:nvSpPr>
        <p:spPr bwMode="auto">
          <a:xfrm>
            <a:off x="369116" y="596897"/>
            <a:ext cx="27851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雲を作る実験</a:t>
            </a:r>
            <a:endParaRPr lang="en-US" altLang="ja-JP" dirty="0"/>
          </a:p>
        </p:txBody>
      </p:sp>
      <p:sp>
        <p:nvSpPr>
          <p:cNvPr id="66" name="Rectangle 3">
            <a:extLst>
              <a:ext uri="{FF2B5EF4-FFF2-40B4-BE49-F238E27FC236}">
                <a16:creationId xmlns:a16="http://schemas.microsoft.com/office/drawing/2014/main" id="{A985D708-466B-476F-ACD4-32DF409C43BD}"/>
              </a:ext>
            </a:extLst>
          </p:cNvPr>
          <p:cNvSpPr>
            <a:spLocks noChangeArrowheads="1"/>
          </p:cNvSpPr>
          <p:nvPr/>
        </p:nvSpPr>
        <p:spPr bwMode="auto">
          <a:xfrm>
            <a:off x="0" y="3729826"/>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②緩やかな等温圧縮　</a:t>
            </a:r>
            <a:endParaRPr lang="en-US" altLang="ja-JP" sz="2800" dirty="0"/>
          </a:p>
        </p:txBody>
      </p:sp>
      <p:sp>
        <p:nvSpPr>
          <p:cNvPr id="7" name="Rectangle 3">
            <a:extLst>
              <a:ext uri="{FF2B5EF4-FFF2-40B4-BE49-F238E27FC236}">
                <a16:creationId xmlns:a16="http://schemas.microsoft.com/office/drawing/2014/main" id="{DB18B228-EA03-47C2-B271-C603B41C6394}"/>
              </a:ext>
            </a:extLst>
          </p:cNvPr>
          <p:cNvSpPr>
            <a:spLocks noChangeArrowheads="1"/>
          </p:cNvSpPr>
          <p:nvPr/>
        </p:nvSpPr>
        <p:spPr bwMode="auto">
          <a:xfrm>
            <a:off x="369115" y="1193794"/>
            <a:ext cx="37414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日本海側の大雪</a:t>
            </a:r>
            <a:endParaRPr lang="en-US" altLang="ja-JP" dirty="0"/>
          </a:p>
        </p:txBody>
      </p:sp>
      <p:sp>
        <p:nvSpPr>
          <p:cNvPr id="8" name="Rectangle 3">
            <a:extLst>
              <a:ext uri="{FF2B5EF4-FFF2-40B4-BE49-F238E27FC236}">
                <a16:creationId xmlns:a16="http://schemas.microsoft.com/office/drawing/2014/main" id="{0AA28B6E-A347-4CA4-84CF-3741328BC67E}"/>
              </a:ext>
            </a:extLst>
          </p:cNvPr>
          <p:cNvSpPr>
            <a:spLocks noChangeArrowheads="1"/>
          </p:cNvSpPr>
          <p:nvPr/>
        </p:nvSpPr>
        <p:spPr bwMode="auto">
          <a:xfrm>
            <a:off x="369115" y="1864913"/>
            <a:ext cx="37414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台風</a:t>
            </a:r>
            <a:endParaRPr lang="en-US" altLang="ja-JP" dirty="0"/>
          </a:p>
        </p:txBody>
      </p:sp>
      <p:sp>
        <p:nvSpPr>
          <p:cNvPr id="9" name="Rectangle 3">
            <a:extLst>
              <a:ext uri="{FF2B5EF4-FFF2-40B4-BE49-F238E27FC236}">
                <a16:creationId xmlns:a16="http://schemas.microsoft.com/office/drawing/2014/main" id="{8061C2FD-C86D-4B56-B250-D74008C8C83E}"/>
              </a:ext>
            </a:extLst>
          </p:cNvPr>
          <p:cNvSpPr>
            <a:spLocks noChangeArrowheads="1"/>
          </p:cNvSpPr>
          <p:nvPr/>
        </p:nvSpPr>
        <p:spPr bwMode="auto">
          <a:xfrm>
            <a:off x="369114" y="2461810"/>
            <a:ext cx="37414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積乱雲</a:t>
            </a:r>
            <a:endParaRPr lang="en-US" altLang="ja-JP" dirty="0"/>
          </a:p>
        </p:txBody>
      </p:sp>
      <p:sp>
        <p:nvSpPr>
          <p:cNvPr id="10" name="Rectangle 3">
            <a:extLst>
              <a:ext uri="{FF2B5EF4-FFF2-40B4-BE49-F238E27FC236}">
                <a16:creationId xmlns:a16="http://schemas.microsoft.com/office/drawing/2014/main" id="{98224881-AB03-4377-867E-83581AAB5FE0}"/>
              </a:ext>
            </a:extLst>
          </p:cNvPr>
          <p:cNvSpPr>
            <a:spLocks noChangeArrowheads="1"/>
          </p:cNvSpPr>
          <p:nvPr/>
        </p:nvSpPr>
        <p:spPr bwMode="auto">
          <a:xfrm>
            <a:off x="369114" y="3070829"/>
            <a:ext cx="36575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カム式霧箱</a:t>
            </a:r>
            <a:endParaRPr lang="en-US" altLang="ja-JP" dirty="0"/>
          </a:p>
        </p:txBody>
      </p:sp>
      <p:sp>
        <p:nvSpPr>
          <p:cNvPr id="11" name="Rectangle 3">
            <a:extLst>
              <a:ext uri="{FF2B5EF4-FFF2-40B4-BE49-F238E27FC236}">
                <a16:creationId xmlns:a16="http://schemas.microsoft.com/office/drawing/2014/main" id="{B9C4C294-E506-4C59-85D9-764C227598B4}"/>
              </a:ext>
            </a:extLst>
          </p:cNvPr>
          <p:cNvSpPr>
            <a:spLocks noChangeArrowheads="1"/>
          </p:cNvSpPr>
          <p:nvPr/>
        </p:nvSpPr>
        <p:spPr bwMode="auto">
          <a:xfrm>
            <a:off x="369114" y="4350967"/>
            <a:ext cx="87748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雲を作る実験で圧縮ではなぜ雲ができないか</a:t>
            </a:r>
            <a:endParaRPr lang="en-US" altLang="ja-JP" dirty="0"/>
          </a:p>
        </p:txBody>
      </p:sp>
      <p:sp>
        <p:nvSpPr>
          <p:cNvPr id="12" name="Rectangle 3">
            <a:extLst>
              <a:ext uri="{FF2B5EF4-FFF2-40B4-BE49-F238E27FC236}">
                <a16:creationId xmlns:a16="http://schemas.microsoft.com/office/drawing/2014/main" id="{311BC553-B9A7-4E2E-9B23-6E7A47F533F2}"/>
              </a:ext>
            </a:extLst>
          </p:cNvPr>
          <p:cNvSpPr>
            <a:spLocks noChangeArrowheads="1"/>
          </p:cNvSpPr>
          <p:nvPr/>
        </p:nvSpPr>
        <p:spPr bwMode="auto">
          <a:xfrm>
            <a:off x="369114" y="4972108"/>
            <a:ext cx="35569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ja-JP" altLang="en-US" dirty="0"/>
              <a:t>注射器での実験</a:t>
            </a:r>
            <a:endParaRPr lang="en-US" altLang="ja-JP" dirty="0"/>
          </a:p>
        </p:txBody>
      </p:sp>
    </p:spTree>
    <p:extLst>
      <p:ext uri="{BB962C8B-B14F-4D97-AF65-F5344CB8AC3E}">
        <p14:creationId xmlns:p14="http://schemas.microsoft.com/office/powerpoint/2010/main" val="319349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3">
            <a:extLst>
              <a:ext uri="{FF2B5EF4-FFF2-40B4-BE49-F238E27FC236}">
                <a16:creationId xmlns:a16="http://schemas.microsoft.com/office/drawing/2014/main" id="{11B97C1D-8A8C-461B-BB39-83A0E99F653A}"/>
              </a:ext>
            </a:extLst>
          </p:cNvPr>
          <p:cNvSpPr>
            <a:spLocks noChangeArrowheads="1"/>
          </p:cNvSpPr>
          <p:nvPr/>
        </p:nvSpPr>
        <p:spPr bwMode="auto">
          <a:xfrm>
            <a:off x="0" y="-10181"/>
            <a:ext cx="9143999"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r>
              <a:rPr lang="en-US" altLang="ja-JP" dirty="0"/>
              <a:t>P13   </a:t>
            </a:r>
            <a:r>
              <a:rPr lang="ja-JP" altLang="ja-JP" dirty="0"/>
              <a:t>写真判定用カメラで記録される自転車のスポーク付き車輪の像の形を調べよ。このようなカメラは非常に細いひも状の写真を使って、一連の事象のゴールライン上の鉛直断面だけを電子的に捉える。各物体のすべての部分がゴールラインを切る瞬間にあったとおりに表示される。画面の水平軸は時間を表し、ゴールライン上で動かないものは水平な筋のように見える。普通の写真では、画面は決まった瞬間の色々な位置の像を示しているが、写真判定の写真では、時間と空間の次元を入れ替えて、決まった位置の色々な瞬間の像を示す。簡単のため、自転車のスポークは放射状とする。</a:t>
            </a:r>
            <a:endParaRPr lang="en-US" altLang="ja-JP" sz="2800" dirty="0"/>
          </a:p>
        </p:txBody>
      </p:sp>
    </p:spTree>
    <p:extLst>
      <p:ext uri="{BB962C8B-B14F-4D97-AF65-F5344CB8AC3E}">
        <p14:creationId xmlns:p14="http://schemas.microsoft.com/office/powerpoint/2010/main" val="26733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グループ化 156">
            <a:extLst>
              <a:ext uri="{FF2B5EF4-FFF2-40B4-BE49-F238E27FC236}">
                <a16:creationId xmlns:a16="http://schemas.microsoft.com/office/drawing/2014/main" id="{82F4C4FE-81B0-4B7B-A477-9C19B0AB1061}"/>
              </a:ext>
            </a:extLst>
          </p:cNvPr>
          <p:cNvGrpSpPr/>
          <p:nvPr/>
        </p:nvGrpSpPr>
        <p:grpSpPr>
          <a:xfrm>
            <a:off x="164098" y="1741072"/>
            <a:ext cx="3600000" cy="3600000"/>
            <a:chOff x="0" y="0"/>
            <a:chExt cx="3600000" cy="3600000"/>
          </a:xfrm>
        </p:grpSpPr>
        <p:sp>
          <p:nvSpPr>
            <p:cNvPr id="162" name="楕円 161">
              <a:extLst>
                <a:ext uri="{FF2B5EF4-FFF2-40B4-BE49-F238E27FC236}">
                  <a16:creationId xmlns:a16="http://schemas.microsoft.com/office/drawing/2014/main" id="{6A86CA67-0CD0-40A1-9734-B072E886153B}"/>
                </a:ext>
              </a:extLst>
            </p:cNvPr>
            <p:cNvSpPr/>
            <p:nvPr/>
          </p:nvSpPr>
          <p:spPr bwMode="auto">
            <a:xfrm>
              <a:off x="0" y="0"/>
              <a:ext cx="3600000" cy="3600000"/>
            </a:xfrm>
            <a:prstGeom prst="ellipse">
              <a:avLst/>
            </a:prstGeom>
            <a:noFill/>
            <a:ln w="571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163" name="直線コネクタ 162">
              <a:extLst>
                <a:ext uri="{FF2B5EF4-FFF2-40B4-BE49-F238E27FC236}">
                  <a16:creationId xmlns:a16="http://schemas.microsoft.com/office/drawing/2014/main" id="{1DAB8FEF-5DDB-45C8-BB33-EB79EAE43FAA}"/>
                </a:ext>
              </a:extLst>
            </p:cNvPr>
            <p:cNvCxnSpPr>
              <a:cxnSpLocks/>
              <a:stCxn id="162" idx="0"/>
              <a:endCxn id="162" idx="4"/>
            </p:cNvCxnSpPr>
            <p:nvPr/>
          </p:nvCxnSpPr>
          <p:spPr bwMode="auto">
            <a:xfrm>
              <a:off x="1800000" y="0"/>
              <a:ext cx="0" cy="360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485AF255-C737-47AD-96A2-8EBB7504AE2D}"/>
                </a:ext>
              </a:extLst>
            </p:cNvPr>
            <p:cNvCxnSpPr>
              <a:cxnSpLocks/>
              <a:stCxn id="162" idx="6"/>
              <a:endCxn id="162" idx="2"/>
            </p:cNvCxnSpPr>
            <p:nvPr/>
          </p:nvCxnSpPr>
          <p:spPr bwMode="auto">
            <a:xfrm flipH="1">
              <a:off x="0" y="1800000"/>
              <a:ext cx="3600000" cy="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1275A873-14B9-462B-8048-931B61A974D4}"/>
                </a:ext>
              </a:extLst>
            </p:cNvPr>
            <p:cNvCxnSpPr>
              <a:cxnSpLocks/>
              <a:stCxn id="162" idx="5"/>
              <a:endCxn id="162" idx="1"/>
            </p:cNvCxnSpPr>
            <p:nvPr/>
          </p:nvCxnSpPr>
          <p:spPr bwMode="auto">
            <a:xfrm flipH="1" flipV="1">
              <a:off x="527208" y="527208"/>
              <a:ext cx="2545584" cy="2545584"/>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直線コネクタ 165">
              <a:extLst>
                <a:ext uri="{FF2B5EF4-FFF2-40B4-BE49-F238E27FC236}">
                  <a16:creationId xmlns:a16="http://schemas.microsoft.com/office/drawing/2014/main" id="{0B96637A-416B-4CC1-87D5-DC42207FF6E6}"/>
                </a:ext>
              </a:extLst>
            </p:cNvPr>
            <p:cNvCxnSpPr>
              <a:cxnSpLocks/>
              <a:stCxn id="162" idx="7"/>
              <a:endCxn id="162" idx="3"/>
            </p:cNvCxnSpPr>
            <p:nvPr/>
          </p:nvCxnSpPr>
          <p:spPr bwMode="auto">
            <a:xfrm flipH="1">
              <a:off x="527208" y="527208"/>
              <a:ext cx="2545584" cy="2545584"/>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1" name="グループ化 170">
              <a:extLst>
                <a:ext uri="{FF2B5EF4-FFF2-40B4-BE49-F238E27FC236}">
                  <a16:creationId xmlns:a16="http://schemas.microsoft.com/office/drawing/2014/main" id="{C82CF539-38A5-4DE8-A458-D23B229203D3}"/>
                </a:ext>
              </a:extLst>
            </p:cNvPr>
            <p:cNvGrpSpPr/>
            <p:nvPr/>
          </p:nvGrpSpPr>
          <p:grpSpPr>
            <a:xfrm rot="900000">
              <a:off x="0" y="0"/>
              <a:ext cx="3600000" cy="3600000"/>
              <a:chOff x="2906803" y="1471986"/>
              <a:chExt cx="3600000" cy="3600000"/>
            </a:xfrm>
          </p:grpSpPr>
          <p:cxnSp>
            <p:nvCxnSpPr>
              <p:cNvPr id="268" name="直線コネクタ 267">
                <a:extLst>
                  <a:ext uri="{FF2B5EF4-FFF2-40B4-BE49-F238E27FC236}">
                    <a16:creationId xmlns:a16="http://schemas.microsoft.com/office/drawing/2014/main" id="{41F7CD26-54BB-490A-BD28-EF209F52B5F9}"/>
                  </a:ext>
                </a:extLst>
              </p:cNvPr>
              <p:cNvCxnSpPr>
                <a:cxnSpLocks/>
              </p:cNvCxnSpPr>
              <p:nvPr/>
            </p:nvCxnSpPr>
            <p:spPr bwMode="auto">
              <a:xfrm>
                <a:off x="4706803" y="1471986"/>
                <a:ext cx="0" cy="360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9" name="直線コネクタ 268">
                <a:extLst>
                  <a:ext uri="{FF2B5EF4-FFF2-40B4-BE49-F238E27FC236}">
                    <a16:creationId xmlns:a16="http://schemas.microsoft.com/office/drawing/2014/main" id="{92F527ED-CADD-40AE-9845-92D9F98C71E5}"/>
                  </a:ext>
                </a:extLst>
              </p:cNvPr>
              <p:cNvCxnSpPr>
                <a:cxnSpLocks/>
              </p:cNvCxnSpPr>
              <p:nvPr/>
            </p:nvCxnSpPr>
            <p:spPr bwMode="auto">
              <a:xfrm flipH="1">
                <a:off x="2906803" y="3271986"/>
                <a:ext cx="3600000" cy="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0" name="直線コネクタ 269">
                <a:extLst>
                  <a:ext uri="{FF2B5EF4-FFF2-40B4-BE49-F238E27FC236}">
                    <a16:creationId xmlns:a16="http://schemas.microsoft.com/office/drawing/2014/main" id="{318BDE52-9A9A-4EC7-A2BB-5F9D05BBDA33}"/>
                  </a:ext>
                </a:extLst>
              </p:cNvPr>
              <p:cNvCxnSpPr>
                <a:cxnSpLocks/>
              </p:cNvCxnSpPr>
              <p:nvPr/>
            </p:nvCxnSpPr>
            <p:spPr bwMode="auto">
              <a:xfrm flipH="1" flipV="1">
                <a:off x="3434011" y="1999194"/>
                <a:ext cx="2545584" cy="2545584"/>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1" name="直線コネクタ 270">
                <a:extLst>
                  <a:ext uri="{FF2B5EF4-FFF2-40B4-BE49-F238E27FC236}">
                    <a16:creationId xmlns:a16="http://schemas.microsoft.com/office/drawing/2014/main" id="{97B7B413-4CA6-4A54-B051-37BC76240C56}"/>
                  </a:ext>
                </a:extLst>
              </p:cNvPr>
              <p:cNvCxnSpPr>
                <a:cxnSpLocks/>
              </p:cNvCxnSpPr>
              <p:nvPr/>
            </p:nvCxnSpPr>
            <p:spPr bwMode="auto">
              <a:xfrm flipH="1">
                <a:off x="3434011" y="1999194"/>
                <a:ext cx="2545584" cy="2545584"/>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6" name="グループ化 175">
              <a:extLst>
                <a:ext uri="{FF2B5EF4-FFF2-40B4-BE49-F238E27FC236}">
                  <a16:creationId xmlns:a16="http://schemas.microsoft.com/office/drawing/2014/main" id="{BAAFDD89-A482-44F2-9572-FF921A01D470}"/>
                </a:ext>
              </a:extLst>
            </p:cNvPr>
            <p:cNvGrpSpPr/>
            <p:nvPr/>
          </p:nvGrpSpPr>
          <p:grpSpPr>
            <a:xfrm rot="1200000">
              <a:off x="0" y="0"/>
              <a:ext cx="3600000" cy="3600000"/>
              <a:chOff x="0" y="0"/>
              <a:chExt cx="3600000" cy="3600000"/>
            </a:xfrm>
          </p:grpSpPr>
          <p:cxnSp>
            <p:nvCxnSpPr>
              <p:cNvPr id="179" name="直線コネクタ 178">
                <a:extLst>
                  <a:ext uri="{FF2B5EF4-FFF2-40B4-BE49-F238E27FC236}">
                    <a16:creationId xmlns:a16="http://schemas.microsoft.com/office/drawing/2014/main" id="{C409F7AA-6B06-45F3-8DC1-13EBB0C90928}"/>
                  </a:ext>
                </a:extLst>
              </p:cNvPr>
              <p:cNvCxnSpPr>
                <a:cxnSpLocks/>
              </p:cNvCxnSpPr>
              <p:nvPr/>
            </p:nvCxnSpPr>
            <p:spPr bwMode="auto">
              <a:xfrm rot="600000">
                <a:off x="1800000" y="0"/>
                <a:ext cx="0" cy="360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0" name="直線コネクタ 249">
                <a:extLst>
                  <a:ext uri="{FF2B5EF4-FFF2-40B4-BE49-F238E27FC236}">
                    <a16:creationId xmlns:a16="http://schemas.microsoft.com/office/drawing/2014/main" id="{676863DD-4ED7-4BA4-AD2C-951FBE1C567B}"/>
                  </a:ext>
                </a:extLst>
              </p:cNvPr>
              <p:cNvCxnSpPr>
                <a:cxnSpLocks/>
              </p:cNvCxnSpPr>
              <p:nvPr/>
            </p:nvCxnSpPr>
            <p:spPr bwMode="auto">
              <a:xfrm rot="600000" flipH="1">
                <a:off x="0" y="1800000"/>
                <a:ext cx="3600000" cy="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1" name="直線コネクタ 250">
                <a:extLst>
                  <a:ext uri="{FF2B5EF4-FFF2-40B4-BE49-F238E27FC236}">
                    <a16:creationId xmlns:a16="http://schemas.microsoft.com/office/drawing/2014/main" id="{6DD927A6-DB14-4396-95EE-CEF34BF594D1}"/>
                  </a:ext>
                </a:extLst>
              </p:cNvPr>
              <p:cNvCxnSpPr>
                <a:cxnSpLocks/>
              </p:cNvCxnSpPr>
              <p:nvPr/>
            </p:nvCxnSpPr>
            <p:spPr bwMode="auto">
              <a:xfrm rot="600000" flipH="1" flipV="1">
                <a:off x="527208" y="527208"/>
                <a:ext cx="2545584" cy="2545584"/>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2" name="直線コネクタ 251">
                <a:extLst>
                  <a:ext uri="{FF2B5EF4-FFF2-40B4-BE49-F238E27FC236}">
                    <a16:creationId xmlns:a16="http://schemas.microsoft.com/office/drawing/2014/main" id="{1D7DD73A-E584-4269-B78E-B99A2F20BED1}"/>
                  </a:ext>
                </a:extLst>
              </p:cNvPr>
              <p:cNvCxnSpPr>
                <a:cxnSpLocks/>
              </p:cNvCxnSpPr>
              <p:nvPr/>
            </p:nvCxnSpPr>
            <p:spPr bwMode="auto">
              <a:xfrm rot="600000" flipH="1">
                <a:off x="527208" y="527208"/>
                <a:ext cx="2545584" cy="2545584"/>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cxnSp>
        <p:nvCxnSpPr>
          <p:cNvPr id="272" name="直線コネクタ 271">
            <a:extLst>
              <a:ext uri="{FF2B5EF4-FFF2-40B4-BE49-F238E27FC236}">
                <a16:creationId xmlns:a16="http://schemas.microsoft.com/office/drawing/2014/main" id="{39475D07-C3D8-4B30-BF95-D58D4C016771}"/>
              </a:ext>
            </a:extLst>
          </p:cNvPr>
          <p:cNvCxnSpPr>
            <a:cxnSpLocks/>
          </p:cNvCxnSpPr>
          <p:nvPr/>
        </p:nvCxnSpPr>
        <p:spPr bwMode="auto">
          <a:xfrm flipH="1">
            <a:off x="321414" y="5341072"/>
            <a:ext cx="8501171" cy="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21580EEA-DA66-4696-9D91-4193E7FA4F67}"/>
              </a:ext>
            </a:extLst>
          </p:cNvPr>
          <p:cNvSpPr/>
          <p:nvPr/>
        </p:nvSpPr>
        <p:spPr bwMode="auto">
          <a:xfrm>
            <a:off x="4471332" y="1459684"/>
            <a:ext cx="324399" cy="4077048"/>
          </a:xfrm>
          <a:prstGeom prst="rect">
            <a:avLst/>
          </a:prstGeom>
          <a:solidFill>
            <a:srgbClr val="FFA999"/>
          </a:solidFill>
          <a:ln w="9525" cap="flat" cmpd="sng" algn="ctr">
            <a:solidFill>
              <a:srgbClr val="FFA9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75" name="正方形/長方形 274">
            <a:extLst>
              <a:ext uri="{FF2B5EF4-FFF2-40B4-BE49-F238E27FC236}">
                <a16:creationId xmlns:a16="http://schemas.microsoft.com/office/drawing/2014/main" id="{C7D917DA-51ED-423D-8C5C-9250FD53D1B7}"/>
              </a:ext>
            </a:extLst>
          </p:cNvPr>
          <p:cNvSpPr/>
          <p:nvPr/>
        </p:nvSpPr>
        <p:spPr bwMode="auto">
          <a:xfrm>
            <a:off x="4879574" y="1459684"/>
            <a:ext cx="324399" cy="4077048"/>
          </a:xfrm>
          <a:prstGeom prst="rect">
            <a:avLst/>
          </a:prstGeom>
          <a:solidFill>
            <a:srgbClr val="FFA999"/>
          </a:solidFill>
          <a:ln w="9525" cap="flat" cmpd="sng" algn="ctr">
            <a:solidFill>
              <a:srgbClr val="FFA9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148815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1000" fill="hold"/>
                                        <p:tgtEl>
                                          <p:spTgt spid="157"/>
                                        </p:tgtEl>
                                        <p:attrNameLst>
                                          <p:attrName>r</p:attrName>
                                        </p:attrNameLst>
                                      </p:cBhvr>
                                    </p:animRot>
                                  </p:childTnLst>
                                </p:cTn>
                              </p:par>
                              <p:par>
                                <p:cTn id="7" presetID="63" presetClass="path" presetSubtype="0" fill="hold" nodeType="withEffect">
                                  <p:stCondLst>
                                    <p:cond delay="0"/>
                                  </p:stCondLst>
                                  <p:childTnLst>
                                    <p:animMotion origin="layout" path="M 3.05556E-6 -3.7037E-6 L 0.61423 -3.7037E-6 " pathEditMode="relative" rAng="0" ptsTypes="AA">
                                      <p:cBhvr>
                                        <p:cTn id="8" dur="1000" fill="hold"/>
                                        <p:tgtEl>
                                          <p:spTgt spid="157"/>
                                        </p:tgtEl>
                                        <p:attrNameLst>
                                          <p:attrName>ppt_x</p:attrName>
                                          <p:attrName>ppt_y</p:attrName>
                                        </p:attrNameLst>
                                      </p:cBhvr>
                                      <p:rCtr x="3071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グループ化 156">
            <a:extLst>
              <a:ext uri="{FF2B5EF4-FFF2-40B4-BE49-F238E27FC236}">
                <a16:creationId xmlns:a16="http://schemas.microsoft.com/office/drawing/2014/main" id="{82F4C4FE-81B0-4B7B-A477-9C19B0AB1061}"/>
              </a:ext>
            </a:extLst>
          </p:cNvPr>
          <p:cNvGrpSpPr/>
          <p:nvPr/>
        </p:nvGrpSpPr>
        <p:grpSpPr>
          <a:xfrm>
            <a:off x="164098" y="1741072"/>
            <a:ext cx="3600000" cy="3600000"/>
            <a:chOff x="0" y="0"/>
            <a:chExt cx="3600000" cy="3600000"/>
          </a:xfrm>
        </p:grpSpPr>
        <p:sp>
          <p:nvSpPr>
            <p:cNvPr id="162" name="楕円 161">
              <a:extLst>
                <a:ext uri="{FF2B5EF4-FFF2-40B4-BE49-F238E27FC236}">
                  <a16:creationId xmlns:a16="http://schemas.microsoft.com/office/drawing/2014/main" id="{6A86CA67-0CD0-40A1-9734-B072E886153B}"/>
                </a:ext>
              </a:extLst>
            </p:cNvPr>
            <p:cNvSpPr/>
            <p:nvPr/>
          </p:nvSpPr>
          <p:spPr bwMode="auto">
            <a:xfrm>
              <a:off x="0" y="0"/>
              <a:ext cx="3600000" cy="3600000"/>
            </a:xfrm>
            <a:prstGeom prst="ellipse">
              <a:avLst/>
            </a:prstGeom>
            <a:noFill/>
            <a:ln w="571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163" name="直線コネクタ 162">
              <a:extLst>
                <a:ext uri="{FF2B5EF4-FFF2-40B4-BE49-F238E27FC236}">
                  <a16:creationId xmlns:a16="http://schemas.microsoft.com/office/drawing/2014/main" id="{1DAB8FEF-5DDB-45C8-BB33-EB79EAE43FAA}"/>
                </a:ext>
              </a:extLst>
            </p:cNvPr>
            <p:cNvCxnSpPr>
              <a:cxnSpLocks/>
              <a:stCxn id="162" idx="0"/>
              <a:endCxn id="162" idx="4"/>
            </p:cNvCxnSpPr>
            <p:nvPr/>
          </p:nvCxnSpPr>
          <p:spPr bwMode="auto">
            <a:xfrm>
              <a:off x="1800000" y="0"/>
              <a:ext cx="0" cy="360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485AF255-C737-47AD-96A2-8EBB7504AE2D}"/>
                </a:ext>
              </a:extLst>
            </p:cNvPr>
            <p:cNvCxnSpPr>
              <a:cxnSpLocks/>
              <a:stCxn id="162" idx="6"/>
              <a:endCxn id="162" idx="2"/>
            </p:cNvCxnSpPr>
            <p:nvPr/>
          </p:nvCxnSpPr>
          <p:spPr bwMode="auto">
            <a:xfrm flipH="1">
              <a:off x="0" y="1800000"/>
              <a:ext cx="3600000" cy="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1275A873-14B9-462B-8048-931B61A974D4}"/>
                </a:ext>
              </a:extLst>
            </p:cNvPr>
            <p:cNvCxnSpPr>
              <a:cxnSpLocks/>
              <a:stCxn id="162" idx="5"/>
              <a:endCxn id="162" idx="1"/>
            </p:cNvCxnSpPr>
            <p:nvPr/>
          </p:nvCxnSpPr>
          <p:spPr bwMode="auto">
            <a:xfrm flipH="1" flipV="1">
              <a:off x="527208" y="527208"/>
              <a:ext cx="2545584" cy="2545584"/>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直線コネクタ 165">
              <a:extLst>
                <a:ext uri="{FF2B5EF4-FFF2-40B4-BE49-F238E27FC236}">
                  <a16:creationId xmlns:a16="http://schemas.microsoft.com/office/drawing/2014/main" id="{0B96637A-416B-4CC1-87D5-DC42207FF6E6}"/>
                </a:ext>
              </a:extLst>
            </p:cNvPr>
            <p:cNvCxnSpPr>
              <a:cxnSpLocks/>
              <a:stCxn id="162" idx="7"/>
              <a:endCxn id="162" idx="3"/>
            </p:cNvCxnSpPr>
            <p:nvPr/>
          </p:nvCxnSpPr>
          <p:spPr bwMode="auto">
            <a:xfrm flipH="1">
              <a:off x="527208" y="527208"/>
              <a:ext cx="2545584" cy="2545584"/>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1" name="グループ化 170">
              <a:extLst>
                <a:ext uri="{FF2B5EF4-FFF2-40B4-BE49-F238E27FC236}">
                  <a16:creationId xmlns:a16="http://schemas.microsoft.com/office/drawing/2014/main" id="{C82CF539-38A5-4DE8-A458-D23B229203D3}"/>
                </a:ext>
              </a:extLst>
            </p:cNvPr>
            <p:cNvGrpSpPr/>
            <p:nvPr/>
          </p:nvGrpSpPr>
          <p:grpSpPr>
            <a:xfrm rot="900000">
              <a:off x="0" y="0"/>
              <a:ext cx="3600000" cy="3600000"/>
              <a:chOff x="2906803" y="1471986"/>
              <a:chExt cx="3600000" cy="3600000"/>
            </a:xfrm>
          </p:grpSpPr>
          <p:cxnSp>
            <p:nvCxnSpPr>
              <p:cNvPr id="268" name="直線コネクタ 267">
                <a:extLst>
                  <a:ext uri="{FF2B5EF4-FFF2-40B4-BE49-F238E27FC236}">
                    <a16:creationId xmlns:a16="http://schemas.microsoft.com/office/drawing/2014/main" id="{41F7CD26-54BB-490A-BD28-EF209F52B5F9}"/>
                  </a:ext>
                </a:extLst>
              </p:cNvPr>
              <p:cNvCxnSpPr>
                <a:cxnSpLocks/>
              </p:cNvCxnSpPr>
              <p:nvPr/>
            </p:nvCxnSpPr>
            <p:spPr bwMode="auto">
              <a:xfrm>
                <a:off x="4706803" y="1471986"/>
                <a:ext cx="0" cy="360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9" name="直線コネクタ 268">
                <a:extLst>
                  <a:ext uri="{FF2B5EF4-FFF2-40B4-BE49-F238E27FC236}">
                    <a16:creationId xmlns:a16="http://schemas.microsoft.com/office/drawing/2014/main" id="{92F527ED-CADD-40AE-9845-92D9F98C71E5}"/>
                  </a:ext>
                </a:extLst>
              </p:cNvPr>
              <p:cNvCxnSpPr>
                <a:cxnSpLocks/>
              </p:cNvCxnSpPr>
              <p:nvPr/>
            </p:nvCxnSpPr>
            <p:spPr bwMode="auto">
              <a:xfrm flipH="1">
                <a:off x="2906803" y="3271986"/>
                <a:ext cx="3600000" cy="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0" name="直線コネクタ 269">
                <a:extLst>
                  <a:ext uri="{FF2B5EF4-FFF2-40B4-BE49-F238E27FC236}">
                    <a16:creationId xmlns:a16="http://schemas.microsoft.com/office/drawing/2014/main" id="{318BDE52-9A9A-4EC7-A2BB-5F9D05BBDA33}"/>
                  </a:ext>
                </a:extLst>
              </p:cNvPr>
              <p:cNvCxnSpPr>
                <a:cxnSpLocks/>
              </p:cNvCxnSpPr>
              <p:nvPr/>
            </p:nvCxnSpPr>
            <p:spPr bwMode="auto">
              <a:xfrm flipH="1" flipV="1">
                <a:off x="3434011" y="1999194"/>
                <a:ext cx="2545584" cy="2545584"/>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1" name="直線コネクタ 270">
                <a:extLst>
                  <a:ext uri="{FF2B5EF4-FFF2-40B4-BE49-F238E27FC236}">
                    <a16:creationId xmlns:a16="http://schemas.microsoft.com/office/drawing/2014/main" id="{97B7B413-4CA6-4A54-B051-37BC76240C56}"/>
                  </a:ext>
                </a:extLst>
              </p:cNvPr>
              <p:cNvCxnSpPr>
                <a:cxnSpLocks/>
              </p:cNvCxnSpPr>
              <p:nvPr/>
            </p:nvCxnSpPr>
            <p:spPr bwMode="auto">
              <a:xfrm flipH="1">
                <a:off x="3434011" y="1999194"/>
                <a:ext cx="2545584" cy="2545584"/>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6" name="グループ化 175">
              <a:extLst>
                <a:ext uri="{FF2B5EF4-FFF2-40B4-BE49-F238E27FC236}">
                  <a16:creationId xmlns:a16="http://schemas.microsoft.com/office/drawing/2014/main" id="{BAAFDD89-A482-44F2-9572-FF921A01D470}"/>
                </a:ext>
              </a:extLst>
            </p:cNvPr>
            <p:cNvGrpSpPr/>
            <p:nvPr/>
          </p:nvGrpSpPr>
          <p:grpSpPr>
            <a:xfrm rot="1200000">
              <a:off x="0" y="0"/>
              <a:ext cx="3600000" cy="3600000"/>
              <a:chOff x="0" y="0"/>
              <a:chExt cx="3600000" cy="3600000"/>
            </a:xfrm>
          </p:grpSpPr>
          <p:cxnSp>
            <p:nvCxnSpPr>
              <p:cNvPr id="179" name="直線コネクタ 178">
                <a:extLst>
                  <a:ext uri="{FF2B5EF4-FFF2-40B4-BE49-F238E27FC236}">
                    <a16:creationId xmlns:a16="http://schemas.microsoft.com/office/drawing/2014/main" id="{C409F7AA-6B06-45F3-8DC1-13EBB0C90928}"/>
                  </a:ext>
                </a:extLst>
              </p:cNvPr>
              <p:cNvCxnSpPr>
                <a:cxnSpLocks/>
              </p:cNvCxnSpPr>
              <p:nvPr/>
            </p:nvCxnSpPr>
            <p:spPr bwMode="auto">
              <a:xfrm rot="600000">
                <a:off x="1800000" y="0"/>
                <a:ext cx="0" cy="360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0" name="直線コネクタ 249">
                <a:extLst>
                  <a:ext uri="{FF2B5EF4-FFF2-40B4-BE49-F238E27FC236}">
                    <a16:creationId xmlns:a16="http://schemas.microsoft.com/office/drawing/2014/main" id="{676863DD-4ED7-4BA4-AD2C-951FBE1C567B}"/>
                  </a:ext>
                </a:extLst>
              </p:cNvPr>
              <p:cNvCxnSpPr>
                <a:cxnSpLocks/>
              </p:cNvCxnSpPr>
              <p:nvPr/>
            </p:nvCxnSpPr>
            <p:spPr bwMode="auto">
              <a:xfrm rot="600000" flipH="1">
                <a:off x="0" y="1800000"/>
                <a:ext cx="3600000" cy="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1" name="直線コネクタ 250">
                <a:extLst>
                  <a:ext uri="{FF2B5EF4-FFF2-40B4-BE49-F238E27FC236}">
                    <a16:creationId xmlns:a16="http://schemas.microsoft.com/office/drawing/2014/main" id="{6DD927A6-DB14-4396-95EE-CEF34BF594D1}"/>
                  </a:ext>
                </a:extLst>
              </p:cNvPr>
              <p:cNvCxnSpPr>
                <a:cxnSpLocks/>
              </p:cNvCxnSpPr>
              <p:nvPr/>
            </p:nvCxnSpPr>
            <p:spPr bwMode="auto">
              <a:xfrm rot="600000" flipH="1" flipV="1">
                <a:off x="527208" y="527208"/>
                <a:ext cx="2545584" cy="2545584"/>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2" name="直線コネクタ 251">
                <a:extLst>
                  <a:ext uri="{FF2B5EF4-FFF2-40B4-BE49-F238E27FC236}">
                    <a16:creationId xmlns:a16="http://schemas.microsoft.com/office/drawing/2014/main" id="{1D7DD73A-E584-4269-B78E-B99A2F20BED1}"/>
                  </a:ext>
                </a:extLst>
              </p:cNvPr>
              <p:cNvCxnSpPr>
                <a:cxnSpLocks/>
              </p:cNvCxnSpPr>
              <p:nvPr/>
            </p:nvCxnSpPr>
            <p:spPr bwMode="auto">
              <a:xfrm rot="600000" flipH="1">
                <a:off x="527208" y="527208"/>
                <a:ext cx="2545584" cy="2545584"/>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cxnSp>
        <p:nvCxnSpPr>
          <p:cNvPr id="272" name="直線コネクタ 271">
            <a:extLst>
              <a:ext uri="{FF2B5EF4-FFF2-40B4-BE49-F238E27FC236}">
                <a16:creationId xmlns:a16="http://schemas.microsoft.com/office/drawing/2014/main" id="{39475D07-C3D8-4B30-BF95-D58D4C016771}"/>
              </a:ext>
            </a:extLst>
          </p:cNvPr>
          <p:cNvCxnSpPr>
            <a:cxnSpLocks/>
          </p:cNvCxnSpPr>
          <p:nvPr/>
        </p:nvCxnSpPr>
        <p:spPr bwMode="auto">
          <a:xfrm flipH="1">
            <a:off x="321414" y="5341072"/>
            <a:ext cx="8501171" cy="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21580EEA-DA66-4696-9D91-4193E7FA4F67}"/>
              </a:ext>
            </a:extLst>
          </p:cNvPr>
          <p:cNvSpPr/>
          <p:nvPr/>
        </p:nvSpPr>
        <p:spPr bwMode="auto">
          <a:xfrm>
            <a:off x="4471332" y="1459684"/>
            <a:ext cx="324399" cy="4077048"/>
          </a:xfrm>
          <a:prstGeom prst="rect">
            <a:avLst/>
          </a:prstGeom>
          <a:solidFill>
            <a:srgbClr val="FFA99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75" name="正方形/長方形 274">
            <a:extLst>
              <a:ext uri="{FF2B5EF4-FFF2-40B4-BE49-F238E27FC236}">
                <a16:creationId xmlns:a16="http://schemas.microsoft.com/office/drawing/2014/main" id="{C7D917DA-51ED-423D-8C5C-9250FD53D1B7}"/>
              </a:ext>
            </a:extLst>
          </p:cNvPr>
          <p:cNvSpPr/>
          <p:nvPr/>
        </p:nvSpPr>
        <p:spPr bwMode="auto">
          <a:xfrm>
            <a:off x="4879574" y="1459684"/>
            <a:ext cx="324399" cy="4077048"/>
          </a:xfrm>
          <a:prstGeom prst="rect">
            <a:avLst/>
          </a:prstGeom>
          <a:solidFill>
            <a:srgbClr val="FFA99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273546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10000" fill="hold"/>
                                        <p:tgtEl>
                                          <p:spTgt spid="157"/>
                                        </p:tgtEl>
                                        <p:attrNameLst>
                                          <p:attrName>r</p:attrName>
                                        </p:attrNameLst>
                                      </p:cBhvr>
                                    </p:animRot>
                                  </p:childTnLst>
                                </p:cTn>
                              </p:par>
                              <p:par>
                                <p:cTn id="7" presetID="63" presetClass="path" presetSubtype="0" fill="hold" nodeType="withEffect">
                                  <p:stCondLst>
                                    <p:cond delay="0"/>
                                  </p:stCondLst>
                                  <p:childTnLst>
                                    <p:animMotion origin="layout" path="M 3.05556E-6 -3.7037E-6 L 0.61423 -3.7037E-6 " pathEditMode="relative" rAng="0" ptsTypes="AA">
                                      <p:cBhvr>
                                        <p:cTn id="8" dur="10000" fill="hold"/>
                                        <p:tgtEl>
                                          <p:spTgt spid="157"/>
                                        </p:tgtEl>
                                        <p:attrNameLst>
                                          <p:attrName>ppt_x</p:attrName>
                                          <p:attrName>ppt_y</p:attrName>
                                        </p:attrNameLst>
                                      </p:cBhvr>
                                      <p:rCtr x="3071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グループ化 179">
            <a:extLst>
              <a:ext uri="{FF2B5EF4-FFF2-40B4-BE49-F238E27FC236}">
                <a16:creationId xmlns:a16="http://schemas.microsoft.com/office/drawing/2014/main" id="{226F422C-F672-488E-AC60-FF984A3C42FF}"/>
              </a:ext>
            </a:extLst>
          </p:cNvPr>
          <p:cNvGrpSpPr/>
          <p:nvPr/>
        </p:nvGrpSpPr>
        <p:grpSpPr>
          <a:xfrm>
            <a:off x="0" y="-342000"/>
            <a:ext cx="7200000" cy="7200000"/>
            <a:chOff x="0" y="0"/>
            <a:chExt cx="3600000" cy="3600000"/>
          </a:xfrm>
        </p:grpSpPr>
        <p:cxnSp>
          <p:nvCxnSpPr>
            <p:cNvPr id="181" name="直線コネクタ 180">
              <a:extLst>
                <a:ext uri="{FF2B5EF4-FFF2-40B4-BE49-F238E27FC236}">
                  <a16:creationId xmlns:a16="http://schemas.microsoft.com/office/drawing/2014/main" id="{B6624F02-F7EC-4207-9747-DE7706379D92}"/>
                </a:ext>
              </a:extLst>
            </p:cNvPr>
            <p:cNvCxnSpPr>
              <a:cxnSpLocks/>
            </p:cNvCxnSpPr>
            <p:nvPr/>
          </p:nvCxnSpPr>
          <p:spPr bwMode="auto">
            <a:xfrm rot="300000">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DD2A5A0A-2587-420D-9AB7-80455421506D}"/>
                </a:ext>
              </a:extLst>
            </p:cNvPr>
            <p:cNvCxnSpPr>
              <a:cxnSpLocks/>
            </p:cNvCxnSpPr>
            <p:nvPr/>
          </p:nvCxnSpPr>
          <p:spPr bwMode="auto">
            <a:xfrm rot="300000"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176BB6CE-2877-4F56-824E-4D02F652C600}"/>
                </a:ext>
              </a:extLst>
            </p:cNvPr>
            <p:cNvCxnSpPr>
              <a:cxnSpLocks/>
            </p:cNvCxnSpPr>
            <p:nvPr/>
          </p:nvCxnSpPr>
          <p:spPr bwMode="auto">
            <a:xfrm rot="300000"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099945FC-2FF2-423C-B426-334C2EC3275B}"/>
                </a:ext>
              </a:extLst>
            </p:cNvPr>
            <p:cNvCxnSpPr>
              <a:cxnSpLocks/>
            </p:cNvCxnSpPr>
            <p:nvPr/>
          </p:nvCxnSpPr>
          <p:spPr bwMode="auto">
            <a:xfrm rot="300000"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5" name="楕円 184">
              <a:extLst>
                <a:ext uri="{FF2B5EF4-FFF2-40B4-BE49-F238E27FC236}">
                  <a16:creationId xmlns:a16="http://schemas.microsoft.com/office/drawing/2014/main" id="{F5A877D5-B91F-4EC8-865F-C190665CDD45}"/>
                </a:ext>
              </a:extLst>
            </p:cNvPr>
            <p:cNvSpPr/>
            <p:nvPr/>
          </p:nvSpPr>
          <p:spPr bwMode="auto">
            <a:xfrm>
              <a:off x="0" y="0"/>
              <a:ext cx="3600000" cy="3600000"/>
            </a:xfrm>
            <a:prstGeom prst="ellipse">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186" name="直線コネクタ 185">
              <a:extLst>
                <a:ext uri="{FF2B5EF4-FFF2-40B4-BE49-F238E27FC236}">
                  <a16:creationId xmlns:a16="http://schemas.microsoft.com/office/drawing/2014/main" id="{A3F902E9-86B8-498B-9AE3-764ACAF5E6BB}"/>
                </a:ext>
              </a:extLst>
            </p:cNvPr>
            <p:cNvCxnSpPr>
              <a:cxnSpLocks/>
              <a:stCxn id="185" idx="0"/>
              <a:endCxn id="185" idx="4"/>
            </p:cNvCxnSpPr>
            <p:nvPr/>
          </p:nvCxnSpPr>
          <p:spPr bwMode="auto">
            <a:xfrm>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A682A23C-069C-4834-9AD4-8186D6A651EF}"/>
                </a:ext>
              </a:extLst>
            </p:cNvPr>
            <p:cNvCxnSpPr>
              <a:cxnSpLocks/>
              <a:stCxn id="185" idx="6"/>
              <a:endCxn id="185" idx="2"/>
            </p:cNvCxnSpPr>
            <p:nvPr/>
          </p:nvCxnSpPr>
          <p:spPr bwMode="auto">
            <a:xfrm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261686C4-AF5A-487D-82A8-13EC41D298B4}"/>
                </a:ext>
              </a:extLst>
            </p:cNvPr>
            <p:cNvCxnSpPr>
              <a:cxnSpLocks/>
              <a:stCxn id="185" idx="5"/>
              <a:endCxn id="185" idx="1"/>
            </p:cNvCxnSpPr>
            <p:nvPr/>
          </p:nvCxnSpPr>
          <p:spPr bwMode="auto">
            <a:xfrm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直線コネクタ 188">
              <a:extLst>
                <a:ext uri="{FF2B5EF4-FFF2-40B4-BE49-F238E27FC236}">
                  <a16:creationId xmlns:a16="http://schemas.microsoft.com/office/drawing/2014/main" id="{834909BA-E40E-40EA-A73F-DBE36FC24ACB}"/>
                </a:ext>
              </a:extLst>
            </p:cNvPr>
            <p:cNvCxnSpPr>
              <a:cxnSpLocks/>
              <a:stCxn id="185" idx="7"/>
              <a:endCxn id="185" idx="3"/>
            </p:cNvCxnSpPr>
            <p:nvPr/>
          </p:nvCxnSpPr>
          <p:spPr bwMode="auto">
            <a:xfrm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直線コネクタ 189">
              <a:extLst>
                <a:ext uri="{FF2B5EF4-FFF2-40B4-BE49-F238E27FC236}">
                  <a16:creationId xmlns:a16="http://schemas.microsoft.com/office/drawing/2014/main" id="{F4077B75-1C0C-4679-8BC1-2C9CD9F454E3}"/>
                </a:ext>
              </a:extLst>
            </p:cNvPr>
            <p:cNvCxnSpPr>
              <a:cxnSpLocks/>
            </p:cNvCxnSpPr>
            <p:nvPr/>
          </p:nvCxnSpPr>
          <p:spPr bwMode="auto">
            <a:xfrm rot="600000">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1" name="直線コネクタ 190">
              <a:extLst>
                <a:ext uri="{FF2B5EF4-FFF2-40B4-BE49-F238E27FC236}">
                  <a16:creationId xmlns:a16="http://schemas.microsoft.com/office/drawing/2014/main" id="{3E04FCBE-8AA5-4622-B57F-585A04AC398C}"/>
                </a:ext>
              </a:extLst>
            </p:cNvPr>
            <p:cNvCxnSpPr>
              <a:cxnSpLocks/>
            </p:cNvCxnSpPr>
            <p:nvPr/>
          </p:nvCxnSpPr>
          <p:spPr bwMode="auto">
            <a:xfrm rot="600000"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2" name="直線コネクタ 191">
              <a:extLst>
                <a:ext uri="{FF2B5EF4-FFF2-40B4-BE49-F238E27FC236}">
                  <a16:creationId xmlns:a16="http://schemas.microsoft.com/office/drawing/2014/main" id="{98E71F4F-5D03-4023-883F-F83B016B5270}"/>
                </a:ext>
              </a:extLst>
            </p:cNvPr>
            <p:cNvCxnSpPr>
              <a:cxnSpLocks/>
            </p:cNvCxnSpPr>
            <p:nvPr/>
          </p:nvCxnSpPr>
          <p:spPr bwMode="auto">
            <a:xfrm rot="600000"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3" name="直線コネクタ 192">
              <a:extLst>
                <a:ext uri="{FF2B5EF4-FFF2-40B4-BE49-F238E27FC236}">
                  <a16:creationId xmlns:a16="http://schemas.microsoft.com/office/drawing/2014/main" id="{776E73B1-D901-4158-9FA4-06EEC07E2632}"/>
                </a:ext>
              </a:extLst>
            </p:cNvPr>
            <p:cNvCxnSpPr>
              <a:cxnSpLocks/>
            </p:cNvCxnSpPr>
            <p:nvPr/>
          </p:nvCxnSpPr>
          <p:spPr bwMode="auto">
            <a:xfrm rot="600000"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4" name="グループ化 193">
              <a:extLst>
                <a:ext uri="{FF2B5EF4-FFF2-40B4-BE49-F238E27FC236}">
                  <a16:creationId xmlns:a16="http://schemas.microsoft.com/office/drawing/2014/main" id="{493162FA-9473-4104-AD64-7F9AA8A61388}"/>
                </a:ext>
              </a:extLst>
            </p:cNvPr>
            <p:cNvGrpSpPr/>
            <p:nvPr/>
          </p:nvGrpSpPr>
          <p:grpSpPr>
            <a:xfrm rot="900000">
              <a:off x="0" y="0"/>
              <a:ext cx="3600000" cy="3600000"/>
              <a:chOff x="2906803" y="1471986"/>
              <a:chExt cx="3600000" cy="3600000"/>
            </a:xfrm>
          </p:grpSpPr>
          <p:cxnSp>
            <p:nvCxnSpPr>
              <p:cNvPr id="221" name="直線コネクタ 220">
                <a:extLst>
                  <a:ext uri="{FF2B5EF4-FFF2-40B4-BE49-F238E27FC236}">
                    <a16:creationId xmlns:a16="http://schemas.microsoft.com/office/drawing/2014/main" id="{961E2B16-E8ED-4002-87EC-1D73F29CE93A}"/>
                  </a:ext>
                </a:extLst>
              </p:cNvPr>
              <p:cNvCxnSpPr>
                <a:cxnSpLocks/>
              </p:cNvCxnSpPr>
              <p:nvPr/>
            </p:nvCxnSpPr>
            <p:spPr bwMode="auto">
              <a:xfrm>
                <a:off x="4706803" y="1471986"/>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直線コネクタ 221">
                <a:extLst>
                  <a:ext uri="{FF2B5EF4-FFF2-40B4-BE49-F238E27FC236}">
                    <a16:creationId xmlns:a16="http://schemas.microsoft.com/office/drawing/2014/main" id="{6EB7F6BD-9A75-4C61-BF28-2527C4839EF4}"/>
                  </a:ext>
                </a:extLst>
              </p:cNvPr>
              <p:cNvCxnSpPr>
                <a:cxnSpLocks/>
              </p:cNvCxnSpPr>
              <p:nvPr/>
            </p:nvCxnSpPr>
            <p:spPr bwMode="auto">
              <a:xfrm flipH="1">
                <a:off x="2906803" y="3271986"/>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直線コネクタ 222">
                <a:extLst>
                  <a:ext uri="{FF2B5EF4-FFF2-40B4-BE49-F238E27FC236}">
                    <a16:creationId xmlns:a16="http://schemas.microsoft.com/office/drawing/2014/main" id="{A310FD84-CF5B-4C87-9098-D90BBF488888}"/>
                  </a:ext>
                </a:extLst>
              </p:cNvPr>
              <p:cNvCxnSpPr>
                <a:cxnSpLocks/>
              </p:cNvCxnSpPr>
              <p:nvPr/>
            </p:nvCxnSpPr>
            <p:spPr bwMode="auto">
              <a:xfrm flipH="1" flipV="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直線コネクタ 223">
                <a:extLst>
                  <a:ext uri="{FF2B5EF4-FFF2-40B4-BE49-F238E27FC236}">
                    <a16:creationId xmlns:a16="http://schemas.microsoft.com/office/drawing/2014/main" id="{90E5FAD9-C8D8-4083-82A5-78B725741FCB}"/>
                  </a:ext>
                </a:extLst>
              </p:cNvPr>
              <p:cNvCxnSpPr>
                <a:cxnSpLocks/>
              </p:cNvCxnSpPr>
              <p:nvPr/>
            </p:nvCxnSpPr>
            <p:spPr bwMode="auto">
              <a:xfrm flipH="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95" name="直線コネクタ 194">
              <a:extLst>
                <a:ext uri="{FF2B5EF4-FFF2-40B4-BE49-F238E27FC236}">
                  <a16:creationId xmlns:a16="http://schemas.microsoft.com/office/drawing/2014/main" id="{4D6F5C90-75A2-41FE-96E4-6372215AEF8D}"/>
                </a:ext>
              </a:extLst>
            </p:cNvPr>
            <p:cNvCxnSpPr>
              <a:cxnSpLocks/>
            </p:cNvCxnSpPr>
            <p:nvPr/>
          </p:nvCxnSpPr>
          <p:spPr bwMode="auto">
            <a:xfrm rot="1200000">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6" name="直線コネクタ 195">
              <a:extLst>
                <a:ext uri="{FF2B5EF4-FFF2-40B4-BE49-F238E27FC236}">
                  <a16:creationId xmlns:a16="http://schemas.microsoft.com/office/drawing/2014/main" id="{3BB9D52C-5419-4E4A-A9B4-65D995372C69}"/>
                </a:ext>
              </a:extLst>
            </p:cNvPr>
            <p:cNvCxnSpPr>
              <a:cxnSpLocks/>
            </p:cNvCxnSpPr>
            <p:nvPr/>
          </p:nvCxnSpPr>
          <p:spPr bwMode="auto">
            <a:xfrm rot="1200000"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7" name="直線コネクタ 196">
              <a:extLst>
                <a:ext uri="{FF2B5EF4-FFF2-40B4-BE49-F238E27FC236}">
                  <a16:creationId xmlns:a16="http://schemas.microsoft.com/office/drawing/2014/main" id="{ABE23A29-BAF5-4738-A9EE-31265B7BB938}"/>
                </a:ext>
              </a:extLst>
            </p:cNvPr>
            <p:cNvCxnSpPr>
              <a:cxnSpLocks/>
            </p:cNvCxnSpPr>
            <p:nvPr/>
          </p:nvCxnSpPr>
          <p:spPr bwMode="auto">
            <a:xfrm rot="1200000"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8" name="直線コネクタ 197">
              <a:extLst>
                <a:ext uri="{FF2B5EF4-FFF2-40B4-BE49-F238E27FC236}">
                  <a16:creationId xmlns:a16="http://schemas.microsoft.com/office/drawing/2014/main" id="{9E8749A4-8125-4BC6-A063-80F27431253C}"/>
                </a:ext>
              </a:extLst>
            </p:cNvPr>
            <p:cNvCxnSpPr>
              <a:cxnSpLocks/>
            </p:cNvCxnSpPr>
            <p:nvPr/>
          </p:nvCxnSpPr>
          <p:spPr bwMode="auto">
            <a:xfrm rot="1200000"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9" name="グループ化 198">
              <a:extLst>
                <a:ext uri="{FF2B5EF4-FFF2-40B4-BE49-F238E27FC236}">
                  <a16:creationId xmlns:a16="http://schemas.microsoft.com/office/drawing/2014/main" id="{348B546A-A52A-49DB-AE9B-8D72CFE467E1}"/>
                </a:ext>
              </a:extLst>
            </p:cNvPr>
            <p:cNvGrpSpPr/>
            <p:nvPr/>
          </p:nvGrpSpPr>
          <p:grpSpPr>
            <a:xfrm rot="1200000">
              <a:off x="0" y="0"/>
              <a:ext cx="3600000" cy="3600000"/>
              <a:chOff x="0" y="0"/>
              <a:chExt cx="3600000" cy="3600000"/>
            </a:xfrm>
          </p:grpSpPr>
          <p:grpSp>
            <p:nvGrpSpPr>
              <p:cNvPr id="200" name="グループ化 199">
                <a:extLst>
                  <a:ext uri="{FF2B5EF4-FFF2-40B4-BE49-F238E27FC236}">
                    <a16:creationId xmlns:a16="http://schemas.microsoft.com/office/drawing/2014/main" id="{647287CE-87B3-4068-844F-4317498C2073}"/>
                  </a:ext>
                </a:extLst>
              </p:cNvPr>
              <p:cNvGrpSpPr/>
              <p:nvPr/>
            </p:nvGrpSpPr>
            <p:grpSpPr>
              <a:xfrm>
                <a:off x="0" y="0"/>
                <a:ext cx="3600000" cy="3600000"/>
                <a:chOff x="2906803" y="1471986"/>
                <a:chExt cx="3600000" cy="3600000"/>
              </a:xfrm>
            </p:grpSpPr>
            <p:cxnSp>
              <p:nvCxnSpPr>
                <p:cNvPr id="217" name="直線コネクタ 216">
                  <a:extLst>
                    <a:ext uri="{FF2B5EF4-FFF2-40B4-BE49-F238E27FC236}">
                      <a16:creationId xmlns:a16="http://schemas.microsoft.com/office/drawing/2014/main" id="{97E3487F-038B-453A-807F-95E51775C6FA}"/>
                    </a:ext>
                  </a:extLst>
                </p:cNvPr>
                <p:cNvCxnSpPr>
                  <a:cxnSpLocks/>
                </p:cNvCxnSpPr>
                <p:nvPr/>
              </p:nvCxnSpPr>
              <p:spPr bwMode="auto">
                <a:xfrm rot="300000">
                  <a:off x="4706803" y="1471986"/>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8" name="直線コネクタ 217">
                  <a:extLst>
                    <a:ext uri="{FF2B5EF4-FFF2-40B4-BE49-F238E27FC236}">
                      <a16:creationId xmlns:a16="http://schemas.microsoft.com/office/drawing/2014/main" id="{D2092C62-EA83-4EEC-B16B-7FD0C4E86AFA}"/>
                    </a:ext>
                  </a:extLst>
                </p:cNvPr>
                <p:cNvCxnSpPr>
                  <a:cxnSpLocks/>
                </p:cNvCxnSpPr>
                <p:nvPr/>
              </p:nvCxnSpPr>
              <p:spPr bwMode="auto">
                <a:xfrm rot="300000" flipH="1">
                  <a:off x="2906803" y="3271986"/>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直線コネクタ 218">
                  <a:extLst>
                    <a:ext uri="{FF2B5EF4-FFF2-40B4-BE49-F238E27FC236}">
                      <a16:creationId xmlns:a16="http://schemas.microsoft.com/office/drawing/2014/main" id="{27F24884-7691-4F21-AF4C-362848718A63}"/>
                    </a:ext>
                  </a:extLst>
                </p:cNvPr>
                <p:cNvCxnSpPr>
                  <a:cxnSpLocks/>
                </p:cNvCxnSpPr>
                <p:nvPr/>
              </p:nvCxnSpPr>
              <p:spPr bwMode="auto">
                <a:xfrm rot="300000" flipH="1" flipV="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直線コネクタ 219">
                  <a:extLst>
                    <a:ext uri="{FF2B5EF4-FFF2-40B4-BE49-F238E27FC236}">
                      <a16:creationId xmlns:a16="http://schemas.microsoft.com/office/drawing/2014/main" id="{5A94EB41-7E28-4977-A7B3-1C9FF7C21731}"/>
                    </a:ext>
                  </a:extLst>
                </p:cNvPr>
                <p:cNvCxnSpPr>
                  <a:cxnSpLocks/>
                </p:cNvCxnSpPr>
                <p:nvPr/>
              </p:nvCxnSpPr>
              <p:spPr bwMode="auto">
                <a:xfrm rot="300000" flipH="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1" name="グループ化 200">
                <a:extLst>
                  <a:ext uri="{FF2B5EF4-FFF2-40B4-BE49-F238E27FC236}">
                    <a16:creationId xmlns:a16="http://schemas.microsoft.com/office/drawing/2014/main" id="{8C660CFB-44F5-4772-9015-5F41B370FB8A}"/>
                  </a:ext>
                </a:extLst>
              </p:cNvPr>
              <p:cNvGrpSpPr/>
              <p:nvPr/>
            </p:nvGrpSpPr>
            <p:grpSpPr>
              <a:xfrm>
                <a:off x="0" y="527208"/>
                <a:ext cx="3600000" cy="2545584"/>
                <a:chOff x="2906803" y="1999194"/>
                <a:chExt cx="3600000" cy="2545584"/>
              </a:xfrm>
            </p:grpSpPr>
            <p:cxnSp>
              <p:nvCxnSpPr>
                <p:cNvPr id="215" name="直線コネクタ 214">
                  <a:extLst>
                    <a:ext uri="{FF2B5EF4-FFF2-40B4-BE49-F238E27FC236}">
                      <a16:creationId xmlns:a16="http://schemas.microsoft.com/office/drawing/2014/main" id="{D2EE5FB8-BE67-409C-9CBE-C7557DAB5452}"/>
                    </a:ext>
                  </a:extLst>
                </p:cNvPr>
                <p:cNvCxnSpPr>
                  <a:cxnSpLocks/>
                </p:cNvCxnSpPr>
                <p:nvPr/>
              </p:nvCxnSpPr>
              <p:spPr bwMode="auto">
                <a:xfrm flipH="1">
                  <a:off x="2906803" y="3271986"/>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直線コネクタ 215">
                  <a:extLst>
                    <a:ext uri="{FF2B5EF4-FFF2-40B4-BE49-F238E27FC236}">
                      <a16:creationId xmlns:a16="http://schemas.microsoft.com/office/drawing/2014/main" id="{AD06BE46-EB6C-4E32-BB89-37FB0AA1DAAE}"/>
                    </a:ext>
                  </a:extLst>
                </p:cNvPr>
                <p:cNvCxnSpPr>
                  <a:cxnSpLocks/>
                </p:cNvCxnSpPr>
                <p:nvPr/>
              </p:nvCxnSpPr>
              <p:spPr bwMode="auto">
                <a:xfrm flipH="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02" name="直線コネクタ 201">
                <a:extLst>
                  <a:ext uri="{FF2B5EF4-FFF2-40B4-BE49-F238E27FC236}">
                    <a16:creationId xmlns:a16="http://schemas.microsoft.com/office/drawing/2014/main" id="{EAEC2008-C0CF-4305-83FE-90BADDFB58B1}"/>
                  </a:ext>
                </a:extLst>
              </p:cNvPr>
              <p:cNvCxnSpPr>
                <a:cxnSpLocks/>
              </p:cNvCxnSpPr>
              <p:nvPr/>
            </p:nvCxnSpPr>
            <p:spPr bwMode="auto">
              <a:xfrm rot="600000">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直線コネクタ 202">
                <a:extLst>
                  <a:ext uri="{FF2B5EF4-FFF2-40B4-BE49-F238E27FC236}">
                    <a16:creationId xmlns:a16="http://schemas.microsoft.com/office/drawing/2014/main" id="{DA1C5C07-8E68-43D6-B060-8ABC8D195362}"/>
                  </a:ext>
                </a:extLst>
              </p:cNvPr>
              <p:cNvCxnSpPr>
                <a:cxnSpLocks/>
              </p:cNvCxnSpPr>
              <p:nvPr/>
            </p:nvCxnSpPr>
            <p:spPr bwMode="auto">
              <a:xfrm rot="600000"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直線コネクタ 203">
                <a:extLst>
                  <a:ext uri="{FF2B5EF4-FFF2-40B4-BE49-F238E27FC236}">
                    <a16:creationId xmlns:a16="http://schemas.microsoft.com/office/drawing/2014/main" id="{1F3C8AF4-D2AC-4477-8B81-4238C89C719D}"/>
                  </a:ext>
                </a:extLst>
              </p:cNvPr>
              <p:cNvCxnSpPr>
                <a:cxnSpLocks/>
              </p:cNvCxnSpPr>
              <p:nvPr/>
            </p:nvCxnSpPr>
            <p:spPr bwMode="auto">
              <a:xfrm rot="600000"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 name="直線コネクタ 204">
                <a:extLst>
                  <a:ext uri="{FF2B5EF4-FFF2-40B4-BE49-F238E27FC236}">
                    <a16:creationId xmlns:a16="http://schemas.microsoft.com/office/drawing/2014/main" id="{DEEB136F-FAC3-4223-81BF-0C830439AAC4}"/>
                  </a:ext>
                </a:extLst>
              </p:cNvPr>
              <p:cNvCxnSpPr>
                <a:cxnSpLocks/>
              </p:cNvCxnSpPr>
              <p:nvPr/>
            </p:nvCxnSpPr>
            <p:spPr bwMode="auto">
              <a:xfrm rot="600000"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6" name="グループ化 205">
                <a:extLst>
                  <a:ext uri="{FF2B5EF4-FFF2-40B4-BE49-F238E27FC236}">
                    <a16:creationId xmlns:a16="http://schemas.microsoft.com/office/drawing/2014/main" id="{0D412E44-B5A1-4DB2-A035-654B12F6CC05}"/>
                  </a:ext>
                </a:extLst>
              </p:cNvPr>
              <p:cNvGrpSpPr/>
              <p:nvPr/>
            </p:nvGrpSpPr>
            <p:grpSpPr>
              <a:xfrm rot="900000">
                <a:off x="0" y="0"/>
                <a:ext cx="3600000" cy="3600000"/>
                <a:chOff x="2906803" y="1471986"/>
                <a:chExt cx="3600000" cy="3600000"/>
              </a:xfrm>
            </p:grpSpPr>
            <p:cxnSp>
              <p:nvCxnSpPr>
                <p:cNvPr id="211" name="直線コネクタ 210">
                  <a:extLst>
                    <a:ext uri="{FF2B5EF4-FFF2-40B4-BE49-F238E27FC236}">
                      <a16:creationId xmlns:a16="http://schemas.microsoft.com/office/drawing/2014/main" id="{4F871F95-89F9-4A5C-A09D-E3E90327A226}"/>
                    </a:ext>
                  </a:extLst>
                </p:cNvPr>
                <p:cNvCxnSpPr>
                  <a:cxnSpLocks/>
                </p:cNvCxnSpPr>
                <p:nvPr/>
              </p:nvCxnSpPr>
              <p:spPr bwMode="auto">
                <a:xfrm>
                  <a:off x="4706803" y="1471986"/>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直線コネクタ 211">
                  <a:extLst>
                    <a:ext uri="{FF2B5EF4-FFF2-40B4-BE49-F238E27FC236}">
                      <a16:creationId xmlns:a16="http://schemas.microsoft.com/office/drawing/2014/main" id="{9984FBE3-1C79-4413-9507-4BBCFFF200AA}"/>
                    </a:ext>
                  </a:extLst>
                </p:cNvPr>
                <p:cNvCxnSpPr>
                  <a:cxnSpLocks/>
                </p:cNvCxnSpPr>
                <p:nvPr/>
              </p:nvCxnSpPr>
              <p:spPr bwMode="auto">
                <a:xfrm flipH="1">
                  <a:off x="2906803" y="3271986"/>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直線コネクタ 212">
                  <a:extLst>
                    <a:ext uri="{FF2B5EF4-FFF2-40B4-BE49-F238E27FC236}">
                      <a16:creationId xmlns:a16="http://schemas.microsoft.com/office/drawing/2014/main" id="{13533AB7-BAF1-40EA-B3E0-1A2541DC9E05}"/>
                    </a:ext>
                  </a:extLst>
                </p:cNvPr>
                <p:cNvCxnSpPr>
                  <a:cxnSpLocks/>
                </p:cNvCxnSpPr>
                <p:nvPr/>
              </p:nvCxnSpPr>
              <p:spPr bwMode="auto">
                <a:xfrm flipH="1" flipV="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4" name="直線コネクタ 213">
                  <a:extLst>
                    <a:ext uri="{FF2B5EF4-FFF2-40B4-BE49-F238E27FC236}">
                      <a16:creationId xmlns:a16="http://schemas.microsoft.com/office/drawing/2014/main" id="{B450444E-7665-4C38-A0A6-4F77A1106962}"/>
                    </a:ext>
                  </a:extLst>
                </p:cNvPr>
                <p:cNvCxnSpPr>
                  <a:cxnSpLocks/>
                </p:cNvCxnSpPr>
                <p:nvPr/>
              </p:nvCxnSpPr>
              <p:spPr bwMode="auto">
                <a:xfrm flipH="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07" name="直線コネクタ 206">
                <a:extLst>
                  <a:ext uri="{FF2B5EF4-FFF2-40B4-BE49-F238E27FC236}">
                    <a16:creationId xmlns:a16="http://schemas.microsoft.com/office/drawing/2014/main" id="{62217C8C-D9A0-4749-8CBB-02DD4644B6F9}"/>
                  </a:ext>
                </a:extLst>
              </p:cNvPr>
              <p:cNvCxnSpPr>
                <a:cxnSpLocks/>
              </p:cNvCxnSpPr>
              <p:nvPr/>
            </p:nvCxnSpPr>
            <p:spPr bwMode="auto">
              <a:xfrm rot="1200000">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直線コネクタ 207">
                <a:extLst>
                  <a:ext uri="{FF2B5EF4-FFF2-40B4-BE49-F238E27FC236}">
                    <a16:creationId xmlns:a16="http://schemas.microsoft.com/office/drawing/2014/main" id="{A2F127F8-7E22-4771-9B32-29073CB48849}"/>
                  </a:ext>
                </a:extLst>
              </p:cNvPr>
              <p:cNvCxnSpPr>
                <a:cxnSpLocks/>
              </p:cNvCxnSpPr>
              <p:nvPr/>
            </p:nvCxnSpPr>
            <p:spPr bwMode="auto">
              <a:xfrm rot="1200000"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9D6BE14A-8EE2-4258-87B9-6E0B09D22332}"/>
                  </a:ext>
                </a:extLst>
              </p:cNvPr>
              <p:cNvCxnSpPr>
                <a:cxnSpLocks/>
              </p:cNvCxnSpPr>
              <p:nvPr/>
            </p:nvCxnSpPr>
            <p:spPr bwMode="auto">
              <a:xfrm rot="1200000"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0" name="直線コネクタ 209">
                <a:extLst>
                  <a:ext uri="{FF2B5EF4-FFF2-40B4-BE49-F238E27FC236}">
                    <a16:creationId xmlns:a16="http://schemas.microsoft.com/office/drawing/2014/main" id="{9D8BC9B2-35E2-428E-8346-79A91AC78B4F}"/>
                  </a:ext>
                </a:extLst>
              </p:cNvPr>
              <p:cNvCxnSpPr>
                <a:cxnSpLocks/>
              </p:cNvCxnSpPr>
              <p:nvPr/>
            </p:nvCxnSpPr>
            <p:spPr bwMode="auto">
              <a:xfrm rot="1200000"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25" name="グループ化 224">
            <a:extLst>
              <a:ext uri="{FF2B5EF4-FFF2-40B4-BE49-F238E27FC236}">
                <a16:creationId xmlns:a16="http://schemas.microsoft.com/office/drawing/2014/main" id="{16FC6568-9B44-4F14-973E-61F657E42136}"/>
              </a:ext>
            </a:extLst>
          </p:cNvPr>
          <p:cNvGrpSpPr/>
          <p:nvPr/>
        </p:nvGrpSpPr>
        <p:grpSpPr>
          <a:xfrm>
            <a:off x="0" y="0"/>
            <a:ext cx="7228800" cy="7920000"/>
            <a:chOff x="0" y="0"/>
            <a:chExt cx="3614400" cy="3960000"/>
          </a:xfrm>
        </p:grpSpPr>
        <p:cxnSp>
          <p:nvCxnSpPr>
            <p:cNvPr id="226" name="直線コネクタ 225">
              <a:extLst>
                <a:ext uri="{FF2B5EF4-FFF2-40B4-BE49-F238E27FC236}">
                  <a16:creationId xmlns:a16="http://schemas.microsoft.com/office/drawing/2014/main" id="{88B764D6-4F12-4D84-A0E2-48DF9A2A2DDF}"/>
                </a:ext>
              </a:extLst>
            </p:cNvPr>
            <p:cNvCxnSpPr>
              <a:cxnSpLocks/>
            </p:cNvCxnSpPr>
            <p:nvPr/>
          </p:nvCxnSpPr>
          <p:spPr bwMode="auto">
            <a:xfrm>
              <a:off x="188640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直線コネクタ 226">
              <a:extLst>
                <a:ext uri="{FF2B5EF4-FFF2-40B4-BE49-F238E27FC236}">
                  <a16:creationId xmlns:a16="http://schemas.microsoft.com/office/drawing/2014/main" id="{AF3DBC45-31E1-4CF0-BF54-BA653D5A8BA8}"/>
                </a:ext>
              </a:extLst>
            </p:cNvPr>
            <p:cNvCxnSpPr>
              <a:cxnSpLocks/>
            </p:cNvCxnSpPr>
            <p:nvPr/>
          </p:nvCxnSpPr>
          <p:spPr bwMode="auto">
            <a:xfrm>
              <a:off x="2043588"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直線コネクタ 227">
              <a:extLst>
                <a:ext uri="{FF2B5EF4-FFF2-40B4-BE49-F238E27FC236}">
                  <a16:creationId xmlns:a16="http://schemas.microsoft.com/office/drawing/2014/main" id="{2C9FF41A-5CA5-4151-96DC-AC6C256E9DF8}"/>
                </a:ext>
              </a:extLst>
            </p:cNvPr>
            <p:cNvCxnSpPr>
              <a:cxnSpLocks/>
            </p:cNvCxnSpPr>
            <p:nvPr/>
          </p:nvCxnSpPr>
          <p:spPr bwMode="auto">
            <a:xfrm>
              <a:off x="2202025"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a16="http://schemas.microsoft.com/office/drawing/2014/main" id="{5DC7171C-ABA1-44E0-BCE2-852BDDED28B7}"/>
                </a:ext>
              </a:extLst>
            </p:cNvPr>
            <p:cNvCxnSpPr>
              <a:cxnSpLocks/>
            </p:cNvCxnSpPr>
            <p:nvPr/>
          </p:nvCxnSpPr>
          <p:spPr bwMode="auto">
            <a:xfrm>
              <a:off x="236072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6C343F49-9B7D-40D5-B3F3-F1FEF0C8F3C4}"/>
                </a:ext>
              </a:extLst>
            </p:cNvPr>
            <p:cNvCxnSpPr>
              <a:cxnSpLocks/>
            </p:cNvCxnSpPr>
            <p:nvPr/>
          </p:nvCxnSpPr>
          <p:spPr bwMode="auto">
            <a:xfrm>
              <a:off x="2514963"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直線コネクタ 230">
              <a:extLst>
                <a:ext uri="{FF2B5EF4-FFF2-40B4-BE49-F238E27FC236}">
                  <a16:creationId xmlns:a16="http://schemas.microsoft.com/office/drawing/2014/main" id="{67202A2E-ADF9-4EA5-84B8-771DD2669284}"/>
                </a:ext>
              </a:extLst>
            </p:cNvPr>
            <p:cNvCxnSpPr>
              <a:cxnSpLocks/>
            </p:cNvCxnSpPr>
            <p:nvPr/>
          </p:nvCxnSpPr>
          <p:spPr bwMode="auto">
            <a:xfrm>
              <a:off x="2673429"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直線コネクタ 231">
              <a:extLst>
                <a:ext uri="{FF2B5EF4-FFF2-40B4-BE49-F238E27FC236}">
                  <a16:creationId xmlns:a16="http://schemas.microsoft.com/office/drawing/2014/main" id="{DDFF5899-A812-4119-A83B-67CBE339A7EB}"/>
                </a:ext>
              </a:extLst>
            </p:cNvPr>
            <p:cNvCxnSpPr>
              <a:cxnSpLocks/>
            </p:cNvCxnSpPr>
            <p:nvPr/>
          </p:nvCxnSpPr>
          <p:spPr bwMode="auto">
            <a:xfrm>
              <a:off x="2828911"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直線コネクタ 232">
              <a:extLst>
                <a:ext uri="{FF2B5EF4-FFF2-40B4-BE49-F238E27FC236}">
                  <a16:creationId xmlns:a16="http://schemas.microsoft.com/office/drawing/2014/main" id="{C8373951-BE39-4324-9BED-C33EC6FE4408}"/>
                </a:ext>
              </a:extLst>
            </p:cNvPr>
            <p:cNvCxnSpPr>
              <a:cxnSpLocks/>
            </p:cNvCxnSpPr>
            <p:nvPr/>
          </p:nvCxnSpPr>
          <p:spPr bwMode="auto">
            <a:xfrm>
              <a:off x="298565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直線コネクタ 233">
              <a:extLst>
                <a:ext uri="{FF2B5EF4-FFF2-40B4-BE49-F238E27FC236}">
                  <a16:creationId xmlns:a16="http://schemas.microsoft.com/office/drawing/2014/main" id="{C657A921-77B1-4E14-B6A1-74DEB64F49B5}"/>
                </a:ext>
              </a:extLst>
            </p:cNvPr>
            <p:cNvCxnSpPr>
              <a:cxnSpLocks/>
            </p:cNvCxnSpPr>
            <p:nvPr/>
          </p:nvCxnSpPr>
          <p:spPr bwMode="auto">
            <a:xfrm>
              <a:off x="3142694"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直線コネクタ 234">
              <a:extLst>
                <a:ext uri="{FF2B5EF4-FFF2-40B4-BE49-F238E27FC236}">
                  <a16:creationId xmlns:a16="http://schemas.microsoft.com/office/drawing/2014/main" id="{30D3235A-B82E-4AC6-9AE9-5E34EB7FE744}"/>
                </a:ext>
              </a:extLst>
            </p:cNvPr>
            <p:cNvCxnSpPr>
              <a:cxnSpLocks/>
            </p:cNvCxnSpPr>
            <p:nvPr/>
          </p:nvCxnSpPr>
          <p:spPr bwMode="auto">
            <a:xfrm>
              <a:off x="3298004"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6" name="直線コネクタ 235">
              <a:extLst>
                <a:ext uri="{FF2B5EF4-FFF2-40B4-BE49-F238E27FC236}">
                  <a16:creationId xmlns:a16="http://schemas.microsoft.com/office/drawing/2014/main" id="{0F3B99B9-1617-4ED0-A862-09A681F9AF8B}"/>
                </a:ext>
              </a:extLst>
            </p:cNvPr>
            <p:cNvCxnSpPr>
              <a:cxnSpLocks/>
            </p:cNvCxnSpPr>
            <p:nvPr/>
          </p:nvCxnSpPr>
          <p:spPr bwMode="auto">
            <a:xfrm>
              <a:off x="3457987"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7" name="直線コネクタ 236">
              <a:extLst>
                <a:ext uri="{FF2B5EF4-FFF2-40B4-BE49-F238E27FC236}">
                  <a16:creationId xmlns:a16="http://schemas.microsoft.com/office/drawing/2014/main" id="{9E69802E-3691-4C84-BBB1-89FBD2B13CE2}"/>
                </a:ext>
              </a:extLst>
            </p:cNvPr>
            <p:cNvCxnSpPr>
              <a:cxnSpLocks/>
            </p:cNvCxnSpPr>
            <p:nvPr/>
          </p:nvCxnSpPr>
          <p:spPr bwMode="auto">
            <a:xfrm>
              <a:off x="361440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8" name="直線コネクタ 237">
              <a:extLst>
                <a:ext uri="{FF2B5EF4-FFF2-40B4-BE49-F238E27FC236}">
                  <a16:creationId xmlns:a16="http://schemas.microsoft.com/office/drawing/2014/main" id="{25021E6B-5F42-484C-A5F5-EAD92D474F74}"/>
                </a:ext>
              </a:extLst>
            </p:cNvPr>
            <p:cNvCxnSpPr>
              <a:cxnSpLocks/>
            </p:cNvCxnSpPr>
            <p:nvPr/>
          </p:nvCxnSpPr>
          <p:spPr bwMode="auto">
            <a:xfrm>
              <a:off x="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9" name="直線コネクタ 238">
              <a:extLst>
                <a:ext uri="{FF2B5EF4-FFF2-40B4-BE49-F238E27FC236}">
                  <a16:creationId xmlns:a16="http://schemas.microsoft.com/office/drawing/2014/main" id="{B64D76F3-7B94-4F03-869D-E97A00B8A128}"/>
                </a:ext>
              </a:extLst>
            </p:cNvPr>
            <p:cNvCxnSpPr>
              <a:cxnSpLocks/>
            </p:cNvCxnSpPr>
            <p:nvPr/>
          </p:nvCxnSpPr>
          <p:spPr bwMode="auto">
            <a:xfrm>
              <a:off x="157188"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0" name="直線コネクタ 239">
              <a:extLst>
                <a:ext uri="{FF2B5EF4-FFF2-40B4-BE49-F238E27FC236}">
                  <a16:creationId xmlns:a16="http://schemas.microsoft.com/office/drawing/2014/main" id="{0FF12F58-E044-41E9-8685-638564778D0B}"/>
                </a:ext>
              </a:extLst>
            </p:cNvPr>
            <p:cNvCxnSpPr>
              <a:cxnSpLocks/>
            </p:cNvCxnSpPr>
            <p:nvPr/>
          </p:nvCxnSpPr>
          <p:spPr bwMode="auto">
            <a:xfrm>
              <a:off x="315625"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1" name="直線コネクタ 240">
              <a:extLst>
                <a:ext uri="{FF2B5EF4-FFF2-40B4-BE49-F238E27FC236}">
                  <a16:creationId xmlns:a16="http://schemas.microsoft.com/office/drawing/2014/main" id="{2C32DF10-569E-4701-96A4-271AE5EB7911}"/>
                </a:ext>
              </a:extLst>
            </p:cNvPr>
            <p:cNvCxnSpPr>
              <a:cxnSpLocks/>
            </p:cNvCxnSpPr>
            <p:nvPr/>
          </p:nvCxnSpPr>
          <p:spPr bwMode="auto">
            <a:xfrm>
              <a:off x="47432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2" name="直線コネクタ 241">
              <a:extLst>
                <a:ext uri="{FF2B5EF4-FFF2-40B4-BE49-F238E27FC236}">
                  <a16:creationId xmlns:a16="http://schemas.microsoft.com/office/drawing/2014/main" id="{B339290C-A64F-4BB5-B5F1-95C48752C096}"/>
                </a:ext>
              </a:extLst>
            </p:cNvPr>
            <p:cNvCxnSpPr>
              <a:cxnSpLocks/>
            </p:cNvCxnSpPr>
            <p:nvPr/>
          </p:nvCxnSpPr>
          <p:spPr bwMode="auto">
            <a:xfrm>
              <a:off x="628563"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直線コネクタ 242">
              <a:extLst>
                <a:ext uri="{FF2B5EF4-FFF2-40B4-BE49-F238E27FC236}">
                  <a16:creationId xmlns:a16="http://schemas.microsoft.com/office/drawing/2014/main" id="{C838580C-93FA-46E4-B370-5B703EB023BE}"/>
                </a:ext>
              </a:extLst>
            </p:cNvPr>
            <p:cNvCxnSpPr>
              <a:cxnSpLocks/>
            </p:cNvCxnSpPr>
            <p:nvPr/>
          </p:nvCxnSpPr>
          <p:spPr bwMode="auto">
            <a:xfrm>
              <a:off x="787029"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4" name="直線コネクタ 243">
              <a:extLst>
                <a:ext uri="{FF2B5EF4-FFF2-40B4-BE49-F238E27FC236}">
                  <a16:creationId xmlns:a16="http://schemas.microsoft.com/office/drawing/2014/main" id="{448655D1-F0B1-4728-BD36-3D2C6FB84F98}"/>
                </a:ext>
              </a:extLst>
            </p:cNvPr>
            <p:cNvCxnSpPr>
              <a:cxnSpLocks/>
            </p:cNvCxnSpPr>
            <p:nvPr/>
          </p:nvCxnSpPr>
          <p:spPr bwMode="auto">
            <a:xfrm>
              <a:off x="942511"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5" name="直線コネクタ 244">
              <a:extLst>
                <a:ext uri="{FF2B5EF4-FFF2-40B4-BE49-F238E27FC236}">
                  <a16:creationId xmlns:a16="http://schemas.microsoft.com/office/drawing/2014/main" id="{57FC73D4-9452-4709-BE2E-7442A61CDE08}"/>
                </a:ext>
              </a:extLst>
            </p:cNvPr>
            <p:cNvCxnSpPr>
              <a:cxnSpLocks/>
            </p:cNvCxnSpPr>
            <p:nvPr/>
          </p:nvCxnSpPr>
          <p:spPr bwMode="auto">
            <a:xfrm>
              <a:off x="109925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6" name="直線コネクタ 245">
              <a:extLst>
                <a:ext uri="{FF2B5EF4-FFF2-40B4-BE49-F238E27FC236}">
                  <a16:creationId xmlns:a16="http://schemas.microsoft.com/office/drawing/2014/main" id="{B5451F79-2CBD-4656-9CDC-0803C9ECA2DA}"/>
                </a:ext>
              </a:extLst>
            </p:cNvPr>
            <p:cNvCxnSpPr>
              <a:cxnSpLocks/>
            </p:cNvCxnSpPr>
            <p:nvPr/>
          </p:nvCxnSpPr>
          <p:spPr bwMode="auto">
            <a:xfrm>
              <a:off x="1256294"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7" name="直線コネクタ 246">
              <a:extLst>
                <a:ext uri="{FF2B5EF4-FFF2-40B4-BE49-F238E27FC236}">
                  <a16:creationId xmlns:a16="http://schemas.microsoft.com/office/drawing/2014/main" id="{8BF0D1DD-C679-4A75-B5CA-EE8ACC1DDE1E}"/>
                </a:ext>
              </a:extLst>
            </p:cNvPr>
            <p:cNvCxnSpPr>
              <a:cxnSpLocks/>
            </p:cNvCxnSpPr>
            <p:nvPr/>
          </p:nvCxnSpPr>
          <p:spPr bwMode="auto">
            <a:xfrm>
              <a:off x="1411604"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直線コネクタ 247">
              <a:extLst>
                <a:ext uri="{FF2B5EF4-FFF2-40B4-BE49-F238E27FC236}">
                  <a16:creationId xmlns:a16="http://schemas.microsoft.com/office/drawing/2014/main" id="{F57D9656-D1E1-4A29-B895-5E3E33EE081C}"/>
                </a:ext>
              </a:extLst>
            </p:cNvPr>
            <p:cNvCxnSpPr>
              <a:cxnSpLocks/>
            </p:cNvCxnSpPr>
            <p:nvPr/>
          </p:nvCxnSpPr>
          <p:spPr bwMode="auto">
            <a:xfrm>
              <a:off x="1571587"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9" name="直線コネクタ 248">
              <a:extLst>
                <a:ext uri="{FF2B5EF4-FFF2-40B4-BE49-F238E27FC236}">
                  <a16:creationId xmlns:a16="http://schemas.microsoft.com/office/drawing/2014/main" id="{C7490DC9-3AB1-4717-9061-AE5C701532F7}"/>
                </a:ext>
              </a:extLst>
            </p:cNvPr>
            <p:cNvCxnSpPr>
              <a:cxnSpLocks/>
            </p:cNvCxnSpPr>
            <p:nvPr/>
          </p:nvCxnSpPr>
          <p:spPr bwMode="auto">
            <a:xfrm>
              <a:off x="172800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0" name="グループ化 429">
            <a:extLst>
              <a:ext uri="{FF2B5EF4-FFF2-40B4-BE49-F238E27FC236}">
                <a16:creationId xmlns:a16="http://schemas.microsoft.com/office/drawing/2014/main" id="{883B8E62-ABF7-44A8-9B93-5D0B5E829368}"/>
              </a:ext>
            </a:extLst>
          </p:cNvPr>
          <p:cNvGrpSpPr/>
          <p:nvPr/>
        </p:nvGrpSpPr>
        <p:grpSpPr>
          <a:xfrm>
            <a:off x="1054416" y="0"/>
            <a:ext cx="5091168" cy="7920000"/>
            <a:chOff x="1054416" y="0"/>
            <a:chExt cx="5091168" cy="7920000"/>
          </a:xfrm>
        </p:grpSpPr>
        <p:cxnSp>
          <p:nvCxnSpPr>
            <p:cNvPr id="324" name="直線コネクタ 323">
              <a:extLst>
                <a:ext uri="{FF2B5EF4-FFF2-40B4-BE49-F238E27FC236}">
                  <a16:creationId xmlns:a16="http://schemas.microsoft.com/office/drawing/2014/main" id="{B9DE2E1A-8723-4C4D-AA2F-50F4DAA4097D}"/>
                </a:ext>
              </a:extLst>
            </p:cNvPr>
            <p:cNvCxnSpPr>
              <a:cxnSpLocks/>
            </p:cNvCxnSpPr>
            <p:nvPr/>
          </p:nvCxnSpPr>
          <p:spPr bwMode="auto">
            <a:xfrm rot="600000" flipH="1" flipV="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8" name="直線コネクタ 377">
              <a:extLst>
                <a:ext uri="{FF2B5EF4-FFF2-40B4-BE49-F238E27FC236}">
                  <a16:creationId xmlns:a16="http://schemas.microsoft.com/office/drawing/2014/main" id="{A4C46812-1D70-4779-B460-A6481469FFDF}"/>
                </a:ext>
              </a:extLst>
            </p:cNvPr>
            <p:cNvCxnSpPr>
              <a:cxnSpLocks/>
            </p:cNvCxnSpPr>
            <p:nvPr/>
          </p:nvCxnSpPr>
          <p:spPr bwMode="auto">
            <a:xfrm>
              <a:off x="3763175" y="0"/>
              <a:ext cx="0" cy="7920000"/>
            </a:xfrm>
            <a:prstGeom prst="line">
              <a:avLst/>
            </a:prstGeom>
            <a:ln w="28575">
              <a:solidFill>
                <a:srgbClr val="FFA9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8" name="グループ化 427">
            <a:extLst>
              <a:ext uri="{FF2B5EF4-FFF2-40B4-BE49-F238E27FC236}">
                <a16:creationId xmlns:a16="http://schemas.microsoft.com/office/drawing/2014/main" id="{8C82A07A-2F29-4DD5-B31E-DF50D297B5E4}"/>
              </a:ext>
            </a:extLst>
          </p:cNvPr>
          <p:cNvGrpSpPr/>
          <p:nvPr/>
        </p:nvGrpSpPr>
        <p:grpSpPr>
          <a:xfrm>
            <a:off x="1054416" y="0"/>
            <a:ext cx="5091168" cy="7920000"/>
            <a:chOff x="1054416" y="0"/>
            <a:chExt cx="5091168" cy="7920000"/>
          </a:xfrm>
        </p:grpSpPr>
        <p:cxnSp>
          <p:nvCxnSpPr>
            <p:cNvPr id="316" name="直線コネクタ 315">
              <a:extLst>
                <a:ext uri="{FF2B5EF4-FFF2-40B4-BE49-F238E27FC236}">
                  <a16:creationId xmlns:a16="http://schemas.microsoft.com/office/drawing/2014/main" id="{9247761B-08FA-4F1C-A4A5-2EC40A5AC867}"/>
                </a:ext>
              </a:extLst>
            </p:cNvPr>
            <p:cNvCxnSpPr>
              <a:cxnSpLocks/>
            </p:cNvCxnSpPr>
            <p:nvPr/>
          </p:nvCxnSpPr>
          <p:spPr bwMode="auto">
            <a:xfrm rot="300000" flipH="1" flipV="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9" name="直線コネクタ 378">
              <a:extLst>
                <a:ext uri="{FF2B5EF4-FFF2-40B4-BE49-F238E27FC236}">
                  <a16:creationId xmlns:a16="http://schemas.microsoft.com/office/drawing/2014/main" id="{176DFAA4-7CFC-40A1-8509-BB4CCE46A3AD}"/>
                </a:ext>
              </a:extLst>
            </p:cNvPr>
            <p:cNvCxnSpPr>
              <a:cxnSpLocks/>
            </p:cNvCxnSpPr>
            <p:nvPr/>
          </p:nvCxnSpPr>
          <p:spPr bwMode="auto">
            <a:xfrm>
              <a:off x="4077551" y="0"/>
              <a:ext cx="0" cy="7920000"/>
            </a:xfrm>
            <a:prstGeom prst="line">
              <a:avLst/>
            </a:prstGeom>
            <a:ln w="28575">
              <a:solidFill>
                <a:srgbClr val="FFA9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4" name="グループ化 433">
            <a:extLst>
              <a:ext uri="{FF2B5EF4-FFF2-40B4-BE49-F238E27FC236}">
                <a16:creationId xmlns:a16="http://schemas.microsoft.com/office/drawing/2014/main" id="{C633B065-A1C5-44B2-8165-FA2A65BFA337}"/>
              </a:ext>
            </a:extLst>
          </p:cNvPr>
          <p:cNvGrpSpPr/>
          <p:nvPr/>
        </p:nvGrpSpPr>
        <p:grpSpPr>
          <a:xfrm>
            <a:off x="1043081" y="42145"/>
            <a:ext cx="5091168" cy="7920000"/>
            <a:chOff x="1054416" y="0"/>
            <a:chExt cx="5091168" cy="7920000"/>
          </a:xfrm>
        </p:grpSpPr>
        <p:cxnSp>
          <p:nvCxnSpPr>
            <p:cNvPr id="320" name="直線コネクタ 319">
              <a:extLst>
                <a:ext uri="{FF2B5EF4-FFF2-40B4-BE49-F238E27FC236}">
                  <a16:creationId xmlns:a16="http://schemas.microsoft.com/office/drawing/2014/main" id="{F5DB7BE4-F4A1-4E68-95EE-979C0074E501}"/>
                </a:ext>
              </a:extLst>
            </p:cNvPr>
            <p:cNvCxnSpPr>
              <a:cxnSpLocks/>
            </p:cNvCxnSpPr>
            <p:nvPr/>
          </p:nvCxnSpPr>
          <p:spPr bwMode="auto">
            <a:xfrm flipH="1" flipV="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0" name="直線コネクタ 379">
              <a:extLst>
                <a:ext uri="{FF2B5EF4-FFF2-40B4-BE49-F238E27FC236}">
                  <a16:creationId xmlns:a16="http://schemas.microsoft.com/office/drawing/2014/main" id="{FB24D3A0-020F-4BC8-922B-058A6A2963C4}"/>
                </a:ext>
              </a:extLst>
            </p:cNvPr>
            <p:cNvCxnSpPr>
              <a:cxnSpLocks/>
            </p:cNvCxnSpPr>
            <p:nvPr/>
          </p:nvCxnSpPr>
          <p:spPr bwMode="auto">
            <a:xfrm>
              <a:off x="4394425" y="0"/>
              <a:ext cx="0" cy="7920000"/>
            </a:xfrm>
            <a:prstGeom prst="line">
              <a:avLst/>
            </a:prstGeom>
            <a:ln w="28575">
              <a:solidFill>
                <a:srgbClr val="FFA9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3" name="グループ化 422">
            <a:extLst>
              <a:ext uri="{FF2B5EF4-FFF2-40B4-BE49-F238E27FC236}">
                <a16:creationId xmlns:a16="http://schemas.microsoft.com/office/drawing/2014/main" id="{F84B31EB-C518-4617-8C30-E435BA1C2D57}"/>
              </a:ext>
            </a:extLst>
          </p:cNvPr>
          <p:cNvGrpSpPr/>
          <p:nvPr/>
        </p:nvGrpSpPr>
        <p:grpSpPr>
          <a:xfrm>
            <a:off x="0" y="0"/>
            <a:ext cx="7200000" cy="7920000"/>
            <a:chOff x="0" y="0"/>
            <a:chExt cx="7200000" cy="7920000"/>
          </a:xfrm>
        </p:grpSpPr>
        <p:cxnSp>
          <p:nvCxnSpPr>
            <p:cNvPr id="349" name="直線コネクタ 348">
              <a:extLst>
                <a:ext uri="{FF2B5EF4-FFF2-40B4-BE49-F238E27FC236}">
                  <a16:creationId xmlns:a16="http://schemas.microsoft.com/office/drawing/2014/main" id="{EF5A2E6A-E665-4C4D-B45A-9D886FAFE10F}"/>
                </a:ext>
              </a:extLst>
            </p:cNvPr>
            <p:cNvCxnSpPr>
              <a:cxnSpLocks/>
            </p:cNvCxnSpPr>
            <p:nvPr/>
          </p:nvCxnSpPr>
          <p:spPr bwMode="auto">
            <a:xfrm rot="2400000" flipH="1">
              <a:off x="0" y="3263115"/>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1" name="直線コネクタ 380">
              <a:extLst>
                <a:ext uri="{FF2B5EF4-FFF2-40B4-BE49-F238E27FC236}">
                  <a16:creationId xmlns:a16="http://schemas.microsoft.com/office/drawing/2014/main" id="{9B9C7D33-221A-4BDC-982D-A7921161F85D}"/>
                </a:ext>
              </a:extLst>
            </p:cNvPr>
            <p:cNvCxnSpPr>
              <a:cxnSpLocks/>
            </p:cNvCxnSpPr>
            <p:nvPr/>
          </p:nvCxnSpPr>
          <p:spPr bwMode="auto">
            <a:xfrm>
              <a:off x="4711815" y="0"/>
              <a:ext cx="0" cy="7920000"/>
            </a:xfrm>
            <a:prstGeom prst="line">
              <a:avLst/>
            </a:prstGeom>
            <a:ln w="28575">
              <a:solidFill>
                <a:srgbClr val="FFA9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1" name="グループ化 420">
            <a:extLst>
              <a:ext uri="{FF2B5EF4-FFF2-40B4-BE49-F238E27FC236}">
                <a16:creationId xmlns:a16="http://schemas.microsoft.com/office/drawing/2014/main" id="{1D7A2B8C-E028-4E4C-8284-48FD1DB43390}"/>
              </a:ext>
            </a:extLst>
          </p:cNvPr>
          <p:cNvGrpSpPr/>
          <p:nvPr/>
        </p:nvGrpSpPr>
        <p:grpSpPr>
          <a:xfrm>
            <a:off x="0" y="0"/>
            <a:ext cx="7200000" cy="7920000"/>
            <a:chOff x="0" y="0"/>
            <a:chExt cx="7200000" cy="7920000"/>
          </a:xfrm>
        </p:grpSpPr>
        <p:cxnSp>
          <p:nvCxnSpPr>
            <p:cNvPr id="345" name="直線コネクタ 344">
              <a:extLst>
                <a:ext uri="{FF2B5EF4-FFF2-40B4-BE49-F238E27FC236}">
                  <a16:creationId xmlns:a16="http://schemas.microsoft.com/office/drawing/2014/main" id="{D22C2E31-92A6-4B8A-98D2-D412766FBFA8}"/>
                </a:ext>
              </a:extLst>
            </p:cNvPr>
            <p:cNvCxnSpPr>
              <a:cxnSpLocks/>
            </p:cNvCxnSpPr>
            <p:nvPr/>
          </p:nvCxnSpPr>
          <p:spPr bwMode="auto">
            <a:xfrm rot="2100000" flipH="1">
              <a:off x="0" y="3263115"/>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2" name="直線コネクタ 381">
              <a:extLst>
                <a:ext uri="{FF2B5EF4-FFF2-40B4-BE49-F238E27FC236}">
                  <a16:creationId xmlns:a16="http://schemas.microsoft.com/office/drawing/2014/main" id="{9FC5485A-B557-4249-85D5-B0C3A5615FCB}"/>
                </a:ext>
              </a:extLst>
            </p:cNvPr>
            <p:cNvCxnSpPr>
              <a:cxnSpLocks/>
            </p:cNvCxnSpPr>
            <p:nvPr/>
          </p:nvCxnSpPr>
          <p:spPr bwMode="auto">
            <a:xfrm>
              <a:off x="5020301" y="0"/>
              <a:ext cx="0" cy="7920000"/>
            </a:xfrm>
            <a:prstGeom prst="line">
              <a:avLst/>
            </a:prstGeom>
            <a:ln w="28575">
              <a:solidFill>
                <a:srgbClr val="FFA9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8" name="グループ化 417">
            <a:extLst>
              <a:ext uri="{FF2B5EF4-FFF2-40B4-BE49-F238E27FC236}">
                <a16:creationId xmlns:a16="http://schemas.microsoft.com/office/drawing/2014/main" id="{31A5881E-C9BD-4674-9767-7810FDAA22C5}"/>
              </a:ext>
            </a:extLst>
          </p:cNvPr>
          <p:cNvGrpSpPr/>
          <p:nvPr/>
        </p:nvGrpSpPr>
        <p:grpSpPr>
          <a:xfrm>
            <a:off x="0" y="0"/>
            <a:ext cx="7200000" cy="7920000"/>
            <a:chOff x="0" y="0"/>
            <a:chExt cx="7200000" cy="7920000"/>
          </a:xfrm>
        </p:grpSpPr>
        <p:cxnSp>
          <p:nvCxnSpPr>
            <p:cNvPr id="341" name="直線コネクタ 340">
              <a:extLst>
                <a:ext uri="{FF2B5EF4-FFF2-40B4-BE49-F238E27FC236}">
                  <a16:creationId xmlns:a16="http://schemas.microsoft.com/office/drawing/2014/main" id="{8D10A1B6-D8F2-4859-9F96-FF40D04B6817}"/>
                </a:ext>
              </a:extLst>
            </p:cNvPr>
            <p:cNvCxnSpPr>
              <a:cxnSpLocks/>
            </p:cNvCxnSpPr>
            <p:nvPr/>
          </p:nvCxnSpPr>
          <p:spPr bwMode="auto">
            <a:xfrm rot="1800000" flipH="1">
              <a:off x="0" y="3263115"/>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3" name="直線コネクタ 382">
              <a:extLst>
                <a:ext uri="{FF2B5EF4-FFF2-40B4-BE49-F238E27FC236}">
                  <a16:creationId xmlns:a16="http://schemas.microsoft.com/office/drawing/2014/main" id="{356F49AF-6647-4C5E-8291-88BFC65CF21D}"/>
                </a:ext>
              </a:extLst>
            </p:cNvPr>
            <p:cNvCxnSpPr>
              <a:cxnSpLocks/>
            </p:cNvCxnSpPr>
            <p:nvPr/>
          </p:nvCxnSpPr>
          <p:spPr bwMode="auto">
            <a:xfrm>
              <a:off x="5337233" y="0"/>
              <a:ext cx="0" cy="7920000"/>
            </a:xfrm>
            <a:prstGeom prst="line">
              <a:avLst/>
            </a:prstGeom>
            <a:ln w="28575">
              <a:solidFill>
                <a:srgbClr val="FFA9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6" name="グループ化 415">
            <a:extLst>
              <a:ext uri="{FF2B5EF4-FFF2-40B4-BE49-F238E27FC236}">
                <a16:creationId xmlns:a16="http://schemas.microsoft.com/office/drawing/2014/main" id="{2556DECC-3285-48AB-A331-F920C6D98C81}"/>
              </a:ext>
            </a:extLst>
          </p:cNvPr>
          <p:cNvGrpSpPr/>
          <p:nvPr/>
        </p:nvGrpSpPr>
        <p:grpSpPr>
          <a:xfrm>
            <a:off x="0" y="0"/>
            <a:ext cx="7200000" cy="7920000"/>
            <a:chOff x="0" y="0"/>
            <a:chExt cx="7200000" cy="7920000"/>
          </a:xfrm>
        </p:grpSpPr>
        <p:cxnSp>
          <p:nvCxnSpPr>
            <p:cNvPr id="335" name="直線コネクタ 334">
              <a:extLst>
                <a:ext uri="{FF2B5EF4-FFF2-40B4-BE49-F238E27FC236}">
                  <a16:creationId xmlns:a16="http://schemas.microsoft.com/office/drawing/2014/main" id="{D61F527B-DA0B-41DD-857C-6ABB1111585C}"/>
                </a:ext>
              </a:extLst>
            </p:cNvPr>
            <p:cNvCxnSpPr>
              <a:cxnSpLocks/>
            </p:cNvCxnSpPr>
            <p:nvPr/>
          </p:nvCxnSpPr>
          <p:spPr bwMode="auto">
            <a:xfrm rot="1500000" flipH="1">
              <a:off x="0" y="3263115"/>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4" name="直線コネクタ 383">
              <a:extLst>
                <a:ext uri="{FF2B5EF4-FFF2-40B4-BE49-F238E27FC236}">
                  <a16:creationId xmlns:a16="http://schemas.microsoft.com/office/drawing/2014/main" id="{404126B0-19ED-4234-AA38-1CB9C3CA3B53}"/>
                </a:ext>
              </a:extLst>
            </p:cNvPr>
            <p:cNvCxnSpPr>
              <a:cxnSpLocks/>
            </p:cNvCxnSpPr>
            <p:nvPr/>
          </p:nvCxnSpPr>
          <p:spPr bwMode="auto">
            <a:xfrm>
              <a:off x="5648197" y="0"/>
              <a:ext cx="0" cy="7920000"/>
            </a:xfrm>
            <a:prstGeom prst="line">
              <a:avLst/>
            </a:prstGeom>
            <a:ln w="28575">
              <a:solidFill>
                <a:srgbClr val="FFA9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4" name="グループ化 413">
            <a:extLst>
              <a:ext uri="{FF2B5EF4-FFF2-40B4-BE49-F238E27FC236}">
                <a16:creationId xmlns:a16="http://schemas.microsoft.com/office/drawing/2014/main" id="{41C408F2-0FBF-4F18-963C-E1B24654F0CA}"/>
              </a:ext>
            </a:extLst>
          </p:cNvPr>
          <p:cNvGrpSpPr/>
          <p:nvPr/>
        </p:nvGrpSpPr>
        <p:grpSpPr>
          <a:xfrm>
            <a:off x="9551" y="8584"/>
            <a:ext cx="7200000" cy="7920000"/>
            <a:chOff x="0" y="0"/>
            <a:chExt cx="7200000" cy="7920000"/>
          </a:xfrm>
        </p:grpSpPr>
        <p:cxnSp>
          <p:nvCxnSpPr>
            <p:cNvPr id="338" name="直線コネクタ 337">
              <a:extLst>
                <a:ext uri="{FF2B5EF4-FFF2-40B4-BE49-F238E27FC236}">
                  <a16:creationId xmlns:a16="http://schemas.microsoft.com/office/drawing/2014/main" id="{5BADF49A-28B7-48AB-A2CC-25938D9D58AC}"/>
                </a:ext>
              </a:extLst>
            </p:cNvPr>
            <p:cNvCxnSpPr>
              <a:cxnSpLocks/>
            </p:cNvCxnSpPr>
            <p:nvPr/>
          </p:nvCxnSpPr>
          <p:spPr bwMode="auto">
            <a:xfrm rot="1200000" flipH="1">
              <a:off x="0" y="3258000"/>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5" name="直線コネクタ 384">
              <a:extLst>
                <a:ext uri="{FF2B5EF4-FFF2-40B4-BE49-F238E27FC236}">
                  <a16:creationId xmlns:a16="http://schemas.microsoft.com/office/drawing/2014/main" id="{5ECEC321-89DA-4784-8937-78F27C4DF93D}"/>
                </a:ext>
              </a:extLst>
            </p:cNvPr>
            <p:cNvCxnSpPr>
              <a:cxnSpLocks/>
            </p:cNvCxnSpPr>
            <p:nvPr/>
          </p:nvCxnSpPr>
          <p:spPr bwMode="auto">
            <a:xfrm>
              <a:off x="5961675" y="0"/>
              <a:ext cx="0" cy="7920000"/>
            </a:xfrm>
            <a:prstGeom prst="line">
              <a:avLst/>
            </a:prstGeom>
            <a:ln w="28575">
              <a:solidFill>
                <a:srgbClr val="FFA9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8" name="グループ化 407">
            <a:extLst>
              <a:ext uri="{FF2B5EF4-FFF2-40B4-BE49-F238E27FC236}">
                <a16:creationId xmlns:a16="http://schemas.microsoft.com/office/drawing/2014/main" id="{DF9F6AEF-2501-42EA-95B5-79D4693463A2}"/>
              </a:ext>
            </a:extLst>
          </p:cNvPr>
          <p:cNvGrpSpPr/>
          <p:nvPr/>
        </p:nvGrpSpPr>
        <p:grpSpPr>
          <a:xfrm>
            <a:off x="0" y="0"/>
            <a:ext cx="7200000" cy="7920000"/>
            <a:chOff x="0" y="0"/>
            <a:chExt cx="7200000" cy="7920000"/>
          </a:xfrm>
        </p:grpSpPr>
        <p:cxnSp>
          <p:nvCxnSpPr>
            <p:cNvPr id="327" name="直線コネクタ 326">
              <a:extLst>
                <a:ext uri="{FF2B5EF4-FFF2-40B4-BE49-F238E27FC236}">
                  <a16:creationId xmlns:a16="http://schemas.microsoft.com/office/drawing/2014/main" id="{79508DBE-B70C-484B-8169-1573172D442C}"/>
                </a:ext>
              </a:extLst>
            </p:cNvPr>
            <p:cNvCxnSpPr>
              <a:cxnSpLocks/>
            </p:cNvCxnSpPr>
            <p:nvPr/>
          </p:nvCxnSpPr>
          <p:spPr bwMode="auto">
            <a:xfrm rot="900000" flipH="1">
              <a:off x="0" y="3263116"/>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6" name="直線コネクタ 385">
              <a:extLst>
                <a:ext uri="{FF2B5EF4-FFF2-40B4-BE49-F238E27FC236}">
                  <a16:creationId xmlns:a16="http://schemas.microsoft.com/office/drawing/2014/main" id="{39BFD6C9-B466-487E-BE7A-2D077E7675A8}"/>
                </a:ext>
              </a:extLst>
            </p:cNvPr>
            <p:cNvCxnSpPr>
              <a:cxnSpLocks/>
            </p:cNvCxnSpPr>
            <p:nvPr/>
          </p:nvCxnSpPr>
          <p:spPr bwMode="auto">
            <a:xfrm>
              <a:off x="6275763" y="0"/>
              <a:ext cx="0" cy="7920000"/>
            </a:xfrm>
            <a:prstGeom prst="line">
              <a:avLst/>
            </a:prstGeom>
            <a:ln w="28575">
              <a:solidFill>
                <a:srgbClr val="FFA9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5" name="グループ化 404">
            <a:extLst>
              <a:ext uri="{FF2B5EF4-FFF2-40B4-BE49-F238E27FC236}">
                <a16:creationId xmlns:a16="http://schemas.microsoft.com/office/drawing/2014/main" id="{8708F661-7687-4D4F-8CA4-68C73FE34698}"/>
              </a:ext>
            </a:extLst>
          </p:cNvPr>
          <p:cNvGrpSpPr/>
          <p:nvPr/>
        </p:nvGrpSpPr>
        <p:grpSpPr>
          <a:xfrm>
            <a:off x="0" y="0"/>
            <a:ext cx="7200000" cy="7920000"/>
            <a:chOff x="0" y="0"/>
            <a:chExt cx="7200000" cy="7920000"/>
          </a:xfrm>
        </p:grpSpPr>
        <p:cxnSp>
          <p:nvCxnSpPr>
            <p:cNvPr id="323" name="直線コネクタ 322">
              <a:extLst>
                <a:ext uri="{FF2B5EF4-FFF2-40B4-BE49-F238E27FC236}">
                  <a16:creationId xmlns:a16="http://schemas.microsoft.com/office/drawing/2014/main" id="{C73A20B3-40B9-4560-81A0-3A2D87E679F7}"/>
                </a:ext>
              </a:extLst>
            </p:cNvPr>
            <p:cNvCxnSpPr>
              <a:cxnSpLocks/>
            </p:cNvCxnSpPr>
            <p:nvPr/>
          </p:nvCxnSpPr>
          <p:spPr bwMode="auto">
            <a:xfrm rot="600000" flipH="1">
              <a:off x="0" y="3263116"/>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7" name="直線コネクタ 386">
              <a:extLst>
                <a:ext uri="{FF2B5EF4-FFF2-40B4-BE49-F238E27FC236}">
                  <a16:creationId xmlns:a16="http://schemas.microsoft.com/office/drawing/2014/main" id="{A08855B8-1B64-433E-B8CD-356CEEE7D4D6}"/>
                </a:ext>
              </a:extLst>
            </p:cNvPr>
            <p:cNvCxnSpPr>
              <a:cxnSpLocks/>
            </p:cNvCxnSpPr>
            <p:nvPr/>
          </p:nvCxnSpPr>
          <p:spPr bwMode="auto">
            <a:xfrm>
              <a:off x="6586383" y="0"/>
              <a:ext cx="0" cy="7920000"/>
            </a:xfrm>
            <a:prstGeom prst="line">
              <a:avLst/>
            </a:prstGeom>
            <a:ln w="28575">
              <a:solidFill>
                <a:srgbClr val="FFA9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7" name="グループ化 406">
            <a:extLst>
              <a:ext uri="{FF2B5EF4-FFF2-40B4-BE49-F238E27FC236}">
                <a16:creationId xmlns:a16="http://schemas.microsoft.com/office/drawing/2014/main" id="{A84ACD8E-A440-4ECD-900A-05DF8CFB7734}"/>
              </a:ext>
            </a:extLst>
          </p:cNvPr>
          <p:cNvGrpSpPr/>
          <p:nvPr/>
        </p:nvGrpSpPr>
        <p:grpSpPr>
          <a:xfrm>
            <a:off x="0" y="0"/>
            <a:ext cx="7200000" cy="7920000"/>
            <a:chOff x="0" y="0"/>
            <a:chExt cx="7200000" cy="7920000"/>
          </a:xfrm>
        </p:grpSpPr>
        <p:cxnSp>
          <p:nvCxnSpPr>
            <p:cNvPr id="315" name="直線コネクタ 314">
              <a:extLst>
                <a:ext uri="{FF2B5EF4-FFF2-40B4-BE49-F238E27FC236}">
                  <a16:creationId xmlns:a16="http://schemas.microsoft.com/office/drawing/2014/main" id="{93BB7EFD-BB47-420D-92B9-23029604CCFF}"/>
                </a:ext>
              </a:extLst>
            </p:cNvPr>
            <p:cNvCxnSpPr>
              <a:cxnSpLocks/>
            </p:cNvCxnSpPr>
            <p:nvPr/>
          </p:nvCxnSpPr>
          <p:spPr bwMode="auto">
            <a:xfrm rot="300000" flipH="1">
              <a:off x="0" y="3263116"/>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8" name="直線コネクタ 387">
              <a:extLst>
                <a:ext uri="{FF2B5EF4-FFF2-40B4-BE49-F238E27FC236}">
                  <a16:creationId xmlns:a16="http://schemas.microsoft.com/office/drawing/2014/main" id="{A5BF9801-27B7-4D31-BBAC-35952294426B}"/>
                </a:ext>
              </a:extLst>
            </p:cNvPr>
            <p:cNvCxnSpPr>
              <a:cxnSpLocks/>
            </p:cNvCxnSpPr>
            <p:nvPr/>
          </p:nvCxnSpPr>
          <p:spPr bwMode="auto">
            <a:xfrm>
              <a:off x="6906349" y="0"/>
              <a:ext cx="0" cy="7920000"/>
            </a:xfrm>
            <a:prstGeom prst="line">
              <a:avLst/>
            </a:prstGeom>
            <a:ln w="28575">
              <a:solidFill>
                <a:srgbClr val="FFA9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5" name="グループ化 34">
            <a:extLst>
              <a:ext uri="{FF2B5EF4-FFF2-40B4-BE49-F238E27FC236}">
                <a16:creationId xmlns:a16="http://schemas.microsoft.com/office/drawing/2014/main" id="{29AEDC09-5EF6-44CD-B403-1917360E3422}"/>
              </a:ext>
            </a:extLst>
          </p:cNvPr>
          <p:cNvGrpSpPr/>
          <p:nvPr/>
        </p:nvGrpSpPr>
        <p:grpSpPr>
          <a:xfrm>
            <a:off x="0" y="0"/>
            <a:ext cx="7219175" cy="7920000"/>
            <a:chOff x="0" y="0"/>
            <a:chExt cx="7219175" cy="7920000"/>
          </a:xfrm>
        </p:grpSpPr>
        <p:cxnSp>
          <p:nvCxnSpPr>
            <p:cNvPr id="319" name="直線コネクタ 318">
              <a:extLst>
                <a:ext uri="{FF2B5EF4-FFF2-40B4-BE49-F238E27FC236}">
                  <a16:creationId xmlns:a16="http://schemas.microsoft.com/office/drawing/2014/main" id="{C7752E22-8851-490A-BE8B-1FD85E18463C}"/>
                </a:ext>
              </a:extLst>
            </p:cNvPr>
            <p:cNvCxnSpPr>
              <a:cxnSpLocks/>
            </p:cNvCxnSpPr>
            <p:nvPr/>
          </p:nvCxnSpPr>
          <p:spPr bwMode="auto">
            <a:xfrm flipH="1">
              <a:off x="0" y="3263116"/>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9" name="直線コネクタ 388">
              <a:extLst>
                <a:ext uri="{FF2B5EF4-FFF2-40B4-BE49-F238E27FC236}">
                  <a16:creationId xmlns:a16="http://schemas.microsoft.com/office/drawing/2014/main" id="{CC4121CE-72AA-408D-BB9F-3E3CF46EF5DB}"/>
                </a:ext>
              </a:extLst>
            </p:cNvPr>
            <p:cNvCxnSpPr>
              <a:cxnSpLocks/>
            </p:cNvCxnSpPr>
            <p:nvPr/>
          </p:nvCxnSpPr>
          <p:spPr bwMode="auto">
            <a:xfrm>
              <a:off x="7219175" y="0"/>
              <a:ext cx="0" cy="7920000"/>
            </a:xfrm>
            <a:prstGeom prst="line">
              <a:avLst/>
            </a:prstGeom>
            <a:ln w="28575">
              <a:solidFill>
                <a:srgbClr val="FFA9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46" name="グループ化 445">
            <a:extLst>
              <a:ext uri="{FF2B5EF4-FFF2-40B4-BE49-F238E27FC236}">
                <a16:creationId xmlns:a16="http://schemas.microsoft.com/office/drawing/2014/main" id="{0240E34C-0FB7-4DB1-807F-328620EF5062}"/>
              </a:ext>
            </a:extLst>
          </p:cNvPr>
          <p:cNvGrpSpPr/>
          <p:nvPr/>
        </p:nvGrpSpPr>
        <p:grpSpPr>
          <a:xfrm>
            <a:off x="1054416" y="0"/>
            <a:ext cx="5091168" cy="7920000"/>
            <a:chOff x="1054416" y="0"/>
            <a:chExt cx="5091168" cy="7920000"/>
          </a:xfrm>
        </p:grpSpPr>
        <p:cxnSp>
          <p:nvCxnSpPr>
            <p:cNvPr id="336" name="直線コネクタ 335">
              <a:extLst>
                <a:ext uri="{FF2B5EF4-FFF2-40B4-BE49-F238E27FC236}">
                  <a16:creationId xmlns:a16="http://schemas.microsoft.com/office/drawing/2014/main" id="{0C72D6E9-4076-4E2A-899E-94B1F6EA8620}"/>
                </a:ext>
              </a:extLst>
            </p:cNvPr>
            <p:cNvCxnSpPr>
              <a:cxnSpLocks/>
            </p:cNvCxnSpPr>
            <p:nvPr/>
          </p:nvCxnSpPr>
          <p:spPr bwMode="auto">
            <a:xfrm rot="1500000" flipH="1" flipV="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9" name="直線コネクタ 398">
              <a:extLst>
                <a:ext uri="{FF2B5EF4-FFF2-40B4-BE49-F238E27FC236}">
                  <a16:creationId xmlns:a16="http://schemas.microsoft.com/office/drawing/2014/main" id="{80DCCB6F-FDCE-4511-A0B6-FD7D69ACBC01}"/>
                </a:ext>
              </a:extLst>
            </p:cNvPr>
            <p:cNvCxnSpPr>
              <a:cxnSpLocks/>
            </p:cNvCxnSpPr>
            <p:nvPr/>
          </p:nvCxnSpPr>
          <p:spPr bwMode="auto">
            <a:xfrm>
              <a:off x="2813583" y="0"/>
              <a:ext cx="0" cy="7920000"/>
            </a:xfrm>
            <a:prstGeom prst="line">
              <a:avLst/>
            </a:prstGeom>
            <a:ln w="28575">
              <a:solidFill>
                <a:srgbClr val="FFA9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5" name="グループ化 434">
            <a:extLst>
              <a:ext uri="{FF2B5EF4-FFF2-40B4-BE49-F238E27FC236}">
                <a16:creationId xmlns:a16="http://schemas.microsoft.com/office/drawing/2014/main" id="{96115B09-5C43-4392-91CC-9D54C13163DA}"/>
              </a:ext>
            </a:extLst>
          </p:cNvPr>
          <p:cNvGrpSpPr/>
          <p:nvPr/>
        </p:nvGrpSpPr>
        <p:grpSpPr>
          <a:xfrm>
            <a:off x="1054416" y="0"/>
            <a:ext cx="5091168" cy="7920000"/>
            <a:chOff x="1054416" y="0"/>
            <a:chExt cx="5091168" cy="7920000"/>
          </a:xfrm>
        </p:grpSpPr>
        <p:cxnSp>
          <p:nvCxnSpPr>
            <p:cNvPr id="328" name="直線コネクタ 327">
              <a:extLst>
                <a:ext uri="{FF2B5EF4-FFF2-40B4-BE49-F238E27FC236}">
                  <a16:creationId xmlns:a16="http://schemas.microsoft.com/office/drawing/2014/main" id="{1D1A1A4C-DDA2-4C4F-BA4C-C2FC2B505419}"/>
                </a:ext>
              </a:extLst>
            </p:cNvPr>
            <p:cNvCxnSpPr>
              <a:cxnSpLocks/>
            </p:cNvCxnSpPr>
            <p:nvPr/>
          </p:nvCxnSpPr>
          <p:spPr bwMode="auto">
            <a:xfrm rot="900000" flipH="1" flipV="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1" name="直線コネクタ 400">
              <a:extLst>
                <a:ext uri="{FF2B5EF4-FFF2-40B4-BE49-F238E27FC236}">
                  <a16:creationId xmlns:a16="http://schemas.microsoft.com/office/drawing/2014/main" id="{789EC43E-B18F-44DB-9DCD-4C8B801B87BC}"/>
                </a:ext>
              </a:extLst>
            </p:cNvPr>
            <p:cNvCxnSpPr>
              <a:cxnSpLocks/>
            </p:cNvCxnSpPr>
            <p:nvPr/>
          </p:nvCxnSpPr>
          <p:spPr bwMode="auto">
            <a:xfrm>
              <a:off x="3446375" y="0"/>
              <a:ext cx="0" cy="7920000"/>
            </a:xfrm>
            <a:prstGeom prst="line">
              <a:avLst/>
            </a:prstGeom>
            <a:ln w="28575">
              <a:solidFill>
                <a:srgbClr val="FFA9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02" name="楕円 401">
            <a:extLst>
              <a:ext uri="{FF2B5EF4-FFF2-40B4-BE49-F238E27FC236}">
                <a16:creationId xmlns:a16="http://schemas.microsoft.com/office/drawing/2014/main" id="{CD0F321D-1C93-4966-95B0-783460A72A28}"/>
              </a:ext>
            </a:extLst>
          </p:cNvPr>
          <p:cNvSpPr/>
          <p:nvPr/>
        </p:nvSpPr>
        <p:spPr bwMode="auto">
          <a:xfrm>
            <a:off x="7146459" y="3221714"/>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04" name="楕円 403">
            <a:extLst>
              <a:ext uri="{FF2B5EF4-FFF2-40B4-BE49-F238E27FC236}">
                <a16:creationId xmlns:a16="http://schemas.microsoft.com/office/drawing/2014/main" id="{EE5DC810-4DE8-44B3-8176-866DF1FC1E5E}"/>
              </a:ext>
            </a:extLst>
          </p:cNvPr>
          <p:cNvSpPr/>
          <p:nvPr/>
        </p:nvSpPr>
        <p:spPr bwMode="auto">
          <a:xfrm>
            <a:off x="6849107" y="3496296"/>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06" name="楕円 405">
            <a:extLst>
              <a:ext uri="{FF2B5EF4-FFF2-40B4-BE49-F238E27FC236}">
                <a16:creationId xmlns:a16="http://schemas.microsoft.com/office/drawing/2014/main" id="{340433A0-8FDF-40B9-A38C-EFF295ED8EF6}"/>
              </a:ext>
            </a:extLst>
          </p:cNvPr>
          <p:cNvSpPr/>
          <p:nvPr/>
        </p:nvSpPr>
        <p:spPr bwMode="auto">
          <a:xfrm>
            <a:off x="6534589" y="3742335"/>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09" name="楕円 408">
            <a:extLst>
              <a:ext uri="{FF2B5EF4-FFF2-40B4-BE49-F238E27FC236}">
                <a16:creationId xmlns:a16="http://schemas.microsoft.com/office/drawing/2014/main" id="{9FCD2C2D-E0AF-475E-BE1F-431A14B1291C}"/>
              </a:ext>
            </a:extLst>
          </p:cNvPr>
          <p:cNvSpPr/>
          <p:nvPr/>
        </p:nvSpPr>
        <p:spPr bwMode="auto">
          <a:xfrm>
            <a:off x="6227024" y="3910948"/>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10" name="楕円 409">
            <a:extLst>
              <a:ext uri="{FF2B5EF4-FFF2-40B4-BE49-F238E27FC236}">
                <a16:creationId xmlns:a16="http://schemas.microsoft.com/office/drawing/2014/main" id="{3FF3327A-BB5E-4ACF-B411-5190A6263A05}"/>
              </a:ext>
            </a:extLst>
          </p:cNvPr>
          <p:cNvSpPr/>
          <p:nvPr/>
        </p:nvSpPr>
        <p:spPr bwMode="auto">
          <a:xfrm>
            <a:off x="5903636" y="4055567"/>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15" name="楕円 414">
            <a:extLst>
              <a:ext uri="{FF2B5EF4-FFF2-40B4-BE49-F238E27FC236}">
                <a16:creationId xmlns:a16="http://schemas.microsoft.com/office/drawing/2014/main" id="{8E587458-E2FA-4DD2-A8FB-F24F2DC6D40C}"/>
              </a:ext>
            </a:extLst>
          </p:cNvPr>
          <p:cNvSpPr/>
          <p:nvPr/>
        </p:nvSpPr>
        <p:spPr bwMode="auto">
          <a:xfrm>
            <a:off x="5590335" y="4163161"/>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17" name="楕円 416">
            <a:extLst>
              <a:ext uri="{FF2B5EF4-FFF2-40B4-BE49-F238E27FC236}">
                <a16:creationId xmlns:a16="http://schemas.microsoft.com/office/drawing/2014/main" id="{3F9EB813-0789-4BAF-80F4-84292FD3A356}"/>
              </a:ext>
            </a:extLst>
          </p:cNvPr>
          <p:cNvSpPr/>
          <p:nvPr/>
        </p:nvSpPr>
        <p:spPr bwMode="auto">
          <a:xfrm>
            <a:off x="5283233" y="4208887"/>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19" name="楕円 418">
            <a:extLst>
              <a:ext uri="{FF2B5EF4-FFF2-40B4-BE49-F238E27FC236}">
                <a16:creationId xmlns:a16="http://schemas.microsoft.com/office/drawing/2014/main" id="{97F9FEC6-8FE6-4B88-AB9F-AE6A16CC3928}"/>
              </a:ext>
            </a:extLst>
          </p:cNvPr>
          <p:cNvSpPr/>
          <p:nvPr/>
        </p:nvSpPr>
        <p:spPr bwMode="auto">
          <a:xfrm>
            <a:off x="4976156" y="4205336"/>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22" name="楕円 421">
            <a:extLst>
              <a:ext uri="{FF2B5EF4-FFF2-40B4-BE49-F238E27FC236}">
                <a16:creationId xmlns:a16="http://schemas.microsoft.com/office/drawing/2014/main" id="{11ECB060-3CA5-4BDE-835B-13A147E9AA4B}"/>
              </a:ext>
            </a:extLst>
          </p:cNvPr>
          <p:cNvSpPr/>
          <p:nvPr/>
        </p:nvSpPr>
        <p:spPr bwMode="auto">
          <a:xfrm>
            <a:off x="4657357" y="4146081"/>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24" name="楕円 423">
            <a:extLst>
              <a:ext uri="{FF2B5EF4-FFF2-40B4-BE49-F238E27FC236}">
                <a16:creationId xmlns:a16="http://schemas.microsoft.com/office/drawing/2014/main" id="{55A3BEB3-4538-47C3-B86F-8D3D37856DCD}"/>
              </a:ext>
            </a:extLst>
          </p:cNvPr>
          <p:cNvSpPr/>
          <p:nvPr/>
        </p:nvSpPr>
        <p:spPr bwMode="auto">
          <a:xfrm>
            <a:off x="4339729" y="4002576"/>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26" name="楕円 425">
            <a:extLst>
              <a:ext uri="{FF2B5EF4-FFF2-40B4-BE49-F238E27FC236}">
                <a16:creationId xmlns:a16="http://schemas.microsoft.com/office/drawing/2014/main" id="{F5E70426-3E7F-45AA-B902-396127B539EF}"/>
              </a:ext>
            </a:extLst>
          </p:cNvPr>
          <p:cNvSpPr/>
          <p:nvPr/>
        </p:nvSpPr>
        <p:spPr bwMode="auto">
          <a:xfrm>
            <a:off x="4023551" y="3775134"/>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29" name="楕円 428">
            <a:extLst>
              <a:ext uri="{FF2B5EF4-FFF2-40B4-BE49-F238E27FC236}">
                <a16:creationId xmlns:a16="http://schemas.microsoft.com/office/drawing/2014/main" id="{E40751A9-7F60-4885-9080-9882C9626488}"/>
              </a:ext>
            </a:extLst>
          </p:cNvPr>
          <p:cNvSpPr/>
          <p:nvPr/>
        </p:nvSpPr>
        <p:spPr bwMode="auto">
          <a:xfrm>
            <a:off x="3714882" y="3428421"/>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nvGrpSpPr>
          <p:cNvPr id="442" name="グループ化 441">
            <a:extLst>
              <a:ext uri="{FF2B5EF4-FFF2-40B4-BE49-F238E27FC236}">
                <a16:creationId xmlns:a16="http://schemas.microsoft.com/office/drawing/2014/main" id="{89DF6D84-0D01-4386-9F69-FBD1603D3448}"/>
              </a:ext>
            </a:extLst>
          </p:cNvPr>
          <p:cNvGrpSpPr/>
          <p:nvPr/>
        </p:nvGrpSpPr>
        <p:grpSpPr>
          <a:xfrm>
            <a:off x="1073866" y="1938"/>
            <a:ext cx="5091168" cy="7920000"/>
            <a:chOff x="1059466" y="-1090"/>
            <a:chExt cx="5091168" cy="7920000"/>
          </a:xfrm>
        </p:grpSpPr>
        <p:cxnSp>
          <p:nvCxnSpPr>
            <p:cNvPr id="443" name="直線コネクタ 442">
              <a:extLst>
                <a:ext uri="{FF2B5EF4-FFF2-40B4-BE49-F238E27FC236}">
                  <a16:creationId xmlns:a16="http://schemas.microsoft.com/office/drawing/2014/main" id="{C73C255B-5D47-4695-AC8D-8548433307B0}"/>
                </a:ext>
              </a:extLst>
            </p:cNvPr>
            <p:cNvCxnSpPr>
              <a:cxnSpLocks/>
            </p:cNvCxnSpPr>
            <p:nvPr/>
          </p:nvCxnSpPr>
          <p:spPr bwMode="auto">
            <a:xfrm rot="1200000" flipH="1" flipV="1">
              <a:off x="1059466" y="75405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4" name="直線コネクタ 443">
              <a:extLst>
                <a:ext uri="{FF2B5EF4-FFF2-40B4-BE49-F238E27FC236}">
                  <a16:creationId xmlns:a16="http://schemas.microsoft.com/office/drawing/2014/main" id="{17C768F1-747E-434B-A4DF-2D4347A0F8D2}"/>
                </a:ext>
              </a:extLst>
            </p:cNvPr>
            <p:cNvCxnSpPr>
              <a:cxnSpLocks/>
            </p:cNvCxnSpPr>
            <p:nvPr/>
          </p:nvCxnSpPr>
          <p:spPr bwMode="auto">
            <a:xfrm>
              <a:off x="3113230" y="-1090"/>
              <a:ext cx="0" cy="7920000"/>
            </a:xfrm>
            <a:prstGeom prst="line">
              <a:avLst/>
            </a:prstGeom>
            <a:ln w="28575">
              <a:solidFill>
                <a:srgbClr val="FFA9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45" name="楕円 444">
            <a:extLst>
              <a:ext uri="{FF2B5EF4-FFF2-40B4-BE49-F238E27FC236}">
                <a16:creationId xmlns:a16="http://schemas.microsoft.com/office/drawing/2014/main" id="{6818B975-3818-49BF-8319-1546AF150D86}"/>
              </a:ext>
            </a:extLst>
          </p:cNvPr>
          <p:cNvSpPr/>
          <p:nvPr/>
        </p:nvSpPr>
        <p:spPr bwMode="auto">
          <a:xfrm>
            <a:off x="2758470" y="1062635"/>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31" name="楕円 430">
            <a:extLst>
              <a:ext uri="{FF2B5EF4-FFF2-40B4-BE49-F238E27FC236}">
                <a16:creationId xmlns:a16="http://schemas.microsoft.com/office/drawing/2014/main" id="{F7202811-D4E9-4304-AE98-DC9B52B45841}"/>
              </a:ext>
            </a:extLst>
          </p:cNvPr>
          <p:cNvSpPr/>
          <p:nvPr/>
        </p:nvSpPr>
        <p:spPr bwMode="auto">
          <a:xfrm>
            <a:off x="3392793" y="2953108"/>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36" name="楕円 435">
            <a:extLst>
              <a:ext uri="{FF2B5EF4-FFF2-40B4-BE49-F238E27FC236}">
                <a16:creationId xmlns:a16="http://schemas.microsoft.com/office/drawing/2014/main" id="{CAD10C13-AB30-413B-AE87-7EC2FE5378F4}"/>
              </a:ext>
            </a:extLst>
          </p:cNvPr>
          <p:cNvSpPr/>
          <p:nvPr/>
        </p:nvSpPr>
        <p:spPr bwMode="auto">
          <a:xfrm>
            <a:off x="3068410" y="2199373"/>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311473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0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0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0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08"/>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414"/>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4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416"/>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41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418"/>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41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421"/>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42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423"/>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42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3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434"/>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42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2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428"/>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42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3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430"/>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43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3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435"/>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43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4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442"/>
                                        </p:tgtEl>
                                        <p:attrNameLst>
                                          <p:attrName>style.visibility</p:attrName>
                                        </p:attrNameLst>
                                      </p:cBhvr>
                                      <p:to>
                                        <p:strVal val="hidden"/>
                                      </p:to>
                                    </p:set>
                                  </p:childTnLst>
                                </p:cTn>
                              </p:par>
                              <p:par>
                                <p:cTn id="117" presetID="1" presetClass="entr" presetSubtype="0" fill="hold" grpId="0" nodeType="withEffect">
                                  <p:stCondLst>
                                    <p:cond delay="0"/>
                                  </p:stCondLst>
                                  <p:childTnLst>
                                    <p:set>
                                      <p:cBhvr>
                                        <p:cTn id="118" dur="1" fill="hold">
                                          <p:stCondLst>
                                            <p:cond delay="0"/>
                                          </p:stCondLst>
                                        </p:cTn>
                                        <p:tgtEl>
                                          <p:spTgt spid="445"/>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4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4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p:bldP spid="404" grpId="0" animBg="1"/>
      <p:bldP spid="406" grpId="0" animBg="1"/>
      <p:bldP spid="409" grpId="0" animBg="1"/>
      <p:bldP spid="410" grpId="0" animBg="1"/>
      <p:bldP spid="415" grpId="0" animBg="1"/>
      <p:bldP spid="417" grpId="0" animBg="1"/>
      <p:bldP spid="419" grpId="0" animBg="1"/>
      <p:bldP spid="422" grpId="0" animBg="1"/>
      <p:bldP spid="424" grpId="0" animBg="1"/>
      <p:bldP spid="426" grpId="0" animBg="1"/>
      <p:bldP spid="429" grpId="0" animBg="1"/>
      <p:bldP spid="445" grpId="0" animBg="1"/>
      <p:bldP spid="431" grpId="0" animBg="1"/>
      <p:bldP spid="4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C9AFD28-099B-4BF3-B702-C48FC6986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96" y="377190"/>
            <a:ext cx="9649206" cy="6030754"/>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a16="http://schemas.microsoft.com/office/drawing/2014/main" id="{B752311F-AA12-415E-9317-B38F8AD7414D}"/>
              </a:ext>
            </a:extLst>
          </p:cNvPr>
          <p:cNvSpPr txBox="1"/>
          <p:nvPr/>
        </p:nvSpPr>
        <p:spPr>
          <a:xfrm>
            <a:off x="4011930" y="6407944"/>
            <a:ext cx="4823460" cy="369332"/>
          </a:xfrm>
          <a:prstGeom prst="rect">
            <a:avLst/>
          </a:prstGeom>
          <a:noFill/>
        </p:spPr>
        <p:txBody>
          <a:bodyPr wrap="square">
            <a:spAutoFit/>
          </a:bodyPr>
          <a:lstStyle/>
          <a:p>
            <a:r>
              <a:rPr lang="en-US" altLang="ja-JP" dirty="0"/>
              <a:t>https://matsusaka-keirin.media/category4/vol009/</a:t>
            </a:r>
            <a:endParaRPr lang="ja-JP" altLang="en-US" dirty="0"/>
          </a:p>
        </p:txBody>
      </p:sp>
    </p:spTree>
    <p:extLst>
      <p:ext uri="{BB962C8B-B14F-4D97-AF65-F5344CB8AC3E}">
        <p14:creationId xmlns:p14="http://schemas.microsoft.com/office/powerpoint/2010/main" val="270309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3602FD2-0273-4FA9-A4F7-ABDDBBEFD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9525"/>
            <a:ext cx="5762625" cy="683895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A4F20F2-A86A-430A-974D-CF21CE9C5DF2}"/>
              </a:ext>
            </a:extLst>
          </p:cNvPr>
          <p:cNvSpPr txBox="1"/>
          <p:nvPr/>
        </p:nvSpPr>
        <p:spPr>
          <a:xfrm>
            <a:off x="7620953" y="3807440"/>
            <a:ext cx="4612004" cy="1200329"/>
          </a:xfrm>
          <a:prstGeom prst="rect">
            <a:avLst/>
          </a:prstGeom>
          <a:noFill/>
        </p:spPr>
        <p:txBody>
          <a:bodyPr wrap="square">
            <a:spAutoFit/>
          </a:bodyPr>
          <a:lstStyle/>
          <a:p>
            <a:r>
              <a:rPr lang="ja-JP" altLang="en-US" dirty="0">
                <a:hlinkClick r:id="rId3"/>
              </a:rPr>
              <a:t>写真判定あれこれ（立野純） </a:t>
            </a:r>
            <a:r>
              <a:rPr lang="en-US" altLang="ja-JP" dirty="0">
                <a:hlinkClick r:id="rId3"/>
              </a:rPr>
              <a:t>| </a:t>
            </a:r>
            <a:r>
              <a:rPr lang="ja-JP" altLang="en-US" dirty="0">
                <a:hlinkClick r:id="rId3"/>
              </a:rPr>
              <a:t>競輪実況・キャスター　レースプロ合同会社のブログ </a:t>
            </a:r>
            <a:r>
              <a:rPr lang="en-US" altLang="ja-JP" dirty="0">
                <a:hlinkClick r:id="rId3"/>
              </a:rPr>
              <a:t>(ameblo.jp)</a:t>
            </a:r>
            <a:r>
              <a:rPr lang="en-US" altLang="ja-JP" dirty="0"/>
              <a:t> https://ameblo.jp/race-pro/entry-12632090402.html</a:t>
            </a:r>
            <a:endParaRPr lang="ja-JP" altLang="en-US" dirty="0"/>
          </a:p>
        </p:txBody>
      </p:sp>
    </p:spTree>
    <p:extLst>
      <p:ext uri="{BB962C8B-B14F-4D97-AF65-F5344CB8AC3E}">
        <p14:creationId xmlns:p14="http://schemas.microsoft.com/office/powerpoint/2010/main" val="4110270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32381AE-7FDB-416F-AE45-70C89EC941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0130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たちかわ競輪de運動会 - 投稿 | Facebook">
            <a:extLst>
              <a:ext uri="{FF2B5EF4-FFF2-40B4-BE49-F238E27FC236}">
                <a16:creationId xmlns:a16="http://schemas.microsoft.com/office/drawing/2014/main" id="{928AB113-7F1A-4F82-A71E-710158577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15" y="0"/>
            <a:ext cx="10996830"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6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420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7C38E697-5DC0-4ADB-A6E1-E78F95EC5991}"/>
              </a:ext>
            </a:extLst>
          </p:cNvPr>
          <p:cNvGrpSpPr/>
          <p:nvPr/>
        </p:nvGrpSpPr>
        <p:grpSpPr>
          <a:xfrm>
            <a:off x="2857494" y="1029570"/>
            <a:ext cx="3236766" cy="4232501"/>
            <a:chOff x="2929703" y="995247"/>
            <a:chExt cx="3236766" cy="4232501"/>
          </a:xfrm>
        </p:grpSpPr>
        <p:grpSp>
          <p:nvGrpSpPr>
            <p:cNvPr id="16" name="グループ化 15">
              <a:extLst>
                <a:ext uri="{FF2B5EF4-FFF2-40B4-BE49-F238E27FC236}">
                  <a16:creationId xmlns:a16="http://schemas.microsoft.com/office/drawing/2014/main" id="{BD8B96C6-616E-4A23-A083-BA6F3EAF7821}"/>
                </a:ext>
              </a:extLst>
            </p:cNvPr>
            <p:cNvGrpSpPr/>
            <p:nvPr/>
          </p:nvGrpSpPr>
          <p:grpSpPr>
            <a:xfrm>
              <a:off x="2929703" y="995247"/>
              <a:ext cx="3088131" cy="4232501"/>
              <a:chOff x="2929703" y="995247"/>
              <a:chExt cx="3088131" cy="4232501"/>
            </a:xfrm>
          </p:grpSpPr>
          <p:cxnSp>
            <p:nvCxnSpPr>
              <p:cNvPr id="148" name="直線コネクタ 147">
                <a:extLst>
                  <a:ext uri="{FF2B5EF4-FFF2-40B4-BE49-F238E27FC236}">
                    <a16:creationId xmlns:a16="http://schemas.microsoft.com/office/drawing/2014/main" id="{840FFEF9-7E0A-4001-B28C-F4C3B9D199B1}"/>
                  </a:ext>
                </a:extLst>
              </p:cNvPr>
              <p:cNvCxnSpPr>
                <a:cxnSpLocks/>
              </p:cNvCxnSpPr>
              <p:nvPr/>
            </p:nvCxnSpPr>
            <p:spPr bwMode="auto">
              <a:xfrm>
                <a:off x="4769933"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CEBC3E47-439E-46E9-B9FA-5F3821EFE93A}"/>
                  </a:ext>
                </a:extLst>
              </p:cNvPr>
              <p:cNvCxnSpPr>
                <a:cxnSpLocks/>
              </p:cNvCxnSpPr>
              <p:nvPr/>
            </p:nvCxnSpPr>
            <p:spPr bwMode="auto">
              <a:xfrm>
                <a:off x="5078848"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A69363B0-CBBE-4535-81CA-F60E0BE1CBF4}"/>
                  </a:ext>
                </a:extLst>
              </p:cNvPr>
              <p:cNvCxnSpPr>
                <a:cxnSpLocks/>
              </p:cNvCxnSpPr>
              <p:nvPr/>
            </p:nvCxnSpPr>
            <p:spPr bwMode="auto">
              <a:xfrm>
                <a:off x="5425757" y="995247"/>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26E4E0EC-38C3-438E-AF46-20231EF24F57}"/>
                  </a:ext>
                </a:extLst>
              </p:cNvPr>
              <p:cNvCxnSpPr>
                <a:cxnSpLocks/>
              </p:cNvCxnSpPr>
              <p:nvPr/>
            </p:nvCxnSpPr>
            <p:spPr bwMode="auto">
              <a:xfrm>
                <a:off x="5723317"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9B14791B-485A-4162-B1BE-D880A102F388}"/>
                  </a:ext>
                </a:extLst>
              </p:cNvPr>
              <p:cNvCxnSpPr>
                <a:cxnSpLocks/>
              </p:cNvCxnSpPr>
              <p:nvPr/>
            </p:nvCxnSpPr>
            <p:spPr bwMode="auto">
              <a:xfrm>
                <a:off x="6017834"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E0F7DEED-3392-4FAA-B897-2A1E135FA4E9}"/>
                  </a:ext>
                </a:extLst>
              </p:cNvPr>
              <p:cNvCxnSpPr>
                <a:cxnSpLocks/>
              </p:cNvCxnSpPr>
              <p:nvPr/>
            </p:nvCxnSpPr>
            <p:spPr bwMode="auto">
              <a:xfrm>
                <a:off x="4475877" y="100160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E2AD66B4-79A1-4145-98F4-B1D145A883BF}"/>
                  </a:ext>
                </a:extLst>
              </p:cNvPr>
              <p:cNvCxnSpPr>
                <a:cxnSpLocks/>
              </p:cNvCxnSpPr>
              <p:nvPr/>
            </p:nvCxnSpPr>
            <p:spPr bwMode="auto">
              <a:xfrm>
                <a:off x="2929703"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EDC90855-7C0D-44F0-B647-044E93D758D0}"/>
                  </a:ext>
                </a:extLst>
              </p:cNvPr>
              <p:cNvCxnSpPr>
                <a:cxnSpLocks/>
              </p:cNvCxnSpPr>
              <p:nvPr/>
            </p:nvCxnSpPr>
            <p:spPr bwMode="auto">
              <a:xfrm>
                <a:off x="3238618"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14DE92B6-0FD0-456C-8789-220F4C7F5747}"/>
                  </a:ext>
                </a:extLst>
              </p:cNvPr>
              <p:cNvCxnSpPr>
                <a:cxnSpLocks/>
              </p:cNvCxnSpPr>
              <p:nvPr/>
            </p:nvCxnSpPr>
            <p:spPr bwMode="auto">
              <a:xfrm>
                <a:off x="3562667" y="995247"/>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B8549843-1BE0-4DB0-93EB-E471AF509BCE}"/>
                  </a:ext>
                </a:extLst>
              </p:cNvPr>
              <p:cNvCxnSpPr>
                <a:cxnSpLocks/>
              </p:cNvCxnSpPr>
              <p:nvPr/>
            </p:nvCxnSpPr>
            <p:spPr bwMode="auto">
              <a:xfrm>
                <a:off x="3883087"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直線コネクタ 168">
                <a:extLst>
                  <a:ext uri="{FF2B5EF4-FFF2-40B4-BE49-F238E27FC236}">
                    <a16:creationId xmlns:a16="http://schemas.microsoft.com/office/drawing/2014/main" id="{522A5487-84C6-4446-9FB8-482F45945AFB}"/>
                  </a:ext>
                </a:extLst>
              </p:cNvPr>
              <p:cNvCxnSpPr>
                <a:cxnSpLocks/>
              </p:cNvCxnSpPr>
              <p:nvPr/>
            </p:nvCxnSpPr>
            <p:spPr bwMode="auto">
              <a:xfrm>
                <a:off x="4189034" y="100160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9" name="グループ化 228">
              <a:extLst>
                <a:ext uri="{FF2B5EF4-FFF2-40B4-BE49-F238E27FC236}">
                  <a16:creationId xmlns:a16="http://schemas.microsoft.com/office/drawing/2014/main" id="{5510B083-825F-4D38-90C6-1488F80EFEBD}"/>
                </a:ext>
              </a:extLst>
            </p:cNvPr>
            <p:cNvGrpSpPr/>
            <p:nvPr/>
          </p:nvGrpSpPr>
          <p:grpSpPr>
            <a:xfrm>
              <a:off x="3078338" y="995247"/>
              <a:ext cx="3088131" cy="4232501"/>
              <a:chOff x="2929703" y="995247"/>
              <a:chExt cx="3088131" cy="4232501"/>
            </a:xfrm>
          </p:grpSpPr>
          <p:cxnSp>
            <p:nvCxnSpPr>
              <p:cNvPr id="230" name="直線コネクタ 229">
                <a:extLst>
                  <a:ext uri="{FF2B5EF4-FFF2-40B4-BE49-F238E27FC236}">
                    <a16:creationId xmlns:a16="http://schemas.microsoft.com/office/drawing/2014/main" id="{C4E98A75-53E2-443E-826D-4C3EFC3C471C}"/>
                  </a:ext>
                </a:extLst>
              </p:cNvPr>
              <p:cNvCxnSpPr>
                <a:cxnSpLocks/>
              </p:cNvCxnSpPr>
              <p:nvPr/>
            </p:nvCxnSpPr>
            <p:spPr bwMode="auto">
              <a:xfrm>
                <a:off x="4769933"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直線コネクタ 230">
                <a:extLst>
                  <a:ext uri="{FF2B5EF4-FFF2-40B4-BE49-F238E27FC236}">
                    <a16:creationId xmlns:a16="http://schemas.microsoft.com/office/drawing/2014/main" id="{E24A66AB-3F61-406D-806E-60FED3CAE232}"/>
                  </a:ext>
                </a:extLst>
              </p:cNvPr>
              <p:cNvCxnSpPr>
                <a:cxnSpLocks/>
              </p:cNvCxnSpPr>
              <p:nvPr/>
            </p:nvCxnSpPr>
            <p:spPr bwMode="auto">
              <a:xfrm>
                <a:off x="5101708"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直線コネクタ 231">
                <a:extLst>
                  <a:ext uri="{FF2B5EF4-FFF2-40B4-BE49-F238E27FC236}">
                    <a16:creationId xmlns:a16="http://schemas.microsoft.com/office/drawing/2014/main" id="{B2851378-A4A5-4FC4-BB37-2A5C43FFBC1E}"/>
                  </a:ext>
                </a:extLst>
              </p:cNvPr>
              <p:cNvCxnSpPr>
                <a:cxnSpLocks/>
              </p:cNvCxnSpPr>
              <p:nvPr/>
            </p:nvCxnSpPr>
            <p:spPr bwMode="auto">
              <a:xfrm>
                <a:off x="5425757" y="995247"/>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直線コネクタ 232">
                <a:extLst>
                  <a:ext uri="{FF2B5EF4-FFF2-40B4-BE49-F238E27FC236}">
                    <a16:creationId xmlns:a16="http://schemas.microsoft.com/office/drawing/2014/main" id="{C9ED7A36-E106-4EA5-AE6E-F835272885F5}"/>
                  </a:ext>
                </a:extLst>
              </p:cNvPr>
              <p:cNvCxnSpPr>
                <a:cxnSpLocks/>
              </p:cNvCxnSpPr>
              <p:nvPr/>
            </p:nvCxnSpPr>
            <p:spPr bwMode="auto">
              <a:xfrm>
                <a:off x="5723317"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直線コネクタ 233">
                <a:extLst>
                  <a:ext uri="{FF2B5EF4-FFF2-40B4-BE49-F238E27FC236}">
                    <a16:creationId xmlns:a16="http://schemas.microsoft.com/office/drawing/2014/main" id="{5150D340-44D5-44BB-A894-C0BFE51D9540}"/>
                  </a:ext>
                </a:extLst>
              </p:cNvPr>
              <p:cNvCxnSpPr>
                <a:cxnSpLocks/>
              </p:cNvCxnSpPr>
              <p:nvPr/>
            </p:nvCxnSpPr>
            <p:spPr bwMode="auto">
              <a:xfrm>
                <a:off x="6017834"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直線コネクタ 234">
                <a:extLst>
                  <a:ext uri="{FF2B5EF4-FFF2-40B4-BE49-F238E27FC236}">
                    <a16:creationId xmlns:a16="http://schemas.microsoft.com/office/drawing/2014/main" id="{4EE207F1-82B6-4B09-A379-8633ABC2B8CD}"/>
                  </a:ext>
                </a:extLst>
              </p:cNvPr>
              <p:cNvCxnSpPr>
                <a:cxnSpLocks/>
              </p:cNvCxnSpPr>
              <p:nvPr/>
            </p:nvCxnSpPr>
            <p:spPr bwMode="auto">
              <a:xfrm>
                <a:off x="4475877" y="100160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6" name="直線コネクタ 235">
                <a:extLst>
                  <a:ext uri="{FF2B5EF4-FFF2-40B4-BE49-F238E27FC236}">
                    <a16:creationId xmlns:a16="http://schemas.microsoft.com/office/drawing/2014/main" id="{7C6E832B-4B0E-4EFE-BF0D-133FBF3401E4}"/>
                  </a:ext>
                </a:extLst>
              </p:cNvPr>
              <p:cNvCxnSpPr>
                <a:cxnSpLocks/>
              </p:cNvCxnSpPr>
              <p:nvPr/>
            </p:nvCxnSpPr>
            <p:spPr bwMode="auto">
              <a:xfrm>
                <a:off x="2929703"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7" name="直線コネクタ 236">
                <a:extLst>
                  <a:ext uri="{FF2B5EF4-FFF2-40B4-BE49-F238E27FC236}">
                    <a16:creationId xmlns:a16="http://schemas.microsoft.com/office/drawing/2014/main" id="{BDF7C23A-A05C-49FC-9FA7-428A099B6817}"/>
                  </a:ext>
                </a:extLst>
              </p:cNvPr>
              <p:cNvCxnSpPr>
                <a:cxnSpLocks/>
              </p:cNvCxnSpPr>
              <p:nvPr/>
            </p:nvCxnSpPr>
            <p:spPr bwMode="auto">
              <a:xfrm>
                <a:off x="3238618"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8" name="直線コネクタ 237">
                <a:extLst>
                  <a:ext uri="{FF2B5EF4-FFF2-40B4-BE49-F238E27FC236}">
                    <a16:creationId xmlns:a16="http://schemas.microsoft.com/office/drawing/2014/main" id="{3A429DCB-E407-47DF-BB42-BCB673BF0FEC}"/>
                  </a:ext>
                </a:extLst>
              </p:cNvPr>
              <p:cNvCxnSpPr>
                <a:cxnSpLocks/>
              </p:cNvCxnSpPr>
              <p:nvPr/>
            </p:nvCxnSpPr>
            <p:spPr bwMode="auto">
              <a:xfrm>
                <a:off x="3585527" y="995247"/>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9" name="直線コネクタ 238">
                <a:extLst>
                  <a:ext uri="{FF2B5EF4-FFF2-40B4-BE49-F238E27FC236}">
                    <a16:creationId xmlns:a16="http://schemas.microsoft.com/office/drawing/2014/main" id="{024270BB-14B7-45E7-AC9B-D5E7325D8969}"/>
                  </a:ext>
                </a:extLst>
              </p:cNvPr>
              <p:cNvCxnSpPr>
                <a:cxnSpLocks/>
              </p:cNvCxnSpPr>
              <p:nvPr/>
            </p:nvCxnSpPr>
            <p:spPr bwMode="auto">
              <a:xfrm>
                <a:off x="3883087"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0" name="直線コネクタ 239">
                <a:extLst>
                  <a:ext uri="{FF2B5EF4-FFF2-40B4-BE49-F238E27FC236}">
                    <a16:creationId xmlns:a16="http://schemas.microsoft.com/office/drawing/2014/main" id="{51D735E0-745F-4C8B-91B1-ABB604BD83E6}"/>
                  </a:ext>
                </a:extLst>
              </p:cNvPr>
              <p:cNvCxnSpPr>
                <a:cxnSpLocks/>
              </p:cNvCxnSpPr>
              <p:nvPr/>
            </p:nvCxnSpPr>
            <p:spPr bwMode="auto">
              <a:xfrm>
                <a:off x="4189034" y="100160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8" name="グループ化 17">
            <a:extLst>
              <a:ext uri="{FF2B5EF4-FFF2-40B4-BE49-F238E27FC236}">
                <a16:creationId xmlns:a16="http://schemas.microsoft.com/office/drawing/2014/main" id="{735F5863-44DE-4AE8-87B5-20AE77F60B04}"/>
              </a:ext>
            </a:extLst>
          </p:cNvPr>
          <p:cNvGrpSpPr/>
          <p:nvPr/>
        </p:nvGrpSpPr>
        <p:grpSpPr>
          <a:xfrm>
            <a:off x="2886075" y="1466850"/>
            <a:ext cx="3175449" cy="3288642"/>
            <a:chOff x="2886075" y="1466850"/>
            <a:chExt cx="3175449" cy="3288642"/>
          </a:xfrm>
        </p:grpSpPr>
        <p:grpSp>
          <p:nvGrpSpPr>
            <p:cNvPr id="13" name="グループ化 12">
              <a:extLst>
                <a:ext uri="{FF2B5EF4-FFF2-40B4-BE49-F238E27FC236}">
                  <a16:creationId xmlns:a16="http://schemas.microsoft.com/office/drawing/2014/main" id="{E76E048C-1F20-4F2C-8754-59604345DDF2}"/>
                </a:ext>
              </a:extLst>
            </p:cNvPr>
            <p:cNvGrpSpPr/>
            <p:nvPr/>
          </p:nvGrpSpPr>
          <p:grpSpPr>
            <a:xfrm>
              <a:off x="2886075" y="1466850"/>
              <a:ext cx="3171825" cy="3288030"/>
              <a:chOff x="2714625" y="1398270"/>
              <a:chExt cx="3171825" cy="3288030"/>
            </a:xfrm>
          </p:grpSpPr>
          <p:grpSp>
            <p:nvGrpSpPr>
              <p:cNvPr id="12" name="グループ化 11">
                <a:extLst>
                  <a:ext uri="{FF2B5EF4-FFF2-40B4-BE49-F238E27FC236}">
                    <a16:creationId xmlns:a16="http://schemas.microsoft.com/office/drawing/2014/main" id="{04FD407B-45B2-47FE-A12C-CC1E5C51266F}"/>
                  </a:ext>
                </a:extLst>
              </p:cNvPr>
              <p:cNvGrpSpPr/>
              <p:nvPr/>
            </p:nvGrpSpPr>
            <p:grpSpPr>
              <a:xfrm>
                <a:off x="2720340" y="1405890"/>
                <a:ext cx="3166110" cy="3280410"/>
                <a:chOff x="2720340" y="1405890"/>
                <a:chExt cx="3166110" cy="3280410"/>
              </a:xfrm>
            </p:grpSpPr>
            <p:grpSp>
              <p:nvGrpSpPr>
                <p:cNvPr id="11" name="グループ化 10">
                  <a:extLst>
                    <a:ext uri="{FF2B5EF4-FFF2-40B4-BE49-F238E27FC236}">
                      <a16:creationId xmlns:a16="http://schemas.microsoft.com/office/drawing/2014/main" id="{D52E1B0B-83DE-4420-BF02-686315F320DA}"/>
                    </a:ext>
                  </a:extLst>
                </p:cNvPr>
                <p:cNvGrpSpPr/>
                <p:nvPr/>
              </p:nvGrpSpPr>
              <p:grpSpPr>
                <a:xfrm>
                  <a:off x="2731770" y="1405890"/>
                  <a:ext cx="3154680" cy="3268980"/>
                  <a:chOff x="2731770" y="1405890"/>
                  <a:chExt cx="3154680" cy="3268980"/>
                </a:xfrm>
              </p:grpSpPr>
              <p:sp>
                <p:nvSpPr>
                  <p:cNvPr id="2" name="楕円 1">
                    <a:extLst>
                      <a:ext uri="{FF2B5EF4-FFF2-40B4-BE49-F238E27FC236}">
                        <a16:creationId xmlns:a16="http://schemas.microsoft.com/office/drawing/2014/main" id="{ED9E54A6-9A12-4CCE-AC5E-54B7B1F8D8ED}"/>
                      </a:ext>
                    </a:extLst>
                  </p:cNvPr>
                  <p:cNvSpPr/>
                  <p:nvPr/>
                </p:nvSpPr>
                <p:spPr bwMode="auto">
                  <a:xfrm>
                    <a:off x="2731770" y="1405890"/>
                    <a:ext cx="3154680" cy="3268980"/>
                  </a:xfrm>
                  <a:prstGeom prst="ellipse">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4" name="直線コネクタ 3">
                    <a:extLst>
                      <a:ext uri="{FF2B5EF4-FFF2-40B4-BE49-F238E27FC236}">
                        <a16:creationId xmlns:a16="http://schemas.microsoft.com/office/drawing/2014/main" id="{612F6410-3C31-4F2D-BA0B-099C1ACAC9D8}"/>
                      </a:ext>
                    </a:extLst>
                  </p:cNvPr>
                  <p:cNvCxnSpPr>
                    <a:stCxn id="2" idx="0"/>
                    <a:endCxn id="2" idx="4"/>
                  </p:cNvCxnSpPr>
                  <p:nvPr/>
                </p:nvCxnSpPr>
                <p:spPr bwMode="auto">
                  <a:xfrm>
                    <a:off x="4309110" y="1405890"/>
                    <a:ext cx="0" cy="32689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34D439B5-D30C-4EC9-B9E4-EA340F66ABFF}"/>
                      </a:ext>
                    </a:extLst>
                  </p:cNvPr>
                  <p:cNvCxnSpPr>
                    <a:cxnSpLocks/>
                    <a:stCxn id="2" idx="1"/>
                    <a:endCxn id="2" idx="5"/>
                  </p:cNvCxnSpPr>
                  <p:nvPr/>
                </p:nvCxnSpPr>
                <p:spPr bwMode="auto">
                  <a:xfrm>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67192F01-54D0-4C18-BC80-11856C1FAA29}"/>
                      </a:ext>
                    </a:extLst>
                  </p:cNvPr>
                  <p:cNvCxnSpPr>
                    <a:cxnSpLocks/>
                    <a:stCxn id="2" idx="2"/>
                    <a:endCxn id="2" idx="6"/>
                  </p:cNvCxnSpPr>
                  <p:nvPr/>
                </p:nvCxnSpPr>
                <p:spPr bwMode="auto">
                  <a:xfrm>
                    <a:off x="2731770" y="3040380"/>
                    <a:ext cx="31546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554AA362-AF58-444E-947C-B2A3CCDA8CFD}"/>
                      </a:ext>
                    </a:extLst>
                  </p:cNvPr>
                  <p:cNvCxnSpPr>
                    <a:cxnSpLocks/>
                    <a:stCxn id="2" idx="3"/>
                    <a:endCxn id="2" idx="7"/>
                  </p:cNvCxnSpPr>
                  <p:nvPr/>
                </p:nvCxnSpPr>
                <p:spPr bwMode="auto">
                  <a:xfrm flipV="1">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0" name="グループ化 129">
                  <a:extLst>
                    <a:ext uri="{FF2B5EF4-FFF2-40B4-BE49-F238E27FC236}">
                      <a16:creationId xmlns:a16="http://schemas.microsoft.com/office/drawing/2014/main" id="{E670EF3C-8D36-4491-8302-67AFFE1B6037}"/>
                    </a:ext>
                  </a:extLst>
                </p:cNvPr>
                <p:cNvGrpSpPr/>
                <p:nvPr/>
              </p:nvGrpSpPr>
              <p:grpSpPr>
                <a:xfrm rot="1348648">
                  <a:off x="2720340" y="1417320"/>
                  <a:ext cx="3154680" cy="3268980"/>
                  <a:chOff x="2731770" y="1405890"/>
                  <a:chExt cx="3154680" cy="3268980"/>
                </a:xfrm>
              </p:grpSpPr>
              <p:cxnSp>
                <p:nvCxnSpPr>
                  <p:cNvPr id="132" name="直線コネクタ 131">
                    <a:extLst>
                      <a:ext uri="{FF2B5EF4-FFF2-40B4-BE49-F238E27FC236}">
                        <a16:creationId xmlns:a16="http://schemas.microsoft.com/office/drawing/2014/main" id="{66167541-D795-4722-BD25-AA9B253F0A4B}"/>
                      </a:ext>
                    </a:extLst>
                  </p:cNvPr>
                  <p:cNvCxnSpPr>
                    <a:cxnSpLocks/>
                  </p:cNvCxnSpPr>
                  <p:nvPr/>
                </p:nvCxnSpPr>
                <p:spPr bwMode="auto">
                  <a:xfrm>
                    <a:off x="4309110" y="1405890"/>
                    <a:ext cx="0" cy="32689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4C53D581-5220-4254-81C4-B6B70BEE27D2}"/>
                      </a:ext>
                    </a:extLst>
                  </p:cNvPr>
                  <p:cNvCxnSpPr>
                    <a:cxnSpLocks/>
                  </p:cNvCxnSpPr>
                  <p:nvPr/>
                </p:nvCxnSpPr>
                <p:spPr bwMode="auto">
                  <a:xfrm>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03B2A5D9-FAAE-4BE4-B4E4-3C59D00EC19E}"/>
                      </a:ext>
                    </a:extLst>
                  </p:cNvPr>
                  <p:cNvCxnSpPr>
                    <a:cxnSpLocks/>
                  </p:cNvCxnSpPr>
                  <p:nvPr/>
                </p:nvCxnSpPr>
                <p:spPr bwMode="auto">
                  <a:xfrm>
                    <a:off x="2731770" y="3040380"/>
                    <a:ext cx="31546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7AE757B6-0965-4C70-9C3F-879D0E5A003E}"/>
                      </a:ext>
                    </a:extLst>
                  </p:cNvPr>
                  <p:cNvCxnSpPr>
                    <a:cxnSpLocks/>
                  </p:cNvCxnSpPr>
                  <p:nvPr/>
                </p:nvCxnSpPr>
                <p:spPr bwMode="auto">
                  <a:xfrm flipV="1">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36" name="グループ化 135">
                <a:extLst>
                  <a:ext uri="{FF2B5EF4-FFF2-40B4-BE49-F238E27FC236}">
                    <a16:creationId xmlns:a16="http://schemas.microsoft.com/office/drawing/2014/main" id="{0C34263C-A421-470D-B489-E0EDDEAAAB7C}"/>
                  </a:ext>
                </a:extLst>
              </p:cNvPr>
              <p:cNvGrpSpPr/>
              <p:nvPr/>
            </p:nvGrpSpPr>
            <p:grpSpPr>
              <a:xfrm rot="695325">
                <a:off x="2714625" y="1398270"/>
                <a:ext cx="3166110" cy="3280410"/>
                <a:chOff x="2720340" y="1405890"/>
                <a:chExt cx="3166110" cy="3280410"/>
              </a:xfrm>
            </p:grpSpPr>
            <p:grpSp>
              <p:nvGrpSpPr>
                <p:cNvPr id="137" name="グループ化 136">
                  <a:extLst>
                    <a:ext uri="{FF2B5EF4-FFF2-40B4-BE49-F238E27FC236}">
                      <a16:creationId xmlns:a16="http://schemas.microsoft.com/office/drawing/2014/main" id="{7B6C777D-48B6-48F5-A10E-991CEA8DF2FA}"/>
                    </a:ext>
                  </a:extLst>
                </p:cNvPr>
                <p:cNvGrpSpPr/>
                <p:nvPr/>
              </p:nvGrpSpPr>
              <p:grpSpPr>
                <a:xfrm>
                  <a:off x="2731770" y="1405890"/>
                  <a:ext cx="3154680" cy="3268980"/>
                  <a:chOff x="2731770" y="1405890"/>
                  <a:chExt cx="3154680" cy="3268980"/>
                </a:xfrm>
              </p:grpSpPr>
              <p:cxnSp>
                <p:nvCxnSpPr>
                  <p:cNvPr id="144" name="直線コネクタ 143">
                    <a:extLst>
                      <a:ext uri="{FF2B5EF4-FFF2-40B4-BE49-F238E27FC236}">
                        <a16:creationId xmlns:a16="http://schemas.microsoft.com/office/drawing/2014/main" id="{0D84FF6A-1D2A-43DD-A487-909D23E1FC44}"/>
                      </a:ext>
                    </a:extLst>
                  </p:cNvPr>
                  <p:cNvCxnSpPr>
                    <a:cxnSpLocks/>
                  </p:cNvCxnSpPr>
                  <p:nvPr/>
                </p:nvCxnSpPr>
                <p:spPr bwMode="auto">
                  <a:xfrm>
                    <a:off x="4309110" y="1405890"/>
                    <a:ext cx="0" cy="32689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6C54FFA6-9AD8-4694-AF23-7F2980DB2914}"/>
                      </a:ext>
                    </a:extLst>
                  </p:cNvPr>
                  <p:cNvCxnSpPr>
                    <a:cxnSpLocks/>
                  </p:cNvCxnSpPr>
                  <p:nvPr/>
                </p:nvCxnSpPr>
                <p:spPr bwMode="auto">
                  <a:xfrm>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1455BC53-7C2C-4355-B972-C7BE62F8ACF1}"/>
                      </a:ext>
                    </a:extLst>
                  </p:cNvPr>
                  <p:cNvCxnSpPr>
                    <a:cxnSpLocks/>
                  </p:cNvCxnSpPr>
                  <p:nvPr/>
                </p:nvCxnSpPr>
                <p:spPr bwMode="auto">
                  <a:xfrm>
                    <a:off x="2731770" y="3040380"/>
                    <a:ext cx="31546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22E35BF9-D8B7-476B-A0B1-7BE72760475F}"/>
                      </a:ext>
                    </a:extLst>
                  </p:cNvPr>
                  <p:cNvCxnSpPr>
                    <a:cxnSpLocks/>
                  </p:cNvCxnSpPr>
                  <p:nvPr/>
                </p:nvCxnSpPr>
                <p:spPr bwMode="auto">
                  <a:xfrm flipV="1">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8" name="グループ化 137">
                  <a:extLst>
                    <a:ext uri="{FF2B5EF4-FFF2-40B4-BE49-F238E27FC236}">
                      <a16:creationId xmlns:a16="http://schemas.microsoft.com/office/drawing/2014/main" id="{FCAFCC37-0C91-45DC-A463-C5F1907C62CB}"/>
                    </a:ext>
                  </a:extLst>
                </p:cNvPr>
                <p:cNvGrpSpPr/>
                <p:nvPr/>
              </p:nvGrpSpPr>
              <p:grpSpPr>
                <a:xfrm rot="1348648">
                  <a:off x="2720340" y="1417320"/>
                  <a:ext cx="3154680" cy="3268980"/>
                  <a:chOff x="2731770" y="1405890"/>
                  <a:chExt cx="3154680" cy="3268980"/>
                </a:xfrm>
              </p:grpSpPr>
              <p:cxnSp>
                <p:nvCxnSpPr>
                  <p:cNvPr id="139" name="直線コネクタ 138">
                    <a:extLst>
                      <a:ext uri="{FF2B5EF4-FFF2-40B4-BE49-F238E27FC236}">
                        <a16:creationId xmlns:a16="http://schemas.microsoft.com/office/drawing/2014/main" id="{B4CF44CE-7C8D-4905-B0D0-BEEFB0E42801}"/>
                      </a:ext>
                    </a:extLst>
                  </p:cNvPr>
                  <p:cNvCxnSpPr>
                    <a:cxnSpLocks/>
                  </p:cNvCxnSpPr>
                  <p:nvPr/>
                </p:nvCxnSpPr>
                <p:spPr bwMode="auto">
                  <a:xfrm>
                    <a:off x="4309110" y="1405890"/>
                    <a:ext cx="0" cy="32689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10571E54-41A4-43A7-AE44-4CE6E715039C}"/>
                      </a:ext>
                    </a:extLst>
                  </p:cNvPr>
                  <p:cNvCxnSpPr>
                    <a:cxnSpLocks/>
                  </p:cNvCxnSpPr>
                  <p:nvPr/>
                </p:nvCxnSpPr>
                <p:spPr bwMode="auto">
                  <a:xfrm>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F77246B3-3BEA-4053-A8E6-C54C7CF7A11E}"/>
                      </a:ext>
                    </a:extLst>
                  </p:cNvPr>
                  <p:cNvCxnSpPr>
                    <a:cxnSpLocks/>
                  </p:cNvCxnSpPr>
                  <p:nvPr/>
                </p:nvCxnSpPr>
                <p:spPr bwMode="auto">
                  <a:xfrm>
                    <a:off x="2731770" y="3040380"/>
                    <a:ext cx="31546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ABC4FDDB-7107-4FCD-8172-79ACB1F20411}"/>
                      </a:ext>
                    </a:extLst>
                  </p:cNvPr>
                  <p:cNvCxnSpPr>
                    <a:cxnSpLocks/>
                  </p:cNvCxnSpPr>
                  <p:nvPr/>
                </p:nvCxnSpPr>
                <p:spPr bwMode="auto">
                  <a:xfrm flipV="1">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nvGrpSpPr>
            <p:cNvPr id="241" name="グループ化 240">
              <a:extLst>
                <a:ext uri="{FF2B5EF4-FFF2-40B4-BE49-F238E27FC236}">
                  <a16:creationId xmlns:a16="http://schemas.microsoft.com/office/drawing/2014/main" id="{6F82A460-D396-48FD-8940-62A105780FD5}"/>
                </a:ext>
              </a:extLst>
            </p:cNvPr>
            <p:cNvGrpSpPr/>
            <p:nvPr/>
          </p:nvGrpSpPr>
          <p:grpSpPr>
            <a:xfrm rot="338198">
              <a:off x="2889676" y="1467368"/>
              <a:ext cx="3171848" cy="3288124"/>
              <a:chOff x="2714602" y="1398497"/>
              <a:chExt cx="3171848" cy="3288124"/>
            </a:xfrm>
          </p:grpSpPr>
          <p:grpSp>
            <p:nvGrpSpPr>
              <p:cNvPr id="242" name="グループ化 241">
                <a:extLst>
                  <a:ext uri="{FF2B5EF4-FFF2-40B4-BE49-F238E27FC236}">
                    <a16:creationId xmlns:a16="http://schemas.microsoft.com/office/drawing/2014/main" id="{693E452E-4149-4EC2-8DF6-7ACAC4871059}"/>
                  </a:ext>
                </a:extLst>
              </p:cNvPr>
              <p:cNvGrpSpPr/>
              <p:nvPr/>
            </p:nvGrpSpPr>
            <p:grpSpPr>
              <a:xfrm>
                <a:off x="2721116" y="1405890"/>
                <a:ext cx="3165334" cy="3280731"/>
                <a:chOff x="2721116" y="1405890"/>
                <a:chExt cx="3165334" cy="3280731"/>
              </a:xfrm>
            </p:grpSpPr>
            <p:grpSp>
              <p:nvGrpSpPr>
                <p:cNvPr id="254" name="グループ化 253">
                  <a:extLst>
                    <a:ext uri="{FF2B5EF4-FFF2-40B4-BE49-F238E27FC236}">
                      <a16:creationId xmlns:a16="http://schemas.microsoft.com/office/drawing/2014/main" id="{94B12069-A6D5-4F39-A605-C914FD78AEA3}"/>
                    </a:ext>
                  </a:extLst>
                </p:cNvPr>
                <p:cNvGrpSpPr/>
                <p:nvPr/>
              </p:nvGrpSpPr>
              <p:grpSpPr>
                <a:xfrm>
                  <a:off x="2731770" y="1405890"/>
                  <a:ext cx="3154680" cy="3268980"/>
                  <a:chOff x="2731770" y="1405890"/>
                  <a:chExt cx="3154680" cy="3268980"/>
                </a:xfrm>
              </p:grpSpPr>
              <p:sp>
                <p:nvSpPr>
                  <p:cNvPr id="260" name="楕円 259">
                    <a:extLst>
                      <a:ext uri="{FF2B5EF4-FFF2-40B4-BE49-F238E27FC236}">
                        <a16:creationId xmlns:a16="http://schemas.microsoft.com/office/drawing/2014/main" id="{5E5CD880-C929-4C76-B610-12F9D4C8922A}"/>
                      </a:ext>
                    </a:extLst>
                  </p:cNvPr>
                  <p:cNvSpPr/>
                  <p:nvPr/>
                </p:nvSpPr>
                <p:spPr bwMode="auto">
                  <a:xfrm>
                    <a:off x="2731770" y="1405890"/>
                    <a:ext cx="3154680" cy="3268980"/>
                  </a:xfrm>
                  <a:prstGeom prst="ellipse">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261" name="直線コネクタ 260">
                    <a:extLst>
                      <a:ext uri="{FF2B5EF4-FFF2-40B4-BE49-F238E27FC236}">
                        <a16:creationId xmlns:a16="http://schemas.microsoft.com/office/drawing/2014/main" id="{70FC1BF2-BE3C-43BF-A9ED-C74DAB7AD10F}"/>
                      </a:ext>
                    </a:extLst>
                  </p:cNvPr>
                  <p:cNvCxnSpPr>
                    <a:stCxn id="260" idx="0"/>
                    <a:endCxn id="260" idx="4"/>
                  </p:cNvCxnSpPr>
                  <p:nvPr/>
                </p:nvCxnSpPr>
                <p:spPr bwMode="auto">
                  <a:xfrm>
                    <a:off x="4309110" y="1405890"/>
                    <a:ext cx="0" cy="32689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 name="直線コネクタ 261">
                    <a:extLst>
                      <a:ext uri="{FF2B5EF4-FFF2-40B4-BE49-F238E27FC236}">
                        <a16:creationId xmlns:a16="http://schemas.microsoft.com/office/drawing/2014/main" id="{CE328913-722F-45F2-8916-80CC6D7DBA8B}"/>
                      </a:ext>
                    </a:extLst>
                  </p:cNvPr>
                  <p:cNvCxnSpPr>
                    <a:cxnSpLocks/>
                    <a:stCxn id="260" idx="1"/>
                    <a:endCxn id="260" idx="5"/>
                  </p:cNvCxnSpPr>
                  <p:nvPr/>
                </p:nvCxnSpPr>
                <p:spPr bwMode="auto">
                  <a:xfrm>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 name="直線コネクタ 262">
                    <a:extLst>
                      <a:ext uri="{FF2B5EF4-FFF2-40B4-BE49-F238E27FC236}">
                        <a16:creationId xmlns:a16="http://schemas.microsoft.com/office/drawing/2014/main" id="{D558DDE9-1356-43AA-BD78-5CAED2DFF842}"/>
                      </a:ext>
                    </a:extLst>
                  </p:cNvPr>
                  <p:cNvCxnSpPr>
                    <a:cxnSpLocks/>
                    <a:stCxn id="260" idx="2"/>
                    <a:endCxn id="260" idx="6"/>
                  </p:cNvCxnSpPr>
                  <p:nvPr/>
                </p:nvCxnSpPr>
                <p:spPr bwMode="auto">
                  <a:xfrm>
                    <a:off x="2731770" y="3040380"/>
                    <a:ext cx="31546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 name="直線コネクタ 263">
                    <a:extLst>
                      <a:ext uri="{FF2B5EF4-FFF2-40B4-BE49-F238E27FC236}">
                        <a16:creationId xmlns:a16="http://schemas.microsoft.com/office/drawing/2014/main" id="{2A2D945C-782C-4426-92B3-85DDC98AF09C}"/>
                      </a:ext>
                    </a:extLst>
                  </p:cNvPr>
                  <p:cNvCxnSpPr>
                    <a:cxnSpLocks/>
                    <a:stCxn id="260" idx="3"/>
                    <a:endCxn id="260" idx="7"/>
                  </p:cNvCxnSpPr>
                  <p:nvPr/>
                </p:nvCxnSpPr>
                <p:spPr bwMode="auto">
                  <a:xfrm flipV="1">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55" name="グループ化 254">
                  <a:extLst>
                    <a:ext uri="{FF2B5EF4-FFF2-40B4-BE49-F238E27FC236}">
                      <a16:creationId xmlns:a16="http://schemas.microsoft.com/office/drawing/2014/main" id="{331CA19A-3E26-430A-A04F-F8C81EA5CBBF}"/>
                    </a:ext>
                  </a:extLst>
                </p:cNvPr>
                <p:cNvGrpSpPr/>
                <p:nvPr/>
              </p:nvGrpSpPr>
              <p:grpSpPr>
                <a:xfrm rot="1348648">
                  <a:off x="2721116" y="1417641"/>
                  <a:ext cx="3154680" cy="3268980"/>
                  <a:chOff x="2732610" y="1405890"/>
                  <a:chExt cx="3154680" cy="3268980"/>
                </a:xfrm>
              </p:grpSpPr>
              <p:cxnSp>
                <p:nvCxnSpPr>
                  <p:cNvPr id="256" name="直線コネクタ 255">
                    <a:extLst>
                      <a:ext uri="{FF2B5EF4-FFF2-40B4-BE49-F238E27FC236}">
                        <a16:creationId xmlns:a16="http://schemas.microsoft.com/office/drawing/2014/main" id="{D8BC283A-3730-47C4-813E-C6CA2D678A39}"/>
                      </a:ext>
                    </a:extLst>
                  </p:cNvPr>
                  <p:cNvCxnSpPr>
                    <a:cxnSpLocks/>
                  </p:cNvCxnSpPr>
                  <p:nvPr/>
                </p:nvCxnSpPr>
                <p:spPr bwMode="auto">
                  <a:xfrm>
                    <a:off x="4309110" y="1405890"/>
                    <a:ext cx="0" cy="32689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7" name="直線コネクタ 256">
                    <a:extLst>
                      <a:ext uri="{FF2B5EF4-FFF2-40B4-BE49-F238E27FC236}">
                        <a16:creationId xmlns:a16="http://schemas.microsoft.com/office/drawing/2014/main" id="{986EA886-72DC-4FC4-B6CC-40DDB398A931}"/>
                      </a:ext>
                    </a:extLst>
                  </p:cNvPr>
                  <p:cNvCxnSpPr>
                    <a:cxnSpLocks/>
                  </p:cNvCxnSpPr>
                  <p:nvPr/>
                </p:nvCxnSpPr>
                <p:spPr bwMode="auto">
                  <a:xfrm>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8" name="直線コネクタ 257">
                    <a:extLst>
                      <a:ext uri="{FF2B5EF4-FFF2-40B4-BE49-F238E27FC236}">
                        <a16:creationId xmlns:a16="http://schemas.microsoft.com/office/drawing/2014/main" id="{3DD8D00E-E975-41E9-AB11-EFD2A2E9B40F}"/>
                      </a:ext>
                    </a:extLst>
                  </p:cNvPr>
                  <p:cNvCxnSpPr>
                    <a:cxnSpLocks/>
                  </p:cNvCxnSpPr>
                  <p:nvPr/>
                </p:nvCxnSpPr>
                <p:spPr bwMode="auto">
                  <a:xfrm>
                    <a:off x="2732610" y="3047744"/>
                    <a:ext cx="31546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9" name="直線コネクタ 258">
                    <a:extLst>
                      <a:ext uri="{FF2B5EF4-FFF2-40B4-BE49-F238E27FC236}">
                        <a16:creationId xmlns:a16="http://schemas.microsoft.com/office/drawing/2014/main" id="{894A94EE-062F-495D-9C63-B8F7A1B7BFC6}"/>
                      </a:ext>
                    </a:extLst>
                  </p:cNvPr>
                  <p:cNvCxnSpPr>
                    <a:cxnSpLocks/>
                  </p:cNvCxnSpPr>
                  <p:nvPr/>
                </p:nvCxnSpPr>
                <p:spPr bwMode="auto">
                  <a:xfrm flipV="1">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43" name="グループ化 242">
                <a:extLst>
                  <a:ext uri="{FF2B5EF4-FFF2-40B4-BE49-F238E27FC236}">
                    <a16:creationId xmlns:a16="http://schemas.microsoft.com/office/drawing/2014/main" id="{A121D837-B5DE-4D02-9CDB-7FAE848B6E0F}"/>
                  </a:ext>
                </a:extLst>
              </p:cNvPr>
              <p:cNvGrpSpPr/>
              <p:nvPr/>
            </p:nvGrpSpPr>
            <p:grpSpPr>
              <a:xfrm rot="695325">
                <a:off x="2714602" y="1398497"/>
                <a:ext cx="3168367" cy="3280410"/>
                <a:chOff x="2720340" y="1405890"/>
                <a:chExt cx="3168367" cy="3280410"/>
              </a:xfrm>
            </p:grpSpPr>
            <p:grpSp>
              <p:nvGrpSpPr>
                <p:cNvPr id="244" name="グループ化 243">
                  <a:extLst>
                    <a:ext uri="{FF2B5EF4-FFF2-40B4-BE49-F238E27FC236}">
                      <a16:creationId xmlns:a16="http://schemas.microsoft.com/office/drawing/2014/main" id="{F6D29C7B-2CF8-4902-8CD2-8DEB7A0AA8DD}"/>
                    </a:ext>
                  </a:extLst>
                </p:cNvPr>
                <p:cNvGrpSpPr/>
                <p:nvPr/>
              </p:nvGrpSpPr>
              <p:grpSpPr>
                <a:xfrm>
                  <a:off x="2734027" y="1405890"/>
                  <a:ext cx="3154680" cy="3268980"/>
                  <a:chOff x="2734027" y="1405890"/>
                  <a:chExt cx="3154680" cy="3268980"/>
                </a:xfrm>
              </p:grpSpPr>
              <p:cxnSp>
                <p:nvCxnSpPr>
                  <p:cNvPr id="250" name="直線コネクタ 249">
                    <a:extLst>
                      <a:ext uri="{FF2B5EF4-FFF2-40B4-BE49-F238E27FC236}">
                        <a16:creationId xmlns:a16="http://schemas.microsoft.com/office/drawing/2014/main" id="{2295F656-99F1-4060-89CB-D7429F065B8A}"/>
                      </a:ext>
                    </a:extLst>
                  </p:cNvPr>
                  <p:cNvCxnSpPr>
                    <a:cxnSpLocks/>
                  </p:cNvCxnSpPr>
                  <p:nvPr/>
                </p:nvCxnSpPr>
                <p:spPr bwMode="auto">
                  <a:xfrm>
                    <a:off x="4309110" y="1405890"/>
                    <a:ext cx="0" cy="32689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1" name="直線コネクタ 250">
                    <a:extLst>
                      <a:ext uri="{FF2B5EF4-FFF2-40B4-BE49-F238E27FC236}">
                        <a16:creationId xmlns:a16="http://schemas.microsoft.com/office/drawing/2014/main" id="{9E978CC2-5C54-4BAE-A71F-AEE9C3818CAD}"/>
                      </a:ext>
                    </a:extLst>
                  </p:cNvPr>
                  <p:cNvCxnSpPr>
                    <a:cxnSpLocks/>
                  </p:cNvCxnSpPr>
                  <p:nvPr/>
                </p:nvCxnSpPr>
                <p:spPr bwMode="auto">
                  <a:xfrm>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2" name="直線コネクタ 251">
                    <a:extLst>
                      <a:ext uri="{FF2B5EF4-FFF2-40B4-BE49-F238E27FC236}">
                        <a16:creationId xmlns:a16="http://schemas.microsoft.com/office/drawing/2014/main" id="{E0067EE6-E000-4827-980C-C3A84F9EF612}"/>
                      </a:ext>
                    </a:extLst>
                  </p:cNvPr>
                  <p:cNvCxnSpPr>
                    <a:cxnSpLocks/>
                  </p:cNvCxnSpPr>
                  <p:nvPr/>
                </p:nvCxnSpPr>
                <p:spPr bwMode="auto">
                  <a:xfrm>
                    <a:off x="2734027" y="3047658"/>
                    <a:ext cx="31546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3" name="直線コネクタ 252">
                    <a:extLst>
                      <a:ext uri="{FF2B5EF4-FFF2-40B4-BE49-F238E27FC236}">
                        <a16:creationId xmlns:a16="http://schemas.microsoft.com/office/drawing/2014/main" id="{230303AE-C164-4F2D-BCFE-5B6C4FDB43BB}"/>
                      </a:ext>
                    </a:extLst>
                  </p:cNvPr>
                  <p:cNvCxnSpPr>
                    <a:cxnSpLocks/>
                  </p:cNvCxnSpPr>
                  <p:nvPr/>
                </p:nvCxnSpPr>
                <p:spPr bwMode="auto">
                  <a:xfrm flipV="1">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5" name="グループ化 244">
                  <a:extLst>
                    <a:ext uri="{FF2B5EF4-FFF2-40B4-BE49-F238E27FC236}">
                      <a16:creationId xmlns:a16="http://schemas.microsoft.com/office/drawing/2014/main" id="{DDF72284-45A6-445C-BC8D-494601F5F9A4}"/>
                    </a:ext>
                  </a:extLst>
                </p:cNvPr>
                <p:cNvGrpSpPr/>
                <p:nvPr/>
              </p:nvGrpSpPr>
              <p:grpSpPr>
                <a:xfrm rot="1348648">
                  <a:off x="2720340" y="1417320"/>
                  <a:ext cx="3154680" cy="3268980"/>
                  <a:chOff x="2731770" y="1405890"/>
                  <a:chExt cx="3154680" cy="3268980"/>
                </a:xfrm>
              </p:grpSpPr>
              <p:cxnSp>
                <p:nvCxnSpPr>
                  <p:cNvPr id="246" name="直線コネクタ 245">
                    <a:extLst>
                      <a:ext uri="{FF2B5EF4-FFF2-40B4-BE49-F238E27FC236}">
                        <a16:creationId xmlns:a16="http://schemas.microsoft.com/office/drawing/2014/main" id="{5B963CFB-6686-41AD-AA52-E323298AEAF4}"/>
                      </a:ext>
                    </a:extLst>
                  </p:cNvPr>
                  <p:cNvCxnSpPr>
                    <a:cxnSpLocks/>
                  </p:cNvCxnSpPr>
                  <p:nvPr/>
                </p:nvCxnSpPr>
                <p:spPr bwMode="auto">
                  <a:xfrm>
                    <a:off x="4309110" y="1405890"/>
                    <a:ext cx="0" cy="32689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7" name="直線コネクタ 246">
                    <a:extLst>
                      <a:ext uri="{FF2B5EF4-FFF2-40B4-BE49-F238E27FC236}">
                        <a16:creationId xmlns:a16="http://schemas.microsoft.com/office/drawing/2014/main" id="{CDF9DC1A-C1D4-47F3-BE1F-BA3ACD304C98}"/>
                      </a:ext>
                    </a:extLst>
                  </p:cNvPr>
                  <p:cNvCxnSpPr>
                    <a:cxnSpLocks/>
                  </p:cNvCxnSpPr>
                  <p:nvPr/>
                </p:nvCxnSpPr>
                <p:spPr bwMode="auto">
                  <a:xfrm>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直線コネクタ 247">
                    <a:extLst>
                      <a:ext uri="{FF2B5EF4-FFF2-40B4-BE49-F238E27FC236}">
                        <a16:creationId xmlns:a16="http://schemas.microsoft.com/office/drawing/2014/main" id="{5AA1EE99-8C3D-48F0-A881-3F604AF9D979}"/>
                      </a:ext>
                    </a:extLst>
                  </p:cNvPr>
                  <p:cNvCxnSpPr>
                    <a:cxnSpLocks/>
                  </p:cNvCxnSpPr>
                  <p:nvPr/>
                </p:nvCxnSpPr>
                <p:spPr bwMode="auto">
                  <a:xfrm>
                    <a:off x="2731770" y="3040380"/>
                    <a:ext cx="31546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9" name="直線コネクタ 248">
                    <a:extLst>
                      <a:ext uri="{FF2B5EF4-FFF2-40B4-BE49-F238E27FC236}">
                        <a16:creationId xmlns:a16="http://schemas.microsoft.com/office/drawing/2014/main" id="{EA84DFC0-C34C-45C5-9465-88C68B69F57B}"/>
                      </a:ext>
                    </a:extLst>
                  </p:cNvPr>
                  <p:cNvCxnSpPr>
                    <a:cxnSpLocks/>
                  </p:cNvCxnSpPr>
                  <p:nvPr/>
                </p:nvCxnSpPr>
                <p:spPr bwMode="auto">
                  <a:xfrm flipV="1">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sp>
        <p:nvSpPr>
          <p:cNvPr id="19" name="フリーフォーム: 図形 18">
            <a:extLst>
              <a:ext uri="{FF2B5EF4-FFF2-40B4-BE49-F238E27FC236}">
                <a16:creationId xmlns:a16="http://schemas.microsoft.com/office/drawing/2014/main" id="{3A838E4D-42ED-4B23-85CA-E55A176FC88C}"/>
              </a:ext>
            </a:extLst>
          </p:cNvPr>
          <p:cNvSpPr/>
          <p:nvPr/>
        </p:nvSpPr>
        <p:spPr bwMode="auto">
          <a:xfrm>
            <a:off x="4477383" y="2193548"/>
            <a:ext cx="1306827" cy="944596"/>
          </a:xfrm>
          <a:custGeom>
            <a:avLst/>
            <a:gdLst>
              <a:gd name="connsiteX0" fmla="*/ 1287780 w 1287780"/>
              <a:gd name="connsiteY0" fmla="*/ 0 h 1014871"/>
              <a:gd name="connsiteX1" fmla="*/ 556260 w 1287780"/>
              <a:gd name="connsiteY1" fmla="*/ 944880 h 1014871"/>
              <a:gd name="connsiteX2" fmla="*/ 7620 w 1287780"/>
              <a:gd name="connsiteY2" fmla="*/ 944880 h 1014871"/>
              <a:gd name="connsiteX3" fmla="*/ 0 w 1287780"/>
              <a:gd name="connsiteY3" fmla="*/ 944880 h 1014871"/>
              <a:gd name="connsiteX0" fmla="*/ 1287780 w 1287780"/>
              <a:gd name="connsiteY0" fmla="*/ 0 h 976914"/>
              <a:gd name="connsiteX1" fmla="*/ 995181 w 1287780"/>
              <a:gd name="connsiteY1" fmla="*/ 512416 h 976914"/>
              <a:gd name="connsiteX2" fmla="*/ 556260 w 1287780"/>
              <a:gd name="connsiteY2" fmla="*/ 944880 h 976914"/>
              <a:gd name="connsiteX3" fmla="*/ 7620 w 1287780"/>
              <a:gd name="connsiteY3" fmla="*/ 944880 h 976914"/>
              <a:gd name="connsiteX4" fmla="*/ 0 w 1287780"/>
              <a:gd name="connsiteY4" fmla="*/ 944880 h 976914"/>
              <a:gd name="connsiteX0" fmla="*/ 1292666 w 1292666"/>
              <a:gd name="connsiteY0" fmla="*/ 0 h 948238"/>
              <a:gd name="connsiteX1" fmla="*/ 995181 w 1292666"/>
              <a:gd name="connsiteY1" fmla="*/ 483740 h 948238"/>
              <a:gd name="connsiteX2" fmla="*/ 556260 w 1292666"/>
              <a:gd name="connsiteY2" fmla="*/ 916204 h 948238"/>
              <a:gd name="connsiteX3" fmla="*/ 7620 w 1292666"/>
              <a:gd name="connsiteY3" fmla="*/ 916204 h 948238"/>
              <a:gd name="connsiteX4" fmla="*/ 0 w 1292666"/>
              <a:gd name="connsiteY4" fmla="*/ 916204 h 948238"/>
              <a:gd name="connsiteX0" fmla="*/ 1292666 w 1292666"/>
              <a:gd name="connsiteY0" fmla="*/ 0 h 948238"/>
              <a:gd name="connsiteX1" fmla="*/ 995181 w 1292666"/>
              <a:gd name="connsiteY1" fmla="*/ 483740 h 948238"/>
              <a:gd name="connsiteX2" fmla="*/ 556260 w 1292666"/>
              <a:gd name="connsiteY2" fmla="*/ 916204 h 948238"/>
              <a:gd name="connsiteX3" fmla="*/ 7620 w 1292666"/>
              <a:gd name="connsiteY3" fmla="*/ 916204 h 948238"/>
              <a:gd name="connsiteX4" fmla="*/ 0 w 1292666"/>
              <a:gd name="connsiteY4" fmla="*/ 916204 h 948238"/>
              <a:gd name="connsiteX0" fmla="*/ 1292666 w 1292666"/>
              <a:gd name="connsiteY0" fmla="*/ 0 h 916285"/>
              <a:gd name="connsiteX1" fmla="*/ 995181 w 1292666"/>
              <a:gd name="connsiteY1" fmla="*/ 483740 h 916285"/>
              <a:gd name="connsiteX2" fmla="*/ 502511 w 1292666"/>
              <a:gd name="connsiteY2" fmla="*/ 849290 h 916285"/>
              <a:gd name="connsiteX3" fmla="*/ 7620 w 1292666"/>
              <a:gd name="connsiteY3" fmla="*/ 916204 h 916285"/>
              <a:gd name="connsiteX4" fmla="*/ 0 w 1292666"/>
              <a:gd name="connsiteY4" fmla="*/ 916204 h 916285"/>
              <a:gd name="connsiteX0" fmla="*/ 1292666 w 1292666"/>
              <a:gd name="connsiteY0" fmla="*/ 0 h 916204"/>
              <a:gd name="connsiteX1" fmla="*/ 995181 w 1292666"/>
              <a:gd name="connsiteY1" fmla="*/ 483740 h 916204"/>
              <a:gd name="connsiteX2" fmla="*/ 502511 w 1292666"/>
              <a:gd name="connsiteY2" fmla="*/ 849290 h 916204"/>
              <a:gd name="connsiteX3" fmla="*/ 7620 w 1292666"/>
              <a:gd name="connsiteY3" fmla="*/ 916204 h 916204"/>
              <a:gd name="connsiteX4" fmla="*/ 0 w 1292666"/>
              <a:gd name="connsiteY4" fmla="*/ 916204 h 916204"/>
              <a:gd name="connsiteX0" fmla="*/ 1292666 w 1292666"/>
              <a:gd name="connsiteY0" fmla="*/ 0 h 928472"/>
              <a:gd name="connsiteX1" fmla="*/ 995181 w 1292666"/>
              <a:gd name="connsiteY1" fmla="*/ 483740 h 928472"/>
              <a:gd name="connsiteX2" fmla="*/ 502511 w 1292666"/>
              <a:gd name="connsiteY2" fmla="*/ 849290 h 928472"/>
              <a:gd name="connsiteX3" fmla="*/ 243991 w 1292666"/>
              <a:gd name="connsiteY3" fmla="*/ 925469 h 928472"/>
              <a:gd name="connsiteX4" fmla="*/ 7620 w 1292666"/>
              <a:gd name="connsiteY4" fmla="*/ 916204 h 928472"/>
              <a:gd name="connsiteX5" fmla="*/ 0 w 1292666"/>
              <a:gd name="connsiteY5" fmla="*/ 916204 h 928472"/>
              <a:gd name="connsiteX0" fmla="*/ 1292666 w 1292666"/>
              <a:gd name="connsiteY0" fmla="*/ 0 h 933835"/>
              <a:gd name="connsiteX1" fmla="*/ 995181 w 1292666"/>
              <a:gd name="connsiteY1" fmla="*/ 483740 h 933835"/>
              <a:gd name="connsiteX2" fmla="*/ 502511 w 1292666"/>
              <a:gd name="connsiteY2" fmla="*/ 849290 h 933835"/>
              <a:gd name="connsiteX3" fmla="*/ 196226 w 1292666"/>
              <a:gd name="connsiteY3" fmla="*/ 931309 h 933835"/>
              <a:gd name="connsiteX4" fmla="*/ 7620 w 1292666"/>
              <a:gd name="connsiteY4" fmla="*/ 916204 h 933835"/>
              <a:gd name="connsiteX5" fmla="*/ 0 w 1292666"/>
              <a:gd name="connsiteY5" fmla="*/ 916204 h 933835"/>
              <a:gd name="connsiteX0" fmla="*/ 1289680 w 1289680"/>
              <a:gd name="connsiteY0" fmla="*/ 0 h 933835"/>
              <a:gd name="connsiteX1" fmla="*/ 992195 w 1289680"/>
              <a:gd name="connsiteY1" fmla="*/ 483740 h 933835"/>
              <a:gd name="connsiteX2" fmla="*/ 499525 w 1289680"/>
              <a:gd name="connsiteY2" fmla="*/ 849290 h 933835"/>
              <a:gd name="connsiteX3" fmla="*/ 193240 w 1289680"/>
              <a:gd name="connsiteY3" fmla="*/ 931309 h 933835"/>
              <a:gd name="connsiteX4" fmla="*/ 4634 w 1289680"/>
              <a:gd name="connsiteY4" fmla="*/ 916204 h 933835"/>
              <a:gd name="connsiteX5" fmla="*/ 0 w 1289680"/>
              <a:gd name="connsiteY5" fmla="*/ 907445 h 933835"/>
              <a:gd name="connsiteX0" fmla="*/ 1289680 w 1289680"/>
              <a:gd name="connsiteY0" fmla="*/ 0 h 933835"/>
              <a:gd name="connsiteX1" fmla="*/ 992195 w 1289680"/>
              <a:gd name="connsiteY1" fmla="*/ 483740 h 933835"/>
              <a:gd name="connsiteX2" fmla="*/ 499525 w 1289680"/>
              <a:gd name="connsiteY2" fmla="*/ 849290 h 933835"/>
              <a:gd name="connsiteX3" fmla="*/ 193240 w 1289680"/>
              <a:gd name="connsiteY3" fmla="*/ 931309 h 933835"/>
              <a:gd name="connsiteX4" fmla="*/ 4634 w 1289680"/>
              <a:gd name="connsiteY4" fmla="*/ 916204 h 933835"/>
              <a:gd name="connsiteX5" fmla="*/ 0 w 1289680"/>
              <a:gd name="connsiteY5" fmla="*/ 907445 h 933835"/>
              <a:gd name="connsiteX0" fmla="*/ 1289680 w 1289680"/>
              <a:gd name="connsiteY0" fmla="*/ 0 h 933835"/>
              <a:gd name="connsiteX1" fmla="*/ 992195 w 1289680"/>
              <a:gd name="connsiteY1" fmla="*/ 483740 h 933835"/>
              <a:gd name="connsiteX2" fmla="*/ 499525 w 1289680"/>
              <a:gd name="connsiteY2" fmla="*/ 849290 h 933835"/>
              <a:gd name="connsiteX3" fmla="*/ 193240 w 1289680"/>
              <a:gd name="connsiteY3" fmla="*/ 931309 h 933835"/>
              <a:gd name="connsiteX4" fmla="*/ 4634 w 1289680"/>
              <a:gd name="connsiteY4" fmla="*/ 916204 h 933835"/>
              <a:gd name="connsiteX5" fmla="*/ 0 w 1289680"/>
              <a:gd name="connsiteY5" fmla="*/ 907445 h 933835"/>
              <a:gd name="connsiteX0" fmla="*/ 1289680 w 1289680"/>
              <a:gd name="connsiteY0" fmla="*/ 0 h 933835"/>
              <a:gd name="connsiteX1" fmla="*/ 992195 w 1289680"/>
              <a:gd name="connsiteY1" fmla="*/ 483740 h 933835"/>
              <a:gd name="connsiteX2" fmla="*/ 499525 w 1289680"/>
              <a:gd name="connsiteY2" fmla="*/ 849290 h 933835"/>
              <a:gd name="connsiteX3" fmla="*/ 193240 w 1289680"/>
              <a:gd name="connsiteY3" fmla="*/ 931309 h 933835"/>
              <a:gd name="connsiteX4" fmla="*/ 4634 w 1289680"/>
              <a:gd name="connsiteY4" fmla="*/ 916204 h 933835"/>
              <a:gd name="connsiteX5" fmla="*/ 0 w 1289680"/>
              <a:gd name="connsiteY5" fmla="*/ 907445 h 933835"/>
              <a:gd name="connsiteX0" fmla="*/ 1292665 w 1292665"/>
              <a:gd name="connsiteY0" fmla="*/ 0 h 933835"/>
              <a:gd name="connsiteX1" fmla="*/ 995180 w 1292665"/>
              <a:gd name="connsiteY1" fmla="*/ 483740 h 933835"/>
              <a:gd name="connsiteX2" fmla="*/ 502510 w 1292665"/>
              <a:gd name="connsiteY2" fmla="*/ 849290 h 933835"/>
              <a:gd name="connsiteX3" fmla="*/ 196225 w 1292665"/>
              <a:gd name="connsiteY3" fmla="*/ 931309 h 933835"/>
              <a:gd name="connsiteX4" fmla="*/ 7619 w 1292665"/>
              <a:gd name="connsiteY4" fmla="*/ 916204 h 933835"/>
              <a:gd name="connsiteX5" fmla="*/ 0 w 1292665"/>
              <a:gd name="connsiteY5" fmla="*/ 904524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34174 w 1285046"/>
              <a:gd name="connsiteY5" fmla="*/ 81108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34174 w 1285046"/>
              <a:gd name="connsiteY5" fmla="*/ 81108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34174 w 1285046"/>
              <a:gd name="connsiteY5" fmla="*/ 79648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25218 w 1285046"/>
              <a:gd name="connsiteY5" fmla="*/ 79064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25218 w 1285046"/>
              <a:gd name="connsiteY5" fmla="*/ 79064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0" fmla="*/ 1308927 w 1308927"/>
              <a:gd name="connsiteY0" fmla="*/ 0 h 933349"/>
              <a:gd name="connsiteX1" fmla="*/ 1011442 w 1308927"/>
              <a:gd name="connsiteY1" fmla="*/ 483740 h 933349"/>
              <a:gd name="connsiteX2" fmla="*/ 518772 w 1308927"/>
              <a:gd name="connsiteY2" fmla="*/ 849290 h 933349"/>
              <a:gd name="connsiteX3" fmla="*/ 212487 w 1308927"/>
              <a:gd name="connsiteY3" fmla="*/ 931309 h 933349"/>
              <a:gd name="connsiteX4" fmla="*/ 0 w 1308927"/>
              <a:gd name="connsiteY4" fmla="*/ 907444 h 933349"/>
              <a:gd name="connsiteX0" fmla="*/ 1308927 w 1308927"/>
              <a:gd name="connsiteY0" fmla="*/ 0 h 936517"/>
              <a:gd name="connsiteX1" fmla="*/ 1011442 w 1308927"/>
              <a:gd name="connsiteY1" fmla="*/ 483740 h 936517"/>
              <a:gd name="connsiteX2" fmla="*/ 518772 w 1308927"/>
              <a:gd name="connsiteY2" fmla="*/ 849290 h 936517"/>
              <a:gd name="connsiteX3" fmla="*/ 212487 w 1308927"/>
              <a:gd name="connsiteY3" fmla="*/ 931309 h 936517"/>
              <a:gd name="connsiteX4" fmla="*/ 0 w 1308927"/>
              <a:gd name="connsiteY4" fmla="*/ 907444 h 936517"/>
              <a:gd name="connsiteX0" fmla="*/ 1326838 w 1326838"/>
              <a:gd name="connsiteY0" fmla="*/ 0 h 938100"/>
              <a:gd name="connsiteX1" fmla="*/ 1029353 w 1326838"/>
              <a:gd name="connsiteY1" fmla="*/ 483740 h 938100"/>
              <a:gd name="connsiteX2" fmla="*/ 536683 w 1326838"/>
              <a:gd name="connsiteY2" fmla="*/ 849290 h 938100"/>
              <a:gd name="connsiteX3" fmla="*/ 230398 w 1326838"/>
              <a:gd name="connsiteY3" fmla="*/ 931309 h 938100"/>
              <a:gd name="connsiteX4" fmla="*/ 0 w 1326838"/>
              <a:gd name="connsiteY4" fmla="*/ 913285 h 9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838" h="938100">
                <a:moveTo>
                  <a:pt x="1326838" y="0"/>
                </a:moveTo>
                <a:cubicBezTo>
                  <a:pt x="1293546" y="108503"/>
                  <a:pt x="1151273" y="326260"/>
                  <a:pt x="1029353" y="483740"/>
                </a:cubicBezTo>
                <a:cubicBezTo>
                  <a:pt x="907433" y="641220"/>
                  <a:pt x="669842" y="774695"/>
                  <a:pt x="536683" y="849290"/>
                </a:cubicBezTo>
                <a:cubicBezTo>
                  <a:pt x="403524" y="923885"/>
                  <a:pt x="312880" y="920157"/>
                  <a:pt x="230398" y="931309"/>
                </a:cubicBezTo>
                <a:cubicBezTo>
                  <a:pt x="147916" y="942461"/>
                  <a:pt x="25739" y="942083"/>
                  <a:pt x="0" y="913285"/>
                </a:cubicBezTo>
              </a:path>
            </a:pathLst>
          </a:cu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265" name="フリーフォーム: 図形 264">
            <a:extLst>
              <a:ext uri="{FF2B5EF4-FFF2-40B4-BE49-F238E27FC236}">
                <a16:creationId xmlns:a16="http://schemas.microsoft.com/office/drawing/2014/main" id="{1D0A9DDA-1B86-437C-827B-DA3F09E7EE82}"/>
              </a:ext>
            </a:extLst>
          </p:cNvPr>
          <p:cNvSpPr/>
          <p:nvPr/>
        </p:nvSpPr>
        <p:spPr bwMode="auto">
          <a:xfrm>
            <a:off x="4468211" y="3108687"/>
            <a:ext cx="1581496" cy="497179"/>
          </a:xfrm>
          <a:custGeom>
            <a:avLst/>
            <a:gdLst>
              <a:gd name="connsiteX0" fmla="*/ 1287780 w 1287780"/>
              <a:gd name="connsiteY0" fmla="*/ 0 h 1014871"/>
              <a:gd name="connsiteX1" fmla="*/ 556260 w 1287780"/>
              <a:gd name="connsiteY1" fmla="*/ 944880 h 1014871"/>
              <a:gd name="connsiteX2" fmla="*/ 7620 w 1287780"/>
              <a:gd name="connsiteY2" fmla="*/ 944880 h 1014871"/>
              <a:gd name="connsiteX3" fmla="*/ 0 w 1287780"/>
              <a:gd name="connsiteY3" fmla="*/ 944880 h 1014871"/>
              <a:gd name="connsiteX0" fmla="*/ 1287780 w 1287780"/>
              <a:gd name="connsiteY0" fmla="*/ 0 h 976914"/>
              <a:gd name="connsiteX1" fmla="*/ 995181 w 1287780"/>
              <a:gd name="connsiteY1" fmla="*/ 512416 h 976914"/>
              <a:gd name="connsiteX2" fmla="*/ 556260 w 1287780"/>
              <a:gd name="connsiteY2" fmla="*/ 944880 h 976914"/>
              <a:gd name="connsiteX3" fmla="*/ 7620 w 1287780"/>
              <a:gd name="connsiteY3" fmla="*/ 944880 h 976914"/>
              <a:gd name="connsiteX4" fmla="*/ 0 w 1287780"/>
              <a:gd name="connsiteY4" fmla="*/ 944880 h 976914"/>
              <a:gd name="connsiteX0" fmla="*/ 1292666 w 1292666"/>
              <a:gd name="connsiteY0" fmla="*/ 0 h 948238"/>
              <a:gd name="connsiteX1" fmla="*/ 995181 w 1292666"/>
              <a:gd name="connsiteY1" fmla="*/ 483740 h 948238"/>
              <a:gd name="connsiteX2" fmla="*/ 556260 w 1292666"/>
              <a:gd name="connsiteY2" fmla="*/ 916204 h 948238"/>
              <a:gd name="connsiteX3" fmla="*/ 7620 w 1292666"/>
              <a:gd name="connsiteY3" fmla="*/ 916204 h 948238"/>
              <a:gd name="connsiteX4" fmla="*/ 0 w 1292666"/>
              <a:gd name="connsiteY4" fmla="*/ 916204 h 948238"/>
              <a:gd name="connsiteX0" fmla="*/ 1292666 w 1292666"/>
              <a:gd name="connsiteY0" fmla="*/ 0 h 948238"/>
              <a:gd name="connsiteX1" fmla="*/ 995181 w 1292666"/>
              <a:gd name="connsiteY1" fmla="*/ 483740 h 948238"/>
              <a:gd name="connsiteX2" fmla="*/ 556260 w 1292666"/>
              <a:gd name="connsiteY2" fmla="*/ 916204 h 948238"/>
              <a:gd name="connsiteX3" fmla="*/ 7620 w 1292666"/>
              <a:gd name="connsiteY3" fmla="*/ 916204 h 948238"/>
              <a:gd name="connsiteX4" fmla="*/ 0 w 1292666"/>
              <a:gd name="connsiteY4" fmla="*/ 916204 h 948238"/>
              <a:gd name="connsiteX0" fmla="*/ 1292666 w 1292666"/>
              <a:gd name="connsiteY0" fmla="*/ 0 h 916285"/>
              <a:gd name="connsiteX1" fmla="*/ 995181 w 1292666"/>
              <a:gd name="connsiteY1" fmla="*/ 483740 h 916285"/>
              <a:gd name="connsiteX2" fmla="*/ 502511 w 1292666"/>
              <a:gd name="connsiteY2" fmla="*/ 849290 h 916285"/>
              <a:gd name="connsiteX3" fmla="*/ 7620 w 1292666"/>
              <a:gd name="connsiteY3" fmla="*/ 916204 h 916285"/>
              <a:gd name="connsiteX4" fmla="*/ 0 w 1292666"/>
              <a:gd name="connsiteY4" fmla="*/ 916204 h 916285"/>
              <a:gd name="connsiteX0" fmla="*/ 1292666 w 1292666"/>
              <a:gd name="connsiteY0" fmla="*/ 0 h 916204"/>
              <a:gd name="connsiteX1" fmla="*/ 995181 w 1292666"/>
              <a:gd name="connsiteY1" fmla="*/ 483740 h 916204"/>
              <a:gd name="connsiteX2" fmla="*/ 502511 w 1292666"/>
              <a:gd name="connsiteY2" fmla="*/ 849290 h 916204"/>
              <a:gd name="connsiteX3" fmla="*/ 7620 w 1292666"/>
              <a:gd name="connsiteY3" fmla="*/ 916204 h 916204"/>
              <a:gd name="connsiteX4" fmla="*/ 0 w 1292666"/>
              <a:gd name="connsiteY4" fmla="*/ 916204 h 916204"/>
              <a:gd name="connsiteX0" fmla="*/ 1292666 w 1292666"/>
              <a:gd name="connsiteY0" fmla="*/ 0 h 928472"/>
              <a:gd name="connsiteX1" fmla="*/ 995181 w 1292666"/>
              <a:gd name="connsiteY1" fmla="*/ 483740 h 928472"/>
              <a:gd name="connsiteX2" fmla="*/ 502511 w 1292666"/>
              <a:gd name="connsiteY2" fmla="*/ 849290 h 928472"/>
              <a:gd name="connsiteX3" fmla="*/ 243991 w 1292666"/>
              <a:gd name="connsiteY3" fmla="*/ 925469 h 928472"/>
              <a:gd name="connsiteX4" fmla="*/ 7620 w 1292666"/>
              <a:gd name="connsiteY4" fmla="*/ 916204 h 928472"/>
              <a:gd name="connsiteX5" fmla="*/ 0 w 1292666"/>
              <a:gd name="connsiteY5" fmla="*/ 916204 h 928472"/>
              <a:gd name="connsiteX0" fmla="*/ 1292666 w 1292666"/>
              <a:gd name="connsiteY0" fmla="*/ 0 h 933835"/>
              <a:gd name="connsiteX1" fmla="*/ 995181 w 1292666"/>
              <a:gd name="connsiteY1" fmla="*/ 483740 h 933835"/>
              <a:gd name="connsiteX2" fmla="*/ 502511 w 1292666"/>
              <a:gd name="connsiteY2" fmla="*/ 849290 h 933835"/>
              <a:gd name="connsiteX3" fmla="*/ 196226 w 1292666"/>
              <a:gd name="connsiteY3" fmla="*/ 931309 h 933835"/>
              <a:gd name="connsiteX4" fmla="*/ 7620 w 1292666"/>
              <a:gd name="connsiteY4" fmla="*/ 916204 h 933835"/>
              <a:gd name="connsiteX5" fmla="*/ 0 w 1292666"/>
              <a:gd name="connsiteY5" fmla="*/ 916204 h 933835"/>
              <a:gd name="connsiteX0" fmla="*/ 1289680 w 1289680"/>
              <a:gd name="connsiteY0" fmla="*/ 0 h 933835"/>
              <a:gd name="connsiteX1" fmla="*/ 992195 w 1289680"/>
              <a:gd name="connsiteY1" fmla="*/ 483740 h 933835"/>
              <a:gd name="connsiteX2" fmla="*/ 499525 w 1289680"/>
              <a:gd name="connsiteY2" fmla="*/ 849290 h 933835"/>
              <a:gd name="connsiteX3" fmla="*/ 193240 w 1289680"/>
              <a:gd name="connsiteY3" fmla="*/ 931309 h 933835"/>
              <a:gd name="connsiteX4" fmla="*/ 4634 w 1289680"/>
              <a:gd name="connsiteY4" fmla="*/ 916204 h 933835"/>
              <a:gd name="connsiteX5" fmla="*/ 0 w 1289680"/>
              <a:gd name="connsiteY5" fmla="*/ 907445 h 933835"/>
              <a:gd name="connsiteX0" fmla="*/ 1289680 w 1289680"/>
              <a:gd name="connsiteY0" fmla="*/ 0 h 933835"/>
              <a:gd name="connsiteX1" fmla="*/ 992195 w 1289680"/>
              <a:gd name="connsiteY1" fmla="*/ 483740 h 933835"/>
              <a:gd name="connsiteX2" fmla="*/ 499525 w 1289680"/>
              <a:gd name="connsiteY2" fmla="*/ 849290 h 933835"/>
              <a:gd name="connsiteX3" fmla="*/ 193240 w 1289680"/>
              <a:gd name="connsiteY3" fmla="*/ 931309 h 933835"/>
              <a:gd name="connsiteX4" fmla="*/ 4634 w 1289680"/>
              <a:gd name="connsiteY4" fmla="*/ 916204 h 933835"/>
              <a:gd name="connsiteX5" fmla="*/ 0 w 1289680"/>
              <a:gd name="connsiteY5" fmla="*/ 907445 h 933835"/>
              <a:gd name="connsiteX0" fmla="*/ 1289680 w 1289680"/>
              <a:gd name="connsiteY0" fmla="*/ 0 h 933835"/>
              <a:gd name="connsiteX1" fmla="*/ 992195 w 1289680"/>
              <a:gd name="connsiteY1" fmla="*/ 483740 h 933835"/>
              <a:gd name="connsiteX2" fmla="*/ 499525 w 1289680"/>
              <a:gd name="connsiteY2" fmla="*/ 849290 h 933835"/>
              <a:gd name="connsiteX3" fmla="*/ 193240 w 1289680"/>
              <a:gd name="connsiteY3" fmla="*/ 931309 h 933835"/>
              <a:gd name="connsiteX4" fmla="*/ 4634 w 1289680"/>
              <a:gd name="connsiteY4" fmla="*/ 916204 h 933835"/>
              <a:gd name="connsiteX5" fmla="*/ 0 w 1289680"/>
              <a:gd name="connsiteY5" fmla="*/ 907445 h 933835"/>
              <a:gd name="connsiteX0" fmla="*/ 1289680 w 1289680"/>
              <a:gd name="connsiteY0" fmla="*/ 0 h 933835"/>
              <a:gd name="connsiteX1" fmla="*/ 992195 w 1289680"/>
              <a:gd name="connsiteY1" fmla="*/ 483740 h 933835"/>
              <a:gd name="connsiteX2" fmla="*/ 499525 w 1289680"/>
              <a:gd name="connsiteY2" fmla="*/ 849290 h 933835"/>
              <a:gd name="connsiteX3" fmla="*/ 193240 w 1289680"/>
              <a:gd name="connsiteY3" fmla="*/ 931309 h 933835"/>
              <a:gd name="connsiteX4" fmla="*/ 4634 w 1289680"/>
              <a:gd name="connsiteY4" fmla="*/ 916204 h 933835"/>
              <a:gd name="connsiteX5" fmla="*/ 0 w 1289680"/>
              <a:gd name="connsiteY5" fmla="*/ 907445 h 933835"/>
              <a:gd name="connsiteX0" fmla="*/ 1292665 w 1292665"/>
              <a:gd name="connsiteY0" fmla="*/ 0 h 933835"/>
              <a:gd name="connsiteX1" fmla="*/ 995180 w 1292665"/>
              <a:gd name="connsiteY1" fmla="*/ 483740 h 933835"/>
              <a:gd name="connsiteX2" fmla="*/ 502510 w 1292665"/>
              <a:gd name="connsiteY2" fmla="*/ 849290 h 933835"/>
              <a:gd name="connsiteX3" fmla="*/ 196225 w 1292665"/>
              <a:gd name="connsiteY3" fmla="*/ 931309 h 933835"/>
              <a:gd name="connsiteX4" fmla="*/ 7619 w 1292665"/>
              <a:gd name="connsiteY4" fmla="*/ 916204 h 933835"/>
              <a:gd name="connsiteX5" fmla="*/ 0 w 1292665"/>
              <a:gd name="connsiteY5" fmla="*/ 904524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34174 w 1285046"/>
              <a:gd name="connsiteY5" fmla="*/ 81108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34174 w 1285046"/>
              <a:gd name="connsiteY5" fmla="*/ 81108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34174 w 1285046"/>
              <a:gd name="connsiteY5" fmla="*/ 79648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25218 w 1285046"/>
              <a:gd name="connsiteY5" fmla="*/ 79064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25218 w 1285046"/>
              <a:gd name="connsiteY5" fmla="*/ 79064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0" fmla="*/ 1308927 w 1308927"/>
              <a:gd name="connsiteY0" fmla="*/ 0 h 933349"/>
              <a:gd name="connsiteX1" fmla="*/ 1011442 w 1308927"/>
              <a:gd name="connsiteY1" fmla="*/ 483740 h 933349"/>
              <a:gd name="connsiteX2" fmla="*/ 518772 w 1308927"/>
              <a:gd name="connsiteY2" fmla="*/ 849290 h 933349"/>
              <a:gd name="connsiteX3" fmla="*/ 212487 w 1308927"/>
              <a:gd name="connsiteY3" fmla="*/ 931309 h 933349"/>
              <a:gd name="connsiteX4" fmla="*/ 0 w 1308927"/>
              <a:gd name="connsiteY4" fmla="*/ 907444 h 933349"/>
              <a:gd name="connsiteX0" fmla="*/ 1308927 w 1308927"/>
              <a:gd name="connsiteY0" fmla="*/ 0 h 936517"/>
              <a:gd name="connsiteX1" fmla="*/ 1011442 w 1308927"/>
              <a:gd name="connsiteY1" fmla="*/ 483740 h 936517"/>
              <a:gd name="connsiteX2" fmla="*/ 518772 w 1308927"/>
              <a:gd name="connsiteY2" fmla="*/ 849290 h 936517"/>
              <a:gd name="connsiteX3" fmla="*/ 212487 w 1308927"/>
              <a:gd name="connsiteY3" fmla="*/ 931309 h 936517"/>
              <a:gd name="connsiteX4" fmla="*/ 0 w 1308927"/>
              <a:gd name="connsiteY4" fmla="*/ 907444 h 936517"/>
              <a:gd name="connsiteX0" fmla="*/ 1326838 w 1326838"/>
              <a:gd name="connsiteY0" fmla="*/ 0 h 938100"/>
              <a:gd name="connsiteX1" fmla="*/ 1029353 w 1326838"/>
              <a:gd name="connsiteY1" fmla="*/ 483740 h 938100"/>
              <a:gd name="connsiteX2" fmla="*/ 536683 w 1326838"/>
              <a:gd name="connsiteY2" fmla="*/ 849290 h 938100"/>
              <a:gd name="connsiteX3" fmla="*/ 230398 w 1326838"/>
              <a:gd name="connsiteY3" fmla="*/ 931309 h 938100"/>
              <a:gd name="connsiteX4" fmla="*/ 0 w 1326838"/>
              <a:gd name="connsiteY4" fmla="*/ 913285 h 938100"/>
              <a:gd name="connsiteX0" fmla="*/ 1439216 w 1439216"/>
              <a:gd name="connsiteY0" fmla="*/ 0 h 931412"/>
              <a:gd name="connsiteX1" fmla="*/ 1141731 w 1439216"/>
              <a:gd name="connsiteY1" fmla="*/ 483740 h 931412"/>
              <a:gd name="connsiteX2" fmla="*/ 649061 w 1439216"/>
              <a:gd name="connsiteY2" fmla="*/ 849290 h 931412"/>
              <a:gd name="connsiteX3" fmla="*/ 342776 w 1439216"/>
              <a:gd name="connsiteY3" fmla="*/ 931309 h 931412"/>
              <a:gd name="connsiteX4" fmla="*/ 0 w 1439216"/>
              <a:gd name="connsiteY4" fmla="*/ 17912 h 931412"/>
              <a:gd name="connsiteX0" fmla="*/ 1439216 w 1439216"/>
              <a:gd name="connsiteY0" fmla="*/ 0 h 931412"/>
              <a:gd name="connsiteX1" fmla="*/ 1216650 w 1439216"/>
              <a:gd name="connsiteY1" fmla="*/ 384255 h 931412"/>
              <a:gd name="connsiteX2" fmla="*/ 649061 w 1439216"/>
              <a:gd name="connsiteY2" fmla="*/ 849290 h 931412"/>
              <a:gd name="connsiteX3" fmla="*/ 342776 w 1439216"/>
              <a:gd name="connsiteY3" fmla="*/ 931309 h 931412"/>
              <a:gd name="connsiteX4" fmla="*/ 0 w 1439216"/>
              <a:gd name="connsiteY4" fmla="*/ 17912 h 931412"/>
              <a:gd name="connsiteX0" fmla="*/ 1439216 w 1439216"/>
              <a:gd name="connsiteY0" fmla="*/ 0 h 931412"/>
              <a:gd name="connsiteX1" fmla="*/ 1216650 w 1439216"/>
              <a:gd name="connsiteY1" fmla="*/ 384255 h 931412"/>
              <a:gd name="connsiteX2" fmla="*/ 948736 w 1439216"/>
              <a:gd name="connsiteY2" fmla="*/ 650319 h 931412"/>
              <a:gd name="connsiteX3" fmla="*/ 342776 w 1439216"/>
              <a:gd name="connsiteY3" fmla="*/ 931309 h 931412"/>
              <a:gd name="connsiteX4" fmla="*/ 0 w 1439216"/>
              <a:gd name="connsiteY4" fmla="*/ 17912 h 931412"/>
              <a:gd name="connsiteX0" fmla="*/ 1439216 w 1439216"/>
              <a:gd name="connsiteY0" fmla="*/ 0 h 651320"/>
              <a:gd name="connsiteX1" fmla="*/ 1216650 w 1439216"/>
              <a:gd name="connsiteY1" fmla="*/ 384255 h 651320"/>
              <a:gd name="connsiteX2" fmla="*/ 948736 w 1439216"/>
              <a:gd name="connsiteY2" fmla="*/ 650319 h 651320"/>
              <a:gd name="connsiteX3" fmla="*/ 415019 w 1439216"/>
              <a:gd name="connsiteY3" fmla="*/ 483622 h 651320"/>
              <a:gd name="connsiteX4" fmla="*/ 0 w 1439216"/>
              <a:gd name="connsiteY4" fmla="*/ 17912 h 651320"/>
              <a:gd name="connsiteX0" fmla="*/ 1439216 w 1439216"/>
              <a:gd name="connsiteY0" fmla="*/ 0 h 652028"/>
              <a:gd name="connsiteX1" fmla="*/ 1216650 w 1439216"/>
              <a:gd name="connsiteY1" fmla="*/ 384255 h 652028"/>
              <a:gd name="connsiteX2" fmla="*/ 948736 w 1439216"/>
              <a:gd name="connsiteY2" fmla="*/ 650319 h 652028"/>
              <a:gd name="connsiteX3" fmla="*/ 415019 w 1439216"/>
              <a:gd name="connsiteY3" fmla="*/ 483622 h 652028"/>
              <a:gd name="connsiteX4" fmla="*/ 0 w 1439216"/>
              <a:gd name="connsiteY4" fmla="*/ 17912 h 652028"/>
              <a:gd name="connsiteX0" fmla="*/ 1439216 w 1439216"/>
              <a:gd name="connsiteY0" fmla="*/ 0 h 704167"/>
              <a:gd name="connsiteX1" fmla="*/ 1216650 w 1439216"/>
              <a:gd name="connsiteY1" fmla="*/ 384255 h 704167"/>
              <a:gd name="connsiteX2" fmla="*/ 948736 w 1439216"/>
              <a:gd name="connsiteY2" fmla="*/ 650319 h 704167"/>
              <a:gd name="connsiteX3" fmla="*/ 656344 w 1439216"/>
              <a:gd name="connsiteY3" fmla="*/ 690984 h 704167"/>
              <a:gd name="connsiteX4" fmla="*/ 415019 w 1439216"/>
              <a:gd name="connsiteY4" fmla="*/ 483622 h 704167"/>
              <a:gd name="connsiteX5" fmla="*/ 0 w 1439216"/>
              <a:gd name="connsiteY5" fmla="*/ 17912 h 704167"/>
              <a:gd name="connsiteX0" fmla="*/ 1439216 w 1439216"/>
              <a:gd name="connsiteY0" fmla="*/ 0 h 704168"/>
              <a:gd name="connsiteX1" fmla="*/ 1216650 w 1439216"/>
              <a:gd name="connsiteY1" fmla="*/ 384255 h 704168"/>
              <a:gd name="connsiteX2" fmla="*/ 948736 w 1439216"/>
              <a:gd name="connsiteY2" fmla="*/ 650319 h 704168"/>
              <a:gd name="connsiteX3" fmla="*/ 656344 w 1439216"/>
              <a:gd name="connsiteY3" fmla="*/ 690984 h 704168"/>
              <a:gd name="connsiteX4" fmla="*/ 345452 w 1439216"/>
              <a:gd name="connsiteY4" fmla="*/ 558236 h 704168"/>
              <a:gd name="connsiteX5" fmla="*/ 0 w 1439216"/>
              <a:gd name="connsiteY5" fmla="*/ 17912 h 704168"/>
              <a:gd name="connsiteX0" fmla="*/ 1439216 w 1439216"/>
              <a:gd name="connsiteY0" fmla="*/ 0 h 700949"/>
              <a:gd name="connsiteX1" fmla="*/ 1216650 w 1439216"/>
              <a:gd name="connsiteY1" fmla="*/ 384255 h 700949"/>
              <a:gd name="connsiteX2" fmla="*/ 951411 w 1439216"/>
              <a:gd name="connsiteY2" fmla="*/ 633739 h 700949"/>
              <a:gd name="connsiteX3" fmla="*/ 656344 w 1439216"/>
              <a:gd name="connsiteY3" fmla="*/ 690984 h 700949"/>
              <a:gd name="connsiteX4" fmla="*/ 345452 w 1439216"/>
              <a:gd name="connsiteY4" fmla="*/ 558236 h 700949"/>
              <a:gd name="connsiteX5" fmla="*/ 0 w 1439216"/>
              <a:gd name="connsiteY5" fmla="*/ 17912 h 700949"/>
              <a:gd name="connsiteX0" fmla="*/ 1439216 w 1439216"/>
              <a:gd name="connsiteY0" fmla="*/ 0 h 700950"/>
              <a:gd name="connsiteX1" fmla="*/ 1216650 w 1439216"/>
              <a:gd name="connsiteY1" fmla="*/ 384255 h 700950"/>
              <a:gd name="connsiteX2" fmla="*/ 951411 w 1439216"/>
              <a:gd name="connsiteY2" fmla="*/ 633739 h 700950"/>
              <a:gd name="connsiteX3" fmla="*/ 650993 w 1439216"/>
              <a:gd name="connsiteY3" fmla="*/ 690984 h 700950"/>
              <a:gd name="connsiteX4" fmla="*/ 345452 w 1439216"/>
              <a:gd name="connsiteY4" fmla="*/ 558236 h 700950"/>
              <a:gd name="connsiteX5" fmla="*/ 0 w 1439216"/>
              <a:gd name="connsiteY5" fmla="*/ 17912 h 700950"/>
              <a:gd name="connsiteX0" fmla="*/ 1439216 w 1439216"/>
              <a:gd name="connsiteY0" fmla="*/ 0 h 700950"/>
              <a:gd name="connsiteX1" fmla="*/ 1216650 w 1439216"/>
              <a:gd name="connsiteY1" fmla="*/ 384255 h 700950"/>
              <a:gd name="connsiteX2" fmla="*/ 951411 w 1439216"/>
              <a:gd name="connsiteY2" fmla="*/ 633739 h 700950"/>
              <a:gd name="connsiteX3" fmla="*/ 650993 w 1439216"/>
              <a:gd name="connsiteY3" fmla="*/ 690984 h 700950"/>
              <a:gd name="connsiteX4" fmla="*/ 345452 w 1439216"/>
              <a:gd name="connsiteY4" fmla="*/ 558236 h 700950"/>
              <a:gd name="connsiteX5" fmla="*/ 209505 w 1439216"/>
              <a:gd name="connsiteY5" fmla="*/ 396670 h 700950"/>
              <a:gd name="connsiteX6" fmla="*/ 0 w 1439216"/>
              <a:gd name="connsiteY6" fmla="*/ 17912 h 700950"/>
              <a:gd name="connsiteX0" fmla="*/ 1439216 w 1439216"/>
              <a:gd name="connsiteY0" fmla="*/ 0 h 700950"/>
              <a:gd name="connsiteX1" fmla="*/ 1216650 w 1439216"/>
              <a:gd name="connsiteY1" fmla="*/ 384255 h 700950"/>
              <a:gd name="connsiteX2" fmla="*/ 951411 w 1439216"/>
              <a:gd name="connsiteY2" fmla="*/ 633739 h 700950"/>
              <a:gd name="connsiteX3" fmla="*/ 650993 w 1439216"/>
              <a:gd name="connsiteY3" fmla="*/ 690984 h 700950"/>
              <a:gd name="connsiteX4" fmla="*/ 345452 w 1439216"/>
              <a:gd name="connsiteY4" fmla="*/ 558236 h 700950"/>
              <a:gd name="connsiteX5" fmla="*/ 209505 w 1439216"/>
              <a:gd name="connsiteY5" fmla="*/ 396670 h 700950"/>
              <a:gd name="connsiteX6" fmla="*/ 0 w 1439216"/>
              <a:gd name="connsiteY6" fmla="*/ 17912 h 700950"/>
              <a:gd name="connsiteX0" fmla="*/ 1439216 w 1439216"/>
              <a:gd name="connsiteY0" fmla="*/ 0 h 700950"/>
              <a:gd name="connsiteX1" fmla="*/ 1216650 w 1439216"/>
              <a:gd name="connsiteY1" fmla="*/ 384255 h 700950"/>
              <a:gd name="connsiteX2" fmla="*/ 951411 w 1439216"/>
              <a:gd name="connsiteY2" fmla="*/ 633739 h 700950"/>
              <a:gd name="connsiteX3" fmla="*/ 650993 w 1439216"/>
              <a:gd name="connsiteY3" fmla="*/ 690984 h 700950"/>
              <a:gd name="connsiteX4" fmla="*/ 345452 w 1439216"/>
              <a:gd name="connsiteY4" fmla="*/ 558236 h 700950"/>
              <a:gd name="connsiteX5" fmla="*/ 150641 w 1439216"/>
              <a:gd name="connsiteY5" fmla="*/ 293040 h 700950"/>
              <a:gd name="connsiteX6" fmla="*/ 0 w 1439216"/>
              <a:gd name="connsiteY6" fmla="*/ 17912 h 70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216" h="700950">
                <a:moveTo>
                  <a:pt x="1439216" y="0"/>
                </a:moveTo>
                <a:cubicBezTo>
                  <a:pt x="1405924" y="108503"/>
                  <a:pt x="1338570" y="226775"/>
                  <a:pt x="1216650" y="384255"/>
                </a:cubicBezTo>
                <a:cubicBezTo>
                  <a:pt x="1094730" y="541735"/>
                  <a:pt x="1045687" y="582618"/>
                  <a:pt x="951411" y="633739"/>
                </a:cubicBezTo>
                <a:cubicBezTo>
                  <a:pt x="857135" y="684860"/>
                  <a:pt x="739946" y="718767"/>
                  <a:pt x="650993" y="690984"/>
                </a:cubicBezTo>
                <a:cubicBezTo>
                  <a:pt x="562040" y="663201"/>
                  <a:pt x="428844" y="624560"/>
                  <a:pt x="345452" y="558236"/>
                </a:cubicBezTo>
                <a:cubicBezTo>
                  <a:pt x="262060" y="491912"/>
                  <a:pt x="208216" y="374804"/>
                  <a:pt x="150641" y="293040"/>
                </a:cubicBezTo>
                <a:cubicBezTo>
                  <a:pt x="93066" y="211276"/>
                  <a:pt x="36701" y="78275"/>
                  <a:pt x="0" y="17912"/>
                </a:cubicBezTo>
              </a:path>
            </a:pathLst>
          </a:cu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1442151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1614B119-D1F1-488E-A52C-AE3EB955B0CB}"/>
              </a:ext>
            </a:extLst>
          </p:cNvPr>
          <p:cNvGrpSpPr/>
          <p:nvPr/>
        </p:nvGrpSpPr>
        <p:grpSpPr>
          <a:xfrm>
            <a:off x="0" y="0"/>
            <a:ext cx="3600000" cy="3600000"/>
            <a:chOff x="0" y="0"/>
            <a:chExt cx="3600000" cy="3600000"/>
          </a:xfrm>
        </p:grpSpPr>
        <p:cxnSp>
          <p:nvCxnSpPr>
            <p:cNvPr id="92" name="直線コネクタ 91">
              <a:extLst>
                <a:ext uri="{FF2B5EF4-FFF2-40B4-BE49-F238E27FC236}">
                  <a16:creationId xmlns:a16="http://schemas.microsoft.com/office/drawing/2014/main" id="{240F252D-BB4A-412E-B0CA-AD2AF393DD45}"/>
                </a:ext>
              </a:extLst>
            </p:cNvPr>
            <p:cNvCxnSpPr>
              <a:cxnSpLocks/>
            </p:cNvCxnSpPr>
            <p:nvPr/>
          </p:nvCxnSpPr>
          <p:spPr bwMode="auto">
            <a:xfrm rot="300000">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B7D0F178-2806-4FDF-BD85-CAEA267497DE}"/>
                </a:ext>
              </a:extLst>
            </p:cNvPr>
            <p:cNvCxnSpPr>
              <a:cxnSpLocks/>
            </p:cNvCxnSpPr>
            <p:nvPr/>
          </p:nvCxnSpPr>
          <p:spPr bwMode="auto">
            <a:xfrm rot="300000"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A67B3CA2-58F5-4FC1-8D9B-6053D08F57DB}"/>
                </a:ext>
              </a:extLst>
            </p:cNvPr>
            <p:cNvCxnSpPr>
              <a:cxnSpLocks/>
            </p:cNvCxnSpPr>
            <p:nvPr/>
          </p:nvCxnSpPr>
          <p:spPr bwMode="auto">
            <a:xfrm rot="300000"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35F6C632-FBB2-485A-BB67-B4C31ADB356E}"/>
                </a:ext>
              </a:extLst>
            </p:cNvPr>
            <p:cNvCxnSpPr>
              <a:cxnSpLocks/>
            </p:cNvCxnSpPr>
            <p:nvPr/>
          </p:nvCxnSpPr>
          <p:spPr bwMode="auto">
            <a:xfrm rot="300000"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9" name="楕円 108">
              <a:extLst>
                <a:ext uri="{FF2B5EF4-FFF2-40B4-BE49-F238E27FC236}">
                  <a16:creationId xmlns:a16="http://schemas.microsoft.com/office/drawing/2014/main" id="{155497D3-5D1E-4476-B4B7-2563DAE6608E}"/>
                </a:ext>
              </a:extLst>
            </p:cNvPr>
            <p:cNvSpPr/>
            <p:nvPr/>
          </p:nvSpPr>
          <p:spPr bwMode="auto">
            <a:xfrm>
              <a:off x="0" y="0"/>
              <a:ext cx="3600000" cy="3600000"/>
            </a:xfrm>
            <a:prstGeom prst="ellipse">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110" name="直線コネクタ 109">
              <a:extLst>
                <a:ext uri="{FF2B5EF4-FFF2-40B4-BE49-F238E27FC236}">
                  <a16:creationId xmlns:a16="http://schemas.microsoft.com/office/drawing/2014/main" id="{91DA55F8-D5B1-4AB5-9E9B-691D92E9870C}"/>
                </a:ext>
              </a:extLst>
            </p:cNvPr>
            <p:cNvCxnSpPr>
              <a:cxnSpLocks/>
              <a:stCxn id="109" idx="0"/>
              <a:endCxn id="109" idx="4"/>
            </p:cNvCxnSpPr>
            <p:nvPr/>
          </p:nvCxnSpPr>
          <p:spPr bwMode="auto">
            <a:xfrm>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9B7BF1C7-0FA5-4258-B290-CB8775858F54}"/>
                </a:ext>
              </a:extLst>
            </p:cNvPr>
            <p:cNvCxnSpPr>
              <a:cxnSpLocks/>
              <a:stCxn id="109" idx="6"/>
              <a:endCxn id="109" idx="2"/>
            </p:cNvCxnSpPr>
            <p:nvPr/>
          </p:nvCxnSpPr>
          <p:spPr bwMode="auto">
            <a:xfrm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63FCB2C9-9E1A-431E-998C-769E7CD38B01}"/>
                </a:ext>
              </a:extLst>
            </p:cNvPr>
            <p:cNvCxnSpPr>
              <a:cxnSpLocks/>
              <a:stCxn id="109" idx="5"/>
              <a:endCxn id="109" idx="1"/>
            </p:cNvCxnSpPr>
            <p:nvPr/>
          </p:nvCxnSpPr>
          <p:spPr bwMode="auto">
            <a:xfrm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F45DD5EA-D593-45C6-9D9D-98E8B9C071D0}"/>
                </a:ext>
              </a:extLst>
            </p:cNvPr>
            <p:cNvCxnSpPr>
              <a:cxnSpLocks/>
              <a:stCxn id="109" idx="7"/>
              <a:endCxn id="109" idx="3"/>
            </p:cNvCxnSpPr>
            <p:nvPr/>
          </p:nvCxnSpPr>
          <p:spPr bwMode="auto">
            <a:xfrm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3" name="直線コネクタ 172">
              <a:extLst>
                <a:ext uri="{FF2B5EF4-FFF2-40B4-BE49-F238E27FC236}">
                  <a16:creationId xmlns:a16="http://schemas.microsoft.com/office/drawing/2014/main" id="{9BFE32BE-5518-45F4-9D0B-7624021BC931}"/>
                </a:ext>
              </a:extLst>
            </p:cNvPr>
            <p:cNvCxnSpPr>
              <a:cxnSpLocks/>
            </p:cNvCxnSpPr>
            <p:nvPr/>
          </p:nvCxnSpPr>
          <p:spPr bwMode="auto">
            <a:xfrm rot="600000">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D4B3C526-775F-4386-9241-17F6BEB683ED}"/>
                </a:ext>
              </a:extLst>
            </p:cNvPr>
            <p:cNvCxnSpPr>
              <a:cxnSpLocks/>
            </p:cNvCxnSpPr>
            <p:nvPr/>
          </p:nvCxnSpPr>
          <p:spPr bwMode="auto">
            <a:xfrm rot="600000"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5" name="直線コネクタ 174">
              <a:extLst>
                <a:ext uri="{FF2B5EF4-FFF2-40B4-BE49-F238E27FC236}">
                  <a16:creationId xmlns:a16="http://schemas.microsoft.com/office/drawing/2014/main" id="{792A3B23-58E5-4B5B-A1A5-AD5F12915EEE}"/>
                </a:ext>
              </a:extLst>
            </p:cNvPr>
            <p:cNvCxnSpPr>
              <a:cxnSpLocks/>
            </p:cNvCxnSpPr>
            <p:nvPr/>
          </p:nvCxnSpPr>
          <p:spPr bwMode="auto">
            <a:xfrm rot="600000"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B3CA4E54-B034-44BC-AB15-6C1F34B954D4}"/>
                </a:ext>
              </a:extLst>
            </p:cNvPr>
            <p:cNvCxnSpPr>
              <a:cxnSpLocks/>
            </p:cNvCxnSpPr>
            <p:nvPr/>
          </p:nvCxnSpPr>
          <p:spPr bwMode="auto">
            <a:xfrm rot="600000"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7" name="グループ化 176">
              <a:extLst>
                <a:ext uri="{FF2B5EF4-FFF2-40B4-BE49-F238E27FC236}">
                  <a16:creationId xmlns:a16="http://schemas.microsoft.com/office/drawing/2014/main" id="{54DAE34C-8FBD-43C8-A789-EA152AC5E860}"/>
                </a:ext>
              </a:extLst>
            </p:cNvPr>
            <p:cNvGrpSpPr/>
            <p:nvPr/>
          </p:nvGrpSpPr>
          <p:grpSpPr>
            <a:xfrm rot="900000">
              <a:off x="0" y="0"/>
              <a:ext cx="3600000" cy="3600000"/>
              <a:chOff x="2906803" y="1471986"/>
              <a:chExt cx="3600000" cy="3600000"/>
            </a:xfrm>
          </p:grpSpPr>
          <p:cxnSp>
            <p:nvCxnSpPr>
              <p:cNvPr id="179" name="直線コネクタ 178">
                <a:extLst>
                  <a:ext uri="{FF2B5EF4-FFF2-40B4-BE49-F238E27FC236}">
                    <a16:creationId xmlns:a16="http://schemas.microsoft.com/office/drawing/2014/main" id="{0DB752BF-1D8E-416C-A690-D8CCD367BBD1}"/>
                  </a:ext>
                </a:extLst>
              </p:cNvPr>
              <p:cNvCxnSpPr>
                <a:cxnSpLocks/>
              </p:cNvCxnSpPr>
              <p:nvPr/>
            </p:nvCxnSpPr>
            <p:spPr bwMode="auto">
              <a:xfrm>
                <a:off x="4706803" y="1471986"/>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直線コネクタ 179">
                <a:extLst>
                  <a:ext uri="{FF2B5EF4-FFF2-40B4-BE49-F238E27FC236}">
                    <a16:creationId xmlns:a16="http://schemas.microsoft.com/office/drawing/2014/main" id="{019031DD-F057-4EC4-941D-ADA1180C75DA}"/>
                  </a:ext>
                </a:extLst>
              </p:cNvPr>
              <p:cNvCxnSpPr>
                <a:cxnSpLocks/>
              </p:cNvCxnSpPr>
              <p:nvPr/>
            </p:nvCxnSpPr>
            <p:spPr bwMode="auto">
              <a:xfrm flipH="1">
                <a:off x="2906803" y="3271986"/>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直線コネクタ 180">
                <a:extLst>
                  <a:ext uri="{FF2B5EF4-FFF2-40B4-BE49-F238E27FC236}">
                    <a16:creationId xmlns:a16="http://schemas.microsoft.com/office/drawing/2014/main" id="{8D2DE5CC-2336-44A0-9DDB-1DA3659507B4}"/>
                  </a:ext>
                </a:extLst>
              </p:cNvPr>
              <p:cNvCxnSpPr>
                <a:cxnSpLocks/>
              </p:cNvCxnSpPr>
              <p:nvPr/>
            </p:nvCxnSpPr>
            <p:spPr bwMode="auto">
              <a:xfrm flipH="1" flipV="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4D4BB97B-DAF9-4A71-932E-D7BDF9C55F78}"/>
                  </a:ext>
                </a:extLst>
              </p:cNvPr>
              <p:cNvCxnSpPr>
                <a:cxnSpLocks/>
              </p:cNvCxnSpPr>
              <p:nvPr/>
            </p:nvCxnSpPr>
            <p:spPr bwMode="auto">
              <a:xfrm flipH="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85" name="直線コネクタ 184">
              <a:extLst>
                <a:ext uri="{FF2B5EF4-FFF2-40B4-BE49-F238E27FC236}">
                  <a16:creationId xmlns:a16="http://schemas.microsoft.com/office/drawing/2014/main" id="{5D5CD928-4923-48AF-8A70-F583371D8E11}"/>
                </a:ext>
              </a:extLst>
            </p:cNvPr>
            <p:cNvCxnSpPr>
              <a:cxnSpLocks/>
            </p:cNvCxnSpPr>
            <p:nvPr/>
          </p:nvCxnSpPr>
          <p:spPr bwMode="auto">
            <a:xfrm rot="1200000">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6ABC87F3-ACF0-45F8-A039-5262D9A431E0}"/>
                </a:ext>
              </a:extLst>
            </p:cNvPr>
            <p:cNvCxnSpPr>
              <a:cxnSpLocks/>
            </p:cNvCxnSpPr>
            <p:nvPr/>
          </p:nvCxnSpPr>
          <p:spPr bwMode="auto">
            <a:xfrm rot="1200000"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B7964698-93B2-4907-AF42-606D6B67B488}"/>
                </a:ext>
              </a:extLst>
            </p:cNvPr>
            <p:cNvCxnSpPr>
              <a:cxnSpLocks/>
            </p:cNvCxnSpPr>
            <p:nvPr/>
          </p:nvCxnSpPr>
          <p:spPr bwMode="auto">
            <a:xfrm rot="1200000"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23BBC3AD-07A1-4CAD-8DCA-1D8B28495E59}"/>
                </a:ext>
              </a:extLst>
            </p:cNvPr>
            <p:cNvCxnSpPr>
              <a:cxnSpLocks/>
            </p:cNvCxnSpPr>
            <p:nvPr/>
          </p:nvCxnSpPr>
          <p:spPr bwMode="auto">
            <a:xfrm rot="1200000"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9" name="グループ化 188">
              <a:extLst>
                <a:ext uri="{FF2B5EF4-FFF2-40B4-BE49-F238E27FC236}">
                  <a16:creationId xmlns:a16="http://schemas.microsoft.com/office/drawing/2014/main" id="{1CFF8ECB-6489-4EE0-8052-29655B9A327D}"/>
                </a:ext>
              </a:extLst>
            </p:cNvPr>
            <p:cNvGrpSpPr/>
            <p:nvPr/>
          </p:nvGrpSpPr>
          <p:grpSpPr>
            <a:xfrm rot="1200000">
              <a:off x="0" y="0"/>
              <a:ext cx="3600000" cy="3600000"/>
              <a:chOff x="0" y="0"/>
              <a:chExt cx="3600000" cy="3600000"/>
            </a:xfrm>
          </p:grpSpPr>
          <p:grpSp>
            <p:nvGrpSpPr>
              <p:cNvPr id="190" name="グループ化 189">
                <a:extLst>
                  <a:ext uri="{FF2B5EF4-FFF2-40B4-BE49-F238E27FC236}">
                    <a16:creationId xmlns:a16="http://schemas.microsoft.com/office/drawing/2014/main" id="{A6FB823D-7667-4250-9B33-B6C837D4232C}"/>
                  </a:ext>
                </a:extLst>
              </p:cNvPr>
              <p:cNvGrpSpPr/>
              <p:nvPr/>
            </p:nvGrpSpPr>
            <p:grpSpPr>
              <a:xfrm>
                <a:off x="0" y="0"/>
                <a:ext cx="3600000" cy="3600000"/>
                <a:chOff x="2906803" y="1471986"/>
                <a:chExt cx="3600000" cy="3600000"/>
              </a:xfrm>
            </p:grpSpPr>
            <p:cxnSp>
              <p:nvCxnSpPr>
                <p:cNvPr id="210" name="直線コネクタ 209">
                  <a:extLst>
                    <a:ext uri="{FF2B5EF4-FFF2-40B4-BE49-F238E27FC236}">
                      <a16:creationId xmlns:a16="http://schemas.microsoft.com/office/drawing/2014/main" id="{BCB53927-5743-4884-A6CD-C62D68D44FB0}"/>
                    </a:ext>
                  </a:extLst>
                </p:cNvPr>
                <p:cNvCxnSpPr>
                  <a:cxnSpLocks/>
                </p:cNvCxnSpPr>
                <p:nvPr/>
              </p:nvCxnSpPr>
              <p:spPr bwMode="auto">
                <a:xfrm rot="300000">
                  <a:off x="4706803" y="1471986"/>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直線コネクタ 210">
                  <a:extLst>
                    <a:ext uri="{FF2B5EF4-FFF2-40B4-BE49-F238E27FC236}">
                      <a16:creationId xmlns:a16="http://schemas.microsoft.com/office/drawing/2014/main" id="{7A7A120F-92CF-4653-A690-2EF19225E759}"/>
                    </a:ext>
                  </a:extLst>
                </p:cNvPr>
                <p:cNvCxnSpPr>
                  <a:cxnSpLocks/>
                </p:cNvCxnSpPr>
                <p:nvPr/>
              </p:nvCxnSpPr>
              <p:spPr bwMode="auto">
                <a:xfrm rot="300000" flipH="1">
                  <a:off x="2906803" y="3271986"/>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直線コネクタ 211">
                  <a:extLst>
                    <a:ext uri="{FF2B5EF4-FFF2-40B4-BE49-F238E27FC236}">
                      <a16:creationId xmlns:a16="http://schemas.microsoft.com/office/drawing/2014/main" id="{5E2C101B-DB89-4B89-A25C-AF8592E0F5A4}"/>
                    </a:ext>
                  </a:extLst>
                </p:cNvPr>
                <p:cNvCxnSpPr>
                  <a:cxnSpLocks/>
                </p:cNvCxnSpPr>
                <p:nvPr/>
              </p:nvCxnSpPr>
              <p:spPr bwMode="auto">
                <a:xfrm rot="300000" flipH="1" flipV="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直線コネクタ 212">
                  <a:extLst>
                    <a:ext uri="{FF2B5EF4-FFF2-40B4-BE49-F238E27FC236}">
                      <a16:creationId xmlns:a16="http://schemas.microsoft.com/office/drawing/2014/main" id="{A3CD2A52-89DD-4BD4-9AA6-2C6E26B4262E}"/>
                    </a:ext>
                  </a:extLst>
                </p:cNvPr>
                <p:cNvCxnSpPr>
                  <a:cxnSpLocks/>
                </p:cNvCxnSpPr>
                <p:nvPr/>
              </p:nvCxnSpPr>
              <p:spPr bwMode="auto">
                <a:xfrm rot="300000" flipH="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1" name="グループ化 190">
                <a:extLst>
                  <a:ext uri="{FF2B5EF4-FFF2-40B4-BE49-F238E27FC236}">
                    <a16:creationId xmlns:a16="http://schemas.microsoft.com/office/drawing/2014/main" id="{1B136A68-4D81-4312-AA76-996F2CBA424A}"/>
                  </a:ext>
                </a:extLst>
              </p:cNvPr>
              <p:cNvGrpSpPr/>
              <p:nvPr/>
            </p:nvGrpSpPr>
            <p:grpSpPr>
              <a:xfrm>
                <a:off x="0" y="527208"/>
                <a:ext cx="3600000" cy="2545584"/>
                <a:chOff x="2906803" y="1999194"/>
                <a:chExt cx="3600000" cy="2545584"/>
              </a:xfrm>
            </p:grpSpPr>
            <p:cxnSp>
              <p:nvCxnSpPr>
                <p:cNvPr id="207" name="直線コネクタ 206">
                  <a:extLst>
                    <a:ext uri="{FF2B5EF4-FFF2-40B4-BE49-F238E27FC236}">
                      <a16:creationId xmlns:a16="http://schemas.microsoft.com/office/drawing/2014/main" id="{602196DA-8132-4ED2-A25E-4F9E6B811BF0}"/>
                    </a:ext>
                  </a:extLst>
                </p:cNvPr>
                <p:cNvCxnSpPr>
                  <a:cxnSpLocks/>
                </p:cNvCxnSpPr>
                <p:nvPr/>
              </p:nvCxnSpPr>
              <p:spPr bwMode="auto">
                <a:xfrm flipH="1">
                  <a:off x="2906803" y="3271986"/>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32C60944-05ED-4378-8ACB-43F333C72396}"/>
                    </a:ext>
                  </a:extLst>
                </p:cNvPr>
                <p:cNvCxnSpPr>
                  <a:cxnSpLocks/>
                </p:cNvCxnSpPr>
                <p:nvPr/>
              </p:nvCxnSpPr>
              <p:spPr bwMode="auto">
                <a:xfrm flipH="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92" name="直線コネクタ 191">
                <a:extLst>
                  <a:ext uri="{FF2B5EF4-FFF2-40B4-BE49-F238E27FC236}">
                    <a16:creationId xmlns:a16="http://schemas.microsoft.com/office/drawing/2014/main" id="{A27A22BE-2A1F-4257-B44D-A6056BDACD28}"/>
                  </a:ext>
                </a:extLst>
              </p:cNvPr>
              <p:cNvCxnSpPr>
                <a:cxnSpLocks/>
              </p:cNvCxnSpPr>
              <p:nvPr/>
            </p:nvCxnSpPr>
            <p:spPr bwMode="auto">
              <a:xfrm rot="600000">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3" name="直線コネクタ 192">
                <a:extLst>
                  <a:ext uri="{FF2B5EF4-FFF2-40B4-BE49-F238E27FC236}">
                    <a16:creationId xmlns:a16="http://schemas.microsoft.com/office/drawing/2014/main" id="{0881B31C-BE6A-4F6A-9768-DFAE43EE55BB}"/>
                  </a:ext>
                </a:extLst>
              </p:cNvPr>
              <p:cNvCxnSpPr>
                <a:cxnSpLocks/>
              </p:cNvCxnSpPr>
              <p:nvPr/>
            </p:nvCxnSpPr>
            <p:spPr bwMode="auto">
              <a:xfrm rot="600000"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4" name="直線コネクタ 193">
                <a:extLst>
                  <a:ext uri="{FF2B5EF4-FFF2-40B4-BE49-F238E27FC236}">
                    <a16:creationId xmlns:a16="http://schemas.microsoft.com/office/drawing/2014/main" id="{99644A3E-0176-4EFF-90B8-3BFB4B4C199C}"/>
                  </a:ext>
                </a:extLst>
              </p:cNvPr>
              <p:cNvCxnSpPr>
                <a:cxnSpLocks/>
              </p:cNvCxnSpPr>
              <p:nvPr/>
            </p:nvCxnSpPr>
            <p:spPr bwMode="auto">
              <a:xfrm rot="600000"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直線コネクタ 194">
                <a:extLst>
                  <a:ext uri="{FF2B5EF4-FFF2-40B4-BE49-F238E27FC236}">
                    <a16:creationId xmlns:a16="http://schemas.microsoft.com/office/drawing/2014/main" id="{282675B2-36B3-4A43-AEE3-28B3B8B3929E}"/>
                  </a:ext>
                </a:extLst>
              </p:cNvPr>
              <p:cNvCxnSpPr>
                <a:cxnSpLocks/>
              </p:cNvCxnSpPr>
              <p:nvPr/>
            </p:nvCxnSpPr>
            <p:spPr bwMode="auto">
              <a:xfrm rot="600000"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6" name="グループ化 195">
                <a:extLst>
                  <a:ext uri="{FF2B5EF4-FFF2-40B4-BE49-F238E27FC236}">
                    <a16:creationId xmlns:a16="http://schemas.microsoft.com/office/drawing/2014/main" id="{35DF2255-4A7C-4664-B737-DBD6EA3D05EB}"/>
                  </a:ext>
                </a:extLst>
              </p:cNvPr>
              <p:cNvGrpSpPr/>
              <p:nvPr/>
            </p:nvGrpSpPr>
            <p:grpSpPr>
              <a:xfrm rot="900000">
                <a:off x="0" y="0"/>
                <a:ext cx="3600000" cy="3600000"/>
                <a:chOff x="2906803" y="1471986"/>
                <a:chExt cx="3600000" cy="3600000"/>
              </a:xfrm>
            </p:grpSpPr>
            <p:cxnSp>
              <p:nvCxnSpPr>
                <p:cNvPr id="201" name="直線コネクタ 200">
                  <a:extLst>
                    <a:ext uri="{FF2B5EF4-FFF2-40B4-BE49-F238E27FC236}">
                      <a16:creationId xmlns:a16="http://schemas.microsoft.com/office/drawing/2014/main" id="{6863F571-265D-4103-A49D-25A22373915F}"/>
                    </a:ext>
                  </a:extLst>
                </p:cNvPr>
                <p:cNvCxnSpPr>
                  <a:cxnSpLocks/>
                </p:cNvCxnSpPr>
                <p:nvPr/>
              </p:nvCxnSpPr>
              <p:spPr bwMode="auto">
                <a:xfrm>
                  <a:off x="4706803" y="1471986"/>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2" name="直線コネクタ 201">
                  <a:extLst>
                    <a:ext uri="{FF2B5EF4-FFF2-40B4-BE49-F238E27FC236}">
                      <a16:creationId xmlns:a16="http://schemas.microsoft.com/office/drawing/2014/main" id="{2DBB0ABB-87AF-471E-B343-06C318B3DF5F}"/>
                    </a:ext>
                  </a:extLst>
                </p:cNvPr>
                <p:cNvCxnSpPr>
                  <a:cxnSpLocks/>
                </p:cNvCxnSpPr>
                <p:nvPr/>
              </p:nvCxnSpPr>
              <p:spPr bwMode="auto">
                <a:xfrm flipH="1">
                  <a:off x="2906803" y="3271986"/>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直線コネクタ 202">
                  <a:extLst>
                    <a:ext uri="{FF2B5EF4-FFF2-40B4-BE49-F238E27FC236}">
                      <a16:creationId xmlns:a16="http://schemas.microsoft.com/office/drawing/2014/main" id="{CE839D9D-CF7B-42AB-944F-D3DB4C90680D}"/>
                    </a:ext>
                  </a:extLst>
                </p:cNvPr>
                <p:cNvCxnSpPr>
                  <a:cxnSpLocks/>
                </p:cNvCxnSpPr>
                <p:nvPr/>
              </p:nvCxnSpPr>
              <p:spPr bwMode="auto">
                <a:xfrm flipH="1" flipV="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直線コネクタ 203">
                  <a:extLst>
                    <a:ext uri="{FF2B5EF4-FFF2-40B4-BE49-F238E27FC236}">
                      <a16:creationId xmlns:a16="http://schemas.microsoft.com/office/drawing/2014/main" id="{15526A05-C3B9-456E-8D0C-59F2E60DD012}"/>
                    </a:ext>
                  </a:extLst>
                </p:cNvPr>
                <p:cNvCxnSpPr>
                  <a:cxnSpLocks/>
                </p:cNvCxnSpPr>
                <p:nvPr/>
              </p:nvCxnSpPr>
              <p:spPr bwMode="auto">
                <a:xfrm flipH="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97" name="直線コネクタ 196">
                <a:extLst>
                  <a:ext uri="{FF2B5EF4-FFF2-40B4-BE49-F238E27FC236}">
                    <a16:creationId xmlns:a16="http://schemas.microsoft.com/office/drawing/2014/main" id="{658960A7-76C4-4FD6-9EB8-01E9A79C7200}"/>
                  </a:ext>
                </a:extLst>
              </p:cNvPr>
              <p:cNvCxnSpPr>
                <a:cxnSpLocks/>
              </p:cNvCxnSpPr>
              <p:nvPr/>
            </p:nvCxnSpPr>
            <p:spPr bwMode="auto">
              <a:xfrm rot="1200000">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8" name="直線コネクタ 197">
                <a:extLst>
                  <a:ext uri="{FF2B5EF4-FFF2-40B4-BE49-F238E27FC236}">
                    <a16:creationId xmlns:a16="http://schemas.microsoft.com/office/drawing/2014/main" id="{2365BD52-2B0C-4005-9F69-4E2568F94840}"/>
                  </a:ext>
                </a:extLst>
              </p:cNvPr>
              <p:cNvCxnSpPr>
                <a:cxnSpLocks/>
              </p:cNvCxnSpPr>
              <p:nvPr/>
            </p:nvCxnSpPr>
            <p:spPr bwMode="auto">
              <a:xfrm rot="1200000"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9" name="直線コネクタ 198">
                <a:extLst>
                  <a:ext uri="{FF2B5EF4-FFF2-40B4-BE49-F238E27FC236}">
                    <a16:creationId xmlns:a16="http://schemas.microsoft.com/office/drawing/2014/main" id="{5F1681E5-C04A-426A-84B6-11DC8C543C76}"/>
                  </a:ext>
                </a:extLst>
              </p:cNvPr>
              <p:cNvCxnSpPr>
                <a:cxnSpLocks/>
              </p:cNvCxnSpPr>
              <p:nvPr/>
            </p:nvCxnSpPr>
            <p:spPr bwMode="auto">
              <a:xfrm rot="1200000"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0" name="直線コネクタ 199">
                <a:extLst>
                  <a:ext uri="{FF2B5EF4-FFF2-40B4-BE49-F238E27FC236}">
                    <a16:creationId xmlns:a16="http://schemas.microsoft.com/office/drawing/2014/main" id="{47F64B7C-6119-4D8B-8F73-FD0304509452}"/>
                  </a:ext>
                </a:extLst>
              </p:cNvPr>
              <p:cNvCxnSpPr>
                <a:cxnSpLocks/>
              </p:cNvCxnSpPr>
              <p:nvPr/>
            </p:nvCxnSpPr>
            <p:spPr bwMode="auto">
              <a:xfrm rot="1200000"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aphicFrame>
        <p:nvGraphicFramePr>
          <p:cNvPr id="29" name="表 28">
            <a:extLst>
              <a:ext uri="{FF2B5EF4-FFF2-40B4-BE49-F238E27FC236}">
                <a16:creationId xmlns:a16="http://schemas.microsoft.com/office/drawing/2014/main" id="{9411192F-188C-4CEF-85E4-9683273CF629}"/>
              </a:ext>
            </a:extLst>
          </p:cNvPr>
          <p:cNvGraphicFramePr>
            <a:graphicFrameLocks noGrp="1"/>
          </p:cNvGraphicFramePr>
          <p:nvPr>
            <p:extLst>
              <p:ext uri="{D42A27DB-BD31-4B8C-83A1-F6EECF244321}">
                <p14:modId xmlns:p14="http://schemas.microsoft.com/office/powerpoint/2010/main" val="4120052858"/>
              </p:ext>
            </p:extLst>
          </p:nvPr>
        </p:nvGraphicFramePr>
        <p:xfrm>
          <a:off x="3962399" y="2194560"/>
          <a:ext cx="2707898" cy="4360248"/>
        </p:xfrm>
        <a:graphic>
          <a:graphicData uri="http://schemas.openxmlformats.org/drawingml/2006/table">
            <a:tbl>
              <a:tblPr>
                <a:tableStyleId>{5C22544A-7EE6-4342-B048-85BDC9FD1C3A}</a:tableStyleId>
              </a:tblPr>
              <a:tblGrid>
                <a:gridCol w="1353949">
                  <a:extLst>
                    <a:ext uri="{9D8B030D-6E8A-4147-A177-3AD203B41FA5}">
                      <a16:colId xmlns:a16="http://schemas.microsoft.com/office/drawing/2014/main" val="2398391140"/>
                    </a:ext>
                  </a:extLst>
                </a:gridCol>
                <a:gridCol w="1353949">
                  <a:extLst>
                    <a:ext uri="{9D8B030D-6E8A-4147-A177-3AD203B41FA5}">
                      <a16:colId xmlns:a16="http://schemas.microsoft.com/office/drawing/2014/main" val="1179633357"/>
                    </a:ext>
                  </a:extLst>
                </a:gridCol>
              </a:tblGrid>
              <a:tr h="363354">
                <a:tc>
                  <a:txBody>
                    <a:bodyPr/>
                    <a:lstStyle/>
                    <a:p>
                      <a:pPr algn="r" fontAlgn="ctr"/>
                      <a:r>
                        <a:rPr lang="en-US" altLang="ja-JP" sz="2000" u="none" strike="noStrike">
                          <a:effectLst/>
                        </a:rPr>
                        <a:t>5</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2000" u="none" strike="noStrike">
                          <a:effectLst/>
                        </a:rPr>
                        <a:t>0.087266</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409633189"/>
                  </a:ext>
                </a:extLst>
              </a:tr>
              <a:tr h="363354">
                <a:tc>
                  <a:txBody>
                    <a:bodyPr/>
                    <a:lstStyle/>
                    <a:p>
                      <a:pPr algn="r" fontAlgn="ctr"/>
                      <a:r>
                        <a:rPr lang="en-US" altLang="ja-JP" sz="2000" u="none" strike="noStrike">
                          <a:effectLst/>
                        </a:rPr>
                        <a:t>10</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2000" u="none" strike="noStrike">
                          <a:effectLst/>
                        </a:rPr>
                        <a:t>0.174533</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514513537"/>
                  </a:ext>
                </a:extLst>
              </a:tr>
              <a:tr h="363354">
                <a:tc>
                  <a:txBody>
                    <a:bodyPr/>
                    <a:lstStyle/>
                    <a:p>
                      <a:pPr algn="r" fontAlgn="ctr"/>
                      <a:r>
                        <a:rPr lang="en-US" altLang="ja-JP" sz="2000" u="none" strike="noStrike">
                          <a:effectLst/>
                        </a:rPr>
                        <a:t>15</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2000" u="none" strike="noStrike">
                          <a:effectLst/>
                        </a:rPr>
                        <a:t>0.261799</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802604847"/>
                  </a:ext>
                </a:extLst>
              </a:tr>
              <a:tr h="363354">
                <a:tc>
                  <a:txBody>
                    <a:bodyPr/>
                    <a:lstStyle/>
                    <a:p>
                      <a:pPr algn="r" fontAlgn="ctr"/>
                      <a:r>
                        <a:rPr lang="en-US" altLang="ja-JP" sz="2000" u="none" strike="noStrike">
                          <a:effectLst/>
                        </a:rPr>
                        <a:t>20</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2000" u="none" strike="noStrike">
                          <a:effectLst/>
                        </a:rPr>
                        <a:t>0.349066</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633222629"/>
                  </a:ext>
                </a:extLst>
              </a:tr>
              <a:tr h="363354">
                <a:tc>
                  <a:txBody>
                    <a:bodyPr/>
                    <a:lstStyle/>
                    <a:p>
                      <a:pPr algn="r" fontAlgn="ctr"/>
                      <a:r>
                        <a:rPr lang="en-US" altLang="ja-JP" sz="2000" u="none" strike="noStrike">
                          <a:effectLst/>
                        </a:rPr>
                        <a:t>25</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2000" u="none" strike="noStrike">
                          <a:effectLst/>
                        </a:rPr>
                        <a:t>0.436332</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78975393"/>
                  </a:ext>
                </a:extLst>
              </a:tr>
              <a:tr h="363354">
                <a:tc>
                  <a:txBody>
                    <a:bodyPr/>
                    <a:lstStyle/>
                    <a:p>
                      <a:pPr algn="r" fontAlgn="ctr"/>
                      <a:r>
                        <a:rPr lang="en-US" altLang="ja-JP" sz="2000" u="none" strike="noStrike">
                          <a:effectLst/>
                        </a:rPr>
                        <a:t>30</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2000" u="none" strike="noStrike">
                          <a:effectLst/>
                        </a:rPr>
                        <a:t>0.523598</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475268857"/>
                  </a:ext>
                </a:extLst>
              </a:tr>
              <a:tr h="363354">
                <a:tc>
                  <a:txBody>
                    <a:bodyPr/>
                    <a:lstStyle/>
                    <a:p>
                      <a:pPr algn="r" fontAlgn="ctr"/>
                      <a:r>
                        <a:rPr lang="en-US" altLang="ja-JP" sz="2000" u="none" strike="noStrike">
                          <a:effectLst/>
                        </a:rPr>
                        <a:t>35</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2000" u="none" strike="noStrike">
                          <a:effectLst/>
                        </a:rPr>
                        <a:t>0.610865</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746713581"/>
                  </a:ext>
                </a:extLst>
              </a:tr>
              <a:tr h="363354">
                <a:tc>
                  <a:txBody>
                    <a:bodyPr/>
                    <a:lstStyle/>
                    <a:p>
                      <a:pPr algn="r" fontAlgn="ctr"/>
                      <a:r>
                        <a:rPr lang="en-US" altLang="ja-JP" sz="2000" u="none" strike="noStrike">
                          <a:effectLst/>
                        </a:rPr>
                        <a:t>40</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2000" u="none" strike="noStrike">
                          <a:effectLst/>
                        </a:rPr>
                        <a:t>0.698131</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3557198080"/>
                  </a:ext>
                </a:extLst>
              </a:tr>
              <a:tr h="363354">
                <a:tc>
                  <a:txBody>
                    <a:bodyPr/>
                    <a:lstStyle/>
                    <a:p>
                      <a:pPr algn="r" fontAlgn="ctr"/>
                      <a:r>
                        <a:rPr lang="en-US" altLang="ja-JP" sz="2000" u="none" strike="noStrike">
                          <a:effectLst/>
                        </a:rPr>
                        <a:t>45</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2000" u="none" strike="noStrike">
                          <a:effectLst/>
                        </a:rPr>
                        <a:t>0.785398</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2855018283"/>
                  </a:ext>
                </a:extLst>
              </a:tr>
              <a:tr h="363354">
                <a:tc>
                  <a:txBody>
                    <a:bodyPr/>
                    <a:lstStyle/>
                    <a:p>
                      <a:pPr algn="r" fontAlgn="ctr"/>
                      <a:r>
                        <a:rPr lang="en-US" altLang="ja-JP" sz="2000" u="none" strike="noStrike">
                          <a:effectLst/>
                        </a:rPr>
                        <a:t>50</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2000" u="none" strike="noStrike">
                          <a:effectLst/>
                        </a:rPr>
                        <a:t>0.872664</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1021866178"/>
                  </a:ext>
                </a:extLst>
              </a:tr>
              <a:tr h="363354">
                <a:tc>
                  <a:txBody>
                    <a:bodyPr/>
                    <a:lstStyle/>
                    <a:p>
                      <a:pPr algn="r" fontAlgn="ctr"/>
                      <a:r>
                        <a:rPr lang="en-US" altLang="ja-JP" sz="2000" u="none" strike="noStrike">
                          <a:effectLst/>
                        </a:rPr>
                        <a:t>55</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2000" u="none" strike="noStrike">
                          <a:effectLst/>
                        </a:rPr>
                        <a:t>0.95993</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590769827"/>
                  </a:ext>
                </a:extLst>
              </a:tr>
              <a:tr h="363354">
                <a:tc>
                  <a:txBody>
                    <a:bodyPr/>
                    <a:lstStyle/>
                    <a:p>
                      <a:pPr algn="r" fontAlgn="ctr"/>
                      <a:r>
                        <a:rPr lang="en-US" altLang="ja-JP" sz="2000" u="none" strike="noStrike">
                          <a:effectLst/>
                        </a:rPr>
                        <a:t>60</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r" fontAlgn="ctr"/>
                      <a:r>
                        <a:rPr lang="en-US" altLang="ja-JP" sz="2000" u="none" strike="noStrike" dirty="0">
                          <a:effectLst/>
                        </a:rPr>
                        <a:t>1.047197</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extLst>
                  <a:ext uri="{0D108BD9-81ED-4DB2-BD59-A6C34878D82A}">
                    <a16:rowId xmlns:a16="http://schemas.microsoft.com/office/drawing/2014/main" val="4165142596"/>
                  </a:ext>
                </a:extLst>
              </a:tr>
            </a:tbl>
          </a:graphicData>
        </a:graphic>
      </p:graphicFrame>
      <p:grpSp>
        <p:nvGrpSpPr>
          <p:cNvPr id="31" name="グループ化 30">
            <a:extLst>
              <a:ext uri="{FF2B5EF4-FFF2-40B4-BE49-F238E27FC236}">
                <a16:creationId xmlns:a16="http://schemas.microsoft.com/office/drawing/2014/main" id="{452AC8D2-89C3-47DA-93E8-9010AB80CACF}"/>
              </a:ext>
            </a:extLst>
          </p:cNvPr>
          <p:cNvGrpSpPr/>
          <p:nvPr/>
        </p:nvGrpSpPr>
        <p:grpSpPr>
          <a:xfrm>
            <a:off x="-13492" y="6849"/>
            <a:ext cx="3614400" cy="3960000"/>
            <a:chOff x="0" y="0"/>
            <a:chExt cx="3614400" cy="3960000"/>
          </a:xfrm>
        </p:grpSpPr>
        <p:cxnSp>
          <p:nvCxnSpPr>
            <p:cNvPr id="214" name="直線コネクタ 213">
              <a:extLst>
                <a:ext uri="{FF2B5EF4-FFF2-40B4-BE49-F238E27FC236}">
                  <a16:creationId xmlns:a16="http://schemas.microsoft.com/office/drawing/2014/main" id="{8862E8E3-6C26-427A-9CF0-80B5E1DC37F8}"/>
                </a:ext>
              </a:extLst>
            </p:cNvPr>
            <p:cNvCxnSpPr>
              <a:cxnSpLocks/>
            </p:cNvCxnSpPr>
            <p:nvPr/>
          </p:nvCxnSpPr>
          <p:spPr bwMode="auto">
            <a:xfrm>
              <a:off x="188640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5" name="直線コネクタ 214">
              <a:extLst>
                <a:ext uri="{FF2B5EF4-FFF2-40B4-BE49-F238E27FC236}">
                  <a16:creationId xmlns:a16="http://schemas.microsoft.com/office/drawing/2014/main" id="{DE66247B-8F25-4514-BB29-2B28267CAEB6}"/>
                </a:ext>
              </a:extLst>
            </p:cNvPr>
            <p:cNvCxnSpPr>
              <a:cxnSpLocks/>
            </p:cNvCxnSpPr>
            <p:nvPr/>
          </p:nvCxnSpPr>
          <p:spPr bwMode="auto">
            <a:xfrm>
              <a:off x="2043588"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直線コネクタ 215">
              <a:extLst>
                <a:ext uri="{FF2B5EF4-FFF2-40B4-BE49-F238E27FC236}">
                  <a16:creationId xmlns:a16="http://schemas.microsoft.com/office/drawing/2014/main" id="{A74D9198-FA45-4E6E-952E-66775D176D0E}"/>
                </a:ext>
              </a:extLst>
            </p:cNvPr>
            <p:cNvCxnSpPr>
              <a:cxnSpLocks/>
            </p:cNvCxnSpPr>
            <p:nvPr/>
          </p:nvCxnSpPr>
          <p:spPr bwMode="auto">
            <a:xfrm>
              <a:off x="2202025"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直線コネクタ 216">
              <a:extLst>
                <a:ext uri="{FF2B5EF4-FFF2-40B4-BE49-F238E27FC236}">
                  <a16:creationId xmlns:a16="http://schemas.microsoft.com/office/drawing/2014/main" id="{D589438A-1DD4-4131-BD20-EC931B8BBCD7}"/>
                </a:ext>
              </a:extLst>
            </p:cNvPr>
            <p:cNvCxnSpPr>
              <a:cxnSpLocks/>
            </p:cNvCxnSpPr>
            <p:nvPr/>
          </p:nvCxnSpPr>
          <p:spPr bwMode="auto">
            <a:xfrm>
              <a:off x="236072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8" name="直線コネクタ 217">
              <a:extLst>
                <a:ext uri="{FF2B5EF4-FFF2-40B4-BE49-F238E27FC236}">
                  <a16:creationId xmlns:a16="http://schemas.microsoft.com/office/drawing/2014/main" id="{3635C24A-DC84-4801-B7F8-EC3CA06AF01D}"/>
                </a:ext>
              </a:extLst>
            </p:cNvPr>
            <p:cNvCxnSpPr>
              <a:cxnSpLocks/>
            </p:cNvCxnSpPr>
            <p:nvPr/>
          </p:nvCxnSpPr>
          <p:spPr bwMode="auto">
            <a:xfrm>
              <a:off x="2514963"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直線コネクタ 218">
              <a:extLst>
                <a:ext uri="{FF2B5EF4-FFF2-40B4-BE49-F238E27FC236}">
                  <a16:creationId xmlns:a16="http://schemas.microsoft.com/office/drawing/2014/main" id="{3CA98E30-7B5B-4E39-8AC2-012F96012C16}"/>
                </a:ext>
              </a:extLst>
            </p:cNvPr>
            <p:cNvCxnSpPr>
              <a:cxnSpLocks/>
            </p:cNvCxnSpPr>
            <p:nvPr/>
          </p:nvCxnSpPr>
          <p:spPr bwMode="auto">
            <a:xfrm>
              <a:off x="2673429"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直線コネクタ 219">
              <a:extLst>
                <a:ext uri="{FF2B5EF4-FFF2-40B4-BE49-F238E27FC236}">
                  <a16:creationId xmlns:a16="http://schemas.microsoft.com/office/drawing/2014/main" id="{A9BAF770-FB32-44AB-B7B5-47E59A86F658}"/>
                </a:ext>
              </a:extLst>
            </p:cNvPr>
            <p:cNvCxnSpPr>
              <a:cxnSpLocks/>
            </p:cNvCxnSpPr>
            <p:nvPr/>
          </p:nvCxnSpPr>
          <p:spPr bwMode="auto">
            <a:xfrm>
              <a:off x="2828911"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直線コネクタ 221">
              <a:extLst>
                <a:ext uri="{FF2B5EF4-FFF2-40B4-BE49-F238E27FC236}">
                  <a16:creationId xmlns:a16="http://schemas.microsoft.com/office/drawing/2014/main" id="{78B1365F-0D3C-4AFF-ACF2-73F583DC699D}"/>
                </a:ext>
              </a:extLst>
            </p:cNvPr>
            <p:cNvCxnSpPr>
              <a:cxnSpLocks/>
            </p:cNvCxnSpPr>
            <p:nvPr/>
          </p:nvCxnSpPr>
          <p:spPr bwMode="auto">
            <a:xfrm>
              <a:off x="298565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直線コネクタ 222">
              <a:extLst>
                <a:ext uri="{FF2B5EF4-FFF2-40B4-BE49-F238E27FC236}">
                  <a16:creationId xmlns:a16="http://schemas.microsoft.com/office/drawing/2014/main" id="{0C2AC3AA-9312-4606-A9A1-5E9B24223742}"/>
                </a:ext>
              </a:extLst>
            </p:cNvPr>
            <p:cNvCxnSpPr>
              <a:cxnSpLocks/>
            </p:cNvCxnSpPr>
            <p:nvPr/>
          </p:nvCxnSpPr>
          <p:spPr bwMode="auto">
            <a:xfrm>
              <a:off x="3142694"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直線コネクタ 223">
              <a:extLst>
                <a:ext uri="{FF2B5EF4-FFF2-40B4-BE49-F238E27FC236}">
                  <a16:creationId xmlns:a16="http://schemas.microsoft.com/office/drawing/2014/main" id="{91BBF90E-3C72-416C-BDC8-AA02BD4B1FA7}"/>
                </a:ext>
              </a:extLst>
            </p:cNvPr>
            <p:cNvCxnSpPr>
              <a:cxnSpLocks/>
            </p:cNvCxnSpPr>
            <p:nvPr/>
          </p:nvCxnSpPr>
          <p:spPr bwMode="auto">
            <a:xfrm>
              <a:off x="3298004"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直線コネクタ 224">
              <a:extLst>
                <a:ext uri="{FF2B5EF4-FFF2-40B4-BE49-F238E27FC236}">
                  <a16:creationId xmlns:a16="http://schemas.microsoft.com/office/drawing/2014/main" id="{5D8347C2-79A5-4EDB-B749-49391FCC2276}"/>
                </a:ext>
              </a:extLst>
            </p:cNvPr>
            <p:cNvCxnSpPr>
              <a:cxnSpLocks/>
            </p:cNvCxnSpPr>
            <p:nvPr/>
          </p:nvCxnSpPr>
          <p:spPr bwMode="auto">
            <a:xfrm>
              <a:off x="3457987"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直線コネクタ 225">
              <a:extLst>
                <a:ext uri="{FF2B5EF4-FFF2-40B4-BE49-F238E27FC236}">
                  <a16:creationId xmlns:a16="http://schemas.microsoft.com/office/drawing/2014/main" id="{183F6E18-4841-49F8-9366-53BCE689BF85}"/>
                </a:ext>
              </a:extLst>
            </p:cNvPr>
            <p:cNvCxnSpPr>
              <a:cxnSpLocks/>
            </p:cNvCxnSpPr>
            <p:nvPr/>
          </p:nvCxnSpPr>
          <p:spPr bwMode="auto">
            <a:xfrm>
              <a:off x="361440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0" name="直線コネクタ 279">
              <a:extLst>
                <a:ext uri="{FF2B5EF4-FFF2-40B4-BE49-F238E27FC236}">
                  <a16:creationId xmlns:a16="http://schemas.microsoft.com/office/drawing/2014/main" id="{121C97D3-95C8-444A-B68E-9A10BDB51AB2}"/>
                </a:ext>
              </a:extLst>
            </p:cNvPr>
            <p:cNvCxnSpPr>
              <a:cxnSpLocks/>
            </p:cNvCxnSpPr>
            <p:nvPr/>
          </p:nvCxnSpPr>
          <p:spPr bwMode="auto">
            <a:xfrm>
              <a:off x="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直線コネクタ 280">
              <a:extLst>
                <a:ext uri="{FF2B5EF4-FFF2-40B4-BE49-F238E27FC236}">
                  <a16:creationId xmlns:a16="http://schemas.microsoft.com/office/drawing/2014/main" id="{BC75C9C5-CF07-4FB3-8EB4-EB18ED0D5256}"/>
                </a:ext>
              </a:extLst>
            </p:cNvPr>
            <p:cNvCxnSpPr>
              <a:cxnSpLocks/>
            </p:cNvCxnSpPr>
            <p:nvPr/>
          </p:nvCxnSpPr>
          <p:spPr bwMode="auto">
            <a:xfrm>
              <a:off x="157188"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直線コネクタ 281">
              <a:extLst>
                <a:ext uri="{FF2B5EF4-FFF2-40B4-BE49-F238E27FC236}">
                  <a16:creationId xmlns:a16="http://schemas.microsoft.com/office/drawing/2014/main" id="{0073C1C0-9C52-487F-90F8-9268D3C5C98E}"/>
                </a:ext>
              </a:extLst>
            </p:cNvPr>
            <p:cNvCxnSpPr>
              <a:cxnSpLocks/>
            </p:cNvCxnSpPr>
            <p:nvPr/>
          </p:nvCxnSpPr>
          <p:spPr bwMode="auto">
            <a:xfrm>
              <a:off x="315625"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3" name="直線コネクタ 282">
              <a:extLst>
                <a:ext uri="{FF2B5EF4-FFF2-40B4-BE49-F238E27FC236}">
                  <a16:creationId xmlns:a16="http://schemas.microsoft.com/office/drawing/2014/main" id="{8FC6B0D7-C3A4-428F-9018-B842150AA4EE}"/>
                </a:ext>
              </a:extLst>
            </p:cNvPr>
            <p:cNvCxnSpPr>
              <a:cxnSpLocks/>
            </p:cNvCxnSpPr>
            <p:nvPr/>
          </p:nvCxnSpPr>
          <p:spPr bwMode="auto">
            <a:xfrm>
              <a:off x="47432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4" name="直線コネクタ 283">
              <a:extLst>
                <a:ext uri="{FF2B5EF4-FFF2-40B4-BE49-F238E27FC236}">
                  <a16:creationId xmlns:a16="http://schemas.microsoft.com/office/drawing/2014/main" id="{42694A24-1E6E-44DB-B6B8-2F4B2E5D12A7}"/>
                </a:ext>
              </a:extLst>
            </p:cNvPr>
            <p:cNvCxnSpPr>
              <a:cxnSpLocks/>
            </p:cNvCxnSpPr>
            <p:nvPr/>
          </p:nvCxnSpPr>
          <p:spPr bwMode="auto">
            <a:xfrm>
              <a:off x="628563"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直線コネクタ 284">
              <a:extLst>
                <a:ext uri="{FF2B5EF4-FFF2-40B4-BE49-F238E27FC236}">
                  <a16:creationId xmlns:a16="http://schemas.microsoft.com/office/drawing/2014/main" id="{CEF94D0C-705E-402F-BE7B-154CE9FAE0F1}"/>
                </a:ext>
              </a:extLst>
            </p:cNvPr>
            <p:cNvCxnSpPr>
              <a:cxnSpLocks/>
            </p:cNvCxnSpPr>
            <p:nvPr/>
          </p:nvCxnSpPr>
          <p:spPr bwMode="auto">
            <a:xfrm>
              <a:off x="787029"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6" name="直線コネクタ 285">
              <a:extLst>
                <a:ext uri="{FF2B5EF4-FFF2-40B4-BE49-F238E27FC236}">
                  <a16:creationId xmlns:a16="http://schemas.microsoft.com/office/drawing/2014/main" id="{51AE4460-1A34-4DD1-A74A-747E34963FB4}"/>
                </a:ext>
              </a:extLst>
            </p:cNvPr>
            <p:cNvCxnSpPr>
              <a:cxnSpLocks/>
            </p:cNvCxnSpPr>
            <p:nvPr/>
          </p:nvCxnSpPr>
          <p:spPr bwMode="auto">
            <a:xfrm>
              <a:off x="942511"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7" name="直線コネクタ 286">
              <a:extLst>
                <a:ext uri="{FF2B5EF4-FFF2-40B4-BE49-F238E27FC236}">
                  <a16:creationId xmlns:a16="http://schemas.microsoft.com/office/drawing/2014/main" id="{E844E377-61D2-4811-9BC1-1F32948C22EC}"/>
                </a:ext>
              </a:extLst>
            </p:cNvPr>
            <p:cNvCxnSpPr>
              <a:cxnSpLocks/>
            </p:cNvCxnSpPr>
            <p:nvPr/>
          </p:nvCxnSpPr>
          <p:spPr bwMode="auto">
            <a:xfrm>
              <a:off x="109925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8" name="直線コネクタ 287">
              <a:extLst>
                <a:ext uri="{FF2B5EF4-FFF2-40B4-BE49-F238E27FC236}">
                  <a16:creationId xmlns:a16="http://schemas.microsoft.com/office/drawing/2014/main" id="{B9E8E4E4-FE12-4CE6-A4E6-BF612CF87BC0}"/>
                </a:ext>
              </a:extLst>
            </p:cNvPr>
            <p:cNvCxnSpPr>
              <a:cxnSpLocks/>
            </p:cNvCxnSpPr>
            <p:nvPr/>
          </p:nvCxnSpPr>
          <p:spPr bwMode="auto">
            <a:xfrm>
              <a:off x="1256294"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直線コネクタ 288">
              <a:extLst>
                <a:ext uri="{FF2B5EF4-FFF2-40B4-BE49-F238E27FC236}">
                  <a16:creationId xmlns:a16="http://schemas.microsoft.com/office/drawing/2014/main" id="{CF2CA1F4-EEEA-4305-AEAB-E0D74BC1C4AC}"/>
                </a:ext>
              </a:extLst>
            </p:cNvPr>
            <p:cNvCxnSpPr>
              <a:cxnSpLocks/>
            </p:cNvCxnSpPr>
            <p:nvPr/>
          </p:nvCxnSpPr>
          <p:spPr bwMode="auto">
            <a:xfrm>
              <a:off x="1411604"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直線コネクタ 289">
              <a:extLst>
                <a:ext uri="{FF2B5EF4-FFF2-40B4-BE49-F238E27FC236}">
                  <a16:creationId xmlns:a16="http://schemas.microsoft.com/office/drawing/2014/main" id="{E0518860-7455-44C0-8D95-C2419442BCAF}"/>
                </a:ext>
              </a:extLst>
            </p:cNvPr>
            <p:cNvCxnSpPr>
              <a:cxnSpLocks/>
            </p:cNvCxnSpPr>
            <p:nvPr/>
          </p:nvCxnSpPr>
          <p:spPr bwMode="auto">
            <a:xfrm>
              <a:off x="1571587"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1" name="直線コネクタ 290">
              <a:extLst>
                <a:ext uri="{FF2B5EF4-FFF2-40B4-BE49-F238E27FC236}">
                  <a16:creationId xmlns:a16="http://schemas.microsoft.com/office/drawing/2014/main" id="{A28B9876-9820-4FF1-B36C-1DC50A4D4DAF}"/>
                </a:ext>
              </a:extLst>
            </p:cNvPr>
            <p:cNvCxnSpPr>
              <a:cxnSpLocks/>
            </p:cNvCxnSpPr>
            <p:nvPr/>
          </p:nvCxnSpPr>
          <p:spPr bwMode="auto">
            <a:xfrm>
              <a:off x="172800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555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グループ化 179">
            <a:extLst>
              <a:ext uri="{FF2B5EF4-FFF2-40B4-BE49-F238E27FC236}">
                <a16:creationId xmlns:a16="http://schemas.microsoft.com/office/drawing/2014/main" id="{226F422C-F672-488E-AC60-FF984A3C42FF}"/>
              </a:ext>
            </a:extLst>
          </p:cNvPr>
          <p:cNvGrpSpPr/>
          <p:nvPr/>
        </p:nvGrpSpPr>
        <p:grpSpPr>
          <a:xfrm>
            <a:off x="0" y="-342000"/>
            <a:ext cx="7200000" cy="7200000"/>
            <a:chOff x="0" y="0"/>
            <a:chExt cx="3600000" cy="3600000"/>
          </a:xfrm>
        </p:grpSpPr>
        <p:cxnSp>
          <p:nvCxnSpPr>
            <p:cNvPr id="181" name="直線コネクタ 180">
              <a:extLst>
                <a:ext uri="{FF2B5EF4-FFF2-40B4-BE49-F238E27FC236}">
                  <a16:creationId xmlns:a16="http://schemas.microsoft.com/office/drawing/2014/main" id="{B6624F02-F7EC-4207-9747-DE7706379D92}"/>
                </a:ext>
              </a:extLst>
            </p:cNvPr>
            <p:cNvCxnSpPr>
              <a:cxnSpLocks/>
            </p:cNvCxnSpPr>
            <p:nvPr/>
          </p:nvCxnSpPr>
          <p:spPr bwMode="auto">
            <a:xfrm rot="300000">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DD2A5A0A-2587-420D-9AB7-80455421506D}"/>
                </a:ext>
              </a:extLst>
            </p:cNvPr>
            <p:cNvCxnSpPr>
              <a:cxnSpLocks/>
            </p:cNvCxnSpPr>
            <p:nvPr/>
          </p:nvCxnSpPr>
          <p:spPr bwMode="auto">
            <a:xfrm rot="300000"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176BB6CE-2877-4F56-824E-4D02F652C600}"/>
                </a:ext>
              </a:extLst>
            </p:cNvPr>
            <p:cNvCxnSpPr>
              <a:cxnSpLocks/>
            </p:cNvCxnSpPr>
            <p:nvPr/>
          </p:nvCxnSpPr>
          <p:spPr bwMode="auto">
            <a:xfrm rot="300000"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099945FC-2FF2-423C-B426-334C2EC3275B}"/>
                </a:ext>
              </a:extLst>
            </p:cNvPr>
            <p:cNvCxnSpPr>
              <a:cxnSpLocks/>
            </p:cNvCxnSpPr>
            <p:nvPr/>
          </p:nvCxnSpPr>
          <p:spPr bwMode="auto">
            <a:xfrm rot="300000"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5" name="楕円 184">
              <a:extLst>
                <a:ext uri="{FF2B5EF4-FFF2-40B4-BE49-F238E27FC236}">
                  <a16:creationId xmlns:a16="http://schemas.microsoft.com/office/drawing/2014/main" id="{F5A877D5-B91F-4EC8-865F-C190665CDD45}"/>
                </a:ext>
              </a:extLst>
            </p:cNvPr>
            <p:cNvSpPr/>
            <p:nvPr/>
          </p:nvSpPr>
          <p:spPr bwMode="auto">
            <a:xfrm>
              <a:off x="0" y="0"/>
              <a:ext cx="3600000" cy="3600000"/>
            </a:xfrm>
            <a:prstGeom prst="ellipse">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186" name="直線コネクタ 185">
              <a:extLst>
                <a:ext uri="{FF2B5EF4-FFF2-40B4-BE49-F238E27FC236}">
                  <a16:creationId xmlns:a16="http://schemas.microsoft.com/office/drawing/2014/main" id="{A3F902E9-86B8-498B-9AE3-764ACAF5E6BB}"/>
                </a:ext>
              </a:extLst>
            </p:cNvPr>
            <p:cNvCxnSpPr>
              <a:cxnSpLocks/>
              <a:stCxn id="185" idx="0"/>
              <a:endCxn id="185" idx="4"/>
            </p:cNvCxnSpPr>
            <p:nvPr/>
          </p:nvCxnSpPr>
          <p:spPr bwMode="auto">
            <a:xfrm>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A682A23C-069C-4834-9AD4-8186D6A651EF}"/>
                </a:ext>
              </a:extLst>
            </p:cNvPr>
            <p:cNvCxnSpPr>
              <a:cxnSpLocks/>
              <a:stCxn id="185" idx="6"/>
              <a:endCxn id="185" idx="2"/>
            </p:cNvCxnSpPr>
            <p:nvPr/>
          </p:nvCxnSpPr>
          <p:spPr bwMode="auto">
            <a:xfrm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261686C4-AF5A-487D-82A8-13EC41D298B4}"/>
                </a:ext>
              </a:extLst>
            </p:cNvPr>
            <p:cNvCxnSpPr>
              <a:cxnSpLocks/>
              <a:stCxn id="185" idx="5"/>
              <a:endCxn id="185" idx="1"/>
            </p:cNvCxnSpPr>
            <p:nvPr/>
          </p:nvCxnSpPr>
          <p:spPr bwMode="auto">
            <a:xfrm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直線コネクタ 188">
              <a:extLst>
                <a:ext uri="{FF2B5EF4-FFF2-40B4-BE49-F238E27FC236}">
                  <a16:creationId xmlns:a16="http://schemas.microsoft.com/office/drawing/2014/main" id="{834909BA-E40E-40EA-A73F-DBE36FC24ACB}"/>
                </a:ext>
              </a:extLst>
            </p:cNvPr>
            <p:cNvCxnSpPr>
              <a:cxnSpLocks/>
              <a:stCxn id="185" idx="7"/>
              <a:endCxn id="185" idx="3"/>
            </p:cNvCxnSpPr>
            <p:nvPr/>
          </p:nvCxnSpPr>
          <p:spPr bwMode="auto">
            <a:xfrm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直線コネクタ 189">
              <a:extLst>
                <a:ext uri="{FF2B5EF4-FFF2-40B4-BE49-F238E27FC236}">
                  <a16:creationId xmlns:a16="http://schemas.microsoft.com/office/drawing/2014/main" id="{F4077B75-1C0C-4679-8BC1-2C9CD9F454E3}"/>
                </a:ext>
              </a:extLst>
            </p:cNvPr>
            <p:cNvCxnSpPr>
              <a:cxnSpLocks/>
            </p:cNvCxnSpPr>
            <p:nvPr/>
          </p:nvCxnSpPr>
          <p:spPr bwMode="auto">
            <a:xfrm rot="600000">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1" name="直線コネクタ 190">
              <a:extLst>
                <a:ext uri="{FF2B5EF4-FFF2-40B4-BE49-F238E27FC236}">
                  <a16:creationId xmlns:a16="http://schemas.microsoft.com/office/drawing/2014/main" id="{3E04FCBE-8AA5-4622-B57F-585A04AC398C}"/>
                </a:ext>
              </a:extLst>
            </p:cNvPr>
            <p:cNvCxnSpPr>
              <a:cxnSpLocks/>
            </p:cNvCxnSpPr>
            <p:nvPr/>
          </p:nvCxnSpPr>
          <p:spPr bwMode="auto">
            <a:xfrm rot="600000"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2" name="直線コネクタ 191">
              <a:extLst>
                <a:ext uri="{FF2B5EF4-FFF2-40B4-BE49-F238E27FC236}">
                  <a16:creationId xmlns:a16="http://schemas.microsoft.com/office/drawing/2014/main" id="{98E71F4F-5D03-4023-883F-F83B016B5270}"/>
                </a:ext>
              </a:extLst>
            </p:cNvPr>
            <p:cNvCxnSpPr>
              <a:cxnSpLocks/>
            </p:cNvCxnSpPr>
            <p:nvPr/>
          </p:nvCxnSpPr>
          <p:spPr bwMode="auto">
            <a:xfrm rot="600000"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3" name="直線コネクタ 192">
              <a:extLst>
                <a:ext uri="{FF2B5EF4-FFF2-40B4-BE49-F238E27FC236}">
                  <a16:creationId xmlns:a16="http://schemas.microsoft.com/office/drawing/2014/main" id="{776E73B1-D901-4158-9FA4-06EEC07E2632}"/>
                </a:ext>
              </a:extLst>
            </p:cNvPr>
            <p:cNvCxnSpPr>
              <a:cxnSpLocks/>
            </p:cNvCxnSpPr>
            <p:nvPr/>
          </p:nvCxnSpPr>
          <p:spPr bwMode="auto">
            <a:xfrm rot="600000"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4" name="グループ化 193">
              <a:extLst>
                <a:ext uri="{FF2B5EF4-FFF2-40B4-BE49-F238E27FC236}">
                  <a16:creationId xmlns:a16="http://schemas.microsoft.com/office/drawing/2014/main" id="{493162FA-9473-4104-AD64-7F9AA8A61388}"/>
                </a:ext>
              </a:extLst>
            </p:cNvPr>
            <p:cNvGrpSpPr/>
            <p:nvPr/>
          </p:nvGrpSpPr>
          <p:grpSpPr>
            <a:xfrm rot="900000">
              <a:off x="0" y="0"/>
              <a:ext cx="3600000" cy="3600000"/>
              <a:chOff x="2906803" y="1471986"/>
              <a:chExt cx="3600000" cy="3600000"/>
            </a:xfrm>
          </p:grpSpPr>
          <p:cxnSp>
            <p:nvCxnSpPr>
              <p:cNvPr id="221" name="直線コネクタ 220">
                <a:extLst>
                  <a:ext uri="{FF2B5EF4-FFF2-40B4-BE49-F238E27FC236}">
                    <a16:creationId xmlns:a16="http://schemas.microsoft.com/office/drawing/2014/main" id="{961E2B16-E8ED-4002-87EC-1D73F29CE93A}"/>
                  </a:ext>
                </a:extLst>
              </p:cNvPr>
              <p:cNvCxnSpPr>
                <a:cxnSpLocks/>
              </p:cNvCxnSpPr>
              <p:nvPr/>
            </p:nvCxnSpPr>
            <p:spPr bwMode="auto">
              <a:xfrm>
                <a:off x="4706803" y="1471986"/>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直線コネクタ 221">
                <a:extLst>
                  <a:ext uri="{FF2B5EF4-FFF2-40B4-BE49-F238E27FC236}">
                    <a16:creationId xmlns:a16="http://schemas.microsoft.com/office/drawing/2014/main" id="{6EB7F6BD-9A75-4C61-BF28-2527C4839EF4}"/>
                  </a:ext>
                </a:extLst>
              </p:cNvPr>
              <p:cNvCxnSpPr>
                <a:cxnSpLocks/>
              </p:cNvCxnSpPr>
              <p:nvPr/>
            </p:nvCxnSpPr>
            <p:spPr bwMode="auto">
              <a:xfrm flipH="1">
                <a:off x="2906803" y="3271986"/>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直線コネクタ 222">
                <a:extLst>
                  <a:ext uri="{FF2B5EF4-FFF2-40B4-BE49-F238E27FC236}">
                    <a16:creationId xmlns:a16="http://schemas.microsoft.com/office/drawing/2014/main" id="{A310FD84-CF5B-4C87-9098-D90BBF488888}"/>
                  </a:ext>
                </a:extLst>
              </p:cNvPr>
              <p:cNvCxnSpPr>
                <a:cxnSpLocks/>
              </p:cNvCxnSpPr>
              <p:nvPr/>
            </p:nvCxnSpPr>
            <p:spPr bwMode="auto">
              <a:xfrm flipH="1" flipV="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直線コネクタ 223">
                <a:extLst>
                  <a:ext uri="{FF2B5EF4-FFF2-40B4-BE49-F238E27FC236}">
                    <a16:creationId xmlns:a16="http://schemas.microsoft.com/office/drawing/2014/main" id="{90E5FAD9-C8D8-4083-82A5-78B725741FCB}"/>
                  </a:ext>
                </a:extLst>
              </p:cNvPr>
              <p:cNvCxnSpPr>
                <a:cxnSpLocks/>
              </p:cNvCxnSpPr>
              <p:nvPr/>
            </p:nvCxnSpPr>
            <p:spPr bwMode="auto">
              <a:xfrm flipH="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95" name="直線コネクタ 194">
              <a:extLst>
                <a:ext uri="{FF2B5EF4-FFF2-40B4-BE49-F238E27FC236}">
                  <a16:creationId xmlns:a16="http://schemas.microsoft.com/office/drawing/2014/main" id="{4D6F5C90-75A2-41FE-96E4-6372215AEF8D}"/>
                </a:ext>
              </a:extLst>
            </p:cNvPr>
            <p:cNvCxnSpPr>
              <a:cxnSpLocks/>
            </p:cNvCxnSpPr>
            <p:nvPr/>
          </p:nvCxnSpPr>
          <p:spPr bwMode="auto">
            <a:xfrm rot="1200000">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6" name="直線コネクタ 195">
              <a:extLst>
                <a:ext uri="{FF2B5EF4-FFF2-40B4-BE49-F238E27FC236}">
                  <a16:creationId xmlns:a16="http://schemas.microsoft.com/office/drawing/2014/main" id="{3BB9D52C-5419-4E4A-A9B4-65D995372C69}"/>
                </a:ext>
              </a:extLst>
            </p:cNvPr>
            <p:cNvCxnSpPr>
              <a:cxnSpLocks/>
            </p:cNvCxnSpPr>
            <p:nvPr/>
          </p:nvCxnSpPr>
          <p:spPr bwMode="auto">
            <a:xfrm rot="1200000"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7" name="直線コネクタ 196">
              <a:extLst>
                <a:ext uri="{FF2B5EF4-FFF2-40B4-BE49-F238E27FC236}">
                  <a16:creationId xmlns:a16="http://schemas.microsoft.com/office/drawing/2014/main" id="{ABE23A29-BAF5-4738-A9EE-31265B7BB938}"/>
                </a:ext>
              </a:extLst>
            </p:cNvPr>
            <p:cNvCxnSpPr>
              <a:cxnSpLocks/>
            </p:cNvCxnSpPr>
            <p:nvPr/>
          </p:nvCxnSpPr>
          <p:spPr bwMode="auto">
            <a:xfrm rot="1200000"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8" name="直線コネクタ 197">
              <a:extLst>
                <a:ext uri="{FF2B5EF4-FFF2-40B4-BE49-F238E27FC236}">
                  <a16:creationId xmlns:a16="http://schemas.microsoft.com/office/drawing/2014/main" id="{9E8749A4-8125-4BC6-A063-80F27431253C}"/>
                </a:ext>
              </a:extLst>
            </p:cNvPr>
            <p:cNvCxnSpPr>
              <a:cxnSpLocks/>
            </p:cNvCxnSpPr>
            <p:nvPr/>
          </p:nvCxnSpPr>
          <p:spPr bwMode="auto">
            <a:xfrm rot="1200000"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9" name="グループ化 198">
              <a:extLst>
                <a:ext uri="{FF2B5EF4-FFF2-40B4-BE49-F238E27FC236}">
                  <a16:creationId xmlns:a16="http://schemas.microsoft.com/office/drawing/2014/main" id="{348B546A-A52A-49DB-AE9B-8D72CFE467E1}"/>
                </a:ext>
              </a:extLst>
            </p:cNvPr>
            <p:cNvGrpSpPr/>
            <p:nvPr/>
          </p:nvGrpSpPr>
          <p:grpSpPr>
            <a:xfrm rot="1200000">
              <a:off x="0" y="0"/>
              <a:ext cx="3600000" cy="3600000"/>
              <a:chOff x="0" y="0"/>
              <a:chExt cx="3600000" cy="3600000"/>
            </a:xfrm>
          </p:grpSpPr>
          <p:grpSp>
            <p:nvGrpSpPr>
              <p:cNvPr id="200" name="グループ化 199">
                <a:extLst>
                  <a:ext uri="{FF2B5EF4-FFF2-40B4-BE49-F238E27FC236}">
                    <a16:creationId xmlns:a16="http://schemas.microsoft.com/office/drawing/2014/main" id="{647287CE-87B3-4068-844F-4317498C2073}"/>
                  </a:ext>
                </a:extLst>
              </p:cNvPr>
              <p:cNvGrpSpPr/>
              <p:nvPr/>
            </p:nvGrpSpPr>
            <p:grpSpPr>
              <a:xfrm>
                <a:off x="0" y="0"/>
                <a:ext cx="3600000" cy="3600000"/>
                <a:chOff x="2906803" y="1471986"/>
                <a:chExt cx="3600000" cy="3600000"/>
              </a:xfrm>
            </p:grpSpPr>
            <p:cxnSp>
              <p:nvCxnSpPr>
                <p:cNvPr id="217" name="直線コネクタ 216">
                  <a:extLst>
                    <a:ext uri="{FF2B5EF4-FFF2-40B4-BE49-F238E27FC236}">
                      <a16:creationId xmlns:a16="http://schemas.microsoft.com/office/drawing/2014/main" id="{97E3487F-038B-453A-807F-95E51775C6FA}"/>
                    </a:ext>
                  </a:extLst>
                </p:cNvPr>
                <p:cNvCxnSpPr>
                  <a:cxnSpLocks/>
                </p:cNvCxnSpPr>
                <p:nvPr/>
              </p:nvCxnSpPr>
              <p:spPr bwMode="auto">
                <a:xfrm rot="300000">
                  <a:off x="4706803" y="1471986"/>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8" name="直線コネクタ 217">
                  <a:extLst>
                    <a:ext uri="{FF2B5EF4-FFF2-40B4-BE49-F238E27FC236}">
                      <a16:creationId xmlns:a16="http://schemas.microsoft.com/office/drawing/2014/main" id="{D2092C62-EA83-4EEC-B16B-7FD0C4E86AFA}"/>
                    </a:ext>
                  </a:extLst>
                </p:cNvPr>
                <p:cNvCxnSpPr>
                  <a:cxnSpLocks/>
                </p:cNvCxnSpPr>
                <p:nvPr/>
              </p:nvCxnSpPr>
              <p:spPr bwMode="auto">
                <a:xfrm rot="300000" flipH="1">
                  <a:off x="2906803" y="3271986"/>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直線コネクタ 218">
                  <a:extLst>
                    <a:ext uri="{FF2B5EF4-FFF2-40B4-BE49-F238E27FC236}">
                      <a16:creationId xmlns:a16="http://schemas.microsoft.com/office/drawing/2014/main" id="{27F24884-7691-4F21-AF4C-362848718A63}"/>
                    </a:ext>
                  </a:extLst>
                </p:cNvPr>
                <p:cNvCxnSpPr>
                  <a:cxnSpLocks/>
                </p:cNvCxnSpPr>
                <p:nvPr/>
              </p:nvCxnSpPr>
              <p:spPr bwMode="auto">
                <a:xfrm rot="300000" flipH="1" flipV="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直線コネクタ 219">
                  <a:extLst>
                    <a:ext uri="{FF2B5EF4-FFF2-40B4-BE49-F238E27FC236}">
                      <a16:creationId xmlns:a16="http://schemas.microsoft.com/office/drawing/2014/main" id="{5A94EB41-7E28-4977-A7B3-1C9FF7C21731}"/>
                    </a:ext>
                  </a:extLst>
                </p:cNvPr>
                <p:cNvCxnSpPr>
                  <a:cxnSpLocks/>
                </p:cNvCxnSpPr>
                <p:nvPr/>
              </p:nvCxnSpPr>
              <p:spPr bwMode="auto">
                <a:xfrm rot="300000" flipH="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1" name="グループ化 200">
                <a:extLst>
                  <a:ext uri="{FF2B5EF4-FFF2-40B4-BE49-F238E27FC236}">
                    <a16:creationId xmlns:a16="http://schemas.microsoft.com/office/drawing/2014/main" id="{8C660CFB-44F5-4772-9015-5F41B370FB8A}"/>
                  </a:ext>
                </a:extLst>
              </p:cNvPr>
              <p:cNvGrpSpPr/>
              <p:nvPr/>
            </p:nvGrpSpPr>
            <p:grpSpPr>
              <a:xfrm>
                <a:off x="0" y="527208"/>
                <a:ext cx="3600000" cy="2545584"/>
                <a:chOff x="2906803" y="1999194"/>
                <a:chExt cx="3600000" cy="2545584"/>
              </a:xfrm>
            </p:grpSpPr>
            <p:cxnSp>
              <p:nvCxnSpPr>
                <p:cNvPr id="215" name="直線コネクタ 214">
                  <a:extLst>
                    <a:ext uri="{FF2B5EF4-FFF2-40B4-BE49-F238E27FC236}">
                      <a16:creationId xmlns:a16="http://schemas.microsoft.com/office/drawing/2014/main" id="{D2EE5FB8-BE67-409C-9CBE-C7557DAB5452}"/>
                    </a:ext>
                  </a:extLst>
                </p:cNvPr>
                <p:cNvCxnSpPr>
                  <a:cxnSpLocks/>
                </p:cNvCxnSpPr>
                <p:nvPr/>
              </p:nvCxnSpPr>
              <p:spPr bwMode="auto">
                <a:xfrm flipH="1">
                  <a:off x="2906803" y="3271986"/>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直線コネクタ 215">
                  <a:extLst>
                    <a:ext uri="{FF2B5EF4-FFF2-40B4-BE49-F238E27FC236}">
                      <a16:creationId xmlns:a16="http://schemas.microsoft.com/office/drawing/2014/main" id="{AD06BE46-EB6C-4E32-BB89-37FB0AA1DAAE}"/>
                    </a:ext>
                  </a:extLst>
                </p:cNvPr>
                <p:cNvCxnSpPr>
                  <a:cxnSpLocks/>
                </p:cNvCxnSpPr>
                <p:nvPr/>
              </p:nvCxnSpPr>
              <p:spPr bwMode="auto">
                <a:xfrm flipH="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02" name="直線コネクタ 201">
                <a:extLst>
                  <a:ext uri="{FF2B5EF4-FFF2-40B4-BE49-F238E27FC236}">
                    <a16:creationId xmlns:a16="http://schemas.microsoft.com/office/drawing/2014/main" id="{EAEC2008-C0CF-4305-83FE-90BADDFB58B1}"/>
                  </a:ext>
                </a:extLst>
              </p:cNvPr>
              <p:cNvCxnSpPr>
                <a:cxnSpLocks/>
              </p:cNvCxnSpPr>
              <p:nvPr/>
            </p:nvCxnSpPr>
            <p:spPr bwMode="auto">
              <a:xfrm rot="600000">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直線コネクタ 202">
                <a:extLst>
                  <a:ext uri="{FF2B5EF4-FFF2-40B4-BE49-F238E27FC236}">
                    <a16:creationId xmlns:a16="http://schemas.microsoft.com/office/drawing/2014/main" id="{DA1C5C07-8E68-43D6-B060-8ABC8D195362}"/>
                  </a:ext>
                </a:extLst>
              </p:cNvPr>
              <p:cNvCxnSpPr>
                <a:cxnSpLocks/>
              </p:cNvCxnSpPr>
              <p:nvPr/>
            </p:nvCxnSpPr>
            <p:spPr bwMode="auto">
              <a:xfrm rot="600000"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直線コネクタ 203">
                <a:extLst>
                  <a:ext uri="{FF2B5EF4-FFF2-40B4-BE49-F238E27FC236}">
                    <a16:creationId xmlns:a16="http://schemas.microsoft.com/office/drawing/2014/main" id="{1F3C8AF4-D2AC-4477-8B81-4238C89C719D}"/>
                  </a:ext>
                </a:extLst>
              </p:cNvPr>
              <p:cNvCxnSpPr>
                <a:cxnSpLocks/>
              </p:cNvCxnSpPr>
              <p:nvPr/>
            </p:nvCxnSpPr>
            <p:spPr bwMode="auto">
              <a:xfrm rot="600000"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 name="直線コネクタ 204">
                <a:extLst>
                  <a:ext uri="{FF2B5EF4-FFF2-40B4-BE49-F238E27FC236}">
                    <a16:creationId xmlns:a16="http://schemas.microsoft.com/office/drawing/2014/main" id="{DEEB136F-FAC3-4223-81BF-0C830439AAC4}"/>
                  </a:ext>
                </a:extLst>
              </p:cNvPr>
              <p:cNvCxnSpPr>
                <a:cxnSpLocks/>
              </p:cNvCxnSpPr>
              <p:nvPr/>
            </p:nvCxnSpPr>
            <p:spPr bwMode="auto">
              <a:xfrm rot="600000"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6" name="グループ化 205">
                <a:extLst>
                  <a:ext uri="{FF2B5EF4-FFF2-40B4-BE49-F238E27FC236}">
                    <a16:creationId xmlns:a16="http://schemas.microsoft.com/office/drawing/2014/main" id="{0D412E44-B5A1-4DB2-A035-654B12F6CC05}"/>
                  </a:ext>
                </a:extLst>
              </p:cNvPr>
              <p:cNvGrpSpPr/>
              <p:nvPr/>
            </p:nvGrpSpPr>
            <p:grpSpPr>
              <a:xfrm rot="900000">
                <a:off x="0" y="0"/>
                <a:ext cx="3600000" cy="3600000"/>
                <a:chOff x="2906803" y="1471986"/>
                <a:chExt cx="3600000" cy="3600000"/>
              </a:xfrm>
            </p:grpSpPr>
            <p:cxnSp>
              <p:nvCxnSpPr>
                <p:cNvPr id="211" name="直線コネクタ 210">
                  <a:extLst>
                    <a:ext uri="{FF2B5EF4-FFF2-40B4-BE49-F238E27FC236}">
                      <a16:creationId xmlns:a16="http://schemas.microsoft.com/office/drawing/2014/main" id="{4F871F95-89F9-4A5C-A09D-E3E90327A226}"/>
                    </a:ext>
                  </a:extLst>
                </p:cNvPr>
                <p:cNvCxnSpPr>
                  <a:cxnSpLocks/>
                </p:cNvCxnSpPr>
                <p:nvPr/>
              </p:nvCxnSpPr>
              <p:spPr bwMode="auto">
                <a:xfrm>
                  <a:off x="4706803" y="1471986"/>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直線コネクタ 211">
                  <a:extLst>
                    <a:ext uri="{FF2B5EF4-FFF2-40B4-BE49-F238E27FC236}">
                      <a16:creationId xmlns:a16="http://schemas.microsoft.com/office/drawing/2014/main" id="{9984FBE3-1C79-4413-9507-4BBCFFF200AA}"/>
                    </a:ext>
                  </a:extLst>
                </p:cNvPr>
                <p:cNvCxnSpPr>
                  <a:cxnSpLocks/>
                </p:cNvCxnSpPr>
                <p:nvPr/>
              </p:nvCxnSpPr>
              <p:spPr bwMode="auto">
                <a:xfrm flipH="1">
                  <a:off x="2906803" y="3271986"/>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直線コネクタ 212">
                  <a:extLst>
                    <a:ext uri="{FF2B5EF4-FFF2-40B4-BE49-F238E27FC236}">
                      <a16:creationId xmlns:a16="http://schemas.microsoft.com/office/drawing/2014/main" id="{13533AB7-BAF1-40EA-B3E0-1A2541DC9E05}"/>
                    </a:ext>
                  </a:extLst>
                </p:cNvPr>
                <p:cNvCxnSpPr>
                  <a:cxnSpLocks/>
                </p:cNvCxnSpPr>
                <p:nvPr/>
              </p:nvCxnSpPr>
              <p:spPr bwMode="auto">
                <a:xfrm flipH="1" flipV="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4" name="直線コネクタ 213">
                  <a:extLst>
                    <a:ext uri="{FF2B5EF4-FFF2-40B4-BE49-F238E27FC236}">
                      <a16:creationId xmlns:a16="http://schemas.microsoft.com/office/drawing/2014/main" id="{B450444E-7665-4C38-A0A6-4F77A1106962}"/>
                    </a:ext>
                  </a:extLst>
                </p:cNvPr>
                <p:cNvCxnSpPr>
                  <a:cxnSpLocks/>
                </p:cNvCxnSpPr>
                <p:nvPr/>
              </p:nvCxnSpPr>
              <p:spPr bwMode="auto">
                <a:xfrm flipH="1">
                  <a:off x="3434011" y="1999194"/>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07" name="直線コネクタ 206">
                <a:extLst>
                  <a:ext uri="{FF2B5EF4-FFF2-40B4-BE49-F238E27FC236}">
                    <a16:creationId xmlns:a16="http://schemas.microsoft.com/office/drawing/2014/main" id="{62217C8C-D9A0-4749-8CBB-02DD4644B6F9}"/>
                  </a:ext>
                </a:extLst>
              </p:cNvPr>
              <p:cNvCxnSpPr>
                <a:cxnSpLocks/>
              </p:cNvCxnSpPr>
              <p:nvPr/>
            </p:nvCxnSpPr>
            <p:spPr bwMode="auto">
              <a:xfrm rot="1200000">
                <a:off x="1800000" y="0"/>
                <a:ext cx="0" cy="360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直線コネクタ 207">
                <a:extLst>
                  <a:ext uri="{FF2B5EF4-FFF2-40B4-BE49-F238E27FC236}">
                    <a16:creationId xmlns:a16="http://schemas.microsoft.com/office/drawing/2014/main" id="{A2F127F8-7E22-4771-9B32-29073CB48849}"/>
                  </a:ext>
                </a:extLst>
              </p:cNvPr>
              <p:cNvCxnSpPr>
                <a:cxnSpLocks/>
              </p:cNvCxnSpPr>
              <p:nvPr/>
            </p:nvCxnSpPr>
            <p:spPr bwMode="auto">
              <a:xfrm rot="1200000" flipH="1">
                <a:off x="0" y="1800000"/>
                <a:ext cx="360000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9D6BE14A-8EE2-4258-87B9-6E0B09D22332}"/>
                  </a:ext>
                </a:extLst>
              </p:cNvPr>
              <p:cNvCxnSpPr>
                <a:cxnSpLocks/>
              </p:cNvCxnSpPr>
              <p:nvPr/>
            </p:nvCxnSpPr>
            <p:spPr bwMode="auto">
              <a:xfrm rot="1200000" flipH="1" flipV="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0" name="直線コネクタ 209">
                <a:extLst>
                  <a:ext uri="{FF2B5EF4-FFF2-40B4-BE49-F238E27FC236}">
                    <a16:creationId xmlns:a16="http://schemas.microsoft.com/office/drawing/2014/main" id="{9D8BC9B2-35E2-428E-8346-79A91AC78B4F}"/>
                  </a:ext>
                </a:extLst>
              </p:cNvPr>
              <p:cNvCxnSpPr>
                <a:cxnSpLocks/>
              </p:cNvCxnSpPr>
              <p:nvPr/>
            </p:nvCxnSpPr>
            <p:spPr bwMode="auto">
              <a:xfrm rot="1200000" flipH="1">
                <a:off x="527208" y="527208"/>
                <a:ext cx="2545584" cy="254558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25" name="グループ化 224">
            <a:extLst>
              <a:ext uri="{FF2B5EF4-FFF2-40B4-BE49-F238E27FC236}">
                <a16:creationId xmlns:a16="http://schemas.microsoft.com/office/drawing/2014/main" id="{16FC6568-9B44-4F14-973E-61F657E42136}"/>
              </a:ext>
            </a:extLst>
          </p:cNvPr>
          <p:cNvGrpSpPr/>
          <p:nvPr/>
        </p:nvGrpSpPr>
        <p:grpSpPr>
          <a:xfrm>
            <a:off x="0" y="0"/>
            <a:ext cx="7228800" cy="7920000"/>
            <a:chOff x="0" y="0"/>
            <a:chExt cx="3614400" cy="3960000"/>
          </a:xfrm>
        </p:grpSpPr>
        <p:cxnSp>
          <p:nvCxnSpPr>
            <p:cNvPr id="226" name="直線コネクタ 225">
              <a:extLst>
                <a:ext uri="{FF2B5EF4-FFF2-40B4-BE49-F238E27FC236}">
                  <a16:creationId xmlns:a16="http://schemas.microsoft.com/office/drawing/2014/main" id="{88B764D6-4F12-4D84-A0E2-48DF9A2A2DDF}"/>
                </a:ext>
              </a:extLst>
            </p:cNvPr>
            <p:cNvCxnSpPr>
              <a:cxnSpLocks/>
            </p:cNvCxnSpPr>
            <p:nvPr/>
          </p:nvCxnSpPr>
          <p:spPr bwMode="auto">
            <a:xfrm>
              <a:off x="188640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直線コネクタ 226">
              <a:extLst>
                <a:ext uri="{FF2B5EF4-FFF2-40B4-BE49-F238E27FC236}">
                  <a16:creationId xmlns:a16="http://schemas.microsoft.com/office/drawing/2014/main" id="{AF3DBC45-31E1-4CF0-BF54-BA653D5A8BA8}"/>
                </a:ext>
              </a:extLst>
            </p:cNvPr>
            <p:cNvCxnSpPr>
              <a:cxnSpLocks/>
            </p:cNvCxnSpPr>
            <p:nvPr/>
          </p:nvCxnSpPr>
          <p:spPr bwMode="auto">
            <a:xfrm>
              <a:off x="2043588"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直線コネクタ 227">
              <a:extLst>
                <a:ext uri="{FF2B5EF4-FFF2-40B4-BE49-F238E27FC236}">
                  <a16:creationId xmlns:a16="http://schemas.microsoft.com/office/drawing/2014/main" id="{2C9FF41A-5CA5-4151-96DC-AC6C256E9DF8}"/>
                </a:ext>
              </a:extLst>
            </p:cNvPr>
            <p:cNvCxnSpPr>
              <a:cxnSpLocks/>
            </p:cNvCxnSpPr>
            <p:nvPr/>
          </p:nvCxnSpPr>
          <p:spPr bwMode="auto">
            <a:xfrm>
              <a:off x="2202025"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a16="http://schemas.microsoft.com/office/drawing/2014/main" id="{5DC7171C-ABA1-44E0-BCE2-852BDDED28B7}"/>
                </a:ext>
              </a:extLst>
            </p:cNvPr>
            <p:cNvCxnSpPr>
              <a:cxnSpLocks/>
            </p:cNvCxnSpPr>
            <p:nvPr/>
          </p:nvCxnSpPr>
          <p:spPr bwMode="auto">
            <a:xfrm>
              <a:off x="236072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6C343F49-9B7D-40D5-B3F3-F1FEF0C8F3C4}"/>
                </a:ext>
              </a:extLst>
            </p:cNvPr>
            <p:cNvCxnSpPr>
              <a:cxnSpLocks/>
            </p:cNvCxnSpPr>
            <p:nvPr/>
          </p:nvCxnSpPr>
          <p:spPr bwMode="auto">
            <a:xfrm>
              <a:off x="2514963"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直線コネクタ 230">
              <a:extLst>
                <a:ext uri="{FF2B5EF4-FFF2-40B4-BE49-F238E27FC236}">
                  <a16:creationId xmlns:a16="http://schemas.microsoft.com/office/drawing/2014/main" id="{67202A2E-ADF9-4EA5-84B8-771DD2669284}"/>
                </a:ext>
              </a:extLst>
            </p:cNvPr>
            <p:cNvCxnSpPr>
              <a:cxnSpLocks/>
            </p:cNvCxnSpPr>
            <p:nvPr/>
          </p:nvCxnSpPr>
          <p:spPr bwMode="auto">
            <a:xfrm>
              <a:off x="2673429"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直線コネクタ 231">
              <a:extLst>
                <a:ext uri="{FF2B5EF4-FFF2-40B4-BE49-F238E27FC236}">
                  <a16:creationId xmlns:a16="http://schemas.microsoft.com/office/drawing/2014/main" id="{DDFF5899-A812-4119-A83B-67CBE339A7EB}"/>
                </a:ext>
              </a:extLst>
            </p:cNvPr>
            <p:cNvCxnSpPr>
              <a:cxnSpLocks/>
            </p:cNvCxnSpPr>
            <p:nvPr/>
          </p:nvCxnSpPr>
          <p:spPr bwMode="auto">
            <a:xfrm>
              <a:off x="2828911"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直線コネクタ 232">
              <a:extLst>
                <a:ext uri="{FF2B5EF4-FFF2-40B4-BE49-F238E27FC236}">
                  <a16:creationId xmlns:a16="http://schemas.microsoft.com/office/drawing/2014/main" id="{C8373951-BE39-4324-9BED-C33EC6FE4408}"/>
                </a:ext>
              </a:extLst>
            </p:cNvPr>
            <p:cNvCxnSpPr>
              <a:cxnSpLocks/>
            </p:cNvCxnSpPr>
            <p:nvPr/>
          </p:nvCxnSpPr>
          <p:spPr bwMode="auto">
            <a:xfrm>
              <a:off x="298565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直線コネクタ 233">
              <a:extLst>
                <a:ext uri="{FF2B5EF4-FFF2-40B4-BE49-F238E27FC236}">
                  <a16:creationId xmlns:a16="http://schemas.microsoft.com/office/drawing/2014/main" id="{C657A921-77B1-4E14-B6A1-74DEB64F49B5}"/>
                </a:ext>
              </a:extLst>
            </p:cNvPr>
            <p:cNvCxnSpPr>
              <a:cxnSpLocks/>
            </p:cNvCxnSpPr>
            <p:nvPr/>
          </p:nvCxnSpPr>
          <p:spPr bwMode="auto">
            <a:xfrm>
              <a:off x="3142694"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直線コネクタ 234">
              <a:extLst>
                <a:ext uri="{FF2B5EF4-FFF2-40B4-BE49-F238E27FC236}">
                  <a16:creationId xmlns:a16="http://schemas.microsoft.com/office/drawing/2014/main" id="{30D3235A-B82E-4AC6-9AE9-5E34EB7FE744}"/>
                </a:ext>
              </a:extLst>
            </p:cNvPr>
            <p:cNvCxnSpPr>
              <a:cxnSpLocks/>
            </p:cNvCxnSpPr>
            <p:nvPr/>
          </p:nvCxnSpPr>
          <p:spPr bwMode="auto">
            <a:xfrm>
              <a:off x="3298004"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6" name="直線コネクタ 235">
              <a:extLst>
                <a:ext uri="{FF2B5EF4-FFF2-40B4-BE49-F238E27FC236}">
                  <a16:creationId xmlns:a16="http://schemas.microsoft.com/office/drawing/2014/main" id="{0F3B99B9-1617-4ED0-A862-09A681F9AF8B}"/>
                </a:ext>
              </a:extLst>
            </p:cNvPr>
            <p:cNvCxnSpPr>
              <a:cxnSpLocks/>
            </p:cNvCxnSpPr>
            <p:nvPr/>
          </p:nvCxnSpPr>
          <p:spPr bwMode="auto">
            <a:xfrm>
              <a:off x="3457987"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7" name="直線コネクタ 236">
              <a:extLst>
                <a:ext uri="{FF2B5EF4-FFF2-40B4-BE49-F238E27FC236}">
                  <a16:creationId xmlns:a16="http://schemas.microsoft.com/office/drawing/2014/main" id="{9E69802E-3691-4C84-BBB1-89FBD2B13CE2}"/>
                </a:ext>
              </a:extLst>
            </p:cNvPr>
            <p:cNvCxnSpPr>
              <a:cxnSpLocks/>
            </p:cNvCxnSpPr>
            <p:nvPr/>
          </p:nvCxnSpPr>
          <p:spPr bwMode="auto">
            <a:xfrm>
              <a:off x="361440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8" name="直線コネクタ 237">
              <a:extLst>
                <a:ext uri="{FF2B5EF4-FFF2-40B4-BE49-F238E27FC236}">
                  <a16:creationId xmlns:a16="http://schemas.microsoft.com/office/drawing/2014/main" id="{25021E6B-5F42-484C-A5F5-EAD92D474F74}"/>
                </a:ext>
              </a:extLst>
            </p:cNvPr>
            <p:cNvCxnSpPr>
              <a:cxnSpLocks/>
            </p:cNvCxnSpPr>
            <p:nvPr/>
          </p:nvCxnSpPr>
          <p:spPr bwMode="auto">
            <a:xfrm>
              <a:off x="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9" name="直線コネクタ 238">
              <a:extLst>
                <a:ext uri="{FF2B5EF4-FFF2-40B4-BE49-F238E27FC236}">
                  <a16:creationId xmlns:a16="http://schemas.microsoft.com/office/drawing/2014/main" id="{B64D76F3-7B94-4F03-869D-E97A00B8A128}"/>
                </a:ext>
              </a:extLst>
            </p:cNvPr>
            <p:cNvCxnSpPr>
              <a:cxnSpLocks/>
            </p:cNvCxnSpPr>
            <p:nvPr/>
          </p:nvCxnSpPr>
          <p:spPr bwMode="auto">
            <a:xfrm>
              <a:off x="157188"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0" name="直線コネクタ 239">
              <a:extLst>
                <a:ext uri="{FF2B5EF4-FFF2-40B4-BE49-F238E27FC236}">
                  <a16:creationId xmlns:a16="http://schemas.microsoft.com/office/drawing/2014/main" id="{0FF12F58-E044-41E9-8685-638564778D0B}"/>
                </a:ext>
              </a:extLst>
            </p:cNvPr>
            <p:cNvCxnSpPr>
              <a:cxnSpLocks/>
            </p:cNvCxnSpPr>
            <p:nvPr/>
          </p:nvCxnSpPr>
          <p:spPr bwMode="auto">
            <a:xfrm>
              <a:off x="315625"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1" name="直線コネクタ 240">
              <a:extLst>
                <a:ext uri="{FF2B5EF4-FFF2-40B4-BE49-F238E27FC236}">
                  <a16:creationId xmlns:a16="http://schemas.microsoft.com/office/drawing/2014/main" id="{2C32DF10-569E-4701-96A4-271AE5EB7911}"/>
                </a:ext>
              </a:extLst>
            </p:cNvPr>
            <p:cNvCxnSpPr>
              <a:cxnSpLocks/>
            </p:cNvCxnSpPr>
            <p:nvPr/>
          </p:nvCxnSpPr>
          <p:spPr bwMode="auto">
            <a:xfrm>
              <a:off x="47432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2" name="直線コネクタ 241">
              <a:extLst>
                <a:ext uri="{FF2B5EF4-FFF2-40B4-BE49-F238E27FC236}">
                  <a16:creationId xmlns:a16="http://schemas.microsoft.com/office/drawing/2014/main" id="{B339290C-A64F-4BB5-B5F1-95C48752C096}"/>
                </a:ext>
              </a:extLst>
            </p:cNvPr>
            <p:cNvCxnSpPr>
              <a:cxnSpLocks/>
            </p:cNvCxnSpPr>
            <p:nvPr/>
          </p:nvCxnSpPr>
          <p:spPr bwMode="auto">
            <a:xfrm>
              <a:off x="628563"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直線コネクタ 242">
              <a:extLst>
                <a:ext uri="{FF2B5EF4-FFF2-40B4-BE49-F238E27FC236}">
                  <a16:creationId xmlns:a16="http://schemas.microsoft.com/office/drawing/2014/main" id="{C838580C-93FA-46E4-B370-5B703EB023BE}"/>
                </a:ext>
              </a:extLst>
            </p:cNvPr>
            <p:cNvCxnSpPr>
              <a:cxnSpLocks/>
            </p:cNvCxnSpPr>
            <p:nvPr/>
          </p:nvCxnSpPr>
          <p:spPr bwMode="auto">
            <a:xfrm>
              <a:off x="787029"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4" name="直線コネクタ 243">
              <a:extLst>
                <a:ext uri="{FF2B5EF4-FFF2-40B4-BE49-F238E27FC236}">
                  <a16:creationId xmlns:a16="http://schemas.microsoft.com/office/drawing/2014/main" id="{448655D1-F0B1-4728-BD36-3D2C6FB84F98}"/>
                </a:ext>
              </a:extLst>
            </p:cNvPr>
            <p:cNvCxnSpPr>
              <a:cxnSpLocks/>
            </p:cNvCxnSpPr>
            <p:nvPr/>
          </p:nvCxnSpPr>
          <p:spPr bwMode="auto">
            <a:xfrm>
              <a:off x="942511"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5" name="直線コネクタ 244">
              <a:extLst>
                <a:ext uri="{FF2B5EF4-FFF2-40B4-BE49-F238E27FC236}">
                  <a16:creationId xmlns:a16="http://schemas.microsoft.com/office/drawing/2014/main" id="{57FC73D4-9452-4709-BE2E-7442A61CDE08}"/>
                </a:ext>
              </a:extLst>
            </p:cNvPr>
            <p:cNvCxnSpPr>
              <a:cxnSpLocks/>
            </p:cNvCxnSpPr>
            <p:nvPr/>
          </p:nvCxnSpPr>
          <p:spPr bwMode="auto">
            <a:xfrm>
              <a:off x="109925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6" name="直線コネクタ 245">
              <a:extLst>
                <a:ext uri="{FF2B5EF4-FFF2-40B4-BE49-F238E27FC236}">
                  <a16:creationId xmlns:a16="http://schemas.microsoft.com/office/drawing/2014/main" id="{B5451F79-2CBD-4656-9CDC-0803C9ECA2DA}"/>
                </a:ext>
              </a:extLst>
            </p:cNvPr>
            <p:cNvCxnSpPr>
              <a:cxnSpLocks/>
            </p:cNvCxnSpPr>
            <p:nvPr/>
          </p:nvCxnSpPr>
          <p:spPr bwMode="auto">
            <a:xfrm>
              <a:off x="1256294"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7" name="直線コネクタ 246">
              <a:extLst>
                <a:ext uri="{FF2B5EF4-FFF2-40B4-BE49-F238E27FC236}">
                  <a16:creationId xmlns:a16="http://schemas.microsoft.com/office/drawing/2014/main" id="{8BF0D1DD-C679-4A75-B5CA-EE8ACC1DDE1E}"/>
                </a:ext>
              </a:extLst>
            </p:cNvPr>
            <p:cNvCxnSpPr>
              <a:cxnSpLocks/>
            </p:cNvCxnSpPr>
            <p:nvPr/>
          </p:nvCxnSpPr>
          <p:spPr bwMode="auto">
            <a:xfrm>
              <a:off x="1411604"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直線コネクタ 247">
              <a:extLst>
                <a:ext uri="{FF2B5EF4-FFF2-40B4-BE49-F238E27FC236}">
                  <a16:creationId xmlns:a16="http://schemas.microsoft.com/office/drawing/2014/main" id="{F57D9656-D1E1-4A29-B895-5E3E33EE081C}"/>
                </a:ext>
              </a:extLst>
            </p:cNvPr>
            <p:cNvCxnSpPr>
              <a:cxnSpLocks/>
            </p:cNvCxnSpPr>
            <p:nvPr/>
          </p:nvCxnSpPr>
          <p:spPr bwMode="auto">
            <a:xfrm>
              <a:off x="1571587"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9" name="直線コネクタ 248">
              <a:extLst>
                <a:ext uri="{FF2B5EF4-FFF2-40B4-BE49-F238E27FC236}">
                  <a16:creationId xmlns:a16="http://schemas.microsoft.com/office/drawing/2014/main" id="{C7490DC9-3AB1-4717-9061-AE5C701532F7}"/>
                </a:ext>
              </a:extLst>
            </p:cNvPr>
            <p:cNvCxnSpPr>
              <a:cxnSpLocks/>
            </p:cNvCxnSpPr>
            <p:nvPr/>
          </p:nvCxnSpPr>
          <p:spPr bwMode="auto">
            <a:xfrm>
              <a:off x="1728000" y="0"/>
              <a:ext cx="0" cy="39600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4" name="直線コネクタ 313">
            <a:extLst>
              <a:ext uri="{FF2B5EF4-FFF2-40B4-BE49-F238E27FC236}">
                <a16:creationId xmlns:a16="http://schemas.microsoft.com/office/drawing/2014/main" id="{D90EE43C-8380-4FBC-B034-CBD60AC6FD7C}"/>
              </a:ext>
            </a:extLst>
          </p:cNvPr>
          <p:cNvCxnSpPr>
            <a:cxnSpLocks/>
          </p:cNvCxnSpPr>
          <p:nvPr/>
        </p:nvCxnSpPr>
        <p:spPr bwMode="auto">
          <a:xfrm rot="300000">
            <a:off x="3600001" y="-342000"/>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7" name="直線コネクタ 316">
            <a:extLst>
              <a:ext uri="{FF2B5EF4-FFF2-40B4-BE49-F238E27FC236}">
                <a16:creationId xmlns:a16="http://schemas.microsoft.com/office/drawing/2014/main" id="{9981E1D6-8115-4600-A4F7-EA8ED1001689}"/>
              </a:ext>
            </a:extLst>
          </p:cNvPr>
          <p:cNvCxnSpPr>
            <a:cxnSpLocks/>
          </p:cNvCxnSpPr>
          <p:nvPr/>
        </p:nvCxnSpPr>
        <p:spPr bwMode="auto">
          <a:xfrm rot="300000" flipH="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8" name="直線コネクタ 317">
            <a:extLst>
              <a:ext uri="{FF2B5EF4-FFF2-40B4-BE49-F238E27FC236}">
                <a16:creationId xmlns:a16="http://schemas.microsoft.com/office/drawing/2014/main" id="{AF4E2FDB-BBDF-45EB-996A-F94C3498DE63}"/>
              </a:ext>
            </a:extLst>
          </p:cNvPr>
          <p:cNvCxnSpPr>
            <a:cxnSpLocks/>
          </p:cNvCxnSpPr>
          <p:nvPr/>
        </p:nvCxnSpPr>
        <p:spPr bwMode="auto">
          <a:xfrm>
            <a:off x="3600000" y="-336885"/>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1" name="直線コネクタ 320">
            <a:extLst>
              <a:ext uri="{FF2B5EF4-FFF2-40B4-BE49-F238E27FC236}">
                <a16:creationId xmlns:a16="http://schemas.microsoft.com/office/drawing/2014/main" id="{59039C45-7B68-4CE3-AEED-F143CD2334D4}"/>
              </a:ext>
            </a:extLst>
          </p:cNvPr>
          <p:cNvCxnSpPr>
            <a:cxnSpLocks/>
          </p:cNvCxnSpPr>
          <p:nvPr/>
        </p:nvCxnSpPr>
        <p:spPr bwMode="auto">
          <a:xfrm flipH="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2" name="直線コネクタ 321">
            <a:extLst>
              <a:ext uri="{FF2B5EF4-FFF2-40B4-BE49-F238E27FC236}">
                <a16:creationId xmlns:a16="http://schemas.microsoft.com/office/drawing/2014/main" id="{875A7DD0-0437-44DC-8C7A-21DC904D5689}"/>
              </a:ext>
            </a:extLst>
          </p:cNvPr>
          <p:cNvCxnSpPr>
            <a:cxnSpLocks/>
          </p:cNvCxnSpPr>
          <p:nvPr/>
        </p:nvCxnSpPr>
        <p:spPr bwMode="auto">
          <a:xfrm rot="600000">
            <a:off x="3600000" y="-336885"/>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5" name="直線コネクタ 324">
            <a:extLst>
              <a:ext uri="{FF2B5EF4-FFF2-40B4-BE49-F238E27FC236}">
                <a16:creationId xmlns:a16="http://schemas.microsoft.com/office/drawing/2014/main" id="{7350AC44-8F42-4DDE-8796-DEABA4A733F7}"/>
              </a:ext>
            </a:extLst>
          </p:cNvPr>
          <p:cNvCxnSpPr>
            <a:cxnSpLocks/>
          </p:cNvCxnSpPr>
          <p:nvPr/>
        </p:nvCxnSpPr>
        <p:spPr bwMode="auto">
          <a:xfrm rot="600000" flipH="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6" name="直線コネクタ 325">
            <a:extLst>
              <a:ext uri="{FF2B5EF4-FFF2-40B4-BE49-F238E27FC236}">
                <a16:creationId xmlns:a16="http://schemas.microsoft.com/office/drawing/2014/main" id="{68BA1A7F-11F7-451C-83A4-DF118BAC451B}"/>
              </a:ext>
            </a:extLst>
          </p:cNvPr>
          <p:cNvCxnSpPr>
            <a:cxnSpLocks/>
          </p:cNvCxnSpPr>
          <p:nvPr/>
        </p:nvCxnSpPr>
        <p:spPr bwMode="auto">
          <a:xfrm rot="900000">
            <a:off x="3600000" y="-336885"/>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9" name="直線コネクタ 328">
            <a:extLst>
              <a:ext uri="{FF2B5EF4-FFF2-40B4-BE49-F238E27FC236}">
                <a16:creationId xmlns:a16="http://schemas.microsoft.com/office/drawing/2014/main" id="{1F596091-FDE8-43CE-9126-7E2C635B2100}"/>
              </a:ext>
            </a:extLst>
          </p:cNvPr>
          <p:cNvCxnSpPr>
            <a:cxnSpLocks/>
          </p:cNvCxnSpPr>
          <p:nvPr/>
        </p:nvCxnSpPr>
        <p:spPr bwMode="auto">
          <a:xfrm rot="900000" flipH="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0" name="直線コネクタ 329">
            <a:extLst>
              <a:ext uri="{FF2B5EF4-FFF2-40B4-BE49-F238E27FC236}">
                <a16:creationId xmlns:a16="http://schemas.microsoft.com/office/drawing/2014/main" id="{8137A844-539B-4F56-89EA-915581C9F05F}"/>
              </a:ext>
            </a:extLst>
          </p:cNvPr>
          <p:cNvCxnSpPr>
            <a:cxnSpLocks/>
          </p:cNvCxnSpPr>
          <p:nvPr/>
        </p:nvCxnSpPr>
        <p:spPr bwMode="auto">
          <a:xfrm rot="1200000">
            <a:off x="3600000" y="-336885"/>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1" name="直線コネクタ 330">
            <a:extLst>
              <a:ext uri="{FF2B5EF4-FFF2-40B4-BE49-F238E27FC236}">
                <a16:creationId xmlns:a16="http://schemas.microsoft.com/office/drawing/2014/main" id="{0BC3CD5B-2A0E-4B1E-B7C4-61C5CAF5857A}"/>
              </a:ext>
            </a:extLst>
          </p:cNvPr>
          <p:cNvCxnSpPr>
            <a:cxnSpLocks/>
          </p:cNvCxnSpPr>
          <p:nvPr/>
        </p:nvCxnSpPr>
        <p:spPr bwMode="auto">
          <a:xfrm rot="1200000" flipH="1">
            <a:off x="0" y="3263115"/>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3" name="直線コネクタ 332">
            <a:extLst>
              <a:ext uri="{FF2B5EF4-FFF2-40B4-BE49-F238E27FC236}">
                <a16:creationId xmlns:a16="http://schemas.microsoft.com/office/drawing/2014/main" id="{36949599-B6A8-4EE3-8F9C-C60A86F8CB35}"/>
              </a:ext>
            </a:extLst>
          </p:cNvPr>
          <p:cNvCxnSpPr>
            <a:cxnSpLocks/>
          </p:cNvCxnSpPr>
          <p:nvPr/>
        </p:nvCxnSpPr>
        <p:spPr bwMode="auto">
          <a:xfrm rot="1200000" flipH="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4" name="直線コネクタ 333">
            <a:extLst>
              <a:ext uri="{FF2B5EF4-FFF2-40B4-BE49-F238E27FC236}">
                <a16:creationId xmlns:a16="http://schemas.microsoft.com/office/drawing/2014/main" id="{716C45B8-3BD7-4B71-AF3C-F6DC5169F1DC}"/>
              </a:ext>
            </a:extLst>
          </p:cNvPr>
          <p:cNvCxnSpPr>
            <a:cxnSpLocks/>
          </p:cNvCxnSpPr>
          <p:nvPr/>
        </p:nvCxnSpPr>
        <p:spPr bwMode="auto">
          <a:xfrm rot="1500000">
            <a:off x="3600000" y="-336885"/>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7" name="直線コネクタ 336">
            <a:extLst>
              <a:ext uri="{FF2B5EF4-FFF2-40B4-BE49-F238E27FC236}">
                <a16:creationId xmlns:a16="http://schemas.microsoft.com/office/drawing/2014/main" id="{62EB6170-3D78-41AE-83DB-5EB380922242}"/>
              </a:ext>
            </a:extLst>
          </p:cNvPr>
          <p:cNvCxnSpPr>
            <a:cxnSpLocks/>
          </p:cNvCxnSpPr>
          <p:nvPr/>
        </p:nvCxnSpPr>
        <p:spPr bwMode="auto">
          <a:xfrm rot="1500000" flipH="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9" name="直線コネクタ 338">
            <a:extLst>
              <a:ext uri="{FF2B5EF4-FFF2-40B4-BE49-F238E27FC236}">
                <a16:creationId xmlns:a16="http://schemas.microsoft.com/office/drawing/2014/main" id="{CB5D3F36-AF81-4BDA-87BA-19FE7AFF10D0}"/>
              </a:ext>
            </a:extLst>
          </p:cNvPr>
          <p:cNvCxnSpPr>
            <a:cxnSpLocks/>
          </p:cNvCxnSpPr>
          <p:nvPr/>
        </p:nvCxnSpPr>
        <p:spPr bwMode="auto">
          <a:xfrm rot="1200000" flipH="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0" name="直線コネクタ 339">
            <a:extLst>
              <a:ext uri="{FF2B5EF4-FFF2-40B4-BE49-F238E27FC236}">
                <a16:creationId xmlns:a16="http://schemas.microsoft.com/office/drawing/2014/main" id="{074B6AE6-F41D-4A18-9D80-91D191A0B511}"/>
              </a:ext>
            </a:extLst>
          </p:cNvPr>
          <p:cNvCxnSpPr>
            <a:cxnSpLocks/>
          </p:cNvCxnSpPr>
          <p:nvPr/>
        </p:nvCxnSpPr>
        <p:spPr bwMode="auto">
          <a:xfrm rot="1800000">
            <a:off x="3600000" y="-336885"/>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2" name="直線コネクタ 341">
            <a:extLst>
              <a:ext uri="{FF2B5EF4-FFF2-40B4-BE49-F238E27FC236}">
                <a16:creationId xmlns:a16="http://schemas.microsoft.com/office/drawing/2014/main" id="{88B2BF63-A916-4D51-AAAC-36870E674012}"/>
              </a:ext>
            </a:extLst>
          </p:cNvPr>
          <p:cNvCxnSpPr>
            <a:cxnSpLocks/>
          </p:cNvCxnSpPr>
          <p:nvPr/>
        </p:nvCxnSpPr>
        <p:spPr bwMode="auto">
          <a:xfrm rot="1800000" flipH="1" flipV="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3" name="直線コネクタ 342">
            <a:extLst>
              <a:ext uri="{FF2B5EF4-FFF2-40B4-BE49-F238E27FC236}">
                <a16:creationId xmlns:a16="http://schemas.microsoft.com/office/drawing/2014/main" id="{07524CC5-C414-4891-859D-D0169454AEEB}"/>
              </a:ext>
            </a:extLst>
          </p:cNvPr>
          <p:cNvCxnSpPr>
            <a:cxnSpLocks/>
          </p:cNvCxnSpPr>
          <p:nvPr/>
        </p:nvCxnSpPr>
        <p:spPr bwMode="auto">
          <a:xfrm rot="1800000" flipH="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4" name="直線コネクタ 343">
            <a:extLst>
              <a:ext uri="{FF2B5EF4-FFF2-40B4-BE49-F238E27FC236}">
                <a16:creationId xmlns:a16="http://schemas.microsoft.com/office/drawing/2014/main" id="{91AF34A7-0A7C-4D29-9CCB-B63D74F26A8D}"/>
              </a:ext>
            </a:extLst>
          </p:cNvPr>
          <p:cNvCxnSpPr>
            <a:cxnSpLocks/>
          </p:cNvCxnSpPr>
          <p:nvPr/>
        </p:nvCxnSpPr>
        <p:spPr bwMode="auto">
          <a:xfrm rot="2100000">
            <a:off x="3600000" y="-336885"/>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6" name="直線コネクタ 345">
            <a:extLst>
              <a:ext uri="{FF2B5EF4-FFF2-40B4-BE49-F238E27FC236}">
                <a16:creationId xmlns:a16="http://schemas.microsoft.com/office/drawing/2014/main" id="{DC671717-0E45-4D86-B7A0-98E96C557B50}"/>
              </a:ext>
            </a:extLst>
          </p:cNvPr>
          <p:cNvCxnSpPr>
            <a:cxnSpLocks/>
          </p:cNvCxnSpPr>
          <p:nvPr/>
        </p:nvCxnSpPr>
        <p:spPr bwMode="auto">
          <a:xfrm rot="2100000" flipH="1" flipV="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7" name="直線コネクタ 346">
            <a:extLst>
              <a:ext uri="{FF2B5EF4-FFF2-40B4-BE49-F238E27FC236}">
                <a16:creationId xmlns:a16="http://schemas.microsoft.com/office/drawing/2014/main" id="{00B821AA-9EEC-42FD-9E46-BCC5371224F9}"/>
              </a:ext>
            </a:extLst>
          </p:cNvPr>
          <p:cNvCxnSpPr>
            <a:cxnSpLocks/>
          </p:cNvCxnSpPr>
          <p:nvPr/>
        </p:nvCxnSpPr>
        <p:spPr bwMode="auto">
          <a:xfrm rot="2100000" flipH="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8" name="直線コネクタ 347">
            <a:extLst>
              <a:ext uri="{FF2B5EF4-FFF2-40B4-BE49-F238E27FC236}">
                <a16:creationId xmlns:a16="http://schemas.microsoft.com/office/drawing/2014/main" id="{602245B7-AF2D-4215-8F19-FC7D657999A5}"/>
              </a:ext>
            </a:extLst>
          </p:cNvPr>
          <p:cNvCxnSpPr>
            <a:cxnSpLocks/>
          </p:cNvCxnSpPr>
          <p:nvPr/>
        </p:nvCxnSpPr>
        <p:spPr bwMode="auto">
          <a:xfrm rot="2400000">
            <a:off x="3600000" y="-336885"/>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0" name="直線コネクタ 349">
            <a:extLst>
              <a:ext uri="{FF2B5EF4-FFF2-40B4-BE49-F238E27FC236}">
                <a16:creationId xmlns:a16="http://schemas.microsoft.com/office/drawing/2014/main" id="{F79B74FB-BA39-4EF6-942D-7A81BFB140A0}"/>
              </a:ext>
            </a:extLst>
          </p:cNvPr>
          <p:cNvCxnSpPr>
            <a:cxnSpLocks/>
          </p:cNvCxnSpPr>
          <p:nvPr/>
        </p:nvCxnSpPr>
        <p:spPr bwMode="auto">
          <a:xfrm rot="2400000" flipH="1" flipV="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1" name="直線コネクタ 350">
            <a:extLst>
              <a:ext uri="{FF2B5EF4-FFF2-40B4-BE49-F238E27FC236}">
                <a16:creationId xmlns:a16="http://schemas.microsoft.com/office/drawing/2014/main" id="{EAF0D60B-594A-49BB-8110-B694E23AE1C1}"/>
              </a:ext>
            </a:extLst>
          </p:cNvPr>
          <p:cNvCxnSpPr>
            <a:cxnSpLocks/>
          </p:cNvCxnSpPr>
          <p:nvPr/>
        </p:nvCxnSpPr>
        <p:spPr bwMode="auto">
          <a:xfrm rot="2400000" flipH="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30" name="グループ化 429">
            <a:extLst>
              <a:ext uri="{FF2B5EF4-FFF2-40B4-BE49-F238E27FC236}">
                <a16:creationId xmlns:a16="http://schemas.microsoft.com/office/drawing/2014/main" id="{883B8E62-ABF7-44A8-9B93-5D0B5E829368}"/>
              </a:ext>
            </a:extLst>
          </p:cNvPr>
          <p:cNvGrpSpPr/>
          <p:nvPr/>
        </p:nvGrpSpPr>
        <p:grpSpPr>
          <a:xfrm>
            <a:off x="1054416" y="0"/>
            <a:ext cx="5091168" cy="7920000"/>
            <a:chOff x="1054416" y="0"/>
            <a:chExt cx="5091168" cy="7920000"/>
          </a:xfrm>
        </p:grpSpPr>
        <p:cxnSp>
          <p:nvCxnSpPr>
            <p:cNvPr id="324" name="直線コネクタ 323">
              <a:extLst>
                <a:ext uri="{FF2B5EF4-FFF2-40B4-BE49-F238E27FC236}">
                  <a16:creationId xmlns:a16="http://schemas.microsoft.com/office/drawing/2014/main" id="{B9DE2E1A-8723-4C4D-AA2F-50F4DAA4097D}"/>
                </a:ext>
              </a:extLst>
            </p:cNvPr>
            <p:cNvCxnSpPr>
              <a:cxnSpLocks/>
            </p:cNvCxnSpPr>
            <p:nvPr/>
          </p:nvCxnSpPr>
          <p:spPr bwMode="auto">
            <a:xfrm rot="600000" flipH="1" flipV="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8" name="直線コネクタ 377">
              <a:extLst>
                <a:ext uri="{FF2B5EF4-FFF2-40B4-BE49-F238E27FC236}">
                  <a16:creationId xmlns:a16="http://schemas.microsoft.com/office/drawing/2014/main" id="{A4C46812-1D70-4779-B460-A6481469FFDF}"/>
                </a:ext>
              </a:extLst>
            </p:cNvPr>
            <p:cNvCxnSpPr>
              <a:cxnSpLocks/>
            </p:cNvCxnSpPr>
            <p:nvPr/>
          </p:nvCxnSpPr>
          <p:spPr bwMode="auto">
            <a:xfrm>
              <a:off x="3763175"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8" name="グループ化 427">
            <a:extLst>
              <a:ext uri="{FF2B5EF4-FFF2-40B4-BE49-F238E27FC236}">
                <a16:creationId xmlns:a16="http://schemas.microsoft.com/office/drawing/2014/main" id="{8C82A07A-2F29-4DD5-B31E-DF50D297B5E4}"/>
              </a:ext>
            </a:extLst>
          </p:cNvPr>
          <p:cNvGrpSpPr/>
          <p:nvPr/>
        </p:nvGrpSpPr>
        <p:grpSpPr>
          <a:xfrm>
            <a:off x="1054416" y="0"/>
            <a:ext cx="5091168" cy="7920000"/>
            <a:chOff x="1054416" y="0"/>
            <a:chExt cx="5091168" cy="7920000"/>
          </a:xfrm>
        </p:grpSpPr>
        <p:cxnSp>
          <p:nvCxnSpPr>
            <p:cNvPr id="316" name="直線コネクタ 315">
              <a:extLst>
                <a:ext uri="{FF2B5EF4-FFF2-40B4-BE49-F238E27FC236}">
                  <a16:creationId xmlns:a16="http://schemas.microsoft.com/office/drawing/2014/main" id="{9247761B-08FA-4F1C-A4A5-2EC40A5AC867}"/>
                </a:ext>
              </a:extLst>
            </p:cNvPr>
            <p:cNvCxnSpPr>
              <a:cxnSpLocks/>
            </p:cNvCxnSpPr>
            <p:nvPr/>
          </p:nvCxnSpPr>
          <p:spPr bwMode="auto">
            <a:xfrm rot="300000" flipH="1" flipV="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9" name="直線コネクタ 378">
              <a:extLst>
                <a:ext uri="{FF2B5EF4-FFF2-40B4-BE49-F238E27FC236}">
                  <a16:creationId xmlns:a16="http://schemas.microsoft.com/office/drawing/2014/main" id="{176DFAA4-7CFC-40A1-8509-BB4CCE46A3AD}"/>
                </a:ext>
              </a:extLst>
            </p:cNvPr>
            <p:cNvCxnSpPr>
              <a:cxnSpLocks/>
            </p:cNvCxnSpPr>
            <p:nvPr/>
          </p:nvCxnSpPr>
          <p:spPr bwMode="auto">
            <a:xfrm>
              <a:off x="4077551"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4" name="グループ化 433">
            <a:extLst>
              <a:ext uri="{FF2B5EF4-FFF2-40B4-BE49-F238E27FC236}">
                <a16:creationId xmlns:a16="http://schemas.microsoft.com/office/drawing/2014/main" id="{C633B065-A1C5-44B2-8165-FA2A65BFA337}"/>
              </a:ext>
            </a:extLst>
          </p:cNvPr>
          <p:cNvGrpSpPr/>
          <p:nvPr/>
        </p:nvGrpSpPr>
        <p:grpSpPr>
          <a:xfrm>
            <a:off x="1054416" y="0"/>
            <a:ext cx="5091168" cy="7920000"/>
            <a:chOff x="1054416" y="0"/>
            <a:chExt cx="5091168" cy="7920000"/>
          </a:xfrm>
        </p:grpSpPr>
        <p:cxnSp>
          <p:nvCxnSpPr>
            <p:cNvPr id="320" name="直線コネクタ 319">
              <a:extLst>
                <a:ext uri="{FF2B5EF4-FFF2-40B4-BE49-F238E27FC236}">
                  <a16:creationId xmlns:a16="http://schemas.microsoft.com/office/drawing/2014/main" id="{F5DB7BE4-F4A1-4E68-95EE-979C0074E501}"/>
                </a:ext>
              </a:extLst>
            </p:cNvPr>
            <p:cNvCxnSpPr>
              <a:cxnSpLocks/>
            </p:cNvCxnSpPr>
            <p:nvPr/>
          </p:nvCxnSpPr>
          <p:spPr bwMode="auto">
            <a:xfrm flipH="1" flipV="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0" name="直線コネクタ 379">
              <a:extLst>
                <a:ext uri="{FF2B5EF4-FFF2-40B4-BE49-F238E27FC236}">
                  <a16:creationId xmlns:a16="http://schemas.microsoft.com/office/drawing/2014/main" id="{FB24D3A0-020F-4BC8-922B-058A6A2963C4}"/>
                </a:ext>
              </a:extLst>
            </p:cNvPr>
            <p:cNvCxnSpPr>
              <a:cxnSpLocks/>
            </p:cNvCxnSpPr>
            <p:nvPr/>
          </p:nvCxnSpPr>
          <p:spPr bwMode="auto">
            <a:xfrm>
              <a:off x="4394425"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3" name="グループ化 422">
            <a:extLst>
              <a:ext uri="{FF2B5EF4-FFF2-40B4-BE49-F238E27FC236}">
                <a16:creationId xmlns:a16="http://schemas.microsoft.com/office/drawing/2014/main" id="{F84B31EB-C518-4617-8C30-E435BA1C2D57}"/>
              </a:ext>
            </a:extLst>
          </p:cNvPr>
          <p:cNvGrpSpPr/>
          <p:nvPr/>
        </p:nvGrpSpPr>
        <p:grpSpPr>
          <a:xfrm>
            <a:off x="0" y="0"/>
            <a:ext cx="7200000" cy="7920000"/>
            <a:chOff x="0" y="0"/>
            <a:chExt cx="7200000" cy="7920000"/>
          </a:xfrm>
        </p:grpSpPr>
        <p:cxnSp>
          <p:nvCxnSpPr>
            <p:cNvPr id="349" name="直線コネクタ 348">
              <a:extLst>
                <a:ext uri="{FF2B5EF4-FFF2-40B4-BE49-F238E27FC236}">
                  <a16:creationId xmlns:a16="http://schemas.microsoft.com/office/drawing/2014/main" id="{EF5A2E6A-E665-4C4D-B45A-9D886FAFE10F}"/>
                </a:ext>
              </a:extLst>
            </p:cNvPr>
            <p:cNvCxnSpPr>
              <a:cxnSpLocks/>
            </p:cNvCxnSpPr>
            <p:nvPr/>
          </p:nvCxnSpPr>
          <p:spPr bwMode="auto">
            <a:xfrm rot="2400000" flipH="1">
              <a:off x="0" y="3263115"/>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1" name="直線コネクタ 380">
              <a:extLst>
                <a:ext uri="{FF2B5EF4-FFF2-40B4-BE49-F238E27FC236}">
                  <a16:creationId xmlns:a16="http://schemas.microsoft.com/office/drawing/2014/main" id="{9B9C7D33-221A-4BDC-982D-A7921161F85D}"/>
                </a:ext>
              </a:extLst>
            </p:cNvPr>
            <p:cNvCxnSpPr>
              <a:cxnSpLocks/>
            </p:cNvCxnSpPr>
            <p:nvPr/>
          </p:nvCxnSpPr>
          <p:spPr bwMode="auto">
            <a:xfrm>
              <a:off x="4711815"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1" name="グループ化 420">
            <a:extLst>
              <a:ext uri="{FF2B5EF4-FFF2-40B4-BE49-F238E27FC236}">
                <a16:creationId xmlns:a16="http://schemas.microsoft.com/office/drawing/2014/main" id="{1D7A2B8C-E028-4E4C-8284-48FD1DB43390}"/>
              </a:ext>
            </a:extLst>
          </p:cNvPr>
          <p:cNvGrpSpPr/>
          <p:nvPr/>
        </p:nvGrpSpPr>
        <p:grpSpPr>
          <a:xfrm>
            <a:off x="0" y="0"/>
            <a:ext cx="7200000" cy="7920000"/>
            <a:chOff x="0" y="0"/>
            <a:chExt cx="7200000" cy="7920000"/>
          </a:xfrm>
        </p:grpSpPr>
        <p:cxnSp>
          <p:nvCxnSpPr>
            <p:cNvPr id="345" name="直線コネクタ 344">
              <a:extLst>
                <a:ext uri="{FF2B5EF4-FFF2-40B4-BE49-F238E27FC236}">
                  <a16:creationId xmlns:a16="http://schemas.microsoft.com/office/drawing/2014/main" id="{D22C2E31-92A6-4B8A-98D2-D412766FBFA8}"/>
                </a:ext>
              </a:extLst>
            </p:cNvPr>
            <p:cNvCxnSpPr>
              <a:cxnSpLocks/>
            </p:cNvCxnSpPr>
            <p:nvPr/>
          </p:nvCxnSpPr>
          <p:spPr bwMode="auto">
            <a:xfrm rot="2100000" flipH="1">
              <a:off x="0" y="3263115"/>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2" name="直線コネクタ 381">
              <a:extLst>
                <a:ext uri="{FF2B5EF4-FFF2-40B4-BE49-F238E27FC236}">
                  <a16:creationId xmlns:a16="http://schemas.microsoft.com/office/drawing/2014/main" id="{9FC5485A-B557-4249-85D5-B0C3A5615FCB}"/>
                </a:ext>
              </a:extLst>
            </p:cNvPr>
            <p:cNvCxnSpPr>
              <a:cxnSpLocks/>
            </p:cNvCxnSpPr>
            <p:nvPr/>
          </p:nvCxnSpPr>
          <p:spPr bwMode="auto">
            <a:xfrm>
              <a:off x="5020301"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8" name="グループ化 417">
            <a:extLst>
              <a:ext uri="{FF2B5EF4-FFF2-40B4-BE49-F238E27FC236}">
                <a16:creationId xmlns:a16="http://schemas.microsoft.com/office/drawing/2014/main" id="{31A5881E-C9BD-4674-9767-7810FDAA22C5}"/>
              </a:ext>
            </a:extLst>
          </p:cNvPr>
          <p:cNvGrpSpPr/>
          <p:nvPr/>
        </p:nvGrpSpPr>
        <p:grpSpPr>
          <a:xfrm>
            <a:off x="0" y="0"/>
            <a:ext cx="7200000" cy="7920000"/>
            <a:chOff x="0" y="0"/>
            <a:chExt cx="7200000" cy="7920000"/>
          </a:xfrm>
        </p:grpSpPr>
        <p:cxnSp>
          <p:nvCxnSpPr>
            <p:cNvPr id="341" name="直線コネクタ 340">
              <a:extLst>
                <a:ext uri="{FF2B5EF4-FFF2-40B4-BE49-F238E27FC236}">
                  <a16:creationId xmlns:a16="http://schemas.microsoft.com/office/drawing/2014/main" id="{8D10A1B6-D8F2-4859-9F96-FF40D04B6817}"/>
                </a:ext>
              </a:extLst>
            </p:cNvPr>
            <p:cNvCxnSpPr>
              <a:cxnSpLocks/>
            </p:cNvCxnSpPr>
            <p:nvPr/>
          </p:nvCxnSpPr>
          <p:spPr bwMode="auto">
            <a:xfrm rot="1800000" flipH="1">
              <a:off x="0" y="3263115"/>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3" name="直線コネクタ 382">
              <a:extLst>
                <a:ext uri="{FF2B5EF4-FFF2-40B4-BE49-F238E27FC236}">
                  <a16:creationId xmlns:a16="http://schemas.microsoft.com/office/drawing/2014/main" id="{356F49AF-6647-4C5E-8291-88BFC65CF21D}"/>
                </a:ext>
              </a:extLst>
            </p:cNvPr>
            <p:cNvCxnSpPr>
              <a:cxnSpLocks/>
            </p:cNvCxnSpPr>
            <p:nvPr/>
          </p:nvCxnSpPr>
          <p:spPr bwMode="auto">
            <a:xfrm>
              <a:off x="5337233"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6" name="グループ化 415">
            <a:extLst>
              <a:ext uri="{FF2B5EF4-FFF2-40B4-BE49-F238E27FC236}">
                <a16:creationId xmlns:a16="http://schemas.microsoft.com/office/drawing/2014/main" id="{2556DECC-3285-48AB-A331-F920C6D98C81}"/>
              </a:ext>
            </a:extLst>
          </p:cNvPr>
          <p:cNvGrpSpPr/>
          <p:nvPr/>
        </p:nvGrpSpPr>
        <p:grpSpPr>
          <a:xfrm>
            <a:off x="0" y="0"/>
            <a:ext cx="7200000" cy="7920000"/>
            <a:chOff x="0" y="0"/>
            <a:chExt cx="7200000" cy="7920000"/>
          </a:xfrm>
        </p:grpSpPr>
        <p:cxnSp>
          <p:nvCxnSpPr>
            <p:cNvPr id="335" name="直線コネクタ 334">
              <a:extLst>
                <a:ext uri="{FF2B5EF4-FFF2-40B4-BE49-F238E27FC236}">
                  <a16:creationId xmlns:a16="http://schemas.microsoft.com/office/drawing/2014/main" id="{D61F527B-DA0B-41DD-857C-6ABB1111585C}"/>
                </a:ext>
              </a:extLst>
            </p:cNvPr>
            <p:cNvCxnSpPr>
              <a:cxnSpLocks/>
            </p:cNvCxnSpPr>
            <p:nvPr/>
          </p:nvCxnSpPr>
          <p:spPr bwMode="auto">
            <a:xfrm rot="1500000" flipH="1">
              <a:off x="0" y="3263115"/>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4" name="直線コネクタ 383">
              <a:extLst>
                <a:ext uri="{FF2B5EF4-FFF2-40B4-BE49-F238E27FC236}">
                  <a16:creationId xmlns:a16="http://schemas.microsoft.com/office/drawing/2014/main" id="{404126B0-19ED-4234-AA38-1CB9C3CA3B53}"/>
                </a:ext>
              </a:extLst>
            </p:cNvPr>
            <p:cNvCxnSpPr>
              <a:cxnSpLocks/>
            </p:cNvCxnSpPr>
            <p:nvPr/>
          </p:nvCxnSpPr>
          <p:spPr bwMode="auto">
            <a:xfrm>
              <a:off x="5648197"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4" name="グループ化 413">
            <a:extLst>
              <a:ext uri="{FF2B5EF4-FFF2-40B4-BE49-F238E27FC236}">
                <a16:creationId xmlns:a16="http://schemas.microsoft.com/office/drawing/2014/main" id="{41C408F2-0FBF-4F18-963C-E1B24654F0CA}"/>
              </a:ext>
            </a:extLst>
          </p:cNvPr>
          <p:cNvGrpSpPr/>
          <p:nvPr/>
        </p:nvGrpSpPr>
        <p:grpSpPr>
          <a:xfrm>
            <a:off x="0" y="0"/>
            <a:ext cx="7200000" cy="7920000"/>
            <a:chOff x="0" y="0"/>
            <a:chExt cx="7200000" cy="7920000"/>
          </a:xfrm>
        </p:grpSpPr>
        <p:cxnSp>
          <p:nvCxnSpPr>
            <p:cNvPr id="338" name="直線コネクタ 337">
              <a:extLst>
                <a:ext uri="{FF2B5EF4-FFF2-40B4-BE49-F238E27FC236}">
                  <a16:creationId xmlns:a16="http://schemas.microsoft.com/office/drawing/2014/main" id="{5BADF49A-28B7-48AB-A2CC-25938D9D58AC}"/>
                </a:ext>
              </a:extLst>
            </p:cNvPr>
            <p:cNvCxnSpPr>
              <a:cxnSpLocks/>
            </p:cNvCxnSpPr>
            <p:nvPr/>
          </p:nvCxnSpPr>
          <p:spPr bwMode="auto">
            <a:xfrm rot="1200000" flipH="1">
              <a:off x="0" y="3258000"/>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5" name="直線コネクタ 384">
              <a:extLst>
                <a:ext uri="{FF2B5EF4-FFF2-40B4-BE49-F238E27FC236}">
                  <a16:creationId xmlns:a16="http://schemas.microsoft.com/office/drawing/2014/main" id="{5ECEC321-89DA-4784-8937-78F27C4DF93D}"/>
                </a:ext>
              </a:extLst>
            </p:cNvPr>
            <p:cNvCxnSpPr>
              <a:cxnSpLocks/>
            </p:cNvCxnSpPr>
            <p:nvPr/>
          </p:nvCxnSpPr>
          <p:spPr bwMode="auto">
            <a:xfrm>
              <a:off x="5961675"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8" name="グループ化 407">
            <a:extLst>
              <a:ext uri="{FF2B5EF4-FFF2-40B4-BE49-F238E27FC236}">
                <a16:creationId xmlns:a16="http://schemas.microsoft.com/office/drawing/2014/main" id="{DF9F6AEF-2501-42EA-95B5-79D4693463A2}"/>
              </a:ext>
            </a:extLst>
          </p:cNvPr>
          <p:cNvGrpSpPr/>
          <p:nvPr/>
        </p:nvGrpSpPr>
        <p:grpSpPr>
          <a:xfrm>
            <a:off x="0" y="0"/>
            <a:ext cx="7200000" cy="7920000"/>
            <a:chOff x="0" y="0"/>
            <a:chExt cx="7200000" cy="7920000"/>
          </a:xfrm>
        </p:grpSpPr>
        <p:cxnSp>
          <p:nvCxnSpPr>
            <p:cNvPr id="327" name="直線コネクタ 326">
              <a:extLst>
                <a:ext uri="{FF2B5EF4-FFF2-40B4-BE49-F238E27FC236}">
                  <a16:creationId xmlns:a16="http://schemas.microsoft.com/office/drawing/2014/main" id="{79508DBE-B70C-484B-8169-1573172D442C}"/>
                </a:ext>
              </a:extLst>
            </p:cNvPr>
            <p:cNvCxnSpPr>
              <a:cxnSpLocks/>
            </p:cNvCxnSpPr>
            <p:nvPr/>
          </p:nvCxnSpPr>
          <p:spPr bwMode="auto">
            <a:xfrm rot="900000" flipH="1">
              <a:off x="0" y="3263116"/>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6" name="直線コネクタ 385">
              <a:extLst>
                <a:ext uri="{FF2B5EF4-FFF2-40B4-BE49-F238E27FC236}">
                  <a16:creationId xmlns:a16="http://schemas.microsoft.com/office/drawing/2014/main" id="{39BFD6C9-B466-487E-BE7A-2D077E7675A8}"/>
                </a:ext>
              </a:extLst>
            </p:cNvPr>
            <p:cNvCxnSpPr>
              <a:cxnSpLocks/>
            </p:cNvCxnSpPr>
            <p:nvPr/>
          </p:nvCxnSpPr>
          <p:spPr bwMode="auto">
            <a:xfrm>
              <a:off x="6275763"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5" name="グループ化 404">
            <a:extLst>
              <a:ext uri="{FF2B5EF4-FFF2-40B4-BE49-F238E27FC236}">
                <a16:creationId xmlns:a16="http://schemas.microsoft.com/office/drawing/2014/main" id="{8708F661-7687-4D4F-8CA4-68C73FE34698}"/>
              </a:ext>
            </a:extLst>
          </p:cNvPr>
          <p:cNvGrpSpPr/>
          <p:nvPr/>
        </p:nvGrpSpPr>
        <p:grpSpPr>
          <a:xfrm>
            <a:off x="0" y="0"/>
            <a:ext cx="7200000" cy="7920000"/>
            <a:chOff x="0" y="0"/>
            <a:chExt cx="7200000" cy="7920000"/>
          </a:xfrm>
        </p:grpSpPr>
        <p:cxnSp>
          <p:nvCxnSpPr>
            <p:cNvPr id="323" name="直線コネクタ 322">
              <a:extLst>
                <a:ext uri="{FF2B5EF4-FFF2-40B4-BE49-F238E27FC236}">
                  <a16:creationId xmlns:a16="http://schemas.microsoft.com/office/drawing/2014/main" id="{C73A20B3-40B9-4560-81A0-3A2D87E679F7}"/>
                </a:ext>
              </a:extLst>
            </p:cNvPr>
            <p:cNvCxnSpPr>
              <a:cxnSpLocks/>
            </p:cNvCxnSpPr>
            <p:nvPr/>
          </p:nvCxnSpPr>
          <p:spPr bwMode="auto">
            <a:xfrm rot="600000" flipH="1">
              <a:off x="0" y="3263116"/>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7" name="直線コネクタ 386">
              <a:extLst>
                <a:ext uri="{FF2B5EF4-FFF2-40B4-BE49-F238E27FC236}">
                  <a16:creationId xmlns:a16="http://schemas.microsoft.com/office/drawing/2014/main" id="{A08855B8-1B64-433E-B8CD-356CEEE7D4D6}"/>
                </a:ext>
              </a:extLst>
            </p:cNvPr>
            <p:cNvCxnSpPr>
              <a:cxnSpLocks/>
            </p:cNvCxnSpPr>
            <p:nvPr/>
          </p:nvCxnSpPr>
          <p:spPr bwMode="auto">
            <a:xfrm>
              <a:off x="6586383"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7" name="グループ化 406">
            <a:extLst>
              <a:ext uri="{FF2B5EF4-FFF2-40B4-BE49-F238E27FC236}">
                <a16:creationId xmlns:a16="http://schemas.microsoft.com/office/drawing/2014/main" id="{A84ACD8E-A440-4ECD-900A-05DF8CFB7734}"/>
              </a:ext>
            </a:extLst>
          </p:cNvPr>
          <p:cNvGrpSpPr/>
          <p:nvPr/>
        </p:nvGrpSpPr>
        <p:grpSpPr>
          <a:xfrm>
            <a:off x="0" y="0"/>
            <a:ext cx="7200000" cy="7920000"/>
            <a:chOff x="0" y="0"/>
            <a:chExt cx="7200000" cy="7920000"/>
          </a:xfrm>
        </p:grpSpPr>
        <p:cxnSp>
          <p:nvCxnSpPr>
            <p:cNvPr id="315" name="直線コネクタ 314">
              <a:extLst>
                <a:ext uri="{FF2B5EF4-FFF2-40B4-BE49-F238E27FC236}">
                  <a16:creationId xmlns:a16="http://schemas.microsoft.com/office/drawing/2014/main" id="{93BB7EFD-BB47-420D-92B9-23029604CCFF}"/>
                </a:ext>
              </a:extLst>
            </p:cNvPr>
            <p:cNvCxnSpPr>
              <a:cxnSpLocks/>
            </p:cNvCxnSpPr>
            <p:nvPr/>
          </p:nvCxnSpPr>
          <p:spPr bwMode="auto">
            <a:xfrm rot="300000" flipH="1">
              <a:off x="0" y="3263116"/>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8" name="直線コネクタ 387">
              <a:extLst>
                <a:ext uri="{FF2B5EF4-FFF2-40B4-BE49-F238E27FC236}">
                  <a16:creationId xmlns:a16="http://schemas.microsoft.com/office/drawing/2014/main" id="{A5BF9801-27B7-4D31-BBAC-35952294426B}"/>
                </a:ext>
              </a:extLst>
            </p:cNvPr>
            <p:cNvCxnSpPr>
              <a:cxnSpLocks/>
            </p:cNvCxnSpPr>
            <p:nvPr/>
          </p:nvCxnSpPr>
          <p:spPr bwMode="auto">
            <a:xfrm>
              <a:off x="6906349"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5" name="グループ化 34">
            <a:extLst>
              <a:ext uri="{FF2B5EF4-FFF2-40B4-BE49-F238E27FC236}">
                <a16:creationId xmlns:a16="http://schemas.microsoft.com/office/drawing/2014/main" id="{29AEDC09-5EF6-44CD-B403-1917360E3422}"/>
              </a:ext>
            </a:extLst>
          </p:cNvPr>
          <p:cNvGrpSpPr/>
          <p:nvPr/>
        </p:nvGrpSpPr>
        <p:grpSpPr>
          <a:xfrm>
            <a:off x="0" y="0"/>
            <a:ext cx="7219175" cy="7920000"/>
            <a:chOff x="0" y="0"/>
            <a:chExt cx="7219175" cy="7920000"/>
          </a:xfrm>
        </p:grpSpPr>
        <p:cxnSp>
          <p:nvCxnSpPr>
            <p:cNvPr id="319" name="直線コネクタ 318">
              <a:extLst>
                <a:ext uri="{FF2B5EF4-FFF2-40B4-BE49-F238E27FC236}">
                  <a16:creationId xmlns:a16="http://schemas.microsoft.com/office/drawing/2014/main" id="{C7752E22-8851-490A-BE8B-1FD85E18463C}"/>
                </a:ext>
              </a:extLst>
            </p:cNvPr>
            <p:cNvCxnSpPr>
              <a:cxnSpLocks/>
            </p:cNvCxnSpPr>
            <p:nvPr/>
          </p:nvCxnSpPr>
          <p:spPr bwMode="auto">
            <a:xfrm flipH="1">
              <a:off x="0" y="3263116"/>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9" name="直線コネクタ 388">
              <a:extLst>
                <a:ext uri="{FF2B5EF4-FFF2-40B4-BE49-F238E27FC236}">
                  <a16:creationId xmlns:a16="http://schemas.microsoft.com/office/drawing/2014/main" id="{CC4121CE-72AA-408D-BB9F-3E3CF46EF5DB}"/>
                </a:ext>
              </a:extLst>
            </p:cNvPr>
            <p:cNvCxnSpPr>
              <a:cxnSpLocks/>
            </p:cNvCxnSpPr>
            <p:nvPr/>
          </p:nvCxnSpPr>
          <p:spPr bwMode="auto">
            <a:xfrm>
              <a:off x="7219175"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90" name="直線コネクタ 389">
            <a:extLst>
              <a:ext uri="{FF2B5EF4-FFF2-40B4-BE49-F238E27FC236}">
                <a16:creationId xmlns:a16="http://schemas.microsoft.com/office/drawing/2014/main" id="{21BDF138-CBA3-46D8-83BE-2CE13E4EB4AC}"/>
              </a:ext>
            </a:extLst>
          </p:cNvPr>
          <p:cNvCxnSpPr>
            <a:cxnSpLocks/>
          </p:cNvCxnSpPr>
          <p:nvPr/>
        </p:nvCxnSpPr>
        <p:spPr bwMode="auto">
          <a:xfrm>
            <a:off x="-9625"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1" name="直線コネクタ 390">
            <a:extLst>
              <a:ext uri="{FF2B5EF4-FFF2-40B4-BE49-F238E27FC236}">
                <a16:creationId xmlns:a16="http://schemas.microsoft.com/office/drawing/2014/main" id="{71D11E8C-1591-43B2-A5D8-F81EF6FFAF11}"/>
              </a:ext>
            </a:extLst>
          </p:cNvPr>
          <p:cNvCxnSpPr>
            <a:cxnSpLocks/>
          </p:cNvCxnSpPr>
          <p:nvPr/>
        </p:nvCxnSpPr>
        <p:spPr bwMode="auto">
          <a:xfrm>
            <a:off x="304751"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2" name="直線コネクタ 391">
            <a:extLst>
              <a:ext uri="{FF2B5EF4-FFF2-40B4-BE49-F238E27FC236}">
                <a16:creationId xmlns:a16="http://schemas.microsoft.com/office/drawing/2014/main" id="{83D2D0F5-234A-4803-9C8E-F03C17EB170E}"/>
              </a:ext>
            </a:extLst>
          </p:cNvPr>
          <p:cNvCxnSpPr>
            <a:cxnSpLocks/>
          </p:cNvCxnSpPr>
          <p:nvPr/>
        </p:nvCxnSpPr>
        <p:spPr bwMode="auto">
          <a:xfrm>
            <a:off x="621625"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3" name="直線コネクタ 392">
            <a:extLst>
              <a:ext uri="{FF2B5EF4-FFF2-40B4-BE49-F238E27FC236}">
                <a16:creationId xmlns:a16="http://schemas.microsoft.com/office/drawing/2014/main" id="{2C02EB86-C7A7-473F-ADA3-0FFDF0830C12}"/>
              </a:ext>
            </a:extLst>
          </p:cNvPr>
          <p:cNvCxnSpPr>
            <a:cxnSpLocks/>
          </p:cNvCxnSpPr>
          <p:nvPr/>
        </p:nvCxnSpPr>
        <p:spPr bwMode="auto">
          <a:xfrm>
            <a:off x="939015"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4" name="直線コネクタ 393">
            <a:extLst>
              <a:ext uri="{FF2B5EF4-FFF2-40B4-BE49-F238E27FC236}">
                <a16:creationId xmlns:a16="http://schemas.microsoft.com/office/drawing/2014/main" id="{FFECD221-4F88-4A19-AB3E-664932D6313C}"/>
              </a:ext>
            </a:extLst>
          </p:cNvPr>
          <p:cNvCxnSpPr>
            <a:cxnSpLocks/>
          </p:cNvCxnSpPr>
          <p:nvPr/>
        </p:nvCxnSpPr>
        <p:spPr bwMode="auto">
          <a:xfrm>
            <a:off x="1247501"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5" name="直線コネクタ 394">
            <a:extLst>
              <a:ext uri="{FF2B5EF4-FFF2-40B4-BE49-F238E27FC236}">
                <a16:creationId xmlns:a16="http://schemas.microsoft.com/office/drawing/2014/main" id="{2A20E63B-02C1-4392-AF13-0A1BE2C41FED}"/>
              </a:ext>
            </a:extLst>
          </p:cNvPr>
          <p:cNvCxnSpPr>
            <a:cxnSpLocks/>
          </p:cNvCxnSpPr>
          <p:nvPr/>
        </p:nvCxnSpPr>
        <p:spPr bwMode="auto">
          <a:xfrm>
            <a:off x="1564433"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6" name="直線コネクタ 395">
            <a:extLst>
              <a:ext uri="{FF2B5EF4-FFF2-40B4-BE49-F238E27FC236}">
                <a16:creationId xmlns:a16="http://schemas.microsoft.com/office/drawing/2014/main" id="{C093F539-A68C-4859-B137-560B60868EC5}"/>
              </a:ext>
            </a:extLst>
          </p:cNvPr>
          <p:cNvCxnSpPr>
            <a:cxnSpLocks/>
          </p:cNvCxnSpPr>
          <p:nvPr/>
        </p:nvCxnSpPr>
        <p:spPr bwMode="auto">
          <a:xfrm>
            <a:off x="1875397"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7" name="直線コネクタ 396">
            <a:extLst>
              <a:ext uri="{FF2B5EF4-FFF2-40B4-BE49-F238E27FC236}">
                <a16:creationId xmlns:a16="http://schemas.microsoft.com/office/drawing/2014/main" id="{9D4F5F0B-B098-4DDE-BB78-2AF6B9D66CDF}"/>
              </a:ext>
            </a:extLst>
          </p:cNvPr>
          <p:cNvCxnSpPr>
            <a:cxnSpLocks/>
          </p:cNvCxnSpPr>
          <p:nvPr/>
        </p:nvCxnSpPr>
        <p:spPr bwMode="auto">
          <a:xfrm>
            <a:off x="2188875"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8" name="直線コネクタ 397">
            <a:extLst>
              <a:ext uri="{FF2B5EF4-FFF2-40B4-BE49-F238E27FC236}">
                <a16:creationId xmlns:a16="http://schemas.microsoft.com/office/drawing/2014/main" id="{3108C630-C37E-4329-A366-BC3D57300CAB}"/>
              </a:ext>
            </a:extLst>
          </p:cNvPr>
          <p:cNvCxnSpPr>
            <a:cxnSpLocks/>
          </p:cNvCxnSpPr>
          <p:nvPr/>
        </p:nvCxnSpPr>
        <p:spPr bwMode="auto">
          <a:xfrm>
            <a:off x="2502963"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46" name="グループ化 445">
            <a:extLst>
              <a:ext uri="{FF2B5EF4-FFF2-40B4-BE49-F238E27FC236}">
                <a16:creationId xmlns:a16="http://schemas.microsoft.com/office/drawing/2014/main" id="{0240E34C-0FB7-4DB1-807F-328620EF5062}"/>
              </a:ext>
            </a:extLst>
          </p:cNvPr>
          <p:cNvGrpSpPr/>
          <p:nvPr/>
        </p:nvGrpSpPr>
        <p:grpSpPr>
          <a:xfrm>
            <a:off x="1054416" y="0"/>
            <a:ext cx="5091168" cy="7920000"/>
            <a:chOff x="1054416" y="0"/>
            <a:chExt cx="5091168" cy="7920000"/>
          </a:xfrm>
        </p:grpSpPr>
        <p:cxnSp>
          <p:nvCxnSpPr>
            <p:cNvPr id="336" name="直線コネクタ 335">
              <a:extLst>
                <a:ext uri="{FF2B5EF4-FFF2-40B4-BE49-F238E27FC236}">
                  <a16:creationId xmlns:a16="http://schemas.microsoft.com/office/drawing/2014/main" id="{0C72D6E9-4076-4E2A-899E-94B1F6EA8620}"/>
                </a:ext>
              </a:extLst>
            </p:cNvPr>
            <p:cNvCxnSpPr>
              <a:cxnSpLocks/>
            </p:cNvCxnSpPr>
            <p:nvPr/>
          </p:nvCxnSpPr>
          <p:spPr bwMode="auto">
            <a:xfrm rot="1500000" flipH="1" flipV="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9" name="直線コネクタ 398">
              <a:extLst>
                <a:ext uri="{FF2B5EF4-FFF2-40B4-BE49-F238E27FC236}">
                  <a16:creationId xmlns:a16="http://schemas.microsoft.com/office/drawing/2014/main" id="{80DCCB6F-FDCE-4511-A0B6-FD7D69ACBC01}"/>
                </a:ext>
              </a:extLst>
            </p:cNvPr>
            <p:cNvCxnSpPr>
              <a:cxnSpLocks/>
            </p:cNvCxnSpPr>
            <p:nvPr/>
          </p:nvCxnSpPr>
          <p:spPr bwMode="auto">
            <a:xfrm>
              <a:off x="2813583"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5" name="グループ化 434">
            <a:extLst>
              <a:ext uri="{FF2B5EF4-FFF2-40B4-BE49-F238E27FC236}">
                <a16:creationId xmlns:a16="http://schemas.microsoft.com/office/drawing/2014/main" id="{96115B09-5C43-4392-91CC-9D54C13163DA}"/>
              </a:ext>
            </a:extLst>
          </p:cNvPr>
          <p:cNvGrpSpPr/>
          <p:nvPr/>
        </p:nvGrpSpPr>
        <p:grpSpPr>
          <a:xfrm>
            <a:off x="1054416" y="0"/>
            <a:ext cx="5091168" cy="7920000"/>
            <a:chOff x="1054416" y="0"/>
            <a:chExt cx="5091168" cy="7920000"/>
          </a:xfrm>
        </p:grpSpPr>
        <p:cxnSp>
          <p:nvCxnSpPr>
            <p:cNvPr id="328" name="直線コネクタ 327">
              <a:extLst>
                <a:ext uri="{FF2B5EF4-FFF2-40B4-BE49-F238E27FC236}">
                  <a16:creationId xmlns:a16="http://schemas.microsoft.com/office/drawing/2014/main" id="{1D1A1A4C-DDA2-4C4F-BA4C-C2FC2B505419}"/>
                </a:ext>
              </a:extLst>
            </p:cNvPr>
            <p:cNvCxnSpPr>
              <a:cxnSpLocks/>
            </p:cNvCxnSpPr>
            <p:nvPr/>
          </p:nvCxnSpPr>
          <p:spPr bwMode="auto">
            <a:xfrm rot="900000" flipH="1" flipV="1">
              <a:off x="1054416" y="71753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1" name="直線コネクタ 400">
              <a:extLst>
                <a:ext uri="{FF2B5EF4-FFF2-40B4-BE49-F238E27FC236}">
                  <a16:creationId xmlns:a16="http://schemas.microsoft.com/office/drawing/2014/main" id="{789EC43E-B18F-44DB-9DCD-4C8B801B87BC}"/>
                </a:ext>
              </a:extLst>
            </p:cNvPr>
            <p:cNvCxnSpPr>
              <a:cxnSpLocks/>
            </p:cNvCxnSpPr>
            <p:nvPr/>
          </p:nvCxnSpPr>
          <p:spPr bwMode="auto">
            <a:xfrm>
              <a:off x="3446375" y="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02" name="楕円 401">
            <a:extLst>
              <a:ext uri="{FF2B5EF4-FFF2-40B4-BE49-F238E27FC236}">
                <a16:creationId xmlns:a16="http://schemas.microsoft.com/office/drawing/2014/main" id="{CD0F321D-1C93-4966-95B0-783460A72A28}"/>
              </a:ext>
            </a:extLst>
          </p:cNvPr>
          <p:cNvSpPr/>
          <p:nvPr/>
        </p:nvSpPr>
        <p:spPr bwMode="auto">
          <a:xfrm>
            <a:off x="7146459" y="3221714"/>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04" name="楕円 403">
            <a:extLst>
              <a:ext uri="{FF2B5EF4-FFF2-40B4-BE49-F238E27FC236}">
                <a16:creationId xmlns:a16="http://schemas.microsoft.com/office/drawing/2014/main" id="{EE5DC810-4DE8-44B3-8176-866DF1FC1E5E}"/>
              </a:ext>
            </a:extLst>
          </p:cNvPr>
          <p:cNvSpPr/>
          <p:nvPr/>
        </p:nvSpPr>
        <p:spPr bwMode="auto">
          <a:xfrm>
            <a:off x="6849107" y="3496296"/>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06" name="楕円 405">
            <a:extLst>
              <a:ext uri="{FF2B5EF4-FFF2-40B4-BE49-F238E27FC236}">
                <a16:creationId xmlns:a16="http://schemas.microsoft.com/office/drawing/2014/main" id="{340433A0-8FDF-40B9-A38C-EFF295ED8EF6}"/>
              </a:ext>
            </a:extLst>
          </p:cNvPr>
          <p:cNvSpPr/>
          <p:nvPr/>
        </p:nvSpPr>
        <p:spPr bwMode="auto">
          <a:xfrm>
            <a:off x="6534589" y="3742335"/>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09" name="楕円 408">
            <a:extLst>
              <a:ext uri="{FF2B5EF4-FFF2-40B4-BE49-F238E27FC236}">
                <a16:creationId xmlns:a16="http://schemas.microsoft.com/office/drawing/2014/main" id="{9FCD2C2D-E0AF-475E-BE1F-431A14B1291C}"/>
              </a:ext>
            </a:extLst>
          </p:cNvPr>
          <p:cNvSpPr/>
          <p:nvPr/>
        </p:nvSpPr>
        <p:spPr bwMode="auto">
          <a:xfrm>
            <a:off x="6227024" y="3910948"/>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10" name="楕円 409">
            <a:extLst>
              <a:ext uri="{FF2B5EF4-FFF2-40B4-BE49-F238E27FC236}">
                <a16:creationId xmlns:a16="http://schemas.microsoft.com/office/drawing/2014/main" id="{3FF3327A-BB5E-4ACF-B411-5190A6263A05}"/>
              </a:ext>
            </a:extLst>
          </p:cNvPr>
          <p:cNvSpPr/>
          <p:nvPr/>
        </p:nvSpPr>
        <p:spPr bwMode="auto">
          <a:xfrm>
            <a:off x="5903636" y="4055567"/>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15" name="楕円 414">
            <a:extLst>
              <a:ext uri="{FF2B5EF4-FFF2-40B4-BE49-F238E27FC236}">
                <a16:creationId xmlns:a16="http://schemas.microsoft.com/office/drawing/2014/main" id="{8E587458-E2FA-4DD2-A8FB-F24F2DC6D40C}"/>
              </a:ext>
            </a:extLst>
          </p:cNvPr>
          <p:cNvSpPr/>
          <p:nvPr/>
        </p:nvSpPr>
        <p:spPr bwMode="auto">
          <a:xfrm>
            <a:off x="5590335" y="4163161"/>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17" name="楕円 416">
            <a:extLst>
              <a:ext uri="{FF2B5EF4-FFF2-40B4-BE49-F238E27FC236}">
                <a16:creationId xmlns:a16="http://schemas.microsoft.com/office/drawing/2014/main" id="{3F9EB813-0789-4BAF-80F4-84292FD3A356}"/>
              </a:ext>
            </a:extLst>
          </p:cNvPr>
          <p:cNvSpPr/>
          <p:nvPr/>
        </p:nvSpPr>
        <p:spPr bwMode="auto">
          <a:xfrm>
            <a:off x="5283233" y="4208887"/>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19" name="楕円 418">
            <a:extLst>
              <a:ext uri="{FF2B5EF4-FFF2-40B4-BE49-F238E27FC236}">
                <a16:creationId xmlns:a16="http://schemas.microsoft.com/office/drawing/2014/main" id="{97F9FEC6-8FE6-4B88-AB9F-AE6A16CC3928}"/>
              </a:ext>
            </a:extLst>
          </p:cNvPr>
          <p:cNvSpPr/>
          <p:nvPr/>
        </p:nvSpPr>
        <p:spPr bwMode="auto">
          <a:xfrm>
            <a:off x="4976156" y="4205336"/>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22" name="楕円 421">
            <a:extLst>
              <a:ext uri="{FF2B5EF4-FFF2-40B4-BE49-F238E27FC236}">
                <a16:creationId xmlns:a16="http://schemas.microsoft.com/office/drawing/2014/main" id="{11ECB060-3CA5-4BDE-835B-13A147E9AA4B}"/>
              </a:ext>
            </a:extLst>
          </p:cNvPr>
          <p:cNvSpPr/>
          <p:nvPr/>
        </p:nvSpPr>
        <p:spPr bwMode="auto">
          <a:xfrm>
            <a:off x="4657357" y="4146081"/>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24" name="楕円 423">
            <a:extLst>
              <a:ext uri="{FF2B5EF4-FFF2-40B4-BE49-F238E27FC236}">
                <a16:creationId xmlns:a16="http://schemas.microsoft.com/office/drawing/2014/main" id="{55A3BEB3-4538-47C3-B86F-8D3D37856DCD}"/>
              </a:ext>
            </a:extLst>
          </p:cNvPr>
          <p:cNvSpPr/>
          <p:nvPr/>
        </p:nvSpPr>
        <p:spPr bwMode="auto">
          <a:xfrm>
            <a:off x="4339729" y="4002576"/>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26" name="楕円 425">
            <a:extLst>
              <a:ext uri="{FF2B5EF4-FFF2-40B4-BE49-F238E27FC236}">
                <a16:creationId xmlns:a16="http://schemas.microsoft.com/office/drawing/2014/main" id="{F5E70426-3E7F-45AA-B902-396127B539EF}"/>
              </a:ext>
            </a:extLst>
          </p:cNvPr>
          <p:cNvSpPr/>
          <p:nvPr/>
        </p:nvSpPr>
        <p:spPr bwMode="auto">
          <a:xfrm>
            <a:off x="4023551" y="3775134"/>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29" name="楕円 428">
            <a:extLst>
              <a:ext uri="{FF2B5EF4-FFF2-40B4-BE49-F238E27FC236}">
                <a16:creationId xmlns:a16="http://schemas.microsoft.com/office/drawing/2014/main" id="{E40751A9-7F60-4885-9080-9882C9626488}"/>
              </a:ext>
            </a:extLst>
          </p:cNvPr>
          <p:cNvSpPr/>
          <p:nvPr/>
        </p:nvSpPr>
        <p:spPr bwMode="auto">
          <a:xfrm>
            <a:off x="3714882" y="3428421"/>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31" name="楕円 430">
            <a:extLst>
              <a:ext uri="{FF2B5EF4-FFF2-40B4-BE49-F238E27FC236}">
                <a16:creationId xmlns:a16="http://schemas.microsoft.com/office/drawing/2014/main" id="{F7202811-D4E9-4304-AE98-DC9B52B45841}"/>
              </a:ext>
            </a:extLst>
          </p:cNvPr>
          <p:cNvSpPr/>
          <p:nvPr/>
        </p:nvSpPr>
        <p:spPr bwMode="auto">
          <a:xfrm>
            <a:off x="3396487" y="2988205"/>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36" name="楕円 435">
            <a:extLst>
              <a:ext uri="{FF2B5EF4-FFF2-40B4-BE49-F238E27FC236}">
                <a16:creationId xmlns:a16="http://schemas.microsoft.com/office/drawing/2014/main" id="{CAD10C13-AB30-413B-AE87-7EC2FE5378F4}"/>
              </a:ext>
            </a:extLst>
          </p:cNvPr>
          <p:cNvSpPr/>
          <p:nvPr/>
        </p:nvSpPr>
        <p:spPr bwMode="auto">
          <a:xfrm>
            <a:off x="3068410" y="2199373"/>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nvGrpSpPr>
          <p:cNvPr id="442" name="グループ化 441">
            <a:extLst>
              <a:ext uri="{FF2B5EF4-FFF2-40B4-BE49-F238E27FC236}">
                <a16:creationId xmlns:a16="http://schemas.microsoft.com/office/drawing/2014/main" id="{89DF6D84-0D01-4386-9F69-FBD1603D3448}"/>
              </a:ext>
            </a:extLst>
          </p:cNvPr>
          <p:cNvGrpSpPr/>
          <p:nvPr/>
        </p:nvGrpSpPr>
        <p:grpSpPr>
          <a:xfrm>
            <a:off x="1073866" y="1938"/>
            <a:ext cx="5091168" cy="7920000"/>
            <a:chOff x="1059466" y="-1090"/>
            <a:chExt cx="5091168" cy="7920000"/>
          </a:xfrm>
        </p:grpSpPr>
        <p:cxnSp>
          <p:nvCxnSpPr>
            <p:cNvPr id="443" name="直線コネクタ 442">
              <a:extLst>
                <a:ext uri="{FF2B5EF4-FFF2-40B4-BE49-F238E27FC236}">
                  <a16:creationId xmlns:a16="http://schemas.microsoft.com/office/drawing/2014/main" id="{C73C255B-5D47-4695-AC8D-8548433307B0}"/>
                </a:ext>
              </a:extLst>
            </p:cNvPr>
            <p:cNvCxnSpPr>
              <a:cxnSpLocks/>
            </p:cNvCxnSpPr>
            <p:nvPr/>
          </p:nvCxnSpPr>
          <p:spPr bwMode="auto">
            <a:xfrm rot="1200000" flipH="1" flipV="1">
              <a:off x="1059466" y="754051"/>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4" name="直線コネクタ 443">
              <a:extLst>
                <a:ext uri="{FF2B5EF4-FFF2-40B4-BE49-F238E27FC236}">
                  <a16:creationId xmlns:a16="http://schemas.microsoft.com/office/drawing/2014/main" id="{17C768F1-747E-434B-A4DF-2D4347A0F8D2}"/>
                </a:ext>
              </a:extLst>
            </p:cNvPr>
            <p:cNvCxnSpPr>
              <a:cxnSpLocks/>
            </p:cNvCxnSpPr>
            <p:nvPr/>
          </p:nvCxnSpPr>
          <p:spPr bwMode="auto">
            <a:xfrm>
              <a:off x="3113230" y="-1090"/>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45" name="楕円 444">
            <a:extLst>
              <a:ext uri="{FF2B5EF4-FFF2-40B4-BE49-F238E27FC236}">
                <a16:creationId xmlns:a16="http://schemas.microsoft.com/office/drawing/2014/main" id="{6818B975-3818-49BF-8319-1546AF150D86}"/>
              </a:ext>
            </a:extLst>
          </p:cNvPr>
          <p:cNvSpPr/>
          <p:nvPr/>
        </p:nvSpPr>
        <p:spPr bwMode="auto">
          <a:xfrm>
            <a:off x="2758470" y="1062635"/>
            <a:ext cx="108000" cy="108000"/>
          </a:xfrm>
          <a:prstGeom prst="ellipse">
            <a:avLst/>
          </a:prstGeom>
          <a:solidFill>
            <a:schemeClr val="accent2"/>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414863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0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0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0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08"/>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4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p:bldP spid="404" grpId="0" animBg="1"/>
      <p:bldP spid="406" grpId="0" animBg="1"/>
      <p:bldP spid="409" grpId="0" animBg="1"/>
      <p:bldP spid="4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6CBC592-ED7E-4F85-B381-EFE60B88B423}"/>
              </a:ext>
            </a:extLst>
          </p:cNvPr>
          <p:cNvGrpSpPr/>
          <p:nvPr/>
        </p:nvGrpSpPr>
        <p:grpSpPr>
          <a:xfrm>
            <a:off x="0" y="-342000"/>
            <a:ext cx="7200000" cy="7200000"/>
            <a:chOff x="0" y="-342000"/>
            <a:chExt cx="7200000" cy="7200000"/>
          </a:xfrm>
        </p:grpSpPr>
        <p:cxnSp>
          <p:nvCxnSpPr>
            <p:cNvPr id="181" name="直線コネクタ 180">
              <a:extLst>
                <a:ext uri="{FF2B5EF4-FFF2-40B4-BE49-F238E27FC236}">
                  <a16:creationId xmlns:a16="http://schemas.microsoft.com/office/drawing/2014/main" id="{B6624F02-F7EC-4207-9747-DE7706379D92}"/>
                </a:ext>
              </a:extLst>
            </p:cNvPr>
            <p:cNvCxnSpPr>
              <a:cxnSpLocks/>
            </p:cNvCxnSpPr>
            <p:nvPr/>
          </p:nvCxnSpPr>
          <p:spPr bwMode="auto">
            <a:xfrm rot="300000">
              <a:off x="3600000" y="-342000"/>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DD2A5A0A-2587-420D-9AB7-80455421506D}"/>
                </a:ext>
              </a:extLst>
            </p:cNvPr>
            <p:cNvCxnSpPr>
              <a:cxnSpLocks/>
            </p:cNvCxnSpPr>
            <p:nvPr/>
          </p:nvCxnSpPr>
          <p:spPr bwMode="auto">
            <a:xfrm rot="300000" flipH="1">
              <a:off x="0" y="3258001"/>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176BB6CE-2877-4F56-824E-4D02F652C600}"/>
                </a:ext>
              </a:extLst>
            </p:cNvPr>
            <p:cNvCxnSpPr>
              <a:cxnSpLocks/>
            </p:cNvCxnSpPr>
            <p:nvPr/>
          </p:nvCxnSpPr>
          <p:spPr bwMode="auto">
            <a:xfrm rot="300000" flipH="1" flipV="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099945FC-2FF2-423C-B426-334C2EC3275B}"/>
                </a:ext>
              </a:extLst>
            </p:cNvPr>
            <p:cNvCxnSpPr>
              <a:cxnSpLocks/>
            </p:cNvCxnSpPr>
            <p:nvPr/>
          </p:nvCxnSpPr>
          <p:spPr bwMode="auto">
            <a:xfrm rot="300000" flipH="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A3F902E9-86B8-498B-9AE3-764ACAF5E6BB}"/>
                </a:ext>
              </a:extLst>
            </p:cNvPr>
            <p:cNvCxnSpPr>
              <a:cxnSpLocks/>
            </p:cNvCxnSpPr>
            <p:nvPr/>
          </p:nvCxnSpPr>
          <p:spPr bwMode="auto">
            <a:xfrm>
              <a:off x="3600000" y="-342000"/>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A682A23C-069C-4834-9AD4-8186D6A651EF}"/>
                </a:ext>
              </a:extLst>
            </p:cNvPr>
            <p:cNvCxnSpPr>
              <a:cxnSpLocks/>
            </p:cNvCxnSpPr>
            <p:nvPr/>
          </p:nvCxnSpPr>
          <p:spPr bwMode="auto">
            <a:xfrm flipH="1">
              <a:off x="0" y="3258001"/>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261686C4-AF5A-487D-82A8-13EC41D298B4}"/>
                </a:ext>
              </a:extLst>
            </p:cNvPr>
            <p:cNvCxnSpPr>
              <a:cxnSpLocks/>
            </p:cNvCxnSpPr>
            <p:nvPr/>
          </p:nvCxnSpPr>
          <p:spPr bwMode="auto">
            <a:xfrm flipH="1" flipV="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直線コネクタ 188">
              <a:extLst>
                <a:ext uri="{FF2B5EF4-FFF2-40B4-BE49-F238E27FC236}">
                  <a16:creationId xmlns:a16="http://schemas.microsoft.com/office/drawing/2014/main" id="{834909BA-E40E-40EA-A73F-DBE36FC24ACB}"/>
                </a:ext>
              </a:extLst>
            </p:cNvPr>
            <p:cNvCxnSpPr>
              <a:cxnSpLocks/>
            </p:cNvCxnSpPr>
            <p:nvPr/>
          </p:nvCxnSpPr>
          <p:spPr bwMode="auto">
            <a:xfrm flipH="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直線コネクタ 189">
              <a:extLst>
                <a:ext uri="{FF2B5EF4-FFF2-40B4-BE49-F238E27FC236}">
                  <a16:creationId xmlns:a16="http://schemas.microsoft.com/office/drawing/2014/main" id="{F4077B75-1C0C-4679-8BC1-2C9CD9F454E3}"/>
                </a:ext>
              </a:extLst>
            </p:cNvPr>
            <p:cNvCxnSpPr>
              <a:cxnSpLocks/>
            </p:cNvCxnSpPr>
            <p:nvPr/>
          </p:nvCxnSpPr>
          <p:spPr bwMode="auto">
            <a:xfrm rot="600000">
              <a:off x="3600000" y="-342000"/>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1" name="直線コネクタ 190">
              <a:extLst>
                <a:ext uri="{FF2B5EF4-FFF2-40B4-BE49-F238E27FC236}">
                  <a16:creationId xmlns:a16="http://schemas.microsoft.com/office/drawing/2014/main" id="{3E04FCBE-8AA5-4622-B57F-585A04AC398C}"/>
                </a:ext>
              </a:extLst>
            </p:cNvPr>
            <p:cNvCxnSpPr>
              <a:cxnSpLocks/>
            </p:cNvCxnSpPr>
            <p:nvPr/>
          </p:nvCxnSpPr>
          <p:spPr bwMode="auto">
            <a:xfrm rot="600000" flipH="1">
              <a:off x="0" y="3258001"/>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2" name="直線コネクタ 191">
              <a:extLst>
                <a:ext uri="{FF2B5EF4-FFF2-40B4-BE49-F238E27FC236}">
                  <a16:creationId xmlns:a16="http://schemas.microsoft.com/office/drawing/2014/main" id="{98E71F4F-5D03-4023-883F-F83B016B5270}"/>
                </a:ext>
              </a:extLst>
            </p:cNvPr>
            <p:cNvCxnSpPr>
              <a:cxnSpLocks/>
            </p:cNvCxnSpPr>
            <p:nvPr/>
          </p:nvCxnSpPr>
          <p:spPr bwMode="auto">
            <a:xfrm rot="600000" flipH="1" flipV="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3" name="直線コネクタ 192">
              <a:extLst>
                <a:ext uri="{FF2B5EF4-FFF2-40B4-BE49-F238E27FC236}">
                  <a16:creationId xmlns:a16="http://schemas.microsoft.com/office/drawing/2014/main" id="{776E73B1-D901-4158-9FA4-06EEC07E2632}"/>
                </a:ext>
              </a:extLst>
            </p:cNvPr>
            <p:cNvCxnSpPr>
              <a:cxnSpLocks/>
            </p:cNvCxnSpPr>
            <p:nvPr/>
          </p:nvCxnSpPr>
          <p:spPr bwMode="auto">
            <a:xfrm rot="600000" flipH="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直線コネクタ 220">
              <a:extLst>
                <a:ext uri="{FF2B5EF4-FFF2-40B4-BE49-F238E27FC236}">
                  <a16:creationId xmlns:a16="http://schemas.microsoft.com/office/drawing/2014/main" id="{961E2B16-E8ED-4002-87EC-1D73F29CE93A}"/>
                </a:ext>
              </a:extLst>
            </p:cNvPr>
            <p:cNvCxnSpPr>
              <a:cxnSpLocks/>
            </p:cNvCxnSpPr>
            <p:nvPr/>
          </p:nvCxnSpPr>
          <p:spPr bwMode="auto">
            <a:xfrm rot="900000">
              <a:off x="3600000" y="-342000"/>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直線コネクタ 221">
              <a:extLst>
                <a:ext uri="{FF2B5EF4-FFF2-40B4-BE49-F238E27FC236}">
                  <a16:creationId xmlns:a16="http://schemas.microsoft.com/office/drawing/2014/main" id="{6EB7F6BD-9A75-4C61-BF28-2527C4839EF4}"/>
                </a:ext>
              </a:extLst>
            </p:cNvPr>
            <p:cNvCxnSpPr>
              <a:cxnSpLocks/>
            </p:cNvCxnSpPr>
            <p:nvPr/>
          </p:nvCxnSpPr>
          <p:spPr bwMode="auto">
            <a:xfrm rot="900000" flipH="1">
              <a:off x="0" y="3258001"/>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直線コネクタ 222">
              <a:extLst>
                <a:ext uri="{FF2B5EF4-FFF2-40B4-BE49-F238E27FC236}">
                  <a16:creationId xmlns:a16="http://schemas.microsoft.com/office/drawing/2014/main" id="{A310FD84-CF5B-4C87-9098-D90BBF488888}"/>
                </a:ext>
              </a:extLst>
            </p:cNvPr>
            <p:cNvCxnSpPr>
              <a:cxnSpLocks/>
            </p:cNvCxnSpPr>
            <p:nvPr/>
          </p:nvCxnSpPr>
          <p:spPr bwMode="auto">
            <a:xfrm rot="900000" flipH="1" flipV="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直線コネクタ 223">
              <a:extLst>
                <a:ext uri="{FF2B5EF4-FFF2-40B4-BE49-F238E27FC236}">
                  <a16:creationId xmlns:a16="http://schemas.microsoft.com/office/drawing/2014/main" id="{90E5FAD9-C8D8-4083-82A5-78B725741FCB}"/>
                </a:ext>
              </a:extLst>
            </p:cNvPr>
            <p:cNvCxnSpPr>
              <a:cxnSpLocks/>
            </p:cNvCxnSpPr>
            <p:nvPr/>
          </p:nvCxnSpPr>
          <p:spPr bwMode="auto">
            <a:xfrm rot="900000" flipH="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直線コネクタ 194">
              <a:extLst>
                <a:ext uri="{FF2B5EF4-FFF2-40B4-BE49-F238E27FC236}">
                  <a16:creationId xmlns:a16="http://schemas.microsoft.com/office/drawing/2014/main" id="{4D6F5C90-75A2-41FE-96E4-6372215AEF8D}"/>
                </a:ext>
              </a:extLst>
            </p:cNvPr>
            <p:cNvCxnSpPr>
              <a:cxnSpLocks/>
            </p:cNvCxnSpPr>
            <p:nvPr/>
          </p:nvCxnSpPr>
          <p:spPr bwMode="auto">
            <a:xfrm rot="1200000">
              <a:off x="3600000" y="-342000"/>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6" name="直線コネクタ 195">
              <a:extLst>
                <a:ext uri="{FF2B5EF4-FFF2-40B4-BE49-F238E27FC236}">
                  <a16:creationId xmlns:a16="http://schemas.microsoft.com/office/drawing/2014/main" id="{3BB9D52C-5419-4E4A-A9B4-65D995372C69}"/>
                </a:ext>
              </a:extLst>
            </p:cNvPr>
            <p:cNvCxnSpPr>
              <a:cxnSpLocks/>
            </p:cNvCxnSpPr>
            <p:nvPr/>
          </p:nvCxnSpPr>
          <p:spPr bwMode="auto">
            <a:xfrm rot="1200000" flipH="1">
              <a:off x="0" y="3258000"/>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7" name="直線コネクタ 196">
              <a:extLst>
                <a:ext uri="{FF2B5EF4-FFF2-40B4-BE49-F238E27FC236}">
                  <a16:creationId xmlns:a16="http://schemas.microsoft.com/office/drawing/2014/main" id="{ABE23A29-BAF5-4738-A9EE-31265B7BB938}"/>
                </a:ext>
              </a:extLst>
            </p:cNvPr>
            <p:cNvCxnSpPr>
              <a:cxnSpLocks/>
            </p:cNvCxnSpPr>
            <p:nvPr/>
          </p:nvCxnSpPr>
          <p:spPr bwMode="auto">
            <a:xfrm rot="1200000" flipH="1" flipV="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8" name="直線コネクタ 197">
              <a:extLst>
                <a:ext uri="{FF2B5EF4-FFF2-40B4-BE49-F238E27FC236}">
                  <a16:creationId xmlns:a16="http://schemas.microsoft.com/office/drawing/2014/main" id="{9E8749A4-8125-4BC6-A063-80F27431253C}"/>
                </a:ext>
              </a:extLst>
            </p:cNvPr>
            <p:cNvCxnSpPr>
              <a:cxnSpLocks/>
            </p:cNvCxnSpPr>
            <p:nvPr/>
          </p:nvCxnSpPr>
          <p:spPr bwMode="auto">
            <a:xfrm rot="1200000" flipH="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直線コネクタ 216">
              <a:extLst>
                <a:ext uri="{FF2B5EF4-FFF2-40B4-BE49-F238E27FC236}">
                  <a16:creationId xmlns:a16="http://schemas.microsoft.com/office/drawing/2014/main" id="{97E3487F-038B-453A-807F-95E51775C6FA}"/>
                </a:ext>
              </a:extLst>
            </p:cNvPr>
            <p:cNvCxnSpPr>
              <a:cxnSpLocks/>
            </p:cNvCxnSpPr>
            <p:nvPr/>
          </p:nvCxnSpPr>
          <p:spPr bwMode="auto">
            <a:xfrm rot="1500000">
              <a:off x="3600000" y="-342000"/>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8" name="直線コネクタ 217">
              <a:extLst>
                <a:ext uri="{FF2B5EF4-FFF2-40B4-BE49-F238E27FC236}">
                  <a16:creationId xmlns:a16="http://schemas.microsoft.com/office/drawing/2014/main" id="{D2092C62-EA83-4EEC-B16B-7FD0C4E86AFA}"/>
                </a:ext>
              </a:extLst>
            </p:cNvPr>
            <p:cNvCxnSpPr>
              <a:cxnSpLocks/>
            </p:cNvCxnSpPr>
            <p:nvPr/>
          </p:nvCxnSpPr>
          <p:spPr bwMode="auto">
            <a:xfrm rot="1500000" flipH="1">
              <a:off x="0" y="3258000"/>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直線コネクタ 218">
              <a:extLst>
                <a:ext uri="{FF2B5EF4-FFF2-40B4-BE49-F238E27FC236}">
                  <a16:creationId xmlns:a16="http://schemas.microsoft.com/office/drawing/2014/main" id="{27F24884-7691-4F21-AF4C-362848718A63}"/>
                </a:ext>
              </a:extLst>
            </p:cNvPr>
            <p:cNvCxnSpPr>
              <a:cxnSpLocks/>
            </p:cNvCxnSpPr>
            <p:nvPr/>
          </p:nvCxnSpPr>
          <p:spPr bwMode="auto">
            <a:xfrm rot="1500000" flipH="1" flipV="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直線コネクタ 219">
              <a:extLst>
                <a:ext uri="{FF2B5EF4-FFF2-40B4-BE49-F238E27FC236}">
                  <a16:creationId xmlns:a16="http://schemas.microsoft.com/office/drawing/2014/main" id="{5A94EB41-7E28-4977-A7B3-1C9FF7C21731}"/>
                </a:ext>
              </a:extLst>
            </p:cNvPr>
            <p:cNvCxnSpPr>
              <a:cxnSpLocks/>
            </p:cNvCxnSpPr>
            <p:nvPr/>
          </p:nvCxnSpPr>
          <p:spPr bwMode="auto">
            <a:xfrm rot="1500000" flipH="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5" name="直線コネクタ 214">
              <a:extLst>
                <a:ext uri="{FF2B5EF4-FFF2-40B4-BE49-F238E27FC236}">
                  <a16:creationId xmlns:a16="http://schemas.microsoft.com/office/drawing/2014/main" id="{D2EE5FB8-BE67-409C-9CBE-C7557DAB5452}"/>
                </a:ext>
              </a:extLst>
            </p:cNvPr>
            <p:cNvCxnSpPr>
              <a:cxnSpLocks/>
            </p:cNvCxnSpPr>
            <p:nvPr/>
          </p:nvCxnSpPr>
          <p:spPr bwMode="auto">
            <a:xfrm rot="1200000" flipH="1">
              <a:off x="0" y="3258001"/>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直線コネクタ 215">
              <a:extLst>
                <a:ext uri="{FF2B5EF4-FFF2-40B4-BE49-F238E27FC236}">
                  <a16:creationId xmlns:a16="http://schemas.microsoft.com/office/drawing/2014/main" id="{AD06BE46-EB6C-4E32-BB89-37FB0AA1DAAE}"/>
                </a:ext>
              </a:extLst>
            </p:cNvPr>
            <p:cNvCxnSpPr>
              <a:cxnSpLocks/>
            </p:cNvCxnSpPr>
            <p:nvPr/>
          </p:nvCxnSpPr>
          <p:spPr bwMode="auto">
            <a:xfrm rot="1200000" flipH="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2" name="直線コネクタ 201">
              <a:extLst>
                <a:ext uri="{FF2B5EF4-FFF2-40B4-BE49-F238E27FC236}">
                  <a16:creationId xmlns:a16="http://schemas.microsoft.com/office/drawing/2014/main" id="{EAEC2008-C0CF-4305-83FE-90BADDFB58B1}"/>
                </a:ext>
              </a:extLst>
            </p:cNvPr>
            <p:cNvCxnSpPr>
              <a:cxnSpLocks/>
            </p:cNvCxnSpPr>
            <p:nvPr/>
          </p:nvCxnSpPr>
          <p:spPr bwMode="auto">
            <a:xfrm rot="1800000">
              <a:off x="3600000" y="-342000"/>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直線コネクタ 202">
              <a:extLst>
                <a:ext uri="{FF2B5EF4-FFF2-40B4-BE49-F238E27FC236}">
                  <a16:creationId xmlns:a16="http://schemas.microsoft.com/office/drawing/2014/main" id="{DA1C5C07-8E68-43D6-B060-8ABC8D195362}"/>
                </a:ext>
              </a:extLst>
            </p:cNvPr>
            <p:cNvCxnSpPr>
              <a:cxnSpLocks/>
            </p:cNvCxnSpPr>
            <p:nvPr/>
          </p:nvCxnSpPr>
          <p:spPr bwMode="auto">
            <a:xfrm rot="1800000" flipH="1">
              <a:off x="0" y="3258000"/>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直線コネクタ 203">
              <a:extLst>
                <a:ext uri="{FF2B5EF4-FFF2-40B4-BE49-F238E27FC236}">
                  <a16:creationId xmlns:a16="http://schemas.microsoft.com/office/drawing/2014/main" id="{1F3C8AF4-D2AC-4477-8B81-4238C89C719D}"/>
                </a:ext>
              </a:extLst>
            </p:cNvPr>
            <p:cNvCxnSpPr>
              <a:cxnSpLocks/>
            </p:cNvCxnSpPr>
            <p:nvPr/>
          </p:nvCxnSpPr>
          <p:spPr bwMode="auto">
            <a:xfrm rot="1800000" flipH="1" flipV="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 name="直線コネクタ 204">
              <a:extLst>
                <a:ext uri="{FF2B5EF4-FFF2-40B4-BE49-F238E27FC236}">
                  <a16:creationId xmlns:a16="http://schemas.microsoft.com/office/drawing/2014/main" id="{DEEB136F-FAC3-4223-81BF-0C830439AAC4}"/>
                </a:ext>
              </a:extLst>
            </p:cNvPr>
            <p:cNvCxnSpPr>
              <a:cxnSpLocks/>
            </p:cNvCxnSpPr>
            <p:nvPr/>
          </p:nvCxnSpPr>
          <p:spPr bwMode="auto">
            <a:xfrm rot="1800000" flipH="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直線コネクタ 210">
              <a:extLst>
                <a:ext uri="{FF2B5EF4-FFF2-40B4-BE49-F238E27FC236}">
                  <a16:creationId xmlns:a16="http://schemas.microsoft.com/office/drawing/2014/main" id="{4F871F95-89F9-4A5C-A09D-E3E90327A226}"/>
                </a:ext>
              </a:extLst>
            </p:cNvPr>
            <p:cNvCxnSpPr>
              <a:cxnSpLocks/>
            </p:cNvCxnSpPr>
            <p:nvPr/>
          </p:nvCxnSpPr>
          <p:spPr bwMode="auto">
            <a:xfrm rot="2100000">
              <a:off x="3600000" y="-342000"/>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直線コネクタ 211">
              <a:extLst>
                <a:ext uri="{FF2B5EF4-FFF2-40B4-BE49-F238E27FC236}">
                  <a16:creationId xmlns:a16="http://schemas.microsoft.com/office/drawing/2014/main" id="{9984FBE3-1C79-4413-9507-4BBCFFF200AA}"/>
                </a:ext>
              </a:extLst>
            </p:cNvPr>
            <p:cNvCxnSpPr>
              <a:cxnSpLocks/>
            </p:cNvCxnSpPr>
            <p:nvPr/>
          </p:nvCxnSpPr>
          <p:spPr bwMode="auto">
            <a:xfrm rot="2100000" flipH="1">
              <a:off x="0" y="3258000"/>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直線コネクタ 212">
              <a:extLst>
                <a:ext uri="{FF2B5EF4-FFF2-40B4-BE49-F238E27FC236}">
                  <a16:creationId xmlns:a16="http://schemas.microsoft.com/office/drawing/2014/main" id="{13533AB7-BAF1-40EA-B3E0-1A2541DC9E05}"/>
                </a:ext>
              </a:extLst>
            </p:cNvPr>
            <p:cNvCxnSpPr>
              <a:cxnSpLocks/>
            </p:cNvCxnSpPr>
            <p:nvPr/>
          </p:nvCxnSpPr>
          <p:spPr bwMode="auto">
            <a:xfrm rot="2100000" flipH="1" flipV="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4" name="直線コネクタ 213">
              <a:extLst>
                <a:ext uri="{FF2B5EF4-FFF2-40B4-BE49-F238E27FC236}">
                  <a16:creationId xmlns:a16="http://schemas.microsoft.com/office/drawing/2014/main" id="{B450444E-7665-4C38-A0A6-4F77A1106962}"/>
                </a:ext>
              </a:extLst>
            </p:cNvPr>
            <p:cNvCxnSpPr>
              <a:cxnSpLocks/>
            </p:cNvCxnSpPr>
            <p:nvPr/>
          </p:nvCxnSpPr>
          <p:spPr bwMode="auto">
            <a:xfrm rot="2100000" flipH="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7" name="直線コネクタ 206">
              <a:extLst>
                <a:ext uri="{FF2B5EF4-FFF2-40B4-BE49-F238E27FC236}">
                  <a16:creationId xmlns:a16="http://schemas.microsoft.com/office/drawing/2014/main" id="{62217C8C-D9A0-4749-8CBB-02DD4644B6F9}"/>
                </a:ext>
              </a:extLst>
            </p:cNvPr>
            <p:cNvCxnSpPr>
              <a:cxnSpLocks/>
            </p:cNvCxnSpPr>
            <p:nvPr/>
          </p:nvCxnSpPr>
          <p:spPr bwMode="auto">
            <a:xfrm rot="2400000">
              <a:off x="3600000" y="-342000"/>
              <a:ext cx="0" cy="720000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直線コネクタ 207">
              <a:extLst>
                <a:ext uri="{FF2B5EF4-FFF2-40B4-BE49-F238E27FC236}">
                  <a16:creationId xmlns:a16="http://schemas.microsoft.com/office/drawing/2014/main" id="{A2F127F8-7E22-4771-9B32-29073CB48849}"/>
                </a:ext>
              </a:extLst>
            </p:cNvPr>
            <p:cNvCxnSpPr>
              <a:cxnSpLocks/>
            </p:cNvCxnSpPr>
            <p:nvPr/>
          </p:nvCxnSpPr>
          <p:spPr bwMode="auto">
            <a:xfrm rot="2400000" flipH="1">
              <a:off x="0" y="3258000"/>
              <a:ext cx="7200000" cy="0"/>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9D6BE14A-8EE2-4258-87B9-6E0B09D22332}"/>
                </a:ext>
              </a:extLst>
            </p:cNvPr>
            <p:cNvCxnSpPr>
              <a:cxnSpLocks/>
            </p:cNvCxnSpPr>
            <p:nvPr/>
          </p:nvCxnSpPr>
          <p:spPr bwMode="auto">
            <a:xfrm rot="2400000" flipH="1" flipV="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0" name="直線コネクタ 209">
              <a:extLst>
                <a:ext uri="{FF2B5EF4-FFF2-40B4-BE49-F238E27FC236}">
                  <a16:creationId xmlns:a16="http://schemas.microsoft.com/office/drawing/2014/main" id="{9D8BC9B2-35E2-428E-8346-79A91AC78B4F}"/>
                </a:ext>
              </a:extLst>
            </p:cNvPr>
            <p:cNvCxnSpPr>
              <a:cxnSpLocks/>
            </p:cNvCxnSpPr>
            <p:nvPr/>
          </p:nvCxnSpPr>
          <p:spPr bwMode="auto">
            <a:xfrm rot="2400000" flipH="1">
              <a:off x="1054416" y="712416"/>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5" name="グループ化 224">
            <a:extLst>
              <a:ext uri="{FF2B5EF4-FFF2-40B4-BE49-F238E27FC236}">
                <a16:creationId xmlns:a16="http://schemas.microsoft.com/office/drawing/2014/main" id="{16FC6568-9B44-4F14-973E-61F657E42136}"/>
              </a:ext>
            </a:extLst>
          </p:cNvPr>
          <p:cNvGrpSpPr/>
          <p:nvPr/>
        </p:nvGrpSpPr>
        <p:grpSpPr>
          <a:xfrm>
            <a:off x="0" y="0"/>
            <a:ext cx="7228800" cy="7920000"/>
            <a:chOff x="0" y="0"/>
            <a:chExt cx="3614400" cy="3960000"/>
          </a:xfrm>
        </p:grpSpPr>
        <p:cxnSp>
          <p:nvCxnSpPr>
            <p:cNvPr id="226" name="直線コネクタ 225">
              <a:extLst>
                <a:ext uri="{FF2B5EF4-FFF2-40B4-BE49-F238E27FC236}">
                  <a16:creationId xmlns:a16="http://schemas.microsoft.com/office/drawing/2014/main" id="{88B764D6-4F12-4D84-A0E2-48DF9A2A2DDF}"/>
                </a:ext>
              </a:extLst>
            </p:cNvPr>
            <p:cNvCxnSpPr>
              <a:cxnSpLocks/>
            </p:cNvCxnSpPr>
            <p:nvPr/>
          </p:nvCxnSpPr>
          <p:spPr bwMode="auto">
            <a:xfrm>
              <a:off x="1886400"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直線コネクタ 226">
              <a:extLst>
                <a:ext uri="{FF2B5EF4-FFF2-40B4-BE49-F238E27FC236}">
                  <a16:creationId xmlns:a16="http://schemas.microsoft.com/office/drawing/2014/main" id="{AF3DBC45-31E1-4CF0-BF54-BA653D5A8BA8}"/>
                </a:ext>
              </a:extLst>
            </p:cNvPr>
            <p:cNvCxnSpPr>
              <a:cxnSpLocks/>
            </p:cNvCxnSpPr>
            <p:nvPr/>
          </p:nvCxnSpPr>
          <p:spPr bwMode="auto">
            <a:xfrm>
              <a:off x="2043588"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直線コネクタ 227">
              <a:extLst>
                <a:ext uri="{FF2B5EF4-FFF2-40B4-BE49-F238E27FC236}">
                  <a16:creationId xmlns:a16="http://schemas.microsoft.com/office/drawing/2014/main" id="{2C9FF41A-5CA5-4151-96DC-AC6C256E9DF8}"/>
                </a:ext>
              </a:extLst>
            </p:cNvPr>
            <p:cNvCxnSpPr>
              <a:cxnSpLocks/>
            </p:cNvCxnSpPr>
            <p:nvPr/>
          </p:nvCxnSpPr>
          <p:spPr bwMode="auto">
            <a:xfrm>
              <a:off x="2202025"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a16="http://schemas.microsoft.com/office/drawing/2014/main" id="{5DC7171C-ABA1-44E0-BCE2-852BDDED28B7}"/>
                </a:ext>
              </a:extLst>
            </p:cNvPr>
            <p:cNvCxnSpPr>
              <a:cxnSpLocks/>
            </p:cNvCxnSpPr>
            <p:nvPr/>
          </p:nvCxnSpPr>
          <p:spPr bwMode="auto">
            <a:xfrm>
              <a:off x="2360720"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6C343F49-9B7D-40D5-B3F3-F1FEF0C8F3C4}"/>
                </a:ext>
              </a:extLst>
            </p:cNvPr>
            <p:cNvCxnSpPr>
              <a:cxnSpLocks/>
            </p:cNvCxnSpPr>
            <p:nvPr/>
          </p:nvCxnSpPr>
          <p:spPr bwMode="auto">
            <a:xfrm>
              <a:off x="2514963"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直線コネクタ 230">
              <a:extLst>
                <a:ext uri="{FF2B5EF4-FFF2-40B4-BE49-F238E27FC236}">
                  <a16:creationId xmlns:a16="http://schemas.microsoft.com/office/drawing/2014/main" id="{67202A2E-ADF9-4EA5-84B8-771DD2669284}"/>
                </a:ext>
              </a:extLst>
            </p:cNvPr>
            <p:cNvCxnSpPr>
              <a:cxnSpLocks/>
            </p:cNvCxnSpPr>
            <p:nvPr/>
          </p:nvCxnSpPr>
          <p:spPr bwMode="auto">
            <a:xfrm>
              <a:off x="2673429"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直線コネクタ 231">
              <a:extLst>
                <a:ext uri="{FF2B5EF4-FFF2-40B4-BE49-F238E27FC236}">
                  <a16:creationId xmlns:a16="http://schemas.microsoft.com/office/drawing/2014/main" id="{DDFF5899-A812-4119-A83B-67CBE339A7EB}"/>
                </a:ext>
              </a:extLst>
            </p:cNvPr>
            <p:cNvCxnSpPr>
              <a:cxnSpLocks/>
            </p:cNvCxnSpPr>
            <p:nvPr/>
          </p:nvCxnSpPr>
          <p:spPr bwMode="auto">
            <a:xfrm>
              <a:off x="2828911"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直線コネクタ 232">
              <a:extLst>
                <a:ext uri="{FF2B5EF4-FFF2-40B4-BE49-F238E27FC236}">
                  <a16:creationId xmlns:a16="http://schemas.microsoft.com/office/drawing/2014/main" id="{C8373951-BE39-4324-9BED-C33EC6FE4408}"/>
                </a:ext>
              </a:extLst>
            </p:cNvPr>
            <p:cNvCxnSpPr>
              <a:cxnSpLocks/>
            </p:cNvCxnSpPr>
            <p:nvPr/>
          </p:nvCxnSpPr>
          <p:spPr bwMode="auto">
            <a:xfrm>
              <a:off x="2985650"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直線コネクタ 233">
              <a:extLst>
                <a:ext uri="{FF2B5EF4-FFF2-40B4-BE49-F238E27FC236}">
                  <a16:creationId xmlns:a16="http://schemas.microsoft.com/office/drawing/2014/main" id="{C657A921-77B1-4E14-B6A1-74DEB64F49B5}"/>
                </a:ext>
              </a:extLst>
            </p:cNvPr>
            <p:cNvCxnSpPr>
              <a:cxnSpLocks/>
            </p:cNvCxnSpPr>
            <p:nvPr/>
          </p:nvCxnSpPr>
          <p:spPr bwMode="auto">
            <a:xfrm>
              <a:off x="3142694"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直線コネクタ 234">
              <a:extLst>
                <a:ext uri="{FF2B5EF4-FFF2-40B4-BE49-F238E27FC236}">
                  <a16:creationId xmlns:a16="http://schemas.microsoft.com/office/drawing/2014/main" id="{30D3235A-B82E-4AC6-9AE9-5E34EB7FE744}"/>
                </a:ext>
              </a:extLst>
            </p:cNvPr>
            <p:cNvCxnSpPr>
              <a:cxnSpLocks/>
            </p:cNvCxnSpPr>
            <p:nvPr/>
          </p:nvCxnSpPr>
          <p:spPr bwMode="auto">
            <a:xfrm>
              <a:off x="3298004"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6" name="直線コネクタ 235">
              <a:extLst>
                <a:ext uri="{FF2B5EF4-FFF2-40B4-BE49-F238E27FC236}">
                  <a16:creationId xmlns:a16="http://schemas.microsoft.com/office/drawing/2014/main" id="{0F3B99B9-1617-4ED0-A862-09A681F9AF8B}"/>
                </a:ext>
              </a:extLst>
            </p:cNvPr>
            <p:cNvCxnSpPr>
              <a:cxnSpLocks/>
            </p:cNvCxnSpPr>
            <p:nvPr/>
          </p:nvCxnSpPr>
          <p:spPr bwMode="auto">
            <a:xfrm>
              <a:off x="3457987"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7" name="直線コネクタ 236">
              <a:extLst>
                <a:ext uri="{FF2B5EF4-FFF2-40B4-BE49-F238E27FC236}">
                  <a16:creationId xmlns:a16="http://schemas.microsoft.com/office/drawing/2014/main" id="{9E69802E-3691-4C84-BBB1-89FBD2B13CE2}"/>
                </a:ext>
              </a:extLst>
            </p:cNvPr>
            <p:cNvCxnSpPr>
              <a:cxnSpLocks/>
            </p:cNvCxnSpPr>
            <p:nvPr/>
          </p:nvCxnSpPr>
          <p:spPr bwMode="auto">
            <a:xfrm>
              <a:off x="3614400"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8" name="直線コネクタ 237">
              <a:extLst>
                <a:ext uri="{FF2B5EF4-FFF2-40B4-BE49-F238E27FC236}">
                  <a16:creationId xmlns:a16="http://schemas.microsoft.com/office/drawing/2014/main" id="{25021E6B-5F42-484C-A5F5-EAD92D474F74}"/>
                </a:ext>
              </a:extLst>
            </p:cNvPr>
            <p:cNvCxnSpPr>
              <a:cxnSpLocks/>
            </p:cNvCxnSpPr>
            <p:nvPr/>
          </p:nvCxnSpPr>
          <p:spPr bwMode="auto">
            <a:xfrm>
              <a:off x="0"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9" name="直線コネクタ 238">
              <a:extLst>
                <a:ext uri="{FF2B5EF4-FFF2-40B4-BE49-F238E27FC236}">
                  <a16:creationId xmlns:a16="http://schemas.microsoft.com/office/drawing/2014/main" id="{B64D76F3-7B94-4F03-869D-E97A00B8A128}"/>
                </a:ext>
              </a:extLst>
            </p:cNvPr>
            <p:cNvCxnSpPr>
              <a:cxnSpLocks/>
            </p:cNvCxnSpPr>
            <p:nvPr/>
          </p:nvCxnSpPr>
          <p:spPr bwMode="auto">
            <a:xfrm>
              <a:off x="157188"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0" name="直線コネクタ 239">
              <a:extLst>
                <a:ext uri="{FF2B5EF4-FFF2-40B4-BE49-F238E27FC236}">
                  <a16:creationId xmlns:a16="http://schemas.microsoft.com/office/drawing/2014/main" id="{0FF12F58-E044-41E9-8685-638564778D0B}"/>
                </a:ext>
              </a:extLst>
            </p:cNvPr>
            <p:cNvCxnSpPr>
              <a:cxnSpLocks/>
            </p:cNvCxnSpPr>
            <p:nvPr/>
          </p:nvCxnSpPr>
          <p:spPr bwMode="auto">
            <a:xfrm>
              <a:off x="315625"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1" name="直線コネクタ 240">
              <a:extLst>
                <a:ext uri="{FF2B5EF4-FFF2-40B4-BE49-F238E27FC236}">
                  <a16:creationId xmlns:a16="http://schemas.microsoft.com/office/drawing/2014/main" id="{2C32DF10-569E-4701-96A4-271AE5EB7911}"/>
                </a:ext>
              </a:extLst>
            </p:cNvPr>
            <p:cNvCxnSpPr>
              <a:cxnSpLocks/>
            </p:cNvCxnSpPr>
            <p:nvPr/>
          </p:nvCxnSpPr>
          <p:spPr bwMode="auto">
            <a:xfrm>
              <a:off x="474320"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2" name="直線コネクタ 241">
              <a:extLst>
                <a:ext uri="{FF2B5EF4-FFF2-40B4-BE49-F238E27FC236}">
                  <a16:creationId xmlns:a16="http://schemas.microsoft.com/office/drawing/2014/main" id="{B339290C-A64F-4BB5-B5F1-95C48752C096}"/>
                </a:ext>
              </a:extLst>
            </p:cNvPr>
            <p:cNvCxnSpPr>
              <a:cxnSpLocks/>
            </p:cNvCxnSpPr>
            <p:nvPr/>
          </p:nvCxnSpPr>
          <p:spPr bwMode="auto">
            <a:xfrm>
              <a:off x="628563"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直線コネクタ 242">
              <a:extLst>
                <a:ext uri="{FF2B5EF4-FFF2-40B4-BE49-F238E27FC236}">
                  <a16:creationId xmlns:a16="http://schemas.microsoft.com/office/drawing/2014/main" id="{C838580C-93FA-46E4-B370-5B703EB023BE}"/>
                </a:ext>
              </a:extLst>
            </p:cNvPr>
            <p:cNvCxnSpPr>
              <a:cxnSpLocks/>
            </p:cNvCxnSpPr>
            <p:nvPr/>
          </p:nvCxnSpPr>
          <p:spPr bwMode="auto">
            <a:xfrm>
              <a:off x="787029"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4" name="直線コネクタ 243">
              <a:extLst>
                <a:ext uri="{FF2B5EF4-FFF2-40B4-BE49-F238E27FC236}">
                  <a16:creationId xmlns:a16="http://schemas.microsoft.com/office/drawing/2014/main" id="{448655D1-F0B1-4728-BD36-3D2C6FB84F98}"/>
                </a:ext>
              </a:extLst>
            </p:cNvPr>
            <p:cNvCxnSpPr>
              <a:cxnSpLocks/>
            </p:cNvCxnSpPr>
            <p:nvPr/>
          </p:nvCxnSpPr>
          <p:spPr bwMode="auto">
            <a:xfrm>
              <a:off x="942511"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5" name="直線コネクタ 244">
              <a:extLst>
                <a:ext uri="{FF2B5EF4-FFF2-40B4-BE49-F238E27FC236}">
                  <a16:creationId xmlns:a16="http://schemas.microsoft.com/office/drawing/2014/main" id="{57FC73D4-9452-4709-BE2E-7442A61CDE08}"/>
                </a:ext>
              </a:extLst>
            </p:cNvPr>
            <p:cNvCxnSpPr>
              <a:cxnSpLocks/>
            </p:cNvCxnSpPr>
            <p:nvPr/>
          </p:nvCxnSpPr>
          <p:spPr bwMode="auto">
            <a:xfrm>
              <a:off x="1099250"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6" name="直線コネクタ 245">
              <a:extLst>
                <a:ext uri="{FF2B5EF4-FFF2-40B4-BE49-F238E27FC236}">
                  <a16:creationId xmlns:a16="http://schemas.microsoft.com/office/drawing/2014/main" id="{B5451F79-2CBD-4656-9CDC-0803C9ECA2DA}"/>
                </a:ext>
              </a:extLst>
            </p:cNvPr>
            <p:cNvCxnSpPr>
              <a:cxnSpLocks/>
            </p:cNvCxnSpPr>
            <p:nvPr/>
          </p:nvCxnSpPr>
          <p:spPr bwMode="auto">
            <a:xfrm>
              <a:off x="1256294"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7" name="直線コネクタ 246">
              <a:extLst>
                <a:ext uri="{FF2B5EF4-FFF2-40B4-BE49-F238E27FC236}">
                  <a16:creationId xmlns:a16="http://schemas.microsoft.com/office/drawing/2014/main" id="{8BF0D1DD-C679-4A75-B5CA-EE8ACC1DDE1E}"/>
                </a:ext>
              </a:extLst>
            </p:cNvPr>
            <p:cNvCxnSpPr>
              <a:cxnSpLocks/>
            </p:cNvCxnSpPr>
            <p:nvPr/>
          </p:nvCxnSpPr>
          <p:spPr bwMode="auto">
            <a:xfrm>
              <a:off x="1411604"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直線コネクタ 247">
              <a:extLst>
                <a:ext uri="{FF2B5EF4-FFF2-40B4-BE49-F238E27FC236}">
                  <a16:creationId xmlns:a16="http://schemas.microsoft.com/office/drawing/2014/main" id="{F57D9656-D1E1-4A29-B895-5E3E33EE081C}"/>
                </a:ext>
              </a:extLst>
            </p:cNvPr>
            <p:cNvCxnSpPr>
              <a:cxnSpLocks/>
            </p:cNvCxnSpPr>
            <p:nvPr/>
          </p:nvCxnSpPr>
          <p:spPr bwMode="auto">
            <a:xfrm>
              <a:off x="1571587"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9" name="直線コネクタ 248">
              <a:extLst>
                <a:ext uri="{FF2B5EF4-FFF2-40B4-BE49-F238E27FC236}">
                  <a16:creationId xmlns:a16="http://schemas.microsoft.com/office/drawing/2014/main" id="{C7490DC9-3AB1-4717-9061-AE5C701532F7}"/>
                </a:ext>
              </a:extLst>
            </p:cNvPr>
            <p:cNvCxnSpPr>
              <a:cxnSpLocks/>
            </p:cNvCxnSpPr>
            <p:nvPr/>
          </p:nvCxnSpPr>
          <p:spPr bwMode="auto">
            <a:xfrm>
              <a:off x="1728000" y="0"/>
              <a:ext cx="0" cy="396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3011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7C38E697-5DC0-4ADB-A6E1-E78F95EC5991}"/>
              </a:ext>
            </a:extLst>
          </p:cNvPr>
          <p:cNvGrpSpPr/>
          <p:nvPr/>
        </p:nvGrpSpPr>
        <p:grpSpPr>
          <a:xfrm>
            <a:off x="2914642" y="1080675"/>
            <a:ext cx="3147795" cy="4232501"/>
            <a:chOff x="3078338" y="995247"/>
            <a:chExt cx="3088131" cy="4232501"/>
          </a:xfrm>
        </p:grpSpPr>
        <p:grpSp>
          <p:nvGrpSpPr>
            <p:cNvPr id="16" name="グループ化 15">
              <a:extLst>
                <a:ext uri="{FF2B5EF4-FFF2-40B4-BE49-F238E27FC236}">
                  <a16:creationId xmlns:a16="http://schemas.microsoft.com/office/drawing/2014/main" id="{BD8B96C6-616E-4A23-A083-BA6F3EAF7821}"/>
                </a:ext>
              </a:extLst>
            </p:cNvPr>
            <p:cNvGrpSpPr/>
            <p:nvPr/>
          </p:nvGrpSpPr>
          <p:grpSpPr>
            <a:xfrm>
              <a:off x="3238618" y="995247"/>
              <a:ext cx="2779216" cy="4232501"/>
              <a:chOff x="3238618" y="995247"/>
              <a:chExt cx="2779216" cy="4232501"/>
            </a:xfrm>
          </p:grpSpPr>
          <p:cxnSp>
            <p:nvCxnSpPr>
              <p:cNvPr id="148" name="直線コネクタ 147">
                <a:extLst>
                  <a:ext uri="{FF2B5EF4-FFF2-40B4-BE49-F238E27FC236}">
                    <a16:creationId xmlns:a16="http://schemas.microsoft.com/office/drawing/2014/main" id="{840FFEF9-7E0A-4001-B28C-F4C3B9D199B1}"/>
                  </a:ext>
                </a:extLst>
              </p:cNvPr>
              <p:cNvCxnSpPr>
                <a:cxnSpLocks/>
              </p:cNvCxnSpPr>
              <p:nvPr/>
            </p:nvCxnSpPr>
            <p:spPr bwMode="auto">
              <a:xfrm>
                <a:off x="4769933"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CEBC3E47-439E-46E9-B9FA-5F3821EFE93A}"/>
                  </a:ext>
                </a:extLst>
              </p:cNvPr>
              <p:cNvCxnSpPr>
                <a:cxnSpLocks/>
              </p:cNvCxnSpPr>
              <p:nvPr/>
            </p:nvCxnSpPr>
            <p:spPr bwMode="auto">
              <a:xfrm>
                <a:off x="5078848"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A69363B0-CBBE-4535-81CA-F60E0BE1CBF4}"/>
                  </a:ext>
                </a:extLst>
              </p:cNvPr>
              <p:cNvCxnSpPr>
                <a:cxnSpLocks/>
              </p:cNvCxnSpPr>
              <p:nvPr/>
            </p:nvCxnSpPr>
            <p:spPr bwMode="auto">
              <a:xfrm>
                <a:off x="5425757" y="995247"/>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26E4E0EC-38C3-438E-AF46-20231EF24F57}"/>
                  </a:ext>
                </a:extLst>
              </p:cNvPr>
              <p:cNvCxnSpPr>
                <a:cxnSpLocks/>
              </p:cNvCxnSpPr>
              <p:nvPr/>
            </p:nvCxnSpPr>
            <p:spPr bwMode="auto">
              <a:xfrm>
                <a:off x="5723317"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9B14791B-485A-4162-B1BE-D880A102F388}"/>
                  </a:ext>
                </a:extLst>
              </p:cNvPr>
              <p:cNvCxnSpPr>
                <a:cxnSpLocks/>
              </p:cNvCxnSpPr>
              <p:nvPr/>
            </p:nvCxnSpPr>
            <p:spPr bwMode="auto">
              <a:xfrm>
                <a:off x="6017834"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E0F7DEED-3392-4FAA-B897-2A1E135FA4E9}"/>
                  </a:ext>
                </a:extLst>
              </p:cNvPr>
              <p:cNvCxnSpPr>
                <a:cxnSpLocks/>
              </p:cNvCxnSpPr>
              <p:nvPr/>
            </p:nvCxnSpPr>
            <p:spPr bwMode="auto">
              <a:xfrm>
                <a:off x="4475877" y="100160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EDC90855-7C0D-44F0-B647-044E93D758D0}"/>
                  </a:ext>
                </a:extLst>
              </p:cNvPr>
              <p:cNvCxnSpPr>
                <a:cxnSpLocks/>
              </p:cNvCxnSpPr>
              <p:nvPr/>
            </p:nvCxnSpPr>
            <p:spPr bwMode="auto">
              <a:xfrm>
                <a:off x="3238618"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14DE92B6-0FD0-456C-8789-220F4C7F5747}"/>
                  </a:ext>
                </a:extLst>
              </p:cNvPr>
              <p:cNvCxnSpPr>
                <a:cxnSpLocks/>
              </p:cNvCxnSpPr>
              <p:nvPr/>
            </p:nvCxnSpPr>
            <p:spPr bwMode="auto">
              <a:xfrm>
                <a:off x="3562667" y="995247"/>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B8549843-1BE0-4DB0-93EB-E471AF509BCE}"/>
                  </a:ext>
                </a:extLst>
              </p:cNvPr>
              <p:cNvCxnSpPr>
                <a:cxnSpLocks/>
              </p:cNvCxnSpPr>
              <p:nvPr/>
            </p:nvCxnSpPr>
            <p:spPr bwMode="auto">
              <a:xfrm>
                <a:off x="3883087"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直線コネクタ 168">
                <a:extLst>
                  <a:ext uri="{FF2B5EF4-FFF2-40B4-BE49-F238E27FC236}">
                    <a16:creationId xmlns:a16="http://schemas.microsoft.com/office/drawing/2014/main" id="{522A5487-84C6-4446-9FB8-482F45945AFB}"/>
                  </a:ext>
                </a:extLst>
              </p:cNvPr>
              <p:cNvCxnSpPr>
                <a:cxnSpLocks/>
              </p:cNvCxnSpPr>
              <p:nvPr/>
            </p:nvCxnSpPr>
            <p:spPr bwMode="auto">
              <a:xfrm>
                <a:off x="4189034" y="100160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9" name="グループ化 228">
              <a:extLst>
                <a:ext uri="{FF2B5EF4-FFF2-40B4-BE49-F238E27FC236}">
                  <a16:creationId xmlns:a16="http://schemas.microsoft.com/office/drawing/2014/main" id="{5510B083-825F-4D38-90C6-1488F80EFEBD}"/>
                </a:ext>
              </a:extLst>
            </p:cNvPr>
            <p:cNvGrpSpPr/>
            <p:nvPr/>
          </p:nvGrpSpPr>
          <p:grpSpPr>
            <a:xfrm>
              <a:off x="3078338" y="995247"/>
              <a:ext cx="3088131" cy="4232501"/>
              <a:chOff x="2929703" y="995247"/>
              <a:chExt cx="3088131" cy="4232501"/>
            </a:xfrm>
          </p:grpSpPr>
          <p:cxnSp>
            <p:nvCxnSpPr>
              <p:cNvPr id="230" name="直線コネクタ 229">
                <a:extLst>
                  <a:ext uri="{FF2B5EF4-FFF2-40B4-BE49-F238E27FC236}">
                    <a16:creationId xmlns:a16="http://schemas.microsoft.com/office/drawing/2014/main" id="{C4E98A75-53E2-443E-826D-4C3EFC3C471C}"/>
                  </a:ext>
                </a:extLst>
              </p:cNvPr>
              <p:cNvCxnSpPr>
                <a:cxnSpLocks/>
              </p:cNvCxnSpPr>
              <p:nvPr/>
            </p:nvCxnSpPr>
            <p:spPr bwMode="auto">
              <a:xfrm>
                <a:off x="4769933"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直線コネクタ 230">
                <a:extLst>
                  <a:ext uri="{FF2B5EF4-FFF2-40B4-BE49-F238E27FC236}">
                    <a16:creationId xmlns:a16="http://schemas.microsoft.com/office/drawing/2014/main" id="{E24A66AB-3F61-406D-806E-60FED3CAE232}"/>
                  </a:ext>
                </a:extLst>
              </p:cNvPr>
              <p:cNvCxnSpPr>
                <a:cxnSpLocks/>
              </p:cNvCxnSpPr>
              <p:nvPr/>
            </p:nvCxnSpPr>
            <p:spPr bwMode="auto">
              <a:xfrm>
                <a:off x="5101708"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直線コネクタ 231">
                <a:extLst>
                  <a:ext uri="{FF2B5EF4-FFF2-40B4-BE49-F238E27FC236}">
                    <a16:creationId xmlns:a16="http://schemas.microsoft.com/office/drawing/2014/main" id="{B2851378-A4A5-4FC4-BB37-2A5C43FFBC1E}"/>
                  </a:ext>
                </a:extLst>
              </p:cNvPr>
              <p:cNvCxnSpPr>
                <a:cxnSpLocks/>
              </p:cNvCxnSpPr>
              <p:nvPr/>
            </p:nvCxnSpPr>
            <p:spPr bwMode="auto">
              <a:xfrm>
                <a:off x="5425757" y="995247"/>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直線コネクタ 232">
                <a:extLst>
                  <a:ext uri="{FF2B5EF4-FFF2-40B4-BE49-F238E27FC236}">
                    <a16:creationId xmlns:a16="http://schemas.microsoft.com/office/drawing/2014/main" id="{C9ED7A36-E106-4EA5-AE6E-F835272885F5}"/>
                  </a:ext>
                </a:extLst>
              </p:cNvPr>
              <p:cNvCxnSpPr>
                <a:cxnSpLocks/>
              </p:cNvCxnSpPr>
              <p:nvPr/>
            </p:nvCxnSpPr>
            <p:spPr bwMode="auto">
              <a:xfrm>
                <a:off x="5723317"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直線コネクタ 233">
                <a:extLst>
                  <a:ext uri="{FF2B5EF4-FFF2-40B4-BE49-F238E27FC236}">
                    <a16:creationId xmlns:a16="http://schemas.microsoft.com/office/drawing/2014/main" id="{5150D340-44D5-44BB-A894-C0BFE51D9540}"/>
                  </a:ext>
                </a:extLst>
              </p:cNvPr>
              <p:cNvCxnSpPr>
                <a:cxnSpLocks/>
              </p:cNvCxnSpPr>
              <p:nvPr/>
            </p:nvCxnSpPr>
            <p:spPr bwMode="auto">
              <a:xfrm>
                <a:off x="6017834"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直線コネクタ 234">
                <a:extLst>
                  <a:ext uri="{FF2B5EF4-FFF2-40B4-BE49-F238E27FC236}">
                    <a16:creationId xmlns:a16="http://schemas.microsoft.com/office/drawing/2014/main" id="{4EE207F1-82B6-4B09-A379-8633ABC2B8CD}"/>
                  </a:ext>
                </a:extLst>
              </p:cNvPr>
              <p:cNvCxnSpPr>
                <a:cxnSpLocks/>
              </p:cNvCxnSpPr>
              <p:nvPr/>
            </p:nvCxnSpPr>
            <p:spPr bwMode="auto">
              <a:xfrm>
                <a:off x="4475877" y="100160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6" name="直線コネクタ 235">
                <a:extLst>
                  <a:ext uri="{FF2B5EF4-FFF2-40B4-BE49-F238E27FC236}">
                    <a16:creationId xmlns:a16="http://schemas.microsoft.com/office/drawing/2014/main" id="{7C6E832B-4B0E-4EFE-BF0D-133FBF3401E4}"/>
                  </a:ext>
                </a:extLst>
              </p:cNvPr>
              <p:cNvCxnSpPr>
                <a:cxnSpLocks/>
              </p:cNvCxnSpPr>
              <p:nvPr/>
            </p:nvCxnSpPr>
            <p:spPr bwMode="auto">
              <a:xfrm>
                <a:off x="2929703"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7" name="直線コネクタ 236">
                <a:extLst>
                  <a:ext uri="{FF2B5EF4-FFF2-40B4-BE49-F238E27FC236}">
                    <a16:creationId xmlns:a16="http://schemas.microsoft.com/office/drawing/2014/main" id="{BDF7C23A-A05C-49FC-9FA7-428A099B6817}"/>
                  </a:ext>
                </a:extLst>
              </p:cNvPr>
              <p:cNvCxnSpPr>
                <a:cxnSpLocks/>
              </p:cNvCxnSpPr>
              <p:nvPr/>
            </p:nvCxnSpPr>
            <p:spPr bwMode="auto">
              <a:xfrm>
                <a:off x="3238618"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8" name="直線コネクタ 237">
                <a:extLst>
                  <a:ext uri="{FF2B5EF4-FFF2-40B4-BE49-F238E27FC236}">
                    <a16:creationId xmlns:a16="http://schemas.microsoft.com/office/drawing/2014/main" id="{3A429DCB-E407-47DF-BB42-BCB673BF0FEC}"/>
                  </a:ext>
                </a:extLst>
              </p:cNvPr>
              <p:cNvCxnSpPr>
                <a:cxnSpLocks/>
              </p:cNvCxnSpPr>
              <p:nvPr/>
            </p:nvCxnSpPr>
            <p:spPr bwMode="auto">
              <a:xfrm>
                <a:off x="3585527" y="995247"/>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9" name="直線コネクタ 238">
                <a:extLst>
                  <a:ext uri="{FF2B5EF4-FFF2-40B4-BE49-F238E27FC236}">
                    <a16:creationId xmlns:a16="http://schemas.microsoft.com/office/drawing/2014/main" id="{024270BB-14B7-45E7-AC9B-D5E7325D8969}"/>
                  </a:ext>
                </a:extLst>
              </p:cNvPr>
              <p:cNvCxnSpPr>
                <a:cxnSpLocks/>
              </p:cNvCxnSpPr>
              <p:nvPr/>
            </p:nvCxnSpPr>
            <p:spPr bwMode="auto">
              <a:xfrm>
                <a:off x="3883087" y="101303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0" name="直線コネクタ 239">
                <a:extLst>
                  <a:ext uri="{FF2B5EF4-FFF2-40B4-BE49-F238E27FC236}">
                    <a16:creationId xmlns:a16="http://schemas.microsoft.com/office/drawing/2014/main" id="{51D735E0-745F-4C8B-91B1-ABB604BD83E6}"/>
                  </a:ext>
                </a:extLst>
              </p:cNvPr>
              <p:cNvCxnSpPr>
                <a:cxnSpLocks/>
              </p:cNvCxnSpPr>
              <p:nvPr/>
            </p:nvCxnSpPr>
            <p:spPr bwMode="auto">
              <a:xfrm>
                <a:off x="4189034" y="1001602"/>
                <a:ext cx="0" cy="42147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8" name="グループ化 17">
            <a:extLst>
              <a:ext uri="{FF2B5EF4-FFF2-40B4-BE49-F238E27FC236}">
                <a16:creationId xmlns:a16="http://schemas.microsoft.com/office/drawing/2014/main" id="{735F5863-44DE-4AE8-87B5-20AE77F60B04}"/>
              </a:ext>
            </a:extLst>
          </p:cNvPr>
          <p:cNvGrpSpPr/>
          <p:nvPr/>
        </p:nvGrpSpPr>
        <p:grpSpPr>
          <a:xfrm>
            <a:off x="2886075" y="1466850"/>
            <a:ext cx="3175449" cy="3288642"/>
            <a:chOff x="2886075" y="1466850"/>
            <a:chExt cx="3175449" cy="3288642"/>
          </a:xfrm>
        </p:grpSpPr>
        <p:grpSp>
          <p:nvGrpSpPr>
            <p:cNvPr id="13" name="グループ化 12">
              <a:extLst>
                <a:ext uri="{FF2B5EF4-FFF2-40B4-BE49-F238E27FC236}">
                  <a16:creationId xmlns:a16="http://schemas.microsoft.com/office/drawing/2014/main" id="{E76E048C-1F20-4F2C-8754-59604345DDF2}"/>
                </a:ext>
              </a:extLst>
            </p:cNvPr>
            <p:cNvGrpSpPr/>
            <p:nvPr/>
          </p:nvGrpSpPr>
          <p:grpSpPr>
            <a:xfrm>
              <a:off x="2886075" y="1466850"/>
              <a:ext cx="3171825" cy="3288030"/>
              <a:chOff x="2714625" y="1398270"/>
              <a:chExt cx="3171825" cy="3288030"/>
            </a:xfrm>
          </p:grpSpPr>
          <p:grpSp>
            <p:nvGrpSpPr>
              <p:cNvPr id="12" name="グループ化 11">
                <a:extLst>
                  <a:ext uri="{FF2B5EF4-FFF2-40B4-BE49-F238E27FC236}">
                    <a16:creationId xmlns:a16="http://schemas.microsoft.com/office/drawing/2014/main" id="{04FD407B-45B2-47FE-A12C-CC1E5C51266F}"/>
                  </a:ext>
                </a:extLst>
              </p:cNvPr>
              <p:cNvGrpSpPr/>
              <p:nvPr/>
            </p:nvGrpSpPr>
            <p:grpSpPr>
              <a:xfrm>
                <a:off x="2720340" y="1405890"/>
                <a:ext cx="3166110" cy="3280410"/>
                <a:chOff x="2720340" y="1405890"/>
                <a:chExt cx="3166110" cy="3280410"/>
              </a:xfrm>
            </p:grpSpPr>
            <p:grpSp>
              <p:nvGrpSpPr>
                <p:cNvPr id="11" name="グループ化 10">
                  <a:extLst>
                    <a:ext uri="{FF2B5EF4-FFF2-40B4-BE49-F238E27FC236}">
                      <a16:creationId xmlns:a16="http://schemas.microsoft.com/office/drawing/2014/main" id="{D52E1B0B-83DE-4420-BF02-686315F320DA}"/>
                    </a:ext>
                  </a:extLst>
                </p:cNvPr>
                <p:cNvGrpSpPr/>
                <p:nvPr/>
              </p:nvGrpSpPr>
              <p:grpSpPr>
                <a:xfrm>
                  <a:off x="2731770" y="1405890"/>
                  <a:ext cx="3154680" cy="3268980"/>
                  <a:chOff x="2731770" y="1405890"/>
                  <a:chExt cx="3154680" cy="3268980"/>
                </a:xfrm>
              </p:grpSpPr>
              <p:sp>
                <p:nvSpPr>
                  <p:cNvPr id="2" name="楕円 1">
                    <a:extLst>
                      <a:ext uri="{FF2B5EF4-FFF2-40B4-BE49-F238E27FC236}">
                        <a16:creationId xmlns:a16="http://schemas.microsoft.com/office/drawing/2014/main" id="{ED9E54A6-9A12-4CCE-AC5E-54B7B1F8D8ED}"/>
                      </a:ext>
                    </a:extLst>
                  </p:cNvPr>
                  <p:cNvSpPr/>
                  <p:nvPr/>
                </p:nvSpPr>
                <p:spPr bwMode="auto">
                  <a:xfrm>
                    <a:off x="2731770" y="1405890"/>
                    <a:ext cx="3154680" cy="3268980"/>
                  </a:xfrm>
                  <a:prstGeom prst="ellipse">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4" name="直線コネクタ 3">
                    <a:extLst>
                      <a:ext uri="{FF2B5EF4-FFF2-40B4-BE49-F238E27FC236}">
                        <a16:creationId xmlns:a16="http://schemas.microsoft.com/office/drawing/2014/main" id="{612F6410-3C31-4F2D-BA0B-099C1ACAC9D8}"/>
                      </a:ext>
                    </a:extLst>
                  </p:cNvPr>
                  <p:cNvCxnSpPr>
                    <a:stCxn id="2" idx="0"/>
                    <a:endCxn id="2" idx="4"/>
                  </p:cNvCxnSpPr>
                  <p:nvPr/>
                </p:nvCxnSpPr>
                <p:spPr bwMode="auto">
                  <a:xfrm>
                    <a:off x="4309110" y="1405890"/>
                    <a:ext cx="0" cy="32689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34D439B5-D30C-4EC9-B9E4-EA340F66ABFF}"/>
                      </a:ext>
                    </a:extLst>
                  </p:cNvPr>
                  <p:cNvCxnSpPr>
                    <a:cxnSpLocks/>
                    <a:stCxn id="2" idx="1"/>
                    <a:endCxn id="2" idx="5"/>
                  </p:cNvCxnSpPr>
                  <p:nvPr/>
                </p:nvCxnSpPr>
                <p:spPr bwMode="auto">
                  <a:xfrm>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67192F01-54D0-4C18-BC80-11856C1FAA29}"/>
                      </a:ext>
                    </a:extLst>
                  </p:cNvPr>
                  <p:cNvCxnSpPr>
                    <a:cxnSpLocks/>
                    <a:stCxn id="2" idx="2"/>
                    <a:endCxn id="2" idx="6"/>
                  </p:cNvCxnSpPr>
                  <p:nvPr/>
                </p:nvCxnSpPr>
                <p:spPr bwMode="auto">
                  <a:xfrm>
                    <a:off x="2731770" y="3040380"/>
                    <a:ext cx="31546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554AA362-AF58-444E-947C-B2A3CCDA8CFD}"/>
                      </a:ext>
                    </a:extLst>
                  </p:cNvPr>
                  <p:cNvCxnSpPr>
                    <a:cxnSpLocks/>
                    <a:stCxn id="2" idx="3"/>
                    <a:endCxn id="2" idx="7"/>
                  </p:cNvCxnSpPr>
                  <p:nvPr/>
                </p:nvCxnSpPr>
                <p:spPr bwMode="auto">
                  <a:xfrm flipV="1">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0" name="グループ化 129">
                  <a:extLst>
                    <a:ext uri="{FF2B5EF4-FFF2-40B4-BE49-F238E27FC236}">
                      <a16:creationId xmlns:a16="http://schemas.microsoft.com/office/drawing/2014/main" id="{E670EF3C-8D36-4491-8302-67AFFE1B6037}"/>
                    </a:ext>
                  </a:extLst>
                </p:cNvPr>
                <p:cNvGrpSpPr/>
                <p:nvPr/>
              </p:nvGrpSpPr>
              <p:grpSpPr>
                <a:xfrm rot="1348648">
                  <a:off x="2720340" y="1417320"/>
                  <a:ext cx="3154680" cy="3268980"/>
                  <a:chOff x="2731770" y="1405890"/>
                  <a:chExt cx="3154680" cy="3268980"/>
                </a:xfrm>
              </p:grpSpPr>
              <p:cxnSp>
                <p:nvCxnSpPr>
                  <p:cNvPr id="132" name="直線コネクタ 131">
                    <a:extLst>
                      <a:ext uri="{FF2B5EF4-FFF2-40B4-BE49-F238E27FC236}">
                        <a16:creationId xmlns:a16="http://schemas.microsoft.com/office/drawing/2014/main" id="{66167541-D795-4722-BD25-AA9B253F0A4B}"/>
                      </a:ext>
                    </a:extLst>
                  </p:cNvPr>
                  <p:cNvCxnSpPr>
                    <a:cxnSpLocks/>
                  </p:cNvCxnSpPr>
                  <p:nvPr/>
                </p:nvCxnSpPr>
                <p:spPr bwMode="auto">
                  <a:xfrm>
                    <a:off x="4309110" y="1405890"/>
                    <a:ext cx="0" cy="32689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4C53D581-5220-4254-81C4-B6B70BEE27D2}"/>
                      </a:ext>
                    </a:extLst>
                  </p:cNvPr>
                  <p:cNvCxnSpPr>
                    <a:cxnSpLocks/>
                  </p:cNvCxnSpPr>
                  <p:nvPr/>
                </p:nvCxnSpPr>
                <p:spPr bwMode="auto">
                  <a:xfrm>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03B2A5D9-FAAE-4BE4-B4E4-3C59D00EC19E}"/>
                      </a:ext>
                    </a:extLst>
                  </p:cNvPr>
                  <p:cNvCxnSpPr>
                    <a:cxnSpLocks/>
                  </p:cNvCxnSpPr>
                  <p:nvPr/>
                </p:nvCxnSpPr>
                <p:spPr bwMode="auto">
                  <a:xfrm>
                    <a:off x="2731770" y="3040380"/>
                    <a:ext cx="31546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7AE757B6-0965-4C70-9C3F-879D0E5A003E}"/>
                      </a:ext>
                    </a:extLst>
                  </p:cNvPr>
                  <p:cNvCxnSpPr>
                    <a:cxnSpLocks/>
                  </p:cNvCxnSpPr>
                  <p:nvPr/>
                </p:nvCxnSpPr>
                <p:spPr bwMode="auto">
                  <a:xfrm flipV="1">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36" name="グループ化 135">
                <a:extLst>
                  <a:ext uri="{FF2B5EF4-FFF2-40B4-BE49-F238E27FC236}">
                    <a16:creationId xmlns:a16="http://schemas.microsoft.com/office/drawing/2014/main" id="{0C34263C-A421-470D-B489-E0EDDEAAAB7C}"/>
                  </a:ext>
                </a:extLst>
              </p:cNvPr>
              <p:cNvGrpSpPr/>
              <p:nvPr/>
            </p:nvGrpSpPr>
            <p:grpSpPr>
              <a:xfrm rot="695325">
                <a:off x="2714625" y="1398270"/>
                <a:ext cx="3166110" cy="3280410"/>
                <a:chOff x="2720340" y="1405890"/>
                <a:chExt cx="3166110" cy="3280410"/>
              </a:xfrm>
            </p:grpSpPr>
            <p:grpSp>
              <p:nvGrpSpPr>
                <p:cNvPr id="137" name="グループ化 136">
                  <a:extLst>
                    <a:ext uri="{FF2B5EF4-FFF2-40B4-BE49-F238E27FC236}">
                      <a16:creationId xmlns:a16="http://schemas.microsoft.com/office/drawing/2014/main" id="{7B6C777D-48B6-48F5-A10E-991CEA8DF2FA}"/>
                    </a:ext>
                  </a:extLst>
                </p:cNvPr>
                <p:cNvGrpSpPr/>
                <p:nvPr/>
              </p:nvGrpSpPr>
              <p:grpSpPr>
                <a:xfrm>
                  <a:off x="2731770" y="1405890"/>
                  <a:ext cx="3154680" cy="3268980"/>
                  <a:chOff x="2731770" y="1405890"/>
                  <a:chExt cx="3154680" cy="3268980"/>
                </a:xfrm>
              </p:grpSpPr>
              <p:cxnSp>
                <p:nvCxnSpPr>
                  <p:cNvPr id="144" name="直線コネクタ 143">
                    <a:extLst>
                      <a:ext uri="{FF2B5EF4-FFF2-40B4-BE49-F238E27FC236}">
                        <a16:creationId xmlns:a16="http://schemas.microsoft.com/office/drawing/2014/main" id="{0D84FF6A-1D2A-43DD-A487-909D23E1FC44}"/>
                      </a:ext>
                    </a:extLst>
                  </p:cNvPr>
                  <p:cNvCxnSpPr>
                    <a:cxnSpLocks/>
                  </p:cNvCxnSpPr>
                  <p:nvPr/>
                </p:nvCxnSpPr>
                <p:spPr bwMode="auto">
                  <a:xfrm>
                    <a:off x="4309110" y="1405890"/>
                    <a:ext cx="0" cy="32689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6C54FFA6-9AD8-4694-AF23-7F2980DB2914}"/>
                      </a:ext>
                    </a:extLst>
                  </p:cNvPr>
                  <p:cNvCxnSpPr>
                    <a:cxnSpLocks/>
                  </p:cNvCxnSpPr>
                  <p:nvPr/>
                </p:nvCxnSpPr>
                <p:spPr bwMode="auto">
                  <a:xfrm>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1455BC53-7C2C-4355-B972-C7BE62F8ACF1}"/>
                      </a:ext>
                    </a:extLst>
                  </p:cNvPr>
                  <p:cNvCxnSpPr>
                    <a:cxnSpLocks/>
                  </p:cNvCxnSpPr>
                  <p:nvPr/>
                </p:nvCxnSpPr>
                <p:spPr bwMode="auto">
                  <a:xfrm>
                    <a:off x="2731770" y="3040380"/>
                    <a:ext cx="31546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22E35BF9-D8B7-476B-A0B1-7BE72760475F}"/>
                      </a:ext>
                    </a:extLst>
                  </p:cNvPr>
                  <p:cNvCxnSpPr>
                    <a:cxnSpLocks/>
                  </p:cNvCxnSpPr>
                  <p:nvPr/>
                </p:nvCxnSpPr>
                <p:spPr bwMode="auto">
                  <a:xfrm flipV="1">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8" name="グループ化 137">
                  <a:extLst>
                    <a:ext uri="{FF2B5EF4-FFF2-40B4-BE49-F238E27FC236}">
                      <a16:creationId xmlns:a16="http://schemas.microsoft.com/office/drawing/2014/main" id="{FCAFCC37-0C91-45DC-A463-C5F1907C62CB}"/>
                    </a:ext>
                  </a:extLst>
                </p:cNvPr>
                <p:cNvGrpSpPr/>
                <p:nvPr/>
              </p:nvGrpSpPr>
              <p:grpSpPr>
                <a:xfrm rot="1348648">
                  <a:off x="2720340" y="1417320"/>
                  <a:ext cx="3154680" cy="3268980"/>
                  <a:chOff x="2731770" y="1405890"/>
                  <a:chExt cx="3154680" cy="3268980"/>
                </a:xfrm>
              </p:grpSpPr>
              <p:cxnSp>
                <p:nvCxnSpPr>
                  <p:cNvPr id="139" name="直線コネクタ 138">
                    <a:extLst>
                      <a:ext uri="{FF2B5EF4-FFF2-40B4-BE49-F238E27FC236}">
                        <a16:creationId xmlns:a16="http://schemas.microsoft.com/office/drawing/2014/main" id="{B4CF44CE-7C8D-4905-B0D0-BEEFB0E42801}"/>
                      </a:ext>
                    </a:extLst>
                  </p:cNvPr>
                  <p:cNvCxnSpPr>
                    <a:cxnSpLocks/>
                  </p:cNvCxnSpPr>
                  <p:nvPr/>
                </p:nvCxnSpPr>
                <p:spPr bwMode="auto">
                  <a:xfrm>
                    <a:off x="4309110" y="1405890"/>
                    <a:ext cx="0" cy="32689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10571E54-41A4-43A7-AE44-4CE6E715039C}"/>
                      </a:ext>
                    </a:extLst>
                  </p:cNvPr>
                  <p:cNvCxnSpPr>
                    <a:cxnSpLocks/>
                  </p:cNvCxnSpPr>
                  <p:nvPr/>
                </p:nvCxnSpPr>
                <p:spPr bwMode="auto">
                  <a:xfrm>
                    <a:off x="3220432" y="1866587"/>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F77246B3-3BEA-4053-A8E6-C54C7CF7A11E}"/>
                      </a:ext>
                    </a:extLst>
                  </p:cNvPr>
                  <p:cNvCxnSpPr>
                    <a:cxnSpLocks/>
                  </p:cNvCxnSpPr>
                  <p:nvPr/>
                </p:nvCxnSpPr>
                <p:spPr bwMode="auto">
                  <a:xfrm>
                    <a:off x="2731770" y="3040380"/>
                    <a:ext cx="31546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ABC4FDDB-7107-4FCD-8172-79ACB1F20411}"/>
                      </a:ext>
                    </a:extLst>
                  </p:cNvPr>
                  <p:cNvCxnSpPr>
                    <a:cxnSpLocks/>
                  </p:cNvCxnSpPr>
                  <p:nvPr/>
                </p:nvCxnSpPr>
                <p:spPr bwMode="auto">
                  <a:xfrm flipV="1">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nvGrpSpPr>
            <p:cNvPr id="241" name="グループ化 240">
              <a:extLst>
                <a:ext uri="{FF2B5EF4-FFF2-40B4-BE49-F238E27FC236}">
                  <a16:creationId xmlns:a16="http://schemas.microsoft.com/office/drawing/2014/main" id="{6F82A460-D396-48FD-8940-62A105780FD5}"/>
                </a:ext>
              </a:extLst>
            </p:cNvPr>
            <p:cNvGrpSpPr/>
            <p:nvPr/>
          </p:nvGrpSpPr>
          <p:grpSpPr>
            <a:xfrm rot="338198">
              <a:off x="2889676" y="1467368"/>
              <a:ext cx="3171848" cy="3288124"/>
              <a:chOff x="2714602" y="1398497"/>
              <a:chExt cx="3171848" cy="3288124"/>
            </a:xfrm>
          </p:grpSpPr>
          <p:grpSp>
            <p:nvGrpSpPr>
              <p:cNvPr id="242" name="グループ化 241">
                <a:extLst>
                  <a:ext uri="{FF2B5EF4-FFF2-40B4-BE49-F238E27FC236}">
                    <a16:creationId xmlns:a16="http://schemas.microsoft.com/office/drawing/2014/main" id="{693E452E-4149-4EC2-8DF6-7ACAC4871059}"/>
                  </a:ext>
                </a:extLst>
              </p:cNvPr>
              <p:cNvGrpSpPr/>
              <p:nvPr/>
            </p:nvGrpSpPr>
            <p:grpSpPr>
              <a:xfrm>
                <a:off x="2721116" y="1405890"/>
                <a:ext cx="3165334" cy="3280731"/>
                <a:chOff x="2721116" y="1405890"/>
                <a:chExt cx="3165334" cy="3280731"/>
              </a:xfrm>
            </p:grpSpPr>
            <p:grpSp>
              <p:nvGrpSpPr>
                <p:cNvPr id="254" name="グループ化 253">
                  <a:extLst>
                    <a:ext uri="{FF2B5EF4-FFF2-40B4-BE49-F238E27FC236}">
                      <a16:creationId xmlns:a16="http://schemas.microsoft.com/office/drawing/2014/main" id="{94B12069-A6D5-4F39-A605-C914FD78AEA3}"/>
                    </a:ext>
                  </a:extLst>
                </p:cNvPr>
                <p:cNvGrpSpPr/>
                <p:nvPr/>
              </p:nvGrpSpPr>
              <p:grpSpPr>
                <a:xfrm>
                  <a:off x="2731770" y="1405890"/>
                  <a:ext cx="3154680" cy="3268980"/>
                  <a:chOff x="2731770" y="1405890"/>
                  <a:chExt cx="3154680" cy="3268980"/>
                </a:xfrm>
              </p:grpSpPr>
              <p:sp>
                <p:nvSpPr>
                  <p:cNvPr id="260" name="楕円 259">
                    <a:extLst>
                      <a:ext uri="{FF2B5EF4-FFF2-40B4-BE49-F238E27FC236}">
                        <a16:creationId xmlns:a16="http://schemas.microsoft.com/office/drawing/2014/main" id="{5E5CD880-C929-4C76-B610-12F9D4C8922A}"/>
                      </a:ext>
                    </a:extLst>
                  </p:cNvPr>
                  <p:cNvSpPr/>
                  <p:nvPr/>
                </p:nvSpPr>
                <p:spPr bwMode="auto">
                  <a:xfrm>
                    <a:off x="2731770" y="1405890"/>
                    <a:ext cx="3154680" cy="3268980"/>
                  </a:xfrm>
                  <a:prstGeom prst="ellipse">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261" name="直線コネクタ 260">
                    <a:extLst>
                      <a:ext uri="{FF2B5EF4-FFF2-40B4-BE49-F238E27FC236}">
                        <a16:creationId xmlns:a16="http://schemas.microsoft.com/office/drawing/2014/main" id="{70FC1BF2-BE3C-43BF-A9ED-C74DAB7AD10F}"/>
                      </a:ext>
                    </a:extLst>
                  </p:cNvPr>
                  <p:cNvCxnSpPr>
                    <a:stCxn id="260" idx="0"/>
                    <a:endCxn id="260" idx="4"/>
                  </p:cNvCxnSpPr>
                  <p:nvPr/>
                </p:nvCxnSpPr>
                <p:spPr bwMode="auto">
                  <a:xfrm>
                    <a:off x="4309110" y="1405890"/>
                    <a:ext cx="0" cy="32689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 name="直線コネクタ 261">
                    <a:extLst>
                      <a:ext uri="{FF2B5EF4-FFF2-40B4-BE49-F238E27FC236}">
                        <a16:creationId xmlns:a16="http://schemas.microsoft.com/office/drawing/2014/main" id="{CE328913-722F-45F2-8916-80CC6D7DBA8B}"/>
                      </a:ext>
                    </a:extLst>
                  </p:cNvPr>
                  <p:cNvCxnSpPr>
                    <a:cxnSpLocks/>
                    <a:stCxn id="260" idx="1"/>
                    <a:endCxn id="260" idx="5"/>
                  </p:cNvCxnSpPr>
                  <p:nvPr/>
                </p:nvCxnSpPr>
                <p:spPr bwMode="auto">
                  <a:xfrm>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 name="直線コネクタ 262">
                    <a:extLst>
                      <a:ext uri="{FF2B5EF4-FFF2-40B4-BE49-F238E27FC236}">
                        <a16:creationId xmlns:a16="http://schemas.microsoft.com/office/drawing/2014/main" id="{D558DDE9-1356-43AA-BD78-5CAED2DFF842}"/>
                      </a:ext>
                    </a:extLst>
                  </p:cNvPr>
                  <p:cNvCxnSpPr>
                    <a:cxnSpLocks/>
                    <a:stCxn id="260" idx="2"/>
                    <a:endCxn id="260" idx="6"/>
                  </p:cNvCxnSpPr>
                  <p:nvPr/>
                </p:nvCxnSpPr>
                <p:spPr bwMode="auto">
                  <a:xfrm>
                    <a:off x="2731770" y="3040380"/>
                    <a:ext cx="31546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 name="直線コネクタ 263">
                    <a:extLst>
                      <a:ext uri="{FF2B5EF4-FFF2-40B4-BE49-F238E27FC236}">
                        <a16:creationId xmlns:a16="http://schemas.microsoft.com/office/drawing/2014/main" id="{2A2D945C-782C-4426-92B3-85DDC98AF09C}"/>
                      </a:ext>
                    </a:extLst>
                  </p:cNvPr>
                  <p:cNvCxnSpPr>
                    <a:cxnSpLocks/>
                    <a:stCxn id="260" idx="3"/>
                    <a:endCxn id="260" idx="7"/>
                  </p:cNvCxnSpPr>
                  <p:nvPr/>
                </p:nvCxnSpPr>
                <p:spPr bwMode="auto">
                  <a:xfrm flipV="1">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55" name="グループ化 254">
                  <a:extLst>
                    <a:ext uri="{FF2B5EF4-FFF2-40B4-BE49-F238E27FC236}">
                      <a16:creationId xmlns:a16="http://schemas.microsoft.com/office/drawing/2014/main" id="{331CA19A-3E26-430A-A04F-F8C81EA5CBBF}"/>
                    </a:ext>
                  </a:extLst>
                </p:cNvPr>
                <p:cNvGrpSpPr/>
                <p:nvPr/>
              </p:nvGrpSpPr>
              <p:grpSpPr>
                <a:xfrm rot="1348648">
                  <a:off x="2721116" y="1417641"/>
                  <a:ext cx="3154680" cy="3268980"/>
                  <a:chOff x="2732610" y="1405890"/>
                  <a:chExt cx="3154680" cy="3268980"/>
                </a:xfrm>
              </p:grpSpPr>
              <p:cxnSp>
                <p:nvCxnSpPr>
                  <p:cNvPr id="256" name="直線コネクタ 255">
                    <a:extLst>
                      <a:ext uri="{FF2B5EF4-FFF2-40B4-BE49-F238E27FC236}">
                        <a16:creationId xmlns:a16="http://schemas.microsoft.com/office/drawing/2014/main" id="{D8BC283A-3730-47C4-813E-C6CA2D678A39}"/>
                      </a:ext>
                    </a:extLst>
                  </p:cNvPr>
                  <p:cNvCxnSpPr>
                    <a:cxnSpLocks/>
                  </p:cNvCxnSpPr>
                  <p:nvPr/>
                </p:nvCxnSpPr>
                <p:spPr bwMode="auto">
                  <a:xfrm>
                    <a:off x="4309110" y="1405890"/>
                    <a:ext cx="0" cy="32689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7" name="直線コネクタ 256">
                    <a:extLst>
                      <a:ext uri="{FF2B5EF4-FFF2-40B4-BE49-F238E27FC236}">
                        <a16:creationId xmlns:a16="http://schemas.microsoft.com/office/drawing/2014/main" id="{986EA886-72DC-4FC4-B6CC-40DDB398A931}"/>
                      </a:ext>
                    </a:extLst>
                  </p:cNvPr>
                  <p:cNvCxnSpPr>
                    <a:cxnSpLocks/>
                  </p:cNvCxnSpPr>
                  <p:nvPr/>
                </p:nvCxnSpPr>
                <p:spPr bwMode="auto">
                  <a:xfrm>
                    <a:off x="3210799" y="1875517"/>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8" name="直線コネクタ 257">
                    <a:extLst>
                      <a:ext uri="{FF2B5EF4-FFF2-40B4-BE49-F238E27FC236}">
                        <a16:creationId xmlns:a16="http://schemas.microsoft.com/office/drawing/2014/main" id="{3DD8D00E-E975-41E9-AB11-EFD2A2E9B40F}"/>
                      </a:ext>
                    </a:extLst>
                  </p:cNvPr>
                  <p:cNvCxnSpPr>
                    <a:cxnSpLocks/>
                  </p:cNvCxnSpPr>
                  <p:nvPr/>
                </p:nvCxnSpPr>
                <p:spPr bwMode="auto">
                  <a:xfrm>
                    <a:off x="2732610" y="3047744"/>
                    <a:ext cx="31546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9" name="直線コネクタ 258">
                    <a:extLst>
                      <a:ext uri="{FF2B5EF4-FFF2-40B4-BE49-F238E27FC236}">
                        <a16:creationId xmlns:a16="http://schemas.microsoft.com/office/drawing/2014/main" id="{894A94EE-062F-495D-9C63-B8F7A1B7BFC6}"/>
                      </a:ext>
                    </a:extLst>
                  </p:cNvPr>
                  <p:cNvCxnSpPr>
                    <a:cxnSpLocks/>
                  </p:cNvCxnSpPr>
                  <p:nvPr/>
                </p:nvCxnSpPr>
                <p:spPr bwMode="auto">
                  <a:xfrm flipV="1">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43" name="グループ化 242">
                <a:extLst>
                  <a:ext uri="{FF2B5EF4-FFF2-40B4-BE49-F238E27FC236}">
                    <a16:creationId xmlns:a16="http://schemas.microsoft.com/office/drawing/2014/main" id="{A121D837-B5DE-4D02-9CDB-7FAE848B6E0F}"/>
                  </a:ext>
                </a:extLst>
              </p:cNvPr>
              <p:cNvGrpSpPr/>
              <p:nvPr/>
            </p:nvGrpSpPr>
            <p:grpSpPr>
              <a:xfrm rot="695325">
                <a:off x="2714602" y="1398497"/>
                <a:ext cx="3168367" cy="3280410"/>
                <a:chOff x="2720340" y="1405890"/>
                <a:chExt cx="3168367" cy="3280410"/>
              </a:xfrm>
            </p:grpSpPr>
            <p:grpSp>
              <p:nvGrpSpPr>
                <p:cNvPr id="244" name="グループ化 243">
                  <a:extLst>
                    <a:ext uri="{FF2B5EF4-FFF2-40B4-BE49-F238E27FC236}">
                      <a16:creationId xmlns:a16="http://schemas.microsoft.com/office/drawing/2014/main" id="{F6D29C7B-2CF8-4902-8CD2-8DEB7A0AA8DD}"/>
                    </a:ext>
                  </a:extLst>
                </p:cNvPr>
                <p:cNvGrpSpPr/>
                <p:nvPr/>
              </p:nvGrpSpPr>
              <p:grpSpPr>
                <a:xfrm>
                  <a:off x="2734027" y="1405890"/>
                  <a:ext cx="3154680" cy="3268980"/>
                  <a:chOff x="2734027" y="1405890"/>
                  <a:chExt cx="3154680" cy="3268980"/>
                </a:xfrm>
              </p:grpSpPr>
              <p:cxnSp>
                <p:nvCxnSpPr>
                  <p:cNvPr id="250" name="直線コネクタ 249">
                    <a:extLst>
                      <a:ext uri="{FF2B5EF4-FFF2-40B4-BE49-F238E27FC236}">
                        <a16:creationId xmlns:a16="http://schemas.microsoft.com/office/drawing/2014/main" id="{2295F656-99F1-4060-89CB-D7429F065B8A}"/>
                      </a:ext>
                    </a:extLst>
                  </p:cNvPr>
                  <p:cNvCxnSpPr>
                    <a:cxnSpLocks/>
                  </p:cNvCxnSpPr>
                  <p:nvPr/>
                </p:nvCxnSpPr>
                <p:spPr bwMode="auto">
                  <a:xfrm>
                    <a:off x="4309110" y="1405890"/>
                    <a:ext cx="0" cy="32689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1" name="直線コネクタ 250">
                    <a:extLst>
                      <a:ext uri="{FF2B5EF4-FFF2-40B4-BE49-F238E27FC236}">
                        <a16:creationId xmlns:a16="http://schemas.microsoft.com/office/drawing/2014/main" id="{9E978CC2-5C54-4BAE-A71F-AEE9C3818CAD}"/>
                      </a:ext>
                    </a:extLst>
                  </p:cNvPr>
                  <p:cNvCxnSpPr>
                    <a:cxnSpLocks/>
                  </p:cNvCxnSpPr>
                  <p:nvPr/>
                </p:nvCxnSpPr>
                <p:spPr bwMode="auto">
                  <a:xfrm>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2" name="直線コネクタ 251">
                    <a:extLst>
                      <a:ext uri="{FF2B5EF4-FFF2-40B4-BE49-F238E27FC236}">
                        <a16:creationId xmlns:a16="http://schemas.microsoft.com/office/drawing/2014/main" id="{E0067EE6-E000-4827-980C-C3A84F9EF612}"/>
                      </a:ext>
                    </a:extLst>
                  </p:cNvPr>
                  <p:cNvCxnSpPr>
                    <a:cxnSpLocks/>
                  </p:cNvCxnSpPr>
                  <p:nvPr/>
                </p:nvCxnSpPr>
                <p:spPr bwMode="auto">
                  <a:xfrm>
                    <a:off x="2734027" y="3047658"/>
                    <a:ext cx="31546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3" name="直線コネクタ 252">
                    <a:extLst>
                      <a:ext uri="{FF2B5EF4-FFF2-40B4-BE49-F238E27FC236}">
                        <a16:creationId xmlns:a16="http://schemas.microsoft.com/office/drawing/2014/main" id="{230303AE-C164-4F2D-BCFE-5B6C4FDB43BB}"/>
                      </a:ext>
                    </a:extLst>
                  </p:cNvPr>
                  <p:cNvCxnSpPr>
                    <a:cxnSpLocks/>
                  </p:cNvCxnSpPr>
                  <p:nvPr/>
                </p:nvCxnSpPr>
                <p:spPr bwMode="auto">
                  <a:xfrm flipV="1">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5" name="グループ化 244">
                  <a:extLst>
                    <a:ext uri="{FF2B5EF4-FFF2-40B4-BE49-F238E27FC236}">
                      <a16:creationId xmlns:a16="http://schemas.microsoft.com/office/drawing/2014/main" id="{DDF72284-45A6-445C-BC8D-494601F5F9A4}"/>
                    </a:ext>
                  </a:extLst>
                </p:cNvPr>
                <p:cNvGrpSpPr/>
                <p:nvPr/>
              </p:nvGrpSpPr>
              <p:grpSpPr>
                <a:xfrm rot="1348648">
                  <a:off x="2720340" y="1417320"/>
                  <a:ext cx="3154680" cy="3268980"/>
                  <a:chOff x="2731770" y="1405890"/>
                  <a:chExt cx="3154680" cy="3268980"/>
                </a:xfrm>
              </p:grpSpPr>
              <p:cxnSp>
                <p:nvCxnSpPr>
                  <p:cNvPr id="246" name="直線コネクタ 245">
                    <a:extLst>
                      <a:ext uri="{FF2B5EF4-FFF2-40B4-BE49-F238E27FC236}">
                        <a16:creationId xmlns:a16="http://schemas.microsoft.com/office/drawing/2014/main" id="{5B963CFB-6686-41AD-AA52-E323298AEAF4}"/>
                      </a:ext>
                    </a:extLst>
                  </p:cNvPr>
                  <p:cNvCxnSpPr>
                    <a:cxnSpLocks/>
                  </p:cNvCxnSpPr>
                  <p:nvPr/>
                </p:nvCxnSpPr>
                <p:spPr bwMode="auto">
                  <a:xfrm>
                    <a:off x="4309110" y="1405890"/>
                    <a:ext cx="0" cy="326898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7" name="直線コネクタ 246">
                    <a:extLst>
                      <a:ext uri="{FF2B5EF4-FFF2-40B4-BE49-F238E27FC236}">
                        <a16:creationId xmlns:a16="http://schemas.microsoft.com/office/drawing/2014/main" id="{CDF9DC1A-C1D4-47F3-BE1F-BA3ACD304C98}"/>
                      </a:ext>
                    </a:extLst>
                  </p:cNvPr>
                  <p:cNvCxnSpPr>
                    <a:cxnSpLocks/>
                  </p:cNvCxnSpPr>
                  <p:nvPr/>
                </p:nvCxnSpPr>
                <p:spPr bwMode="auto">
                  <a:xfrm>
                    <a:off x="3213578" y="1868168"/>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直線コネクタ 247">
                    <a:extLst>
                      <a:ext uri="{FF2B5EF4-FFF2-40B4-BE49-F238E27FC236}">
                        <a16:creationId xmlns:a16="http://schemas.microsoft.com/office/drawing/2014/main" id="{5AA1EE99-8C3D-48F0-A881-3F604AF9D979}"/>
                      </a:ext>
                    </a:extLst>
                  </p:cNvPr>
                  <p:cNvCxnSpPr>
                    <a:cxnSpLocks/>
                  </p:cNvCxnSpPr>
                  <p:nvPr/>
                </p:nvCxnSpPr>
                <p:spPr bwMode="auto">
                  <a:xfrm>
                    <a:off x="2731770" y="3040380"/>
                    <a:ext cx="31546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9" name="直線コネクタ 248">
                    <a:extLst>
                      <a:ext uri="{FF2B5EF4-FFF2-40B4-BE49-F238E27FC236}">
                        <a16:creationId xmlns:a16="http://schemas.microsoft.com/office/drawing/2014/main" id="{EA84DFC0-C34C-45C5-9465-88C68B69F57B}"/>
                      </a:ext>
                    </a:extLst>
                  </p:cNvPr>
                  <p:cNvCxnSpPr>
                    <a:cxnSpLocks/>
                  </p:cNvCxnSpPr>
                  <p:nvPr/>
                </p:nvCxnSpPr>
                <p:spPr bwMode="auto">
                  <a:xfrm flipV="1">
                    <a:off x="3193762" y="1884621"/>
                    <a:ext cx="2230696" cy="231151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sp>
        <p:nvSpPr>
          <p:cNvPr id="19" name="フリーフォーム: 図形 18">
            <a:extLst>
              <a:ext uri="{FF2B5EF4-FFF2-40B4-BE49-F238E27FC236}">
                <a16:creationId xmlns:a16="http://schemas.microsoft.com/office/drawing/2014/main" id="{3A838E4D-42ED-4B23-85CA-E55A176FC88C}"/>
              </a:ext>
            </a:extLst>
          </p:cNvPr>
          <p:cNvSpPr/>
          <p:nvPr/>
        </p:nvSpPr>
        <p:spPr bwMode="auto">
          <a:xfrm>
            <a:off x="4477383" y="2175185"/>
            <a:ext cx="1291567" cy="956369"/>
          </a:xfrm>
          <a:custGeom>
            <a:avLst/>
            <a:gdLst>
              <a:gd name="connsiteX0" fmla="*/ 1287780 w 1287780"/>
              <a:gd name="connsiteY0" fmla="*/ 0 h 1014871"/>
              <a:gd name="connsiteX1" fmla="*/ 556260 w 1287780"/>
              <a:gd name="connsiteY1" fmla="*/ 944880 h 1014871"/>
              <a:gd name="connsiteX2" fmla="*/ 7620 w 1287780"/>
              <a:gd name="connsiteY2" fmla="*/ 944880 h 1014871"/>
              <a:gd name="connsiteX3" fmla="*/ 0 w 1287780"/>
              <a:gd name="connsiteY3" fmla="*/ 944880 h 1014871"/>
              <a:gd name="connsiteX0" fmla="*/ 1287780 w 1287780"/>
              <a:gd name="connsiteY0" fmla="*/ 0 h 976914"/>
              <a:gd name="connsiteX1" fmla="*/ 995181 w 1287780"/>
              <a:gd name="connsiteY1" fmla="*/ 512416 h 976914"/>
              <a:gd name="connsiteX2" fmla="*/ 556260 w 1287780"/>
              <a:gd name="connsiteY2" fmla="*/ 944880 h 976914"/>
              <a:gd name="connsiteX3" fmla="*/ 7620 w 1287780"/>
              <a:gd name="connsiteY3" fmla="*/ 944880 h 976914"/>
              <a:gd name="connsiteX4" fmla="*/ 0 w 1287780"/>
              <a:gd name="connsiteY4" fmla="*/ 944880 h 976914"/>
              <a:gd name="connsiteX0" fmla="*/ 1292666 w 1292666"/>
              <a:gd name="connsiteY0" fmla="*/ 0 h 948238"/>
              <a:gd name="connsiteX1" fmla="*/ 995181 w 1292666"/>
              <a:gd name="connsiteY1" fmla="*/ 483740 h 948238"/>
              <a:gd name="connsiteX2" fmla="*/ 556260 w 1292666"/>
              <a:gd name="connsiteY2" fmla="*/ 916204 h 948238"/>
              <a:gd name="connsiteX3" fmla="*/ 7620 w 1292666"/>
              <a:gd name="connsiteY3" fmla="*/ 916204 h 948238"/>
              <a:gd name="connsiteX4" fmla="*/ 0 w 1292666"/>
              <a:gd name="connsiteY4" fmla="*/ 916204 h 948238"/>
              <a:gd name="connsiteX0" fmla="*/ 1292666 w 1292666"/>
              <a:gd name="connsiteY0" fmla="*/ 0 h 948238"/>
              <a:gd name="connsiteX1" fmla="*/ 995181 w 1292666"/>
              <a:gd name="connsiteY1" fmla="*/ 483740 h 948238"/>
              <a:gd name="connsiteX2" fmla="*/ 556260 w 1292666"/>
              <a:gd name="connsiteY2" fmla="*/ 916204 h 948238"/>
              <a:gd name="connsiteX3" fmla="*/ 7620 w 1292666"/>
              <a:gd name="connsiteY3" fmla="*/ 916204 h 948238"/>
              <a:gd name="connsiteX4" fmla="*/ 0 w 1292666"/>
              <a:gd name="connsiteY4" fmla="*/ 916204 h 948238"/>
              <a:gd name="connsiteX0" fmla="*/ 1292666 w 1292666"/>
              <a:gd name="connsiteY0" fmla="*/ 0 h 916285"/>
              <a:gd name="connsiteX1" fmla="*/ 995181 w 1292666"/>
              <a:gd name="connsiteY1" fmla="*/ 483740 h 916285"/>
              <a:gd name="connsiteX2" fmla="*/ 502511 w 1292666"/>
              <a:gd name="connsiteY2" fmla="*/ 849290 h 916285"/>
              <a:gd name="connsiteX3" fmla="*/ 7620 w 1292666"/>
              <a:gd name="connsiteY3" fmla="*/ 916204 h 916285"/>
              <a:gd name="connsiteX4" fmla="*/ 0 w 1292666"/>
              <a:gd name="connsiteY4" fmla="*/ 916204 h 916285"/>
              <a:gd name="connsiteX0" fmla="*/ 1292666 w 1292666"/>
              <a:gd name="connsiteY0" fmla="*/ 0 h 916204"/>
              <a:gd name="connsiteX1" fmla="*/ 995181 w 1292666"/>
              <a:gd name="connsiteY1" fmla="*/ 483740 h 916204"/>
              <a:gd name="connsiteX2" fmla="*/ 502511 w 1292666"/>
              <a:gd name="connsiteY2" fmla="*/ 849290 h 916204"/>
              <a:gd name="connsiteX3" fmla="*/ 7620 w 1292666"/>
              <a:gd name="connsiteY3" fmla="*/ 916204 h 916204"/>
              <a:gd name="connsiteX4" fmla="*/ 0 w 1292666"/>
              <a:gd name="connsiteY4" fmla="*/ 916204 h 916204"/>
              <a:gd name="connsiteX0" fmla="*/ 1292666 w 1292666"/>
              <a:gd name="connsiteY0" fmla="*/ 0 h 928472"/>
              <a:gd name="connsiteX1" fmla="*/ 995181 w 1292666"/>
              <a:gd name="connsiteY1" fmla="*/ 483740 h 928472"/>
              <a:gd name="connsiteX2" fmla="*/ 502511 w 1292666"/>
              <a:gd name="connsiteY2" fmla="*/ 849290 h 928472"/>
              <a:gd name="connsiteX3" fmla="*/ 243991 w 1292666"/>
              <a:gd name="connsiteY3" fmla="*/ 925469 h 928472"/>
              <a:gd name="connsiteX4" fmla="*/ 7620 w 1292666"/>
              <a:gd name="connsiteY4" fmla="*/ 916204 h 928472"/>
              <a:gd name="connsiteX5" fmla="*/ 0 w 1292666"/>
              <a:gd name="connsiteY5" fmla="*/ 916204 h 928472"/>
              <a:gd name="connsiteX0" fmla="*/ 1292666 w 1292666"/>
              <a:gd name="connsiteY0" fmla="*/ 0 h 933835"/>
              <a:gd name="connsiteX1" fmla="*/ 995181 w 1292666"/>
              <a:gd name="connsiteY1" fmla="*/ 483740 h 933835"/>
              <a:gd name="connsiteX2" fmla="*/ 502511 w 1292666"/>
              <a:gd name="connsiteY2" fmla="*/ 849290 h 933835"/>
              <a:gd name="connsiteX3" fmla="*/ 196226 w 1292666"/>
              <a:gd name="connsiteY3" fmla="*/ 931309 h 933835"/>
              <a:gd name="connsiteX4" fmla="*/ 7620 w 1292666"/>
              <a:gd name="connsiteY4" fmla="*/ 916204 h 933835"/>
              <a:gd name="connsiteX5" fmla="*/ 0 w 1292666"/>
              <a:gd name="connsiteY5" fmla="*/ 916204 h 933835"/>
              <a:gd name="connsiteX0" fmla="*/ 1289680 w 1289680"/>
              <a:gd name="connsiteY0" fmla="*/ 0 h 933835"/>
              <a:gd name="connsiteX1" fmla="*/ 992195 w 1289680"/>
              <a:gd name="connsiteY1" fmla="*/ 483740 h 933835"/>
              <a:gd name="connsiteX2" fmla="*/ 499525 w 1289680"/>
              <a:gd name="connsiteY2" fmla="*/ 849290 h 933835"/>
              <a:gd name="connsiteX3" fmla="*/ 193240 w 1289680"/>
              <a:gd name="connsiteY3" fmla="*/ 931309 h 933835"/>
              <a:gd name="connsiteX4" fmla="*/ 4634 w 1289680"/>
              <a:gd name="connsiteY4" fmla="*/ 916204 h 933835"/>
              <a:gd name="connsiteX5" fmla="*/ 0 w 1289680"/>
              <a:gd name="connsiteY5" fmla="*/ 907445 h 933835"/>
              <a:gd name="connsiteX0" fmla="*/ 1289680 w 1289680"/>
              <a:gd name="connsiteY0" fmla="*/ 0 h 933835"/>
              <a:gd name="connsiteX1" fmla="*/ 992195 w 1289680"/>
              <a:gd name="connsiteY1" fmla="*/ 483740 h 933835"/>
              <a:gd name="connsiteX2" fmla="*/ 499525 w 1289680"/>
              <a:gd name="connsiteY2" fmla="*/ 849290 h 933835"/>
              <a:gd name="connsiteX3" fmla="*/ 193240 w 1289680"/>
              <a:gd name="connsiteY3" fmla="*/ 931309 h 933835"/>
              <a:gd name="connsiteX4" fmla="*/ 4634 w 1289680"/>
              <a:gd name="connsiteY4" fmla="*/ 916204 h 933835"/>
              <a:gd name="connsiteX5" fmla="*/ 0 w 1289680"/>
              <a:gd name="connsiteY5" fmla="*/ 907445 h 933835"/>
              <a:gd name="connsiteX0" fmla="*/ 1289680 w 1289680"/>
              <a:gd name="connsiteY0" fmla="*/ 0 h 933835"/>
              <a:gd name="connsiteX1" fmla="*/ 992195 w 1289680"/>
              <a:gd name="connsiteY1" fmla="*/ 483740 h 933835"/>
              <a:gd name="connsiteX2" fmla="*/ 499525 w 1289680"/>
              <a:gd name="connsiteY2" fmla="*/ 849290 h 933835"/>
              <a:gd name="connsiteX3" fmla="*/ 193240 w 1289680"/>
              <a:gd name="connsiteY3" fmla="*/ 931309 h 933835"/>
              <a:gd name="connsiteX4" fmla="*/ 4634 w 1289680"/>
              <a:gd name="connsiteY4" fmla="*/ 916204 h 933835"/>
              <a:gd name="connsiteX5" fmla="*/ 0 w 1289680"/>
              <a:gd name="connsiteY5" fmla="*/ 907445 h 933835"/>
              <a:gd name="connsiteX0" fmla="*/ 1289680 w 1289680"/>
              <a:gd name="connsiteY0" fmla="*/ 0 h 933835"/>
              <a:gd name="connsiteX1" fmla="*/ 992195 w 1289680"/>
              <a:gd name="connsiteY1" fmla="*/ 483740 h 933835"/>
              <a:gd name="connsiteX2" fmla="*/ 499525 w 1289680"/>
              <a:gd name="connsiteY2" fmla="*/ 849290 h 933835"/>
              <a:gd name="connsiteX3" fmla="*/ 193240 w 1289680"/>
              <a:gd name="connsiteY3" fmla="*/ 931309 h 933835"/>
              <a:gd name="connsiteX4" fmla="*/ 4634 w 1289680"/>
              <a:gd name="connsiteY4" fmla="*/ 916204 h 933835"/>
              <a:gd name="connsiteX5" fmla="*/ 0 w 1289680"/>
              <a:gd name="connsiteY5" fmla="*/ 907445 h 933835"/>
              <a:gd name="connsiteX0" fmla="*/ 1292665 w 1292665"/>
              <a:gd name="connsiteY0" fmla="*/ 0 h 933835"/>
              <a:gd name="connsiteX1" fmla="*/ 995180 w 1292665"/>
              <a:gd name="connsiteY1" fmla="*/ 483740 h 933835"/>
              <a:gd name="connsiteX2" fmla="*/ 502510 w 1292665"/>
              <a:gd name="connsiteY2" fmla="*/ 849290 h 933835"/>
              <a:gd name="connsiteX3" fmla="*/ 196225 w 1292665"/>
              <a:gd name="connsiteY3" fmla="*/ 931309 h 933835"/>
              <a:gd name="connsiteX4" fmla="*/ 7619 w 1292665"/>
              <a:gd name="connsiteY4" fmla="*/ 916204 h 933835"/>
              <a:gd name="connsiteX5" fmla="*/ 0 w 1292665"/>
              <a:gd name="connsiteY5" fmla="*/ 904524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34174 w 1285046"/>
              <a:gd name="connsiteY5" fmla="*/ 81108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34174 w 1285046"/>
              <a:gd name="connsiteY5" fmla="*/ 81108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34174 w 1285046"/>
              <a:gd name="connsiteY5" fmla="*/ 79648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25218 w 1285046"/>
              <a:gd name="connsiteY5" fmla="*/ 79064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25218 w 1285046"/>
              <a:gd name="connsiteY5" fmla="*/ 79064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0" fmla="*/ 1308927 w 1308927"/>
              <a:gd name="connsiteY0" fmla="*/ 0 h 933349"/>
              <a:gd name="connsiteX1" fmla="*/ 1011442 w 1308927"/>
              <a:gd name="connsiteY1" fmla="*/ 483740 h 933349"/>
              <a:gd name="connsiteX2" fmla="*/ 518772 w 1308927"/>
              <a:gd name="connsiteY2" fmla="*/ 849290 h 933349"/>
              <a:gd name="connsiteX3" fmla="*/ 212487 w 1308927"/>
              <a:gd name="connsiteY3" fmla="*/ 931309 h 933349"/>
              <a:gd name="connsiteX4" fmla="*/ 0 w 1308927"/>
              <a:gd name="connsiteY4" fmla="*/ 907444 h 933349"/>
              <a:gd name="connsiteX0" fmla="*/ 1308927 w 1308927"/>
              <a:gd name="connsiteY0" fmla="*/ 0 h 936517"/>
              <a:gd name="connsiteX1" fmla="*/ 1011442 w 1308927"/>
              <a:gd name="connsiteY1" fmla="*/ 483740 h 936517"/>
              <a:gd name="connsiteX2" fmla="*/ 518772 w 1308927"/>
              <a:gd name="connsiteY2" fmla="*/ 849290 h 936517"/>
              <a:gd name="connsiteX3" fmla="*/ 212487 w 1308927"/>
              <a:gd name="connsiteY3" fmla="*/ 931309 h 936517"/>
              <a:gd name="connsiteX4" fmla="*/ 0 w 1308927"/>
              <a:gd name="connsiteY4" fmla="*/ 907444 h 936517"/>
              <a:gd name="connsiteX0" fmla="*/ 1326838 w 1326838"/>
              <a:gd name="connsiteY0" fmla="*/ 0 h 938100"/>
              <a:gd name="connsiteX1" fmla="*/ 1029353 w 1326838"/>
              <a:gd name="connsiteY1" fmla="*/ 483740 h 938100"/>
              <a:gd name="connsiteX2" fmla="*/ 536683 w 1326838"/>
              <a:gd name="connsiteY2" fmla="*/ 849290 h 938100"/>
              <a:gd name="connsiteX3" fmla="*/ 230398 w 1326838"/>
              <a:gd name="connsiteY3" fmla="*/ 931309 h 938100"/>
              <a:gd name="connsiteX4" fmla="*/ 0 w 1326838"/>
              <a:gd name="connsiteY4" fmla="*/ 913285 h 938100"/>
              <a:gd name="connsiteX0" fmla="*/ 1326838 w 1326838"/>
              <a:gd name="connsiteY0" fmla="*/ 0 h 931680"/>
              <a:gd name="connsiteX1" fmla="*/ 1029353 w 1326838"/>
              <a:gd name="connsiteY1" fmla="*/ 483740 h 931680"/>
              <a:gd name="connsiteX2" fmla="*/ 536683 w 1326838"/>
              <a:gd name="connsiteY2" fmla="*/ 849290 h 931680"/>
              <a:gd name="connsiteX3" fmla="*/ 272015 w 1326838"/>
              <a:gd name="connsiteY3" fmla="*/ 920033 h 931680"/>
              <a:gd name="connsiteX4" fmla="*/ 0 w 1326838"/>
              <a:gd name="connsiteY4" fmla="*/ 913285 h 931680"/>
              <a:gd name="connsiteX0" fmla="*/ 1326838 w 1326838"/>
              <a:gd name="connsiteY0" fmla="*/ 0 h 931680"/>
              <a:gd name="connsiteX1" fmla="*/ 1023407 w 1326838"/>
              <a:gd name="connsiteY1" fmla="*/ 489378 h 931680"/>
              <a:gd name="connsiteX2" fmla="*/ 536683 w 1326838"/>
              <a:gd name="connsiteY2" fmla="*/ 849290 h 931680"/>
              <a:gd name="connsiteX3" fmla="*/ 272015 w 1326838"/>
              <a:gd name="connsiteY3" fmla="*/ 920033 h 931680"/>
              <a:gd name="connsiteX4" fmla="*/ 0 w 1326838"/>
              <a:gd name="connsiteY4" fmla="*/ 913285 h 931680"/>
              <a:gd name="connsiteX0" fmla="*/ 1326838 w 1326838"/>
              <a:gd name="connsiteY0" fmla="*/ 0 h 931680"/>
              <a:gd name="connsiteX1" fmla="*/ 1023407 w 1326838"/>
              <a:gd name="connsiteY1" fmla="*/ 489378 h 931680"/>
              <a:gd name="connsiteX2" fmla="*/ 688291 w 1326838"/>
              <a:gd name="connsiteY2" fmla="*/ 761902 h 931680"/>
              <a:gd name="connsiteX3" fmla="*/ 272015 w 1326838"/>
              <a:gd name="connsiteY3" fmla="*/ 920033 h 931680"/>
              <a:gd name="connsiteX4" fmla="*/ 0 w 1326838"/>
              <a:gd name="connsiteY4" fmla="*/ 913285 h 931680"/>
              <a:gd name="connsiteX0" fmla="*/ 1326838 w 1326838"/>
              <a:gd name="connsiteY0" fmla="*/ 0 h 931680"/>
              <a:gd name="connsiteX1" fmla="*/ 1023407 w 1326838"/>
              <a:gd name="connsiteY1" fmla="*/ 489378 h 931680"/>
              <a:gd name="connsiteX2" fmla="*/ 688291 w 1326838"/>
              <a:gd name="connsiteY2" fmla="*/ 761902 h 931680"/>
              <a:gd name="connsiteX3" fmla="*/ 272015 w 1326838"/>
              <a:gd name="connsiteY3" fmla="*/ 920033 h 931680"/>
              <a:gd name="connsiteX4" fmla="*/ 0 w 1326838"/>
              <a:gd name="connsiteY4" fmla="*/ 913285 h 93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838" h="931680">
                <a:moveTo>
                  <a:pt x="1326838" y="0"/>
                </a:moveTo>
                <a:cubicBezTo>
                  <a:pt x="1293546" y="108503"/>
                  <a:pt x="1145327" y="345993"/>
                  <a:pt x="1023407" y="489378"/>
                </a:cubicBezTo>
                <a:cubicBezTo>
                  <a:pt x="901487" y="632763"/>
                  <a:pt x="813523" y="690126"/>
                  <a:pt x="688291" y="761902"/>
                </a:cubicBezTo>
                <a:cubicBezTo>
                  <a:pt x="563059" y="833678"/>
                  <a:pt x="354497" y="908881"/>
                  <a:pt x="272015" y="920033"/>
                </a:cubicBezTo>
                <a:cubicBezTo>
                  <a:pt x="189533" y="931185"/>
                  <a:pt x="25739" y="942083"/>
                  <a:pt x="0" y="913285"/>
                </a:cubicBezTo>
              </a:path>
            </a:pathLst>
          </a:cu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265" name="フリーフォーム: 図形 264">
            <a:extLst>
              <a:ext uri="{FF2B5EF4-FFF2-40B4-BE49-F238E27FC236}">
                <a16:creationId xmlns:a16="http://schemas.microsoft.com/office/drawing/2014/main" id="{1D0A9DDA-1B86-437C-827B-DA3F09E7EE82}"/>
              </a:ext>
            </a:extLst>
          </p:cNvPr>
          <p:cNvSpPr/>
          <p:nvPr/>
        </p:nvSpPr>
        <p:spPr bwMode="auto">
          <a:xfrm>
            <a:off x="4456367" y="3106483"/>
            <a:ext cx="1593339" cy="461854"/>
          </a:xfrm>
          <a:custGeom>
            <a:avLst/>
            <a:gdLst>
              <a:gd name="connsiteX0" fmla="*/ 1287780 w 1287780"/>
              <a:gd name="connsiteY0" fmla="*/ 0 h 1014871"/>
              <a:gd name="connsiteX1" fmla="*/ 556260 w 1287780"/>
              <a:gd name="connsiteY1" fmla="*/ 944880 h 1014871"/>
              <a:gd name="connsiteX2" fmla="*/ 7620 w 1287780"/>
              <a:gd name="connsiteY2" fmla="*/ 944880 h 1014871"/>
              <a:gd name="connsiteX3" fmla="*/ 0 w 1287780"/>
              <a:gd name="connsiteY3" fmla="*/ 944880 h 1014871"/>
              <a:gd name="connsiteX0" fmla="*/ 1287780 w 1287780"/>
              <a:gd name="connsiteY0" fmla="*/ 0 h 976914"/>
              <a:gd name="connsiteX1" fmla="*/ 995181 w 1287780"/>
              <a:gd name="connsiteY1" fmla="*/ 512416 h 976914"/>
              <a:gd name="connsiteX2" fmla="*/ 556260 w 1287780"/>
              <a:gd name="connsiteY2" fmla="*/ 944880 h 976914"/>
              <a:gd name="connsiteX3" fmla="*/ 7620 w 1287780"/>
              <a:gd name="connsiteY3" fmla="*/ 944880 h 976914"/>
              <a:gd name="connsiteX4" fmla="*/ 0 w 1287780"/>
              <a:gd name="connsiteY4" fmla="*/ 944880 h 976914"/>
              <a:gd name="connsiteX0" fmla="*/ 1292666 w 1292666"/>
              <a:gd name="connsiteY0" fmla="*/ 0 h 948238"/>
              <a:gd name="connsiteX1" fmla="*/ 995181 w 1292666"/>
              <a:gd name="connsiteY1" fmla="*/ 483740 h 948238"/>
              <a:gd name="connsiteX2" fmla="*/ 556260 w 1292666"/>
              <a:gd name="connsiteY2" fmla="*/ 916204 h 948238"/>
              <a:gd name="connsiteX3" fmla="*/ 7620 w 1292666"/>
              <a:gd name="connsiteY3" fmla="*/ 916204 h 948238"/>
              <a:gd name="connsiteX4" fmla="*/ 0 w 1292666"/>
              <a:gd name="connsiteY4" fmla="*/ 916204 h 948238"/>
              <a:gd name="connsiteX0" fmla="*/ 1292666 w 1292666"/>
              <a:gd name="connsiteY0" fmla="*/ 0 h 948238"/>
              <a:gd name="connsiteX1" fmla="*/ 995181 w 1292666"/>
              <a:gd name="connsiteY1" fmla="*/ 483740 h 948238"/>
              <a:gd name="connsiteX2" fmla="*/ 556260 w 1292666"/>
              <a:gd name="connsiteY2" fmla="*/ 916204 h 948238"/>
              <a:gd name="connsiteX3" fmla="*/ 7620 w 1292666"/>
              <a:gd name="connsiteY3" fmla="*/ 916204 h 948238"/>
              <a:gd name="connsiteX4" fmla="*/ 0 w 1292666"/>
              <a:gd name="connsiteY4" fmla="*/ 916204 h 948238"/>
              <a:gd name="connsiteX0" fmla="*/ 1292666 w 1292666"/>
              <a:gd name="connsiteY0" fmla="*/ 0 h 916285"/>
              <a:gd name="connsiteX1" fmla="*/ 995181 w 1292666"/>
              <a:gd name="connsiteY1" fmla="*/ 483740 h 916285"/>
              <a:gd name="connsiteX2" fmla="*/ 502511 w 1292666"/>
              <a:gd name="connsiteY2" fmla="*/ 849290 h 916285"/>
              <a:gd name="connsiteX3" fmla="*/ 7620 w 1292666"/>
              <a:gd name="connsiteY3" fmla="*/ 916204 h 916285"/>
              <a:gd name="connsiteX4" fmla="*/ 0 w 1292666"/>
              <a:gd name="connsiteY4" fmla="*/ 916204 h 916285"/>
              <a:gd name="connsiteX0" fmla="*/ 1292666 w 1292666"/>
              <a:gd name="connsiteY0" fmla="*/ 0 h 916204"/>
              <a:gd name="connsiteX1" fmla="*/ 995181 w 1292666"/>
              <a:gd name="connsiteY1" fmla="*/ 483740 h 916204"/>
              <a:gd name="connsiteX2" fmla="*/ 502511 w 1292666"/>
              <a:gd name="connsiteY2" fmla="*/ 849290 h 916204"/>
              <a:gd name="connsiteX3" fmla="*/ 7620 w 1292666"/>
              <a:gd name="connsiteY3" fmla="*/ 916204 h 916204"/>
              <a:gd name="connsiteX4" fmla="*/ 0 w 1292666"/>
              <a:gd name="connsiteY4" fmla="*/ 916204 h 916204"/>
              <a:gd name="connsiteX0" fmla="*/ 1292666 w 1292666"/>
              <a:gd name="connsiteY0" fmla="*/ 0 h 928472"/>
              <a:gd name="connsiteX1" fmla="*/ 995181 w 1292666"/>
              <a:gd name="connsiteY1" fmla="*/ 483740 h 928472"/>
              <a:gd name="connsiteX2" fmla="*/ 502511 w 1292666"/>
              <a:gd name="connsiteY2" fmla="*/ 849290 h 928472"/>
              <a:gd name="connsiteX3" fmla="*/ 243991 w 1292666"/>
              <a:gd name="connsiteY3" fmla="*/ 925469 h 928472"/>
              <a:gd name="connsiteX4" fmla="*/ 7620 w 1292666"/>
              <a:gd name="connsiteY4" fmla="*/ 916204 h 928472"/>
              <a:gd name="connsiteX5" fmla="*/ 0 w 1292666"/>
              <a:gd name="connsiteY5" fmla="*/ 916204 h 928472"/>
              <a:gd name="connsiteX0" fmla="*/ 1292666 w 1292666"/>
              <a:gd name="connsiteY0" fmla="*/ 0 h 933835"/>
              <a:gd name="connsiteX1" fmla="*/ 995181 w 1292666"/>
              <a:gd name="connsiteY1" fmla="*/ 483740 h 933835"/>
              <a:gd name="connsiteX2" fmla="*/ 502511 w 1292666"/>
              <a:gd name="connsiteY2" fmla="*/ 849290 h 933835"/>
              <a:gd name="connsiteX3" fmla="*/ 196226 w 1292666"/>
              <a:gd name="connsiteY3" fmla="*/ 931309 h 933835"/>
              <a:gd name="connsiteX4" fmla="*/ 7620 w 1292666"/>
              <a:gd name="connsiteY4" fmla="*/ 916204 h 933835"/>
              <a:gd name="connsiteX5" fmla="*/ 0 w 1292666"/>
              <a:gd name="connsiteY5" fmla="*/ 916204 h 933835"/>
              <a:gd name="connsiteX0" fmla="*/ 1289680 w 1289680"/>
              <a:gd name="connsiteY0" fmla="*/ 0 h 933835"/>
              <a:gd name="connsiteX1" fmla="*/ 992195 w 1289680"/>
              <a:gd name="connsiteY1" fmla="*/ 483740 h 933835"/>
              <a:gd name="connsiteX2" fmla="*/ 499525 w 1289680"/>
              <a:gd name="connsiteY2" fmla="*/ 849290 h 933835"/>
              <a:gd name="connsiteX3" fmla="*/ 193240 w 1289680"/>
              <a:gd name="connsiteY3" fmla="*/ 931309 h 933835"/>
              <a:gd name="connsiteX4" fmla="*/ 4634 w 1289680"/>
              <a:gd name="connsiteY4" fmla="*/ 916204 h 933835"/>
              <a:gd name="connsiteX5" fmla="*/ 0 w 1289680"/>
              <a:gd name="connsiteY5" fmla="*/ 907445 h 933835"/>
              <a:gd name="connsiteX0" fmla="*/ 1289680 w 1289680"/>
              <a:gd name="connsiteY0" fmla="*/ 0 h 933835"/>
              <a:gd name="connsiteX1" fmla="*/ 992195 w 1289680"/>
              <a:gd name="connsiteY1" fmla="*/ 483740 h 933835"/>
              <a:gd name="connsiteX2" fmla="*/ 499525 w 1289680"/>
              <a:gd name="connsiteY2" fmla="*/ 849290 h 933835"/>
              <a:gd name="connsiteX3" fmla="*/ 193240 w 1289680"/>
              <a:gd name="connsiteY3" fmla="*/ 931309 h 933835"/>
              <a:gd name="connsiteX4" fmla="*/ 4634 w 1289680"/>
              <a:gd name="connsiteY4" fmla="*/ 916204 h 933835"/>
              <a:gd name="connsiteX5" fmla="*/ 0 w 1289680"/>
              <a:gd name="connsiteY5" fmla="*/ 907445 h 933835"/>
              <a:gd name="connsiteX0" fmla="*/ 1289680 w 1289680"/>
              <a:gd name="connsiteY0" fmla="*/ 0 h 933835"/>
              <a:gd name="connsiteX1" fmla="*/ 992195 w 1289680"/>
              <a:gd name="connsiteY1" fmla="*/ 483740 h 933835"/>
              <a:gd name="connsiteX2" fmla="*/ 499525 w 1289680"/>
              <a:gd name="connsiteY2" fmla="*/ 849290 h 933835"/>
              <a:gd name="connsiteX3" fmla="*/ 193240 w 1289680"/>
              <a:gd name="connsiteY3" fmla="*/ 931309 h 933835"/>
              <a:gd name="connsiteX4" fmla="*/ 4634 w 1289680"/>
              <a:gd name="connsiteY4" fmla="*/ 916204 h 933835"/>
              <a:gd name="connsiteX5" fmla="*/ 0 w 1289680"/>
              <a:gd name="connsiteY5" fmla="*/ 907445 h 933835"/>
              <a:gd name="connsiteX0" fmla="*/ 1289680 w 1289680"/>
              <a:gd name="connsiteY0" fmla="*/ 0 h 933835"/>
              <a:gd name="connsiteX1" fmla="*/ 992195 w 1289680"/>
              <a:gd name="connsiteY1" fmla="*/ 483740 h 933835"/>
              <a:gd name="connsiteX2" fmla="*/ 499525 w 1289680"/>
              <a:gd name="connsiteY2" fmla="*/ 849290 h 933835"/>
              <a:gd name="connsiteX3" fmla="*/ 193240 w 1289680"/>
              <a:gd name="connsiteY3" fmla="*/ 931309 h 933835"/>
              <a:gd name="connsiteX4" fmla="*/ 4634 w 1289680"/>
              <a:gd name="connsiteY4" fmla="*/ 916204 h 933835"/>
              <a:gd name="connsiteX5" fmla="*/ 0 w 1289680"/>
              <a:gd name="connsiteY5" fmla="*/ 907445 h 933835"/>
              <a:gd name="connsiteX0" fmla="*/ 1292665 w 1292665"/>
              <a:gd name="connsiteY0" fmla="*/ 0 h 933835"/>
              <a:gd name="connsiteX1" fmla="*/ 995180 w 1292665"/>
              <a:gd name="connsiteY1" fmla="*/ 483740 h 933835"/>
              <a:gd name="connsiteX2" fmla="*/ 502510 w 1292665"/>
              <a:gd name="connsiteY2" fmla="*/ 849290 h 933835"/>
              <a:gd name="connsiteX3" fmla="*/ 196225 w 1292665"/>
              <a:gd name="connsiteY3" fmla="*/ 931309 h 933835"/>
              <a:gd name="connsiteX4" fmla="*/ 7619 w 1292665"/>
              <a:gd name="connsiteY4" fmla="*/ 916204 h 933835"/>
              <a:gd name="connsiteX5" fmla="*/ 0 w 1292665"/>
              <a:gd name="connsiteY5" fmla="*/ 904524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34174 w 1285046"/>
              <a:gd name="connsiteY5" fmla="*/ 81108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34174 w 1285046"/>
              <a:gd name="connsiteY5" fmla="*/ 81108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34174 w 1285046"/>
              <a:gd name="connsiteY5" fmla="*/ 79648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25218 w 1285046"/>
              <a:gd name="connsiteY5" fmla="*/ 79064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5" fmla="*/ 25218 w 1285046"/>
              <a:gd name="connsiteY5" fmla="*/ 790645 h 933835"/>
              <a:gd name="connsiteX0" fmla="*/ 1285046 w 1285046"/>
              <a:gd name="connsiteY0" fmla="*/ 0 h 933835"/>
              <a:gd name="connsiteX1" fmla="*/ 987561 w 1285046"/>
              <a:gd name="connsiteY1" fmla="*/ 483740 h 933835"/>
              <a:gd name="connsiteX2" fmla="*/ 494891 w 1285046"/>
              <a:gd name="connsiteY2" fmla="*/ 849290 h 933835"/>
              <a:gd name="connsiteX3" fmla="*/ 188606 w 1285046"/>
              <a:gd name="connsiteY3" fmla="*/ 931309 h 933835"/>
              <a:gd name="connsiteX4" fmla="*/ 0 w 1285046"/>
              <a:gd name="connsiteY4" fmla="*/ 916204 h 933835"/>
              <a:gd name="connsiteX0" fmla="*/ 1308927 w 1308927"/>
              <a:gd name="connsiteY0" fmla="*/ 0 h 933349"/>
              <a:gd name="connsiteX1" fmla="*/ 1011442 w 1308927"/>
              <a:gd name="connsiteY1" fmla="*/ 483740 h 933349"/>
              <a:gd name="connsiteX2" fmla="*/ 518772 w 1308927"/>
              <a:gd name="connsiteY2" fmla="*/ 849290 h 933349"/>
              <a:gd name="connsiteX3" fmla="*/ 212487 w 1308927"/>
              <a:gd name="connsiteY3" fmla="*/ 931309 h 933349"/>
              <a:gd name="connsiteX4" fmla="*/ 0 w 1308927"/>
              <a:gd name="connsiteY4" fmla="*/ 907444 h 933349"/>
              <a:gd name="connsiteX0" fmla="*/ 1308927 w 1308927"/>
              <a:gd name="connsiteY0" fmla="*/ 0 h 936517"/>
              <a:gd name="connsiteX1" fmla="*/ 1011442 w 1308927"/>
              <a:gd name="connsiteY1" fmla="*/ 483740 h 936517"/>
              <a:gd name="connsiteX2" fmla="*/ 518772 w 1308927"/>
              <a:gd name="connsiteY2" fmla="*/ 849290 h 936517"/>
              <a:gd name="connsiteX3" fmla="*/ 212487 w 1308927"/>
              <a:gd name="connsiteY3" fmla="*/ 931309 h 936517"/>
              <a:gd name="connsiteX4" fmla="*/ 0 w 1308927"/>
              <a:gd name="connsiteY4" fmla="*/ 907444 h 936517"/>
              <a:gd name="connsiteX0" fmla="*/ 1326838 w 1326838"/>
              <a:gd name="connsiteY0" fmla="*/ 0 h 938100"/>
              <a:gd name="connsiteX1" fmla="*/ 1029353 w 1326838"/>
              <a:gd name="connsiteY1" fmla="*/ 483740 h 938100"/>
              <a:gd name="connsiteX2" fmla="*/ 536683 w 1326838"/>
              <a:gd name="connsiteY2" fmla="*/ 849290 h 938100"/>
              <a:gd name="connsiteX3" fmla="*/ 230398 w 1326838"/>
              <a:gd name="connsiteY3" fmla="*/ 931309 h 938100"/>
              <a:gd name="connsiteX4" fmla="*/ 0 w 1326838"/>
              <a:gd name="connsiteY4" fmla="*/ 913285 h 938100"/>
              <a:gd name="connsiteX0" fmla="*/ 1439216 w 1439216"/>
              <a:gd name="connsiteY0" fmla="*/ 0 h 931412"/>
              <a:gd name="connsiteX1" fmla="*/ 1141731 w 1439216"/>
              <a:gd name="connsiteY1" fmla="*/ 483740 h 931412"/>
              <a:gd name="connsiteX2" fmla="*/ 649061 w 1439216"/>
              <a:gd name="connsiteY2" fmla="*/ 849290 h 931412"/>
              <a:gd name="connsiteX3" fmla="*/ 342776 w 1439216"/>
              <a:gd name="connsiteY3" fmla="*/ 931309 h 931412"/>
              <a:gd name="connsiteX4" fmla="*/ 0 w 1439216"/>
              <a:gd name="connsiteY4" fmla="*/ 17912 h 931412"/>
              <a:gd name="connsiteX0" fmla="*/ 1439216 w 1439216"/>
              <a:gd name="connsiteY0" fmla="*/ 0 h 931412"/>
              <a:gd name="connsiteX1" fmla="*/ 1216650 w 1439216"/>
              <a:gd name="connsiteY1" fmla="*/ 384255 h 931412"/>
              <a:gd name="connsiteX2" fmla="*/ 649061 w 1439216"/>
              <a:gd name="connsiteY2" fmla="*/ 849290 h 931412"/>
              <a:gd name="connsiteX3" fmla="*/ 342776 w 1439216"/>
              <a:gd name="connsiteY3" fmla="*/ 931309 h 931412"/>
              <a:gd name="connsiteX4" fmla="*/ 0 w 1439216"/>
              <a:gd name="connsiteY4" fmla="*/ 17912 h 931412"/>
              <a:gd name="connsiteX0" fmla="*/ 1439216 w 1439216"/>
              <a:gd name="connsiteY0" fmla="*/ 0 h 931412"/>
              <a:gd name="connsiteX1" fmla="*/ 1216650 w 1439216"/>
              <a:gd name="connsiteY1" fmla="*/ 384255 h 931412"/>
              <a:gd name="connsiteX2" fmla="*/ 948736 w 1439216"/>
              <a:gd name="connsiteY2" fmla="*/ 650319 h 931412"/>
              <a:gd name="connsiteX3" fmla="*/ 342776 w 1439216"/>
              <a:gd name="connsiteY3" fmla="*/ 931309 h 931412"/>
              <a:gd name="connsiteX4" fmla="*/ 0 w 1439216"/>
              <a:gd name="connsiteY4" fmla="*/ 17912 h 931412"/>
              <a:gd name="connsiteX0" fmla="*/ 1439216 w 1439216"/>
              <a:gd name="connsiteY0" fmla="*/ 0 h 651320"/>
              <a:gd name="connsiteX1" fmla="*/ 1216650 w 1439216"/>
              <a:gd name="connsiteY1" fmla="*/ 384255 h 651320"/>
              <a:gd name="connsiteX2" fmla="*/ 948736 w 1439216"/>
              <a:gd name="connsiteY2" fmla="*/ 650319 h 651320"/>
              <a:gd name="connsiteX3" fmla="*/ 415019 w 1439216"/>
              <a:gd name="connsiteY3" fmla="*/ 483622 h 651320"/>
              <a:gd name="connsiteX4" fmla="*/ 0 w 1439216"/>
              <a:gd name="connsiteY4" fmla="*/ 17912 h 651320"/>
              <a:gd name="connsiteX0" fmla="*/ 1439216 w 1439216"/>
              <a:gd name="connsiteY0" fmla="*/ 0 h 652028"/>
              <a:gd name="connsiteX1" fmla="*/ 1216650 w 1439216"/>
              <a:gd name="connsiteY1" fmla="*/ 384255 h 652028"/>
              <a:gd name="connsiteX2" fmla="*/ 948736 w 1439216"/>
              <a:gd name="connsiteY2" fmla="*/ 650319 h 652028"/>
              <a:gd name="connsiteX3" fmla="*/ 415019 w 1439216"/>
              <a:gd name="connsiteY3" fmla="*/ 483622 h 652028"/>
              <a:gd name="connsiteX4" fmla="*/ 0 w 1439216"/>
              <a:gd name="connsiteY4" fmla="*/ 17912 h 652028"/>
              <a:gd name="connsiteX0" fmla="*/ 1439216 w 1439216"/>
              <a:gd name="connsiteY0" fmla="*/ 0 h 704167"/>
              <a:gd name="connsiteX1" fmla="*/ 1216650 w 1439216"/>
              <a:gd name="connsiteY1" fmla="*/ 384255 h 704167"/>
              <a:gd name="connsiteX2" fmla="*/ 948736 w 1439216"/>
              <a:gd name="connsiteY2" fmla="*/ 650319 h 704167"/>
              <a:gd name="connsiteX3" fmla="*/ 656344 w 1439216"/>
              <a:gd name="connsiteY3" fmla="*/ 690984 h 704167"/>
              <a:gd name="connsiteX4" fmla="*/ 415019 w 1439216"/>
              <a:gd name="connsiteY4" fmla="*/ 483622 h 704167"/>
              <a:gd name="connsiteX5" fmla="*/ 0 w 1439216"/>
              <a:gd name="connsiteY5" fmla="*/ 17912 h 704167"/>
              <a:gd name="connsiteX0" fmla="*/ 1439216 w 1439216"/>
              <a:gd name="connsiteY0" fmla="*/ 0 h 704168"/>
              <a:gd name="connsiteX1" fmla="*/ 1216650 w 1439216"/>
              <a:gd name="connsiteY1" fmla="*/ 384255 h 704168"/>
              <a:gd name="connsiteX2" fmla="*/ 948736 w 1439216"/>
              <a:gd name="connsiteY2" fmla="*/ 650319 h 704168"/>
              <a:gd name="connsiteX3" fmla="*/ 656344 w 1439216"/>
              <a:gd name="connsiteY3" fmla="*/ 690984 h 704168"/>
              <a:gd name="connsiteX4" fmla="*/ 345452 w 1439216"/>
              <a:gd name="connsiteY4" fmla="*/ 558236 h 704168"/>
              <a:gd name="connsiteX5" fmla="*/ 0 w 1439216"/>
              <a:gd name="connsiteY5" fmla="*/ 17912 h 704168"/>
              <a:gd name="connsiteX0" fmla="*/ 1439216 w 1439216"/>
              <a:gd name="connsiteY0" fmla="*/ 0 h 700949"/>
              <a:gd name="connsiteX1" fmla="*/ 1216650 w 1439216"/>
              <a:gd name="connsiteY1" fmla="*/ 384255 h 700949"/>
              <a:gd name="connsiteX2" fmla="*/ 951411 w 1439216"/>
              <a:gd name="connsiteY2" fmla="*/ 633739 h 700949"/>
              <a:gd name="connsiteX3" fmla="*/ 656344 w 1439216"/>
              <a:gd name="connsiteY3" fmla="*/ 690984 h 700949"/>
              <a:gd name="connsiteX4" fmla="*/ 345452 w 1439216"/>
              <a:gd name="connsiteY4" fmla="*/ 558236 h 700949"/>
              <a:gd name="connsiteX5" fmla="*/ 0 w 1439216"/>
              <a:gd name="connsiteY5" fmla="*/ 17912 h 700949"/>
              <a:gd name="connsiteX0" fmla="*/ 1439216 w 1439216"/>
              <a:gd name="connsiteY0" fmla="*/ 0 h 700950"/>
              <a:gd name="connsiteX1" fmla="*/ 1216650 w 1439216"/>
              <a:gd name="connsiteY1" fmla="*/ 384255 h 700950"/>
              <a:gd name="connsiteX2" fmla="*/ 951411 w 1439216"/>
              <a:gd name="connsiteY2" fmla="*/ 633739 h 700950"/>
              <a:gd name="connsiteX3" fmla="*/ 650993 w 1439216"/>
              <a:gd name="connsiteY3" fmla="*/ 690984 h 700950"/>
              <a:gd name="connsiteX4" fmla="*/ 345452 w 1439216"/>
              <a:gd name="connsiteY4" fmla="*/ 558236 h 700950"/>
              <a:gd name="connsiteX5" fmla="*/ 0 w 1439216"/>
              <a:gd name="connsiteY5" fmla="*/ 17912 h 700950"/>
              <a:gd name="connsiteX0" fmla="*/ 1439216 w 1439216"/>
              <a:gd name="connsiteY0" fmla="*/ 0 h 700950"/>
              <a:gd name="connsiteX1" fmla="*/ 1216650 w 1439216"/>
              <a:gd name="connsiteY1" fmla="*/ 384255 h 700950"/>
              <a:gd name="connsiteX2" fmla="*/ 951411 w 1439216"/>
              <a:gd name="connsiteY2" fmla="*/ 633739 h 700950"/>
              <a:gd name="connsiteX3" fmla="*/ 650993 w 1439216"/>
              <a:gd name="connsiteY3" fmla="*/ 690984 h 700950"/>
              <a:gd name="connsiteX4" fmla="*/ 345452 w 1439216"/>
              <a:gd name="connsiteY4" fmla="*/ 558236 h 700950"/>
              <a:gd name="connsiteX5" fmla="*/ 209505 w 1439216"/>
              <a:gd name="connsiteY5" fmla="*/ 396670 h 700950"/>
              <a:gd name="connsiteX6" fmla="*/ 0 w 1439216"/>
              <a:gd name="connsiteY6" fmla="*/ 17912 h 700950"/>
              <a:gd name="connsiteX0" fmla="*/ 1439216 w 1439216"/>
              <a:gd name="connsiteY0" fmla="*/ 0 h 700950"/>
              <a:gd name="connsiteX1" fmla="*/ 1216650 w 1439216"/>
              <a:gd name="connsiteY1" fmla="*/ 384255 h 700950"/>
              <a:gd name="connsiteX2" fmla="*/ 951411 w 1439216"/>
              <a:gd name="connsiteY2" fmla="*/ 633739 h 700950"/>
              <a:gd name="connsiteX3" fmla="*/ 650993 w 1439216"/>
              <a:gd name="connsiteY3" fmla="*/ 690984 h 700950"/>
              <a:gd name="connsiteX4" fmla="*/ 345452 w 1439216"/>
              <a:gd name="connsiteY4" fmla="*/ 558236 h 700950"/>
              <a:gd name="connsiteX5" fmla="*/ 209505 w 1439216"/>
              <a:gd name="connsiteY5" fmla="*/ 396670 h 700950"/>
              <a:gd name="connsiteX6" fmla="*/ 0 w 1439216"/>
              <a:gd name="connsiteY6" fmla="*/ 17912 h 700950"/>
              <a:gd name="connsiteX0" fmla="*/ 1439216 w 1439216"/>
              <a:gd name="connsiteY0" fmla="*/ 0 h 700950"/>
              <a:gd name="connsiteX1" fmla="*/ 1216650 w 1439216"/>
              <a:gd name="connsiteY1" fmla="*/ 384255 h 700950"/>
              <a:gd name="connsiteX2" fmla="*/ 951411 w 1439216"/>
              <a:gd name="connsiteY2" fmla="*/ 633739 h 700950"/>
              <a:gd name="connsiteX3" fmla="*/ 650993 w 1439216"/>
              <a:gd name="connsiteY3" fmla="*/ 690984 h 700950"/>
              <a:gd name="connsiteX4" fmla="*/ 345452 w 1439216"/>
              <a:gd name="connsiteY4" fmla="*/ 558236 h 700950"/>
              <a:gd name="connsiteX5" fmla="*/ 150641 w 1439216"/>
              <a:gd name="connsiteY5" fmla="*/ 293040 h 700950"/>
              <a:gd name="connsiteX6" fmla="*/ 0 w 1439216"/>
              <a:gd name="connsiteY6" fmla="*/ 17912 h 700950"/>
              <a:gd name="connsiteX0" fmla="*/ 1480519 w 1480519"/>
              <a:gd name="connsiteY0" fmla="*/ 3765 h 704715"/>
              <a:gd name="connsiteX1" fmla="*/ 1257953 w 1480519"/>
              <a:gd name="connsiteY1" fmla="*/ 388020 h 704715"/>
              <a:gd name="connsiteX2" fmla="*/ 992714 w 1480519"/>
              <a:gd name="connsiteY2" fmla="*/ 637504 h 704715"/>
              <a:gd name="connsiteX3" fmla="*/ 692296 w 1480519"/>
              <a:gd name="connsiteY3" fmla="*/ 694749 h 704715"/>
              <a:gd name="connsiteX4" fmla="*/ 386755 w 1480519"/>
              <a:gd name="connsiteY4" fmla="*/ 562001 h 704715"/>
              <a:gd name="connsiteX5" fmla="*/ 191944 w 1480519"/>
              <a:gd name="connsiteY5" fmla="*/ 296805 h 704715"/>
              <a:gd name="connsiteX6" fmla="*/ 0 w 1480519"/>
              <a:gd name="connsiteY6" fmla="*/ 0 h 704715"/>
              <a:gd name="connsiteX0" fmla="*/ 1480519 w 1480519"/>
              <a:gd name="connsiteY0" fmla="*/ 3765 h 704715"/>
              <a:gd name="connsiteX1" fmla="*/ 1257953 w 1480519"/>
              <a:gd name="connsiteY1" fmla="*/ 388020 h 704715"/>
              <a:gd name="connsiteX2" fmla="*/ 992714 w 1480519"/>
              <a:gd name="connsiteY2" fmla="*/ 637504 h 704715"/>
              <a:gd name="connsiteX3" fmla="*/ 692296 w 1480519"/>
              <a:gd name="connsiteY3" fmla="*/ 694749 h 704715"/>
              <a:gd name="connsiteX4" fmla="*/ 384067 w 1480519"/>
              <a:gd name="connsiteY4" fmla="*/ 537305 h 704715"/>
              <a:gd name="connsiteX5" fmla="*/ 191944 w 1480519"/>
              <a:gd name="connsiteY5" fmla="*/ 296805 h 704715"/>
              <a:gd name="connsiteX6" fmla="*/ 0 w 1480519"/>
              <a:gd name="connsiteY6" fmla="*/ 0 h 704715"/>
              <a:gd name="connsiteX0" fmla="*/ 1480519 w 1480519"/>
              <a:gd name="connsiteY0" fmla="*/ 3765 h 836452"/>
              <a:gd name="connsiteX1" fmla="*/ 1257953 w 1480519"/>
              <a:gd name="connsiteY1" fmla="*/ 388020 h 836452"/>
              <a:gd name="connsiteX2" fmla="*/ 992714 w 1480519"/>
              <a:gd name="connsiteY2" fmla="*/ 637504 h 836452"/>
              <a:gd name="connsiteX3" fmla="*/ 689607 w 1480519"/>
              <a:gd name="connsiteY3" fmla="*/ 833047 h 836452"/>
              <a:gd name="connsiteX4" fmla="*/ 384067 w 1480519"/>
              <a:gd name="connsiteY4" fmla="*/ 537305 h 836452"/>
              <a:gd name="connsiteX5" fmla="*/ 191944 w 1480519"/>
              <a:gd name="connsiteY5" fmla="*/ 296805 h 836452"/>
              <a:gd name="connsiteX6" fmla="*/ 0 w 1480519"/>
              <a:gd name="connsiteY6" fmla="*/ 0 h 836452"/>
              <a:gd name="connsiteX0" fmla="*/ 1480519 w 1480519"/>
              <a:gd name="connsiteY0" fmla="*/ 3765 h 837300"/>
              <a:gd name="connsiteX1" fmla="*/ 1257953 w 1480519"/>
              <a:gd name="connsiteY1" fmla="*/ 388020 h 837300"/>
              <a:gd name="connsiteX2" fmla="*/ 1006158 w 1480519"/>
              <a:gd name="connsiteY2" fmla="*/ 672079 h 837300"/>
              <a:gd name="connsiteX3" fmla="*/ 689607 w 1480519"/>
              <a:gd name="connsiteY3" fmla="*/ 833047 h 837300"/>
              <a:gd name="connsiteX4" fmla="*/ 384067 w 1480519"/>
              <a:gd name="connsiteY4" fmla="*/ 537305 h 837300"/>
              <a:gd name="connsiteX5" fmla="*/ 191944 w 1480519"/>
              <a:gd name="connsiteY5" fmla="*/ 296805 h 837300"/>
              <a:gd name="connsiteX6" fmla="*/ 0 w 1480519"/>
              <a:gd name="connsiteY6" fmla="*/ 0 h 837300"/>
              <a:gd name="connsiteX0" fmla="*/ 1480519 w 1480519"/>
              <a:gd name="connsiteY0" fmla="*/ 3765 h 837302"/>
              <a:gd name="connsiteX1" fmla="*/ 1257953 w 1480519"/>
              <a:gd name="connsiteY1" fmla="*/ 388020 h 837302"/>
              <a:gd name="connsiteX2" fmla="*/ 1006158 w 1480519"/>
              <a:gd name="connsiteY2" fmla="*/ 672079 h 837302"/>
              <a:gd name="connsiteX3" fmla="*/ 689607 w 1480519"/>
              <a:gd name="connsiteY3" fmla="*/ 833047 h 837302"/>
              <a:gd name="connsiteX4" fmla="*/ 351802 w 1480519"/>
              <a:gd name="connsiteY4" fmla="*/ 606453 h 837302"/>
              <a:gd name="connsiteX5" fmla="*/ 191944 w 1480519"/>
              <a:gd name="connsiteY5" fmla="*/ 296805 h 837302"/>
              <a:gd name="connsiteX6" fmla="*/ 0 w 1480519"/>
              <a:gd name="connsiteY6" fmla="*/ 0 h 837302"/>
              <a:gd name="connsiteX0" fmla="*/ 1480519 w 1480519"/>
              <a:gd name="connsiteY0" fmla="*/ 3765 h 837300"/>
              <a:gd name="connsiteX1" fmla="*/ 1257953 w 1480519"/>
              <a:gd name="connsiteY1" fmla="*/ 388020 h 837300"/>
              <a:gd name="connsiteX2" fmla="*/ 1006158 w 1480519"/>
              <a:gd name="connsiteY2" fmla="*/ 672079 h 837300"/>
              <a:gd name="connsiteX3" fmla="*/ 689607 w 1480519"/>
              <a:gd name="connsiteY3" fmla="*/ 833047 h 837300"/>
              <a:gd name="connsiteX4" fmla="*/ 351802 w 1480519"/>
              <a:gd name="connsiteY4" fmla="*/ 606453 h 837300"/>
              <a:gd name="connsiteX5" fmla="*/ 167745 w 1480519"/>
              <a:gd name="connsiteY5" fmla="*/ 336320 h 837300"/>
              <a:gd name="connsiteX6" fmla="*/ 0 w 1480519"/>
              <a:gd name="connsiteY6" fmla="*/ 0 h 837300"/>
              <a:gd name="connsiteX0" fmla="*/ 1480519 w 1480519"/>
              <a:gd name="connsiteY0" fmla="*/ 3765 h 837006"/>
              <a:gd name="connsiteX1" fmla="*/ 1220311 w 1480519"/>
              <a:gd name="connsiteY1" fmla="*/ 452231 h 837006"/>
              <a:gd name="connsiteX2" fmla="*/ 1006158 w 1480519"/>
              <a:gd name="connsiteY2" fmla="*/ 672079 h 837006"/>
              <a:gd name="connsiteX3" fmla="*/ 689607 w 1480519"/>
              <a:gd name="connsiteY3" fmla="*/ 833047 h 837006"/>
              <a:gd name="connsiteX4" fmla="*/ 351802 w 1480519"/>
              <a:gd name="connsiteY4" fmla="*/ 606453 h 837006"/>
              <a:gd name="connsiteX5" fmla="*/ 167745 w 1480519"/>
              <a:gd name="connsiteY5" fmla="*/ 336320 h 837006"/>
              <a:gd name="connsiteX6" fmla="*/ 0 w 1480519"/>
              <a:gd name="connsiteY6" fmla="*/ 0 h 837006"/>
              <a:gd name="connsiteX0" fmla="*/ 1480519 w 1480519"/>
              <a:gd name="connsiteY0" fmla="*/ 3765 h 839937"/>
              <a:gd name="connsiteX1" fmla="*/ 1220311 w 1480519"/>
              <a:gd name="connsiteY1" fmla="*/ 452231 h 839937"/>
              <a:gd name="connsiteX2" fmla="*/ 930872 w 1480519"/>
              <a:gd name="connsiteY2" fmla="*/ 736290 h 839937"/>
              <a:gd name="connsiteX3" fmla="*/ 689607 w 1480519"/>
              <a:gd name="connsiteY3" fmla="*/ 833047 h 839937"/>
              <a:gd name="connsiteX4" fmla="*/ 351802 w 1480519"/>
              <a:gd name="connsiteY4" fmla="*/ 606453 h 839937"/>
              <a:gd name="connsiteX5" fmla="*/ 167745 w 1480519"/>
              <a:gd name="connsiteY5" fmla="*/ 336320 h 839937"/>
              <a:gd name="connsiteX6" fmla="*/ 0 w 1480519"/>
              <a:gd name="connsiteY6" fmla="*/ 0 h 839937"/>
              <a:gd name="connsiteX0" fmla="*/ 1480519 w 1480519"/>
              <a:gd name="connsiteY0" fmla="*/ 3765 h 788341"/>
              <a:gd name="connsiteX1" fmla="*/ 1220311 w 1480519"/>
              <a:gd name="connsiteY1" fmla="*/ 452231 h 788341"/>
              <a:gd name="connsiteX2" fmla="*/ 930872 w 1480519"/>
              <a:gd name="connsiteY2" fmla="*/ 736290 h 788341"/>
              <a:gd name="connsiteX3" fmla="*/ 625075 w 1480519"/>
              <a:gd name="connsiteY3" fmla="*/ 773776 h 788341"/>
              <a:gd name="connsiteX4" fmla="*/ 351802 w 1480519"/>
              <a:gd name="connsiteY4" fmla="*/ 606453 h 788341"/>
              <a:gd name="connsiteX5" fmla="*/ 167745 w 1480519"/>
              <a:gd name="connsiteY5" fmla="*/ 336320 h 788341"/>
              <a:gd name="connsiteX6" fmla="*/ 0 w 1480519"/>
              <a:gd name="connsiteY6" fmla="*/ 0 h 788341"/>
              <a:gd name="connsiteX0" fmla="*/ 1480519 w 1480519"/>
              <a:gd name="connsiteY0" fmla="*/ 3765 h 788341"/>
              <a:gd name="connsiteX1" fmla="*/ 1220311 w 1480519"/>
              <a:gd name="connsiteY1" fmla="*/ 452231 h 788341"/>
              <a:gd name="connsiteX2" fmla="*/ 930872 w 1480519"/>
              <a:gd name="connsiteY2" fmla="*/ 736290 h 788341"/>
              <a:gd name="connsiteX3" fmla="*/ 625075 w 1480519"/>
              <a:gd name="connsiteY3" fmla="*/ 773776 h 788341"/>
              <a:gd name="connsiteX4" fmla="*/ 319536 w 1480519"/>
              <a:gd name="connsiteY4" fmla="*/ 557062 h 788341"/>
              <a:gd name="connsiteX5" fmla="*/ 167745 w 1480519"/>
              <a:gd name="connsiteY5" fmla="*/ 336320 h 788341"/>
              <a:gd name="connsiteX6" fmla="*/ 0 w 1480519"/>
              <a:gd name="connsiteY6" fmla="*/ 0 h 788341"/>
              <a:gd name="connsiteX0" fmla="*/ 1480519 w 1480519"/>
              <a:gd name="connsiteY0" fmla="*/ 3765 h 788341"/>
              <a:gd name="connsiteX1" fmla="*/ 1220311 w 1480519"/>
              <a:gd name="connsiteY1" fmla="*/ 452231 h 788341"/>
              <a:gd name="connsiteX2" fmla="*/ 930872 w 1480519"/>
              <a:gd name="connsiteY2" fmla="*/ 736290 h 788341"/>
              <a:gd name="connsiteX3" fmla="*/ 625075 w 1480519"/>
              <a:gd name="connsiteY3" fmla="*/ 773776 h 788341"/>
              <a:gd name="connsiteX4" fmla="*/ 308782 w 1480519"/>
              <a:gd name="connsiteY4" fmla="*/ 552124 h 788341"/>
              <a:gd name="connsiteX5" fmla="*/ 167745 w 1480519"/>
              <a:gd name="connsiteY5" fmla="*/ 336320 h 788341"/>
              <a:gd name="connsiteX6" fmla="*/ 0 w 1480519"/>
              <a:gd name="connsiteY6" fmla="*/ 0 h 788341"/>
              <a:gd name="connsiteX0" fmla="*/ 1480519 w 1480519"/>
              <a:gd name="connsiteY0" fmla="*/ 3765 h 788341"/>
              <a:gd name="connsiteX1" fmla="*/ 1220311 w 1480519"/>
              <a:gd name="connsiteY1" fmla="*/ 452231 h 788341"/>
              <a:gd name="connsiteX2" fmla="*/ 930872 w 1480519"/>
              <a:gd name="connsiteY2" fmla="*/ 736290 h 788341"/>
              <a:gd name="connsiteX3" fmla="*/ 625075 w 1480519"/>
              <a:gd name="connsiteY3" fmla="*/ 773776 h 788341"/>
              <a:gd name="connsiteX4" fmla="*/ 308782 w 1480519"/>
              <a:gd name="connsiteY4" fmla="*/ 552124 h 788341"/>
              <a:gd name="connsiteX5" fmla="*/ 167745 w 1480519"/>
              <a:gd name="connsiteY5" fmla="*/ 336320 h 788341"/>
              <a:gd name="connsiteX6" fmla="*/ 0 w 1480519"/>
              <a:gd name="connsiteY6" fmla="*/ 0 h 788341"/>
              <a:gd name="connsiteX0" fmla="*/ 1480519 w 1480519"/>
              <a:gd name="connsiteY0" fmla="*/ 3765 h 788341"/>
              <a:gd name="connsiteX1" fmla="*/ 1220311 w 1480519"/>
              <a:gd name="connsiteY1" fmla="*/ 452231 h 788341"/>
              <a:gd name="connsiteX2" fmla="*/ 930872 w 1480519"/>
              <a:gd name="connsiteY2" fmla="*/ 736290 h 788341"/>
              <a:gd name="connsiteX3" fmla="*/ 625075 w 1480519"/>
              <a:gd name="connsiteY3" fmla="*/ 773776 h 788341"/>
              <a:gd name="connsiteX4" fmla="*/ 308782 w 1480519"/>
              <a:gd name="connsiteY4" fmla="*/ 552124 h 788341"/>
              <a:gd name="connsiteX5" fmla="*/ 132792 w 1480519"/>
              <a:gd name="connsiteY5" fmla="*/ 262232 h 788341"/>
              <a:gd name="connsiteX6" fmla="*/ 0 w 1480519"/>
              <a:gd name="connsiteY6" fmla="*/ 0 h 788341"/>
              <a:gd name="connsiteX0" fmla="*/ 1480519 w 1480519"/>
              <a:gd name="connsiteY0" fmla="*/ 3765 h 788341"/>
              <a:gd name="connsiteX1" fmla="*/ 1220311 w 1480519"/>
              <a:gd name="connsiteY1" fmla="*/ 452231 h 788341"/>
              <a:gd name="connsiteX2" fmla="*/ 930872 w 1480519"/>
              <a:gd name="connsiteY2" fmla="*/ 736290 h 788341"/>
              <a:gd name="connsiteX3" fmla="*/ 625075 w 1480519"/>
              <a:gd name="connsiteY3" fmla="*/ 773776 h 788341"/>
              <a:gd name="connsiteX4" fmla="*/ 308782 w 1480519"/>
              <a:gd name="connsiteY4" fmla="*/ 552124 h 788341"/>
              <a:gd name="connsiteX5" fmla="*/ 127415 w 1480519"/>
              <a:gd name="connsiteY5" fmla="*/ 272111 h 788341"/>
              <a:gd name="connsiteX6" fmla="*/ 0 w 1480519"/>
              <a:gd name="connsiteY6" fmla="*/ 0 h 78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519" h="788341">
                <a:moveTo>
                  <a:pt x="1480519" y="3765"/>
                </a:moveTo>
                <a:cubicBezTo>
                  <a:pt x="1447227" y="112268"/>
                  <a:pt x="1342231" y="294751"/>
                  <a:pt x="1220311" y="452231"/>
                </a:cubicBezTo>
                <a:cubicBezTo>
                  <a:pt x="1098391" y="609711"/>
                  <a:pt x="1030078" y="682699"/>
                  <a:pt x="930872" y="736290"/>
                </a:cubicBezTo>
                <a:cubicBezTo>
                  <a:pt x="831666" y="789881"/>
                  <a:pt x="714028" y="801559"/>
                  <a:pt x="625075" y="773776"/>
                </a:cubicBezTo>
                <a:cubicBezTo>
                  <a:pt x="536122" y="745993"/>
                  <a:pt x="391725" y="635735"/>
                  <a:pt x="308782" y="552124"/>
                </a:cubicBezTo>
                <a:cubicBezTo>
                  <a:pt x="225839" y="468513"/>
                  <a:pt x="178879" y="364132"/>
                  <a:pt x="127415" y="272111"/>
                </a:cubicBezTo>
                <a:cubicBezTo>
                  <a:pt x="75951" y="180090"/>
                  <a:pt x="36701" y="60363"/>
                  <a:pt x="0" y="0"/>
                </a:cubicBezTo>
              </a:path>
            </a:pathLst>
          </a:cu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Times New Roman" pitchFamily="18" charset="0"/>
              <a:ea typeface="ＭＳ Ｐゴシック" pitchFamily="50" charset="-128"/>
            </a:endParaRPr>
          </a:p>
        </p:txBody>
      </p:sp>
      <p:grpSp>
        <p:nvGrpSpPr>
          <p:cNvPr id="3" name="グループ化 2">
            <a:extLst>
              <a:ext uri="{FF2B5EF4-FFF2-40B4-BE49-F238E27FC236}">
                <a16:creationId xmlns:a16="http://schemas.microsoft.com/office/drawing/2014/main" id="{AA340B5D-4994-4B56-AF1A-B5F2FD6196B1}"/>
              </a:ext>
            </a:extLst>
          </p:cNvPr>
          <p:cNvGrpSpPr/>
          <p:nvPr/>
        </p:nvGrpSpPr>
        <p:grpSpPr>
          <a:xfrm>
            <a:off x="1054416" y="39548"/>
            <a:ext cx="5091168" cy="7920000"/>
            <a:chOff x="1054416" y="39548"/>
            <a:chExt cx="5091168" cy="7920000"/>
          </a:xfrm>
        </p:grpSpPr>
        <p:cxnSp>
          <p:nvCxnSpPr>
            <p:cNvPr id="96" name="直線コネクタ 95">
              <a:extLst>
                <a:ext uri="{FF2B5EF4-FFF2-40B4-BE49-F238E27FC236}">
                  <a16:creationId xmlns:a16="http://schemas.microsoft.com/office/drawing/2014/main" id="{98FC3C34-76BD-4209-900C-D73133A7A2DF}"/>
                </a:ext>
              </a:extLst>
            </p:cNvPr>
            <p:cNvCxnSpPr>
              <a:cxnSpLocks/>
            </p:cNvCxnSpPr>
            <p:nvPr/>
          </p:nvCxnSpPr>
          <p:spPr bwMode="auto">
            <a:xfrm rot="1200000" flipH="1" flipV="1">
              <a:off x="1054416" y="757079"/>
              <a:ext cx="5091168" cy="5091168"/>
            </a:xfrm>
            <a:prstGeom prst="line">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9DE58C44-64A9-433B-91BC-43BD0E27A467}"/>
                </a:ext>
              </a:extLst>
            </p:cNvPr>
            <p:cNvCxnSpPr>
              <a:cxnSpLocks/>
            </p:cNvCxnSpPr>
            <p:nvPr/>
          </p:nvCxnSpPr>
          <p:spPr bwMode="auto">
            <a:xfrm>
              <a:off x="3133549" y="39548"/>
              <a:ext cx="0" cy="7920000"/>
            </a:xfrm>
            <a:prstGeom prst="line">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444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32C46DB-F915-4954-A964-48DBE0F0B4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706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ホワイトボード&#10;&#10;自動的に生成された説明">
            <a:extLst>
              <a:ext uri="{FF2B5EF4-FFF2-40B4-BE49-F238E27FC236}">
                <a16:creationId xmlns:a16="http://schemas.microsoft.com/office/drawing/2014/main" id="{4E9F419D-8406-4F2C-8B1D-5900A25795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838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0925659-C81C-4F25-B145-A2BF919E89A9}"/>
              </a:ext>
            </a:extLst>
          </p:cNvPr>
          <p:cNvSpPr txBox="1"/>
          <p:nvPr/>
        </p:nvSpPr>
        <p:spPr>
          <a:xfrm>
            <a:off x="0" y="23686"/>
            <a:ext cx="9144000" cy="3539430"/>
          </a:xfrm>
          <a:prstGeom prst="rect">
            <a:avLst/>
          </a:prstGeom>
          <a:noFill/>
        </p:spPr>
        <p:txBody>
          <a:bodyPr wrap="square">
            <a:spAutoFit/>
          </a:bodyPr>
          <a:lstStyle/>
          <a:p>
            <a:pPr algn="just"/>
            <a:r>
              <a:rPr lang="en-US" altLang="ja-JP" sz="2800" kern="100" dirty="0">
                <a:effectLst/>
                <a:latin typeface="游明朝" panose="02020400000000000000" pitchFamily="18" charset="-128"/>
                <a:ea typeface="ＭＳ ゴシック" panose="020B0609070205080204" pitchFamily="49" charset="-128"/>
                <a:cs typeface="ＭＳ ゴシック" panose="020B0609070205080204" pitchFamily="49" charset="-128"/>
              </a:rPr>
              <a:t>P67  </a:t>
            </a:r>
            <a:r>
              <a:rPr lang="ja-JP" altLang="ja-JP" sz="2800" kern="100" dirty="0">
                <a:effectLst/>
                <a:latin typeface="游明朝" panose="02020400000000000000" pitchFamily="18" charset="-128"/>
                <a:ea typeface="ＭＳ ゴシック" panose="020B0609070205080204" pitchFamily="49" charset="-128"/>
                <a:cs typeface="ＭＳ ゴシック" panose="020B0609070205080204" pitchFamily="49" charset="-128"/>
              </a:rPr>
              <a:t>キッチンでよく観察されるのだが、フランクフルトソーセージ</a:t>
            </a:r>
            <a:r>
              <a:rPr lang="en-US" altLang="ja-JP" sz="2800" kern="100" dirty="0">
                <a:effectLst/>
                <a:latin typeface="ＭＳ ゴシック" panose="020B0609070205080204" pitchFamily="49" charset="-128"/>
                <a:ea typeface="游明朝" panose="02020400000000000000" pitchFamily="18" charset="-128"/>
                <a:cs typeface="ＭＳ ゴシック" panose="020B0609070205080204" pitchFamily="49" charset="-128"/>
              </a:rPr>
              <a:t>(</a:t>
            </a:r>
            <a:r>
              <a:rPr lang="ja-JP" altLang="ja-JP" sz="2800" kern="100" dirty="0">
                <a:effectLst/>
                <a:latin typeface="游明朝" panose="02020400000000000000" pitchFamily="18" charset="-128"/>
                <a:ea typeface="ＭＳ ゴシック" panose="020B0609070205080204" pitchFamily="49" charset="-128"/>
                <a:cs typeface="ＭＳ ゴシック" panose="020B0609070205080204" pitchFamily="49" charset="-128"/>
              </a:rPr>
              <a:t>羊の腸の皮に詰めた長くて真っ直ぐなソーセージでよく</a:t>
            </a:r>
            <a:r>
              <a:rPr lang="en-US" altLang="ja-JP" sz="2800" kern="100" dirty="0">
                <a:effectLst/>
                <a:latin typeface="游明朝" panose="02020400000000000000" pitchFamily="18" charset="-128"/>
                <a:ea typeface="ＭＳ ゴシック" panose="020B0609070205080204" pitchFamily="49" charset="-128"/>
                <a:cs typeface="ＭＳ ゴシック" panose="020B0609070205080204" pitchFamily="49" charset="-128"/>
              </a:rPr>
              <a:t>`Frankfurter </a:t>
            </a:r>
            <a:r>
              <a:rPr lang="en-US" altLang="ja-JP" sz="2800" kern="100" dirty="0" err="1">
                <a:effectLst/>
                <a:latin typeface="游明朝" panose="02020400000000000000" pitchFamily="18" charset="-128"/>
                <a:ea typeface="ＭＳ ゴシック" panose="020B0609070205080204" pitchFamily="49" charset="-128"/>
                <a:cs typeface="ＭＳ ゴシック" panose="020B0609070205080204" pitchFamily="49" charset="-128"/>
              </a:rPr>
              <a:t>Rindswurst</a:t>
            </a:r>
            <a:r>
              <a:rPr lang="en-US" altLang="ja-JP" sz="2800" kern="100" dirty="0">
                <a:effectLst/>
                <a:latin typeface="游明朝" panose="02020400000000000000" pitchFamily="18" charset="-128"/>
                <a:ea typeface="ＭＳ ゴシック" panose="020B0609070205080204" pitchFamily="49" charset="-128"/>
                <a:cs typeface="ＭＳ ゴシック" panose="020B0609070205080204" pitchFamily="49" charset="-128"/>
              </a:rPr>
              <a:t>'</a:t>
            </a:r>
            <a:r>
              <a:rPr lang="ja-JP" altLang="ja-JP" sz="2800" kern="100" dirty="0">
                <a:effectLst/>
                <a:latin typeface="游明朝" panose="02020400000000000000" pitchFamily="18" charset="-128"/>
                <a:ea typeface="ＭＳ ゴシック" panose="020B0609070205080204" pitchFamily="49" charset="-128"/>
                <a:cs typeface="ＭＳ ゴシック" panose="020B0609070205080204" pitchFamily="49" charset="-128"/>
              </a:rPr>
              <a:t>と呼ばれる</a:t>
            </a:r>
            <a:r>
              <a:rPr lang="en-US" altLang="ja-JP" sz="2800" kern="100" dirty="0">
                <a:effectLst/>
                <a:latin typeface="游明朝" panose="02020400000000000000" pitchFamily="18" charset="-128"/>
                <a:ea typeface="ＭＳ ゴシック" panose="020B0609070205080204" pitchFamily="49" charset="-128"/>
                <a:cs typeface="ＭＳ ゴシック" panose="020B0609070205080204" pitchFamily="49" charset="-128"/>
              </a:rPr>
              <a:t>)</a:t>
            </a:r>
            <a:r>
              <a:rPr lang="ja-JP" altLang="ja-JP" sz="2800" kern="100" dirty="0">
                <a:effectLst/>
                <a:latin typeface="游明朝" panose="02020400000000000000" pitchFamily="18" charset="-128"/>
                <a:ea typeface="ＭＳ ゴシック" panose="020B0609070205080204" pitchFamily="49" charset="-128"/>
                <a:cs typeface="ＭＳ ゴシック" panose="020B0609070205080204" pitchFamily="49" charset="-128"/>
              </a:rPr>
              <a:t>をゆでて破れるとき、いつも縦方向に破れ、横には破れない。この理由は何か。もしドーナツ型のソーセージを作ることができたとしたら、料理をするとどこでどちらの方向に破れると思われるか。</a:t>
            </a:r>
            <a:r>
              <a:rPr lang="ja-JP" altLang="ja-JP" sz="2800" dirty="0">
                <a:effectLst/>
                <a:ea typeface="ＭＳ ゴシック" panose="020B0609070205080204" pitchFamily="49" charset="-128"/>
                <a:cs typeface="ＭＳ ゴシック" panose="020B0609070205080204" pitchFamily="49" charset="-128"/>
              </a:rPr>
              <a:t>両方の場合とも、ソーセージの皮の厚さは一様と仮定せよ。</a:t>
            </a:r>
            <a:endParaRPr lang="ja-JP" altLang="ja-JP" sz="2800" kern="100" dirty="0">
              <a:effectLst/>
              <a:latin typeface="游明朝" panose="02020400000000000000" pitchFamily="18" charset="-128"/>
              <a:ea typeface="游明朝" panose="02020400000000000000" pitchFamily="18" charset="-128"/>
              <a:cs typeface="Courier New" panose="02070309020205020404" pitchFamily="49" charset="0"/>
            </a:endParaRPr>
          </a:p>
        </p:txBody>
      </p:sp>
      <p:pic>
        <p:nvPicPr>
          <p:cNvPr id="8" name="図 7">
            <a:extLst>
              <a:ext uri="{FF2B5EF4-FFF2-40B4-BE49-F238E27FC236}">
                <a16:creationId xmlns:a16="http://schemas.microsoft.com/office/drawing/2014/main" id="{6B11EC27-B895-4B91-9676-1A8D0308D1ED}"/>
              </a:ext>
            </a:extLst>
          </p:cNvPr>
          <p:cNvPicPr>
            <a:picLocks noChangeAspect="1"/>
          </p:cNvPicPr>
          <p:nvPr/>
        </p:nvPicPr>
        <p:blipFill>
          <a:blip r:embed="rId2"/>
          <a:stretch>
            <a:fillRect/>
          </a:stretch>
        </p:blipFill>
        <p:spPr>
          <a:xfrm rot="16200000">
            <a:off x="3253350" y="992515"/>
            <a:ext cx="2863806" cy="8196044"/>
          </a:xfrm>
          <a:prstGeom prst="rect">
            <a:avLst/>
          </a:prstGeom>
        </p:spPr>
      </p:pic>
    </p:spTree>
    <p:extLst>
      <p:ext uri="{BB962C8B-B14F-4D97-AF65-F5344CB8AC3E}">
        <p14:creationId xmlns:p14="http://schemas.microsoft.com/office/powerpoint/2010/main" val="31137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32381AE-7FDB-416F-AE45-70C89EC941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693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32C46DB-F915-4954-A964-48DBE0F0B4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386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5129C64-E0E7-45E3-BF1B-87F78CEF3AFF}"/>
              </a:ext>
            </a:extLst>
          </p:cNvPr>
          <p:cNvPicPr>
            <a:picLocks noChangeAspect="1"/>
          </p:cNvPicPr>
          <p:nvPr/>
        </p:nvPicPr>
        <p:blipFill>
          <a:blip r:embed="rId2"/>
          <a:stretch>
            <a:fillRect/>
          </a:stretch>
        </p:blipFill>
        <p:spPr>
          <a:xfrm rot="5400000">
            <a:off x="1219596" y="-1188423"/>
            <a:ext cx="6652091" cy="9196715"/>
          </a:xfrm>
          <a:prstGeom prst="rect">
            <a:avLst/>
          </a:prstGeom>
        </p:spPr>
      </p:pic>
    </p:spTree>
    <p:extLst>
      <p:ext uri="{BB962C8B-B14F-4D97-AF65-F5344CB8AC3E}">
        <p14:creationId xmlns:p14="http://schemas.microsoft.com/office/powerpoint/2010/main" val="42420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四角形: 角を丸くする 1">
            <a:extLst>
              <a:ext uri="{FF2B5EF4-FFF2-40B4-BE49-F238E27FC236}">
                <a16:creationId xmlns:a16="http://schemas.microsoft.com/office/drawing/2014/main" id="{FF70156A-9E53-46C8-90F5-598463538BD7}"/>
              </a:ext>
            </a:extLst>
          </p:cNvPr>
          <p:cNvSpPr/>
          <p:nvPr/>
        </p:nvSpPr>
        <p:spPr bwMode="auto">
          <a:xfrm>
            <a:off x="5164920" y="3998710"/>
            <a:ext cx="3856662" cy="1327420"/>
          </a:xfrm>
          <a:custGeom>
            <a:avLst/>
            <a:gdLst>
              <a:gd name="connsiteX0" fmla="*/ 0 w 5040352"/>
              <a:gd name="connsiteY0" fmla="*/ 769434 h 1538868"/>
              <a:gd name="connsiteX1" fmla="*/ 769434 w 5040352"/>
              <a:gd name="connsiteY1" fmla="*/ 0 h 1538868"/>
              <a:gd name="connsiteX2" fmla="*/ 4270918 w 5040352"/>
              <a:gd name="connsiteY2" fmla="*/ 0 h 1538868"/>
              <a:gd name="connsiteX3" fmla="*/ 5040352 w 5040352"/>
              <a:gd name="connsiteY3" fmla="*/ 769434 h 1538868"/>
              <a:gd name="connsiteX4" fmla="*/ 5040352 w 5040352"/>
              <a:gd name="connsiteY4" fmla="*/ 769434 h 1538868"/>
              <a:gd name="connsiteX5" fmla="*/ 4270918 w 5040352"/>
              <a:gd name="connsiteY5" fmla="*/ 1538868 h 1538868"/>
              <a:gd name="connsiteX6" fmla="*/ 769434 w 5040352"/>
              <a:gd name="connsiteY6" fmla="*/ 1538868 h 1538868"/>
              <a:gd name="connsiteX7" fmla="*/ 0 w 5040352"/>
              <a:gd name="connsiteY7" fmla="*/ 769434 h 1538868"/>
              <a:gd name="connsiteX0" fmla="*/ 0 w 5040352"/>
              <a:gd name="connsiteY0" fmla="*/ 769434 h 1538868"/>
              <a:gd name="connsiteX1" fmla="*/ 769434 w 5040352"/>
              <a:gd name="connsiteY1" fmla="*/ 0 h 1538868"/>
              <a:gd name="connsiteX2" fmla="*/ 4270918 w 5040352"/>
              <a:gd name="connsiteY2" fmla="*/ 0 h 1538868"/>
              <a:gd name="connsiteX3" fmla="*/ 5040352 w 5040352"/>
              <a:gd name="connsiteY3" fmla="*/ 769434 h 1538868"/>
              <a:gd name="connsiteX4" fmla="*/ 5040352 w 5040352"/>
              <a:gd name="connsiteY4" fmla="*/ 769434 h 1538868"/>
              <a:gd name="connsiteX5" fmla="*/ 4270918 w 5040352"/>
              <a:gd name="connsiteY5" fmla="*/ 1538868 h 1538868"/>
              <a:gd name="connsiteX6" fmla="*/ 769434 w 5040352"/>
              <a:gd name="connsiteY6" fmla="*/ 1538868 h 1538868"/>
              <a:gd name="connsiteX7" fmla="*/ 0 w 5040352"/>
              <a:gd name="connsiteY7" fmla="*/ 769434 h 1538868"/>
              <a:gd name="connsiteX0" fmla="*/ 0 w 5040352"/>
              <a:gd name="connsiteY0" fmla="*/ 769434 h 1538868"/>
              <a:gd name="connsiteX1" fmla="*/ 769434 w 5040352"/>
              <a:gd name="connsiteY1" fmla="*/ 0 h 1538868"/>
              <a:gd name="connsiteX2" fmla="*/ 4270918 w 5040352"/>
              <a:gd name="connsiteY2" fmla="*/ 0 h 1538868"/>
              <a:gd name="connsiteX3" fmla="*/ 5040352 w 5040352"/>
              <a:gd name="connsiteY3" fmla="*/ 769434 h 1538868"/>
              <a:gd name="connsiteX4" fmla="*/ 5040352 w 5040352"/>
              <a:gd name="connsiteY4" fmla="*/ 769434 h 1538868"/>
              <a:gd name="connsiteX5" fmla="*/ 4270918 w 5040352"/>
              <a:gd name="connsiteY5" fmla="*/ 1538868 h 1538868"/>
              <a:gd name="connsiteX6" fmla="*/ 769434 w 5040352"/>
              <a:gd name="connsiteY6" fmla="*/ 1538868 h 1538868"/>
              <a:gd name="connsiteX7" fmla="*/ 0 w 5040352"/>
              <a:gd name="connsiteY7" fmla="*/ 769434 h 153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0352" h="1538868">
                <a:moveTo>
                  <a:pt x="0" y="769434"/>
                </a:moveTo>
                <a:cubicBezTo>
                  <a:pt x="0" y="344487"/>
                  <a:pt x="344487" y="0"/>
                  <a:pt x="769434" y="0"/>
                </a:cubicBezTo>
                <a:lnTo>
                  <a:pt x="4270918" y="0"/>
                </a:lnTo>
                <a:cubicBezTo>
                  <a:pt x="4695865" y="0"/>
                  <a:pt x="5040352" y="344487"/>
                  <a:pt x="5040352" y="769434"/>
                </a:cubicBezTo>
                <a:lnTo>
                  <a:pt x="5040352" y="769434"/>
                </a:lnTo>
                <a:cubicBezTo>
                  <a:pt x="5040352" y="1194381"/>
                  <a:pt x="4695865" y="1538868"/>
                  <a:pt x="4270918" y="1538868"/>
                </a:cubicBezTo>
                <a:lnTo>
                  <a:pt x="769434" y="1538868"/>
                </a:lnTo>
                <a:cubicBezTo>
                  <a:pt x="344487" y="1538868"/>
                  <a:pt x="0" y="1194381"/>
                  <a:pt x="0" y="769434"/>
                </a:cubicBezTo>
                <a:close/>
              </a:path>
            </a:pathLst>
          </a:custGeom>
          <a:solidFill>
            <a:srgbClr val="FFE3D0"/>
          </a:solidFill>
          <a:ln w="38100" cap="flat" cmpd="sng" algn="ctr">
            <a:solidFill>
              <a:srgbClr val="FF99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158" name="四角形: 角を丸くする 1">
            <a:extLst>
              <a:ext uri="{FF2B5EF4-FFF2-40B4-BE49-F238E27FC236}">
                <a16:creationId xmlns:a16="http://schemas.microsoft.com/office/drawing/2014/main" id="{D0942310-03DF-4765-86A4-8E350BB55FD0}"/>
              </a:ext>
            </a:extLst>
          </p:cNvPr>
          <p:cNvSpPr/>
          <p:nvPr/>
        </p:nvSpPr>
        <p:spPr bwMode="auto">
          <a:xfrm>
            <a:off x="5208068" y="954227"/>
            <a:ext cx="3856662" cy="1327420"/>
          </a:xfrm>
          <a:custGeom>
            <a:avLst/>
            <a:gdLst>
              <a:gd name="connsiteX0" fmla="*/ 0 w 5040352"/>
              <a:gd name="connsiteY0" fmla="*/ 769434 h 1538868"/>
              <a:gd name="connsiteX1" fmla="*/ 769434 w 5040352"/>
              <a:gd name="connsiteY1" fmla="*/ 0 h 1538868"/>
              <a:gd name="connsiteX2" fmla="*/ 4270918 w 5040352"/>
              <a:gd name="connsiteY2" fmla="*/ 0 h 1538868"/>
              <a:gd name="connsiteX3" fmla="*/ 5040352 w 5040352"/>
              <a:gd name="connsiteY3" fmla="*/ 769434 h 1538868"/>
              <a:gd name="connsiteX4" fmla="*/ 5040352 w 5040352"/>
              <a:gd name="connsiteY4" fmla="*/ 769434 h 1538868"/>
              <a:gd name="connsiteX5" fmla="*/ 4270918 w 5040352"/>
              <a:gd name="connsiteY5" fmla="*/ 1538868 h 1538868"/>
              <a:gd name="connsiteX6" fmla="*/ 769434 w 5040352"/>
              <a:gd name="connsiteY6" fmla="*/ 1538868 h 1538868"/>
              <a:gd name="connsiteX7" fmla="*/ 0 w 5040352"/>
              <a:gd name="connsiteY7" fmla="*/ 769434 h 1538868"/>
              <a:gd name="connsiteX0" fmla="*/ 0 w 5040352"/>
              <a:gd name="connsiteY0" fmla="*/ 769434 h 1538868"/>
              <a:gd name="connsiteX1" fmla="*/ 769434 w 5040352"/>
              <a:gd name="connsiteY1" fmla="*/ 0 h 1538868"/>
              <a:gd name="connsiteX2" fmla="*/ 4270918 w 5040352"/>
              <a:gd name="connsiteY2" fmla="*/ 0 h 1538868"/>
              <a:gd name="connsiteX3" fmla="*/ 5040352 w 5040352"/>
              <a:gd name="connsiteY3" fmla="*/ 769434 h 1538868"/>
              <a:gd name="connsiteX4" fmla="*/ 5040352 w 5040352"/>
              <a:gd name="connsiteY4" fmla="*/ 769434 h 1538868"/>
              <a:gd name="connsiteX5" fmla="*/ 4270918 w 5040352"/>
              <a:gd name="connsiteY5" fmla="*/ 1538868 h 1538868"/>
              <a:gd name="connsiteX6" fmla="*/ 769434 w 5040352"/>
              <a:gd name="connsiteY6" fmla="*/ 1538868 h 1538868"/>
              <a:gd name="connsiteX7" fmla="*/ 0 w 5040352"/>
              <a:gd name="connsiteY7" fmla="*/ 769434 h 1538868"/>
              <a:gd name="connsiteX0" fmla="*/ 0 w 5040352"/>
              <a:gd name="connsiteY0" fmla="*/ 769434 h 1538868"/>
              <a:gd name="connsiteX1" fmla="*/ 769434 w 5040352"/>
              <a:gd name="connsiteY1" fmla="*/ 0 h 1538868"/>
              <a:gd name="connsiteX2" fmla="*/ 4270918 w 5040352"/>
              <a:gd name="connsiteY2" fmla="*/ 0 h 1538868"/>
              <a:gd name="connsiteX3" fmla="*/ 5040352 w 5040352"/>
              <a:gd name="connsiteY3" fmla="*/ 769434 h 1538868"/>
              <a:gd name="connsiteX4" fmla="*/ 5040352 w 5040352"/>
              <a:gd name="connsiteY4" fmla="*/ 769434 h 1538868"/>
              <a:gd name="connsiteX5" fmla="*/ 4270918 w 5040352"/>
              <a:gd name="connsiteY5" fmla="*/ 1538868 h 1538868"/>
              <a:gd name="connsiteX6" fmla="*/ 769434 w 5040352"/>
              <a:gd name="connsiteY6" fmla="*/ 1538868 h 1538868"/>
              <a:gd name="connsiteX7" fmla="*/ 0 w 5040352"/>
              <a:gd name="connsiteY7" fmla="*/ 769434 h 153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0352" h="1538868">
                <a:moveTo>
                  <a:pt x="0" y="769434"/>
                </a:moveTo>
                <a:cubicBezTo>
                  <a:pt x="0" y="344487"/>
                  <a:pt x="344487" y="0"/>
                  <a:pt x="769434" y="0"/>
                </a:cubicBezTo>
                <a:lnTo>
                  <a:pt x="4270918" y="0"/>
                </a:lnTo>
                <a:cubicBezTo>
                  <a:pt x="4695865" y="0"/>
                  <a:pt x="5040352" y="344487"/>
                  <a:pt x="5040352" y="769434"/>
                </a:cubicBezTo>
                <a:lnTo>
                  <a:pt x="5040352" y="769434"/>
                </a:lnTo>
                <a:cubicBezTo>
                  <a:pt x="5040352" y="1194381"/>
                  <a:pt x="4695865" y="1538868"/>
                  <a:pt x="4270918" y="1538868"/>
                </a:cubicBezTo>
                <a:lnTo>
                  <a:pt x="769434" y="1538868"/>
                </a:lnTo>
                <a:cubicBezTo>
                  <a:pt x="344487" y="1538868"/>
                  <a:pt x="0" y="1194381"/>
                  <a:pt x="0" y="769434"/>
                </a:cubicBezTo>
                <a:close/>
              </a:path>
            </a:pathLst>
          </a:custGeom>
          <a:solidFill>
            <a:srgbClr val="FFE3D0"/>
          </a:solidFill>
          <a:ln w="38100" cap="flat" cmpd="sng" algn="ctr">
            <a:solidFill>
              <a:srgbClr val="FF99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2" name="四角形: 角を丸くする 1">
            <a:extLst>
              <a:ext uri="{FF2B5EF4-FFF2-40B4-BE49-F238E27FC236}">
                <a16:creationId xmlns:a16="http://schemas.microsoft.com/office/drawing/2014/main" id="{78BD3F47-E0C2-45BC-8383-07F979C6F376}"/>
              </a:ext>
            </a:extLst>
          </p:cNvPr>
          <p:cNvSpPr/>
          <p:nvPr/>
        </p:nvSpPr>
        <p:spPr bwMode="auto">
          <a:xfrm>
            <a:off x="5176581" y="950185"/>
            <a:ext cx="3861537" cy="941527"/>
          </a:xfrm>
          <a:custGeom>
            <a:avLst/>
            <a:gdLst>
              <a:gd name="connsiteX0" fmla="*/ 0 w 5040352"/>
              <a:gd name="connsiteY0" fmla="*/ 769434 h 1538868"/>
              <a:gd name="connsiteX1" fmla="*/ 769434 w 5040352"/>
              <a:gd name="connsiteY1" fmla="*/ 0 h 1538868"/>
              <a:gd name="connsiteX2" fmla="*/ 4270918 w 5040352"/>
              <a:gd name="connsiteY2" fmla="*/ 0 h 1538868"/>
              <a:gd name="connsiteX3" fmla="*/ 5040352 w 5040352"/>
              <a:gd name="connsiteY3" fmla="*/ 769434 h 1538868"/>
              <a:gd name="connsiteX4" fmla="*/ 5040352 w 5040352"/>
              <a:gd name="connsiteY4" fmla="*/ 769434 h 1538868"/>
              <a:gd name="connsiteX5" fmla="*/ 4270918 w 5040352"/>
              <a:gd name="connsiteY5" fmla="*/ 1538868 h 1538868"/>
              <a:gd name="connsiteX6" fmla="*/ 769434 w 5040352"/>
              <a:gd name="connsiteY6" fmla="*/ 1538868 h 1538868"/>
              <a:gd name="connsiteX7" fmla="*/ 0 w 5040352"/>
              <a:gd name="connsiteY7" fmla="*/ 769434 h 1538868"/>
              <a:gd name="connsiteX0" fmla="*/ 0 w 5040352"/>
              <a:gd name="connsiteY0" fmla="*/ 769434 h 1538868"/>
              <a:gd name="connsiteX1" fmla="*/ 769434 w 5040352"/>
              <a:gd name="connsiteY1" fmla="*/ 0 h 1538868"/>
              <a:gd name="connsiteX2" fmla="*/ 4270918 w 5040352"/>
              <a:gd name="connsiteY2" fmla="*/ 0 h 1538868"/>
              <a:gd name="connsiteX3" fmla="*/ 5040352 w 5040352"/>
              <a:gd name="connsiteY3" fmla="*/ 769434 h 1538868"/>
              <a:gd name="connsiteX4" fmla="*/ 5040352 w 5040352"/>
              <a:gd name="connsiteY4" fmla="*/ 769434 h 1538868"/>
              <a:gd name="connsiteX5" fmla="*/ 4270918 w 5040352"/>
              <a:gd name="connsiteY5" fmla="*/ 1538868 h 1538868"/>
              <a:gd name="connsiteX6" fmla="*/ 769434 w 5040352"/>
              <a:gd name="connsiteY6" fmla="*/ 1538868 h 1538868"/>
              <a:gd name="connsiteX7" fmla="*/ 0 w 5040352"/>
              <a:gd name="connsiteY7" fmla="*/ 769434 h 1538868"/>
              <a:gd name="connsiteX0" fmla="*/ 0 w 5040352"/>
              <a:gd name="connsiteY0" fmla="*/ 769434 h 1538868"/>
              <a:gd name="connsiteX1" fmla="*/ 769434 w 5040352"/>
              <a:gd name="connsiteY1" fmla="*/ 0 h 1538868"/>
              <a:gd name="connsiteX2" fmla="*/ 4270918 w 5040352"/>
              <a:gd name="connsiteY2" fmla="*/ 0 h 1538868"/>
              <a:gd name="connsiteX3" fmla="*/ 5040352 w 5040352"/>
              <a:gd name="connsiteY3" fmla="*/ 769434 h 1538868"/>
              <a:gd name="connsiteX4" fmla="*/ 5040352 w 5040352"/>
              <a:gd name="connsiteY4" fmla="*/ 769434 h 1538868"/>
              <a:gd name="connsiteX5" fmla="*/ 4270918 w 5040352"/>
              <a:gd name="connsiteY5" fmla="*/ 1538868 h 1538868"/>
              <a:gd name="connsiteX6" fmla="*/ 769434 w 5040352"/>
              <a:gd name="connsiteY6" fmla="*/ 1538868 h 1538868"/>
              <a:gd name="connsiteX7" fmla="*/ 0 w 5040352"/>
              <a:gd name="connsiteY7" fmla="*/ 769434 h 1538868"/>
              <a:gd name="connsiteX0" fmla="*/ 0 w 5040352"/>
              <a:gd name="connsiteY0" fmla="*/ 769434 h 1538868"/>
              <a:gd name="connsiteX1" fmla="*/ 769434 w 5040352"/>
              <a:gd name="connsiteY1" fmla="*/ 0 h 1538868"/>
              <a:gd name="connsiteX2" fmla="*/ 4270918 w 5040352"/>
              <a:gd name="connsiteY2" fmla="*/ 0 h 1538868"/>
              <a:gd name="connsiteX3" fmla="*/ 5040352 w 5040352"/>
              <a:gd name="connsiteY3" fmla="*/ 769434 h 1538868"/>
              <a:gd name="connsiteX4" fmla="*/ 5040352 w 5040352"/>
              <a:gd name="connsiteY4" fmla="*/ 769434 h 1538868"/>
              <a:gd name="connsiteX5" fmla="*/ 4336701 w 5040352"/>
              <a:gd name="connsiteY5" fmla="*/ 1402715 h 1538868"/>
              <a:gd name="connsiteX6" fmla="*/ 769434 w 5040352"/>
              <a:gd name="connsiteY6" fmla="*/ 1538868 h 1538868"/>
              <a:gd name="connsiteX7" fmla="*/ 0 w 5040352"/>
              <a:gd name="connsiteY7" fmla="*/ 769434 h 1538868"/>
              <a:gd name="connsiteX0" fmla="*/ 0 w 5040352"/>
              <a:gd name="connsiteY0" fmla="*/ 769434 h 1538868"/>
              <a:gd name="connsiteX1" fmla="*/ 769434 w 5040352"/>
              <a:gd name="connsiteY1" fmla="*/ 0 h 1538868"/>
              <a:gd name="connsiteX2" fmla="*/ 4270918 w 5040352"/>
              <a:gd name="connsiteY2" fmla="*/ 0 h 1538868"/>
              <a:gd name="connsiteX3" fmla="*/ 5040352 w 5040352"/>
              <a:gd name="connsiteY3" fmla="*/ 769434 h 1538868"/>
              <a:gd name="connsiteX4" fmla="*/ 5040352 w 5040352"/>
              <a:gd name="connsiteY4" fmla="*/ 769434 h 1538868"/>
              <a:gd name="connsiteX5" fmla="*/ 4292846 w 5040352"/>
              <a:gd name="connsiteY5" fmla="*/ 1042879 h 1538868"/>
              <a:gd name="connsiteX6" fmla="*/ 769434 w 5040352"/>
              <a:gd name="connsiteY6" fmla="*/ 1538868 h 1538868"/>
              <a:gd name="connsiteX7" fmla="*/ 0 w 5040352"/>
              <a:gd name="connsiteY7" fmla="*/ 769434 h 1538868"/>
              <a:gd name="connsiteX0" fmla="*/ 1252 w 5041604"/>
              <a:gd name="connsiteY0" fmla="*/ 769434 h 1091505"/>
              <a:gd name="connsiteX1" fmla="*/ 770686 w 5041604"/>
              <a:gd name="connsiteY1" fmla="*/ 0 h 1091505"/>
              <a:gd name="connsiteX2" fmla="*/ 4272170 w 5041604"/>
              <a:gd name="connsiteY2" fmla="*/ 0 h 1091505"/>
              <a:gd name="connsiteX3" fmla="*/ 5041604 w 5041604"/>
              <a:gd name="connsiteY3" fmla="*/ 769434 h 1091505"/>
              <a:gd name="connsiteX4" fmla="*/ 5041604 w 5041604"/>
              <a:gd name="connsiteY4" fmla="*/ 769434 h 1091505"/>
              <a:gd name="connsiteX5" fmla="*/ 4294098 w 5041604"/>
              <a:gd name="connsiteY5" fmla="*/ 1042879 h 1091505"/>
              <a:gd name="connsiteX6" fmla="*/ 924179 w 5041604"/>
              <a:gd name="connsiteY6" fmla="*/ 1091505 h 1091505"/>
              <a:gd name="connsiteX7" fmla="*/ 1252 w 5041604"/>
              <a:gd name="connsiteY7" fmla="*/ 769434 h 1091505"/>
              <a:gd name="connsiteX0" fmla="*/ 1252 w 5041604"/>
              <a:gd name="connsiteY0" fmla="*/ 769434 h 1091505"/>
              <a:gd name="connsiteX1" fmla="*/ 770686 w 5041604"/>
              <a:gd name="connsiteY1" fmla="*/ 0 h 1091505"/>
              <a:gd name="connsiteX2" fmla="*/ 4272170 w 5041604"/>
              <a:gd name="connsiteY2" fmla="*/ 0 h 1091505"/>
              <a:gd name="connsiteX3" fmla="*/ 5041604 w 5041604"/>
              <a:gd name="connsiteY3" fmla="*/ 769434 h 1091505"/>
              <a:gd name="connsiteX4" fmla="*/ 5041604 w 5041604"/>
              <a:gd name="connsiteY4" fmla="*/ 769434 h 1091505"/>
              <a:gd name="connsiteX5" fmla="*/ 4414699 w 5041604"/>
              <a:gd name="connsiteY5" fmla="*/ 1033153 h 1091505"/>
              <a:gd name="connsiteX6" fmla="*/ 924179 w 5041604"/>
              <a:gd name="connsiteY6" fmla="*/ 1091505 h 1091505"/>
              <a:gd name="connsiteX7" fmla="*/ 1252 w 5041604"/>
              <a:gd name="connsiteY7" fmla="*/ 769434 h 1091505"/>
              <a:gd name="connsiteX0" fmla="*/ 1252 w 5041604"/>
              <a:gd name="connsiteY0" fmla="*/ 769434 h 1091505"/>
              <a:gd name="connsiteX1" fmla="*/ 770686 w 5041604"/>
              <a:gd name="connsiteY1" fmla="*/ 0 h 1091505"/>
              <a:gd name="connsiteX2" fmla="*/ 4272170 w 5041604"/>
              <a:gd name="connsiteY2" fmla="*/ 0 h 1091505"/>
              <a:gd name="connsiteX3" fmla="*/ 5041604 w 5041604"/>
              <a:gd name="connsiteY3" fmla="*/ 769434 h 1091505"/>
              <a:gd name="connsiteX4" fmla="*/ 5041604 w 5041604"/>
              <a:gd name="connsiteY4" fmla="*/ 769434 h 1091505"/>
              <a:gd name="connsiteX5" fmla="*/ 4414699 w 5041604"/>
              <a:gd name="connsiteY5" fmla="*/ 1033153 h 1091505"/>
              <a:gd name="connsiteX6" fmla="*/ 924179 w 5041604"/>
              <a:gd name="connsiteY6" fmla="*/ 1091505 h 1091505"/>
              <a:gd name="connsiteX7" fmla="*/ 1252 w 5041604"/>
              <a:gd name="connsiteY7" fmla="*/ 769434 h 1091505"/>
              <a:gd name="connsiteX0" fmla="*/ 1252 w 5041604"/>
              <a:gd name="connsiteY0" fmla="*/ 769434 h 1091505"/>
              <a:gd name="connsiteX1" fmla="*/ 770686 w 5041604"/>
              <a:gd name="connsiteY1" fmla="*/ 0 h 1091505"/>
              <a:gd name="connsiteX2" fmla="*/ 4272170 w 5041604"/>
              <a:gd name="connsiteY2" fmla="*/ 0 h 1091505"/>
              <a:gd name="connsiteX3" fmla="*/ 5041604 w 5041604"/>
              <a:gd name="connsiteY3" fmla="*/ 769434 h 1091505"/>
              <a:gd name="connsiteX4" fmla="*/ 5041604 w 5041604"/>
              <a:gd name="connsiteY4" fmla="*/ 769434 h 1091505"/>
              <a:gd name="connsiteX5" fmla="*/ 4414699 w 5041604"/>
              <a:gd name="connsiteY5" fmla="*/ 1033153 h 1091505"/>
              <a:gd name="connsiteX6" fmla="*/ 924179 w 5041604"/>
              <a:gd name="connsiteY6" fmla="*/ 1091505 h 1091505"/>
              <a:gd name="connsiteX7" fmla="*/ 1252 w 5041604"/>
              <a:gd name="connsiteY7" fmla="*/ 769434 h 1091505"/>
              <a:gd name="connsiteX0" fmla="*/ 1252 w 5041604"/>
              <a:gd name="connsiteY0" fmla="*/ 769434 h 1091505"/>
              <a:gd name="connsiteX1" fmla="*/ 770686 w 5041604"/>
              <a:gd name="connsiteY1" fmla="*/ 0 h 1091505"/>
              <a:gd name="connsiteX2" fmla="*/ 4272170 w 5041604"/>
              <a:gd name="connsiteY2" fmla="*/ 0 h 1091505"/>
              <a:gd name="connsiteX3" fmla="*/ 5041604 w 5041604"/>
              <a:gd name="connsiteY3" fmla="*/ 769434 h 1091505"/>
              <a:gd name="connsiteX4" fmla="*/ 5041604 w 5041604"/>
              <a:gd name="connsiteY4" fmla="*/ 769434 h 1091505"/>
              <a:gd name="connsiteX5" fmla="*/ 4414699 w 5041604"/>
              <a:gd name="connsiteY5" fmla="*/ 1033153 h 1091505"/>
              <a:gd name="connsiteX6" fmla="*/ 924179 w 5041604"/>
              <a:gd name="connsiteY6" fmla="*/ 1091505 h 1091505"/>
              <a:gd name="connsiteX7" fmla="*/ 1252 w 5041604"/>
              <a:gd name="connsiteY7" fmla="*/ 769434 h 1091505"/>
              <a:gd name="connsiteX0" fmla="*/ 1252 w 5041604"/>
              <a:gd name="connsiteY0" fmla="*/ 769434 h 1091505"/>
              <a:gd name="connsiteX1" fmla="*/ 770686 w 5041604"/>
              <a:gd name="connsiteY1" fmla="*/ 0 h 1091505"/>
              <a:gd name="connsiteX2" fmla="*/ 4272170 w 5041604"/>
              <a:gd name="connsiteY2" fmla="*/ 0 h 1091505"/>
              <a:gd name="connsiteX3" fmla="*/ 5041604 w 5041604"/>
              <a:gd name="connsiteY3" fmla="*/ 769434 h 1091505"/>
              <a:gd name="connsiteX4" fmla="*/ 5041604 w 5041604"/>
              <a:gd name="connsiteY4" fmla="*/ 769434 h 1091505"/>
              <a:gd name="connsiteX5" fmla="*/ 4414699 w 5041604"/>
              <a:gd name="connsiteY5" fmla="*/ 1033153 h 1091505"/>
              <a:gd name="connsiteX6" fmla="*/ 924179 w 5041604"/>
              <a:gd name="connsiteY6" fmla="*/ 1091505 h 1091505"/>
              <a:gd name="connsiteX7" fmla="*/ 1252 w 5041604"/>
              <a:gd name="connsiteY7" fmla="*/ 769434 h 1091505"/>
              <a:gd name="connsiteX0" fmla="*/ 1252 w 5041604"/>
              <a:gd name="connsiteY0" fmla="*/ 769434 h 1091505"/>
              <a:gd name="connsiteX1" fmla="*/ 770686 w 5041604"/>
              <a:gd name="connsiteY1" fmla="*/ 0 h 1091505"/>
              <a:gd name="connsiteX2" fmla="*/ 4272170 w 5041604"/>
              <a:gd name="connsiteY2" fmla="*/ 0 h 1091505"/>
              <a:gd name="connsiteX3" fmla="*/ 5041604 w 5041604"/>
              <a:gd name="connsiteY3" fmla="*/ 769434 h 1091505"/>
              <a:gd name="connsiteX4" fmla="*/ 5041604 w 5041604"/>
              <a:gd name="connsiteY4" fmla="*/ 769434 h 1091505"/>
              <a:gd name="connsiteX5" fmla="*/ 4107714 w 5041604"/>
              <a:gd name="connsiteY5" fmla="*/ 1042878 h 1091505"/>
              <a:gd name="connsiteX6" fmla="*/ 924179 w 5041604"/>
              <a:gd name="connsiteY6" fmla="*/ 1091505 h 1091505"/>
              <a:gd name="connsiteX7" fmla="*/ 1252 w 5041604"/>
              <a:gd name="connsiteY7" fmla="*/ 769434 h 1091505"/>
              <a:gd name="connsiteX0" fmla="*/ 1252 w 5041604"/>
              <a:gd name="connsiteY0" fmla="*/ 769434 h 1091505"/>
              <a:gd name="connsiteX1" fmla="*/ 770686 w 5041604"/>
              <a:gd name="connsiteY1" fmla="*/ 0 h 1091505"/>
              <a:gd name="connsiteX2" fmla="*/ 4272170 w 5041604"/>
              <a:gd name="connsiteY2" fmla="*/ 0 h 1091505"/>
              <a:gd name="connsiteX3" fmla="*/ 5041604 w 5041604"/>
              <a:gd name="connsiteY3" fmla="*/ 769434 h 1091505"/>
              <a:gd name="connsiteX4" fmla="*/ 5041604 w 5041604"/>
              <a:gd name="connsiteY4" fmla="*/ 769434 h 1091505"/>
              <a:gd name="connsiteX5" fmla="*/ 3811692 w 5041604"/>
              <a:gd name="connsiteY5" fmla="*/ 1062329 h 1091505"/>
              <a:gd name="connsiteX6" fmla="*/ 924179 w 5041604"/>
              <a:gd name="connsiteY6" fmla="*/ 1091505 h 1091505"/>
              <a:gd name="connsiteX7" fmla="*/ 1252 w 5041604"/>
              <a:gd name="connsiteY7" fmla="*/ 769434 h 1091505"/>
              <a:gd name="connsiteX0" fmla="*/ 1252 w 5041604"/>
              <a:gd name="connsiteY0" fmla="*/ 769434 h 1091505"/>
              <a:gd name="connsiteX1" fmla="*/ 770686 w 5041604"/>
              <a:gd name="connsiteY1" fmla="*/ 0 h 1091505"/>
              <a:gd name="connsiteX2" fmla="*/ 4272170 w 5041604"/>
              <a:gd name="connsiteY2" fmla="*/ 0 h 1091505"/>
              <a:gd name="connsiteX3" fmla="*/ 5041604 w 5041604"/>
              <a:gd name="connsiteY3" fmla="*/ 769434 h 1091505"/>
              <a:gd name="connsiteX4" fmla="*/ 5041604 w 5041604"/>
              <a:gd name="connsiteY4" fmla="*/ 769434 h 1091505"/>
              <a:gd name="connsiteX5" fmla="*/ 3811692 w 5041604"/>
              <a:gd name="connsiteY5" fmla="*/ 1062329 h 1091505"/>
              <a:gd name="connsiteX6" fmla="*/ 924179 w 5041604"/>
              <a:gd name="connsiteY6" fmla="*/ 1091505 h 1091505"/>
              <a:gd name="connsiteX7" fmla="*/ 1252 w 5041604"/>
              <a:gd name="connsiteY7" fmla="*/ 769434 h 1091505"/>
              <a:gd name="connsiteX0" fmla="*/ 1252 w 5041604"/>
              <a:gd name="connsiteY0" fmla="*/ 769434 h 1091505"/>
              <a:gd name="connsiteX1" fmla="*/ 770686 w 5041604"/>
              <a:gd name="connsiteY1" fmla="*/ 0 h 1091505"/>
              <a:gd name="connsiteX2" fmla="*/ 4272170 w 5041604"/>
              <a:gd name="connsiteY2" fmla="*/ 0 h 1091505"/>
              <a:gd name="connsiteX3" fmla="*/ 5041604 w 5041604"/>
              <a:gd name="connsiteY3" fmla="*/ 769434 h 1091505"/>
              <a:gd name="connsiteX4" fmla="*/ 5041604 w 5041604"/>
              <a:gd name="connsiteY4" fmla="*/ 769434 h 1091505"/>
              <a:gd name="connsiteX5" fmla="*/ 3811692 w 5041604"/>
              <a:gd name="connsiteY5" fmla="*/ 1062329 h 1091505"/>
              <a:gd name="connsiteX6" fmla="*/ 924179 w 5041604"/>
              <a:gd name="connsiteY6" fmla="*/ 1091505 h 1091505"/>
              <a:gd name="connsiteX7" fmla="*/ 1252 w 5041604"/>
              <a:gd name="connsiteY7" fmla="*/ 769434 h 1091505"/>
              <a:gd name="connsiteX0" fmla="*/ 1252 w 5085459"/>
              <a:gd name="connsiteY0" fmla="*/ 769434 h 1091505"/>
              <a:gd name="connsiteX1" fmla="*/ 770686 w 5085459"/>
              <a:gd name="connsiteY1" fmla="*/ 0 h 1091505"/>
              <a:gd name="connsiteX2" fmla="*/ 4272170 w 5085459"/>
              <a:gd name="connsiteY2" fmla="*/ 0 h 1091505"/>
              <a:gd name="connsiteX3" fmla="*/ 5041604 w 5085459"/>
              <a:gd name="connsiteY3" fmla="*/ 769434 h 1091505"/>
              <a:gd name="connsiteX4" fmla="*/ 5085459 w 5085459"/>
              <a:gd name="connsiteY4" fmla="*/ 730533 h 1091505"/>
              <a:gd name="connsiteX5" fmla="*/ 3811692 w 5085459"/>
              <a:gd name="connsiteY5" fmla="*/ 1062329 h 1091505"/>
              <a:gd name="connsiteX6" fmla="*/ 924179 w 5085459"/>
              <a:gd name="connsiteY6" fmla="*/ 1091505 h 1091505"/>
              <a:gd name="connsiteX7" fmla="*/ 1252 w 5085459"/>
              <a:gd name="connsiteY7" fmla="*/ 769434 h 1091505"/>
              <a:gd name="connsiteX0" fmla="*/ 1252 w 5085459"/>
              <a:gd name="connsiteY0" fmla="*/ 769434 h 1091505"/>
              <a:gd name="connsiteX1" fmla="*/ 770686 w 5085459"/>
              <a:gd name="connsiteY1" fmla="*/ 0 h 1091505"/>
              <a:gd name="connsiteX2" fmla="*/ 4272170 w 5085459"/>
              <a:gd name="connsiteY2" fmla="*/ 0 h 1091505"/>
              <a:gd name="connsiteX3" fmla="*/ 5041604 w 5085459"/>
              <a:gd name="connsiteY3" fmla="*/ 769434 h 1091505"/>
              <a:gd name="connsiteX4" fmla="*/ 5085459 w 5085459"/>
              <a:gd name="connsiteY4" fmla="*/ 730533 h 1091505"/>
              <a:gd name="connsiteX5" fmla="*/ 3811692 w 5085459"/>
              <a:gd name="connsiteY5" fmla="*/ 1062329 h 1091505"/>
              <a:gd name="connsiteX6" fmla="*/ 924179 w 5085459"/>
              <a:gd name="connsiteY6" fmla="*/ 1091505 h 1091505"/>
              <a:gd name="connsiteX7" fmla="*/ 1252 w 5085459"/>
              <a:gd name="connsiteY7" fmla="*/ 769434 h 1091505"/>
              <a:gd name="connsiteX0" fmla="*/ 1252 w 5085459"/>
              <a:gd name="connsiteY0" fmla="*/ 769434 h 1091505"/>
              <a:gd name="connsiteX1" fmla="*/ 770686 w 5085459"/>
              <a:gd name="connsiteY1" fmla="*/ 0 h 1091505"/>
              <a:gd name="connsiteX2" fmla="*/ 4272170 w 5085459"/>
              <a:gd name="connsiteY2" fmla="*/ 0 h 1091505"/>
              <a:gd name="connsiteX3" fmla="*/ 5041604 w 5085459"/>
              <a:gd name="connsiteY3" fmla="*/ 769434 h 1091505"/>
              <a:gd name="connsiteX4" fmla="*/ 5085459 w 5085459"/>
              <a:gd name="connsiteY4" fmla="*/ 730533 h 1091505"/>
              <a:gd name="connsiteX5" fmla="*/ 3811692 w 5085459"/>
              <a:gd name="connsiteY5" fmla="*/ 1062329 h 1091505"/>
              <a:gd name="connsiteX6" fmla="*/ 924179 w 5085459"/>
              <a:gd name="connsiteY6" fmla="*/ 1091505 h 1091505"/>
              <a:gd name="connsiteX7" fmla="*/ 1252 w 5085459"/>
              <a:gd name="connsiteY7" fmla="*/ 769434 h 1091505"/>
              <a:gd name="connsiteX0" fmla="*/ 1252 w 5085459"/>
              <a:gd name="connsiteY0" fmla="*/ 769434 h 1091505"/>
              <a:gd name="connsiteX1" fmla="*/ 770686 w 5085459"/>
              <a:gd name="connsiteY1" fmla="*/ 0 h 1091505"/>
              <a:gd name="connsiteX2" fmla="*/ 4272170 w 5085459"/>
              <a:gd name="connsiteY2" fmla="*/ 0 h 1091505"/>
              <a:gd name="connsiteX3" fmla="*/ 5041604 w 5085459"/>
              <a:gd name="connsiteY3" fmla="*/ 769434 h 1091505"/>
              <a:gd name="connsiteX4" fmla="*/ 5085459 w 5085459"/>
              <a:gd name="connsiteY4" fmla="*/ 730533 h 1091505"/>
              <a:gd name="connsiteX5" fmla="*/ 4129641 w 5085459"/>
              <a:gd name="connsiteY5" fmla="*/ 1081780 h 1091505"/>
              <a:gd name="connsiteX6" fmla="*/ 924179 w 5085459"/>
              <a:gd name="connsiteY6" fmla="*/ 1091505 h 1091505"/>
              <a:gd name="connsiteX7" fmla="*/ 1252 w 5085459"/>
              <a:gd name="connsiteY7" fmla="*/ 769434 h 1091505"/>
              <a:gd name="connsiteX0" fmla="*/ 1252 w 5085459"/>
              <a:gd name="connsiteY0" fmla="*/ 769434 h 1091505"/>
              <a:gd name="connsiteX1" fmla="*/ 770686 w 5085459"/>
              <a:gd name="connsiteY1" fmla="*/ 0 h 1091505"/>
              <a:gd name="connsiteX2" fmla="*/ 4272170 w 5085459"/>
              <a:gd name="connsiteY2" fmla="*/ 0 h 1091505"/>
              <a:gd name="connsiteX3" fmla="*/ 5041604 w 5085459"/>
              <a:gd name="connsiteY3" fmla="*/ 769434 h 1091505"/>
              <a:gd name="connsiteX4" fmla="*/ 5085459 w 5085459"/>
              <a:gd name="connsiteY4" fmla="*/ 730533 h 1091505"/>
              <a:gd name="connsiteX5" fmla="*/ 4162532 w 5085459"/>
              <a:gd name="connsiteY5" fmla="*/ 1052604 h 1091505"/>
              <a:gd name="connsiteX6" fmla="*/ 924179 w 5085459"/>
              <a:gd name="connsiteY6" fmla="*/ 1091505 h 1091505"/>
              <a:gd name="connsiteX7" fmla="*/ 1252 w 5085459"/>
              <a:gd name="connsiteY7" fmla="*/ 769434 h 1091505"/>
              <a:gd name="connsiteX0" fmla="*/ 1252 w 5041604"/>
              <a:gd name="connsiteY0" fmla="*/ 769434 h 1091505"/>
              <a:gd name="connsiteX1" fmla="*/ 770686 w 5041604"/>
              <a:gd name="connsiteY1" fmla="*/ 0 h 1091505"/>
              <a:gd name="connsiteX2" fmla="*/ 4272170 w 5041604"/>
              <a:gd name="connsiteY2" fmla="*/ 0 h 1091505"/>
              <a:gd name="connsiteX3" fmla="*/ 5041604 w 5041604"/>
              <a:gd name="connsiteY3" fmla="*/ 769434 h 1091505"/>
              <a:gd name="connsiteX4" fmla="*/ 4679800 w 5041604"/>
              <a:gd name="connsiteY4" fmla="*/ 370698 h 1091505"/>
              <a:gd name="connsiteX5" fmla="*/ 4162532 w 5041604"/>
              <a:gd name="connsiteY5" fmla="*/ 1052604 h 1091505"/>
              <a:gd name="connsiteX6" fmla="*/ 924179 w 5041604"/>
              <a:gd name="connsiteY6" fmla="*/ 1091505 h 1091505"/>
              <a:gd name="connsiteX7" fmla="*/ 1252 w 5041604"/>
              <a:gd name="connsiteY7" fmla="*/ 769434 h 1091505"/>
              <a:gd name="connsiteX0" fmla="*/ 1252 w 5041604"/>
              <a:gd name="connsiteY0" fmla="*/ 769434 h 1091505"/>
              <a:gd name="connsiteX1" fmla="*/ 770686 w 5041604"/>
              <a:gd name="connsiteY1" fmla="*/ 0 h 1091505"/>
              <a:gd name="connsiteX2" fmla="*/ 4272170 w 5041604"/>
              <a:gd name="connsiteY2" fmla="*/ 0 h 1091505"/>
              <a:gd name="connsiteX3" fmla="*/ 5041604 w 5041604"/>
              <a:gd name="connsiteY3" fmla="*/ 769434 h 1091505"/>
              <a:gd name="connsiteX4" fmla="*/ 5041604 w 5041604"/>
              <a:gd name="connsiteY4" fmla="*/ 798610 h 1091505"/>
              <a:gd name="connsiteX5" fmla="*/ 4162532 w 5041604"/>
              <a:gd name="connsiteY5" fmla="*/ 1052604 h 1091505"/>
              <a:gd name="connsiteX6" fmla="*/ 924179 w 5041604"/>
              <a:gd name="connsiteY6" fmla="*/ 1091505 h 1091505"/>
              <a:gd name="connsiteX7" fmla="*/ 1252 w 5041604"/>
              <a:gd name="connsiteY7" fmla="*/ 769434 h 1091505"/>
              <a:gd name="connsiteX0" fmla="*/ 1252 w 5041604"/>
              <a:gd name="connsiteY0" fmla="*/ 769434 h 1091505"/>
              <a:gd name="connsiteX1" fmla="*/ 770686 w 5041604"/>
              <a:gd name="connsiteY1" fmla="*/ 0 h 1091505"/>
              <a:gd name="connsiteX2" fmla="*/ 4272170 w 5041604"/>
              <a:gd name="connsiteY2" fmla="*/ 0 h 1091505"/>
              <a:gd name="connsiteX3" fmla="*/ 5041604 w 5041604"/>
              <a:gd name="connsiteY3" fmla="*/ 769434 h 1091505"/>
              <a:gd name="connsiteX4" fmla="*/ 5041604 w 5041604"/>
              <a:gd name="connsiteY4" fmla="*/ 798610 h 1091505"/>
              <a:gd name="connsiteX5" fmla="*/ 4162532 w 5041604"/>
              <a:gd name="connsiteY5" fmla="*/ 1052604 h 1091505"/>
              <a:gd name="connsiteX6" fmla="*/ 924179 w 5041604"/>
              <a:gd name="connsiteY6" fmla="*/ 1091505 h 1091505"/>
              <a:gd name="connsiteX7" fmla="*/ 1252 w 5041604"/>
              <a:gd name="connsiteY7" fmla="*/ 769434 h 1091505"/>
              <a:gd name="connsiteX0" fmla="*/ 1252 w 5041604"/>
              <a:gd name="connsiteY0" fmla="*/ 769434 h 1091505"/>
              <a:gd name="connsiteX1" fmla="*/ 770686 w 5041604"/>
              <a:gd name="connsiteY1" fmla="*/ 0 h 1091505"/>
              <a:gd name="connsiteX2" fmla="*/ 4272170 w 5041604"/>
              <a:gd name="connsiteY2" fmla="*/ 0 h 1091505"/>
              <a:gd name="connsiteX3" fmla="*/ 5041604 w 5041604"/>
              <a:gd name="connsiteY3" fmla="*/ 769434 h 1091505"/>
              <a:gd name="connsiteX4" fmla="*/ 5041604 w 5041604"/>
              <a:gd name="connsiteY4" fmla="*/ 798610 h 1091505"/>
              <a:gd name="connsiteX5" fmla="*/ 4162532 w 5041604"/>
              <a:gd name="connsiteY5" fmla="*/ 1052604 h 1091505"/>
              <a:gd name="connsiteX6" fmla="*/ 924179 w 5041604"/>
              <a:gd name="connsiteY6" fmla="*/ 1091505 h 1091505"/>
              <a:gd name="connsiteX7" fmla="*/ 1252 w 5041604"/>
              <a:gd name="connsiteY7" fmla="*/ 769434 h 1091505"/>
              <a:gd name="connsiteX0" fmla="*/ 5675 w 5046027"/>
              <a:gd name="connsiteY0" fmla="*/ 769434 h 1091505"/>
              <a:gd name="connsiteX1" fmla="*/ 775109 w 5046027"/>
              <a:gd name="connsiteY1" fmla="*/ 0 h 1091505"/>
              <a:gd name="connsiteX2" fmla="*/ 4276593 w 5046027"/>
              <a:gd name="connsiteY2" fmla="*/ 0 h 1091505"/>
              <a:gd name="connsiteX3" fmla="*/ 5046027 w 5046027"/>
              <a:gd name="connsiteY3" fmla="*/ 769434 h 1091505"/>
              <a:gd name="connsiteX4" fmla="*/ 5046027 w 5046027"/>
              <a:gd name="connsiteY4" fmla="*/ 798610 h 1091505"/>
              <a:gd name="connsiteX5" fmla="*/ 4166955 w 5046027"/>
              <a:gd name="connsiteY5" fmla="*/ 1052604 h 1091505"/>
              <a:gd name="connsiteX6" fmla="*/ 928602 w 5046027"/>
              <a:gd name="connsiteY6" fmla="*/ 1091505 h 1091505"/>
              <a:gd name="connsiteX7" fmla="*/ 5675 w 5046027"/>
              <a:gd name="connsiteY7" fmla="*/ 769434 h 1091505"/>
              <a:gd name="connsiteX0" fmla="*/ 6372 w 5046724"/>
              <a:gd name="connsiteY0" fmla="*/ 769434 h 1091505"/>
              <a:gd name="connsiteX1" fmla="*/ 775806 w 5046724"/>
              <a:gd name="connsiteY1" fmla="*/ 0 h 1091505"/>
              <a:gd name="connsiteX2" fmla="*/ 4277290 w 5046724"/>
              <a:gd name="connsiteY2" fmla="*/ 0 h 1091505"/>
              <a:gd name="connsiteX3" fmla="*/ 5046724 w 5046724"/>
              <a:gd name="connsiteY3" fmla="*/ 769434 h 1091505"/>
              <a:gd name="connsiteX4" fmla="*/ 5046724 w 5046724"/>
              <a:gd name="connsiteY4" fmla="*/ 798610 h 1091505"/>
              <a:gd name="connsiteX5" fmla="*/ 4167652 w 5046724"/>
              <a:gd name="connsiteY5" fmla="*/ 1052604 h 1091505"/>
              <a:gd name="connsiteX6" fmla="*/ 929299 w 5046724"/>
              <a:gd name="connsiteY6" fmla="*/ 1091505 h 1091505"/>
              <a:gd name="connsiteX7" fmla="*/ 6372 w 5046724"/>
              <a:gd name="connsiteY7" fmla="*/ 769434 h 1091505"/>
              <a:gd name="connsiteX0" fmla="*/ 6372 w 5046724"/>
              <a:gd name="connsiteY0" fmla="*/ 769434 h 1091505"/>
              <a:gd name="connsiteX1" fmla="*/ 775806 w 5046724"/>
              <a:gd name="connsiteY1" fmla="*/ 0 h 1091505"/>
              <a:gd name="connsiteX2" fmla="*/ 4277290 w 5046724"/>
              <a:gd name="connsiteY2" fmla="*/ 0 h 1091505"/>
              <a:gd name="connsiteX3" fmla="*/ 5046724 w 5046724"/>
              <a:gd name="connsiteY3" fmla="*/ 769434 h 1091505"/>
              <a:gd name="connsiteX4" fmla="*/ 5046724 w 5046724"/>
              <a:gd name="connsiteY4" fmla="*/ 798610 h 1091505"/>
              <a:gd name="connsiteX5" fmla="*/ 4167652 w 5046724"/>
              <a:gd name="connsiteY5" fmla="*/ 1052604 h 1091505"/>
              <a:gd name="connsiteX6" fmla="*/ 929299 w 5046724"/>
              <a:gd name="connsiteY6" fmla="*/ 1091505 h 1091505"/>
              <a:gd name="connsiteX7" fmla="*/ 6372 w 5046724"/>
              <a:gd name="connsiteY7" fmla="*/ 769434 h 1091505"/>
              <a:gd name="connsiteX0" fmla="*/ 6372 w 5046724"/>
              <a:gd name="connsiteY0" fmla="*/ 769434 h 1091505"/>
              <a:gd name="connsiteX1" fmla="*/ 775806 w 5046724"/>
              <a:gd name="connsiteY1" fmla="*/ 0 h 1091505"/>
              <a:gd name="connsiteX2" fmla="*/ 4277290 w 5046724"/>
              <a:gd name="connsiteY2" fmla="*/ 0 h 1091505"/>
              <a:gd name="connsiteX3" fmla="*/ 5046724 w 5046724"/>
              <a:gd name="connsiteY3" fmla="*/ 769434 h 1091505"/>
              <a:gd name="connsiteX4" fmla="*/ 5046724 w 5046724"/>
              <a:gd name="connsiteY4" fmla="*/ 798610 h 1091505"/>
              <a:gd name="connsiteX5" fmla="*/ 4167652 w 5046724"/>
              <a:gd name="connsiteY5" fmla="*/ 1052604 h 1091505"/>
              <a:gd name="connsiteX6" fmla="*/ 929299 w 5046724"/>
              <a:gd name="connsiteY6" fmla="*/ 1091505 h 1091505"/>
              <a:gd name="connsiteX7" fmla="*/ 6372 w 5046724"/>
              <a:gd name="connsiteY7" fmla="*/ 769434 h 10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6724" h="1091505">
                <a:moveTo>
                  <a:pt x="6372" y="769434"/>
                </a:moveTo>
                <a:cubicBezTo>
                  <a:pt x="79464" y="470812"/>
                  <a:pt x="350859" y="0"/>
                  <a:pt x="775806" y="0"/>
                </a:cubicBezTo>
                <a:lnTo>
                  <a:pt x="4277290" y="0"/>
                </a:lnTo>
                <a:cubicBezTo>
                  <a:pt x="4702237" y="0"/>
                  <a:pt x="5046724" y="344487"/>
                  <a:pt x="5046724" y="769434"/>
                </a:cubicBezTo>
                <a:lnTo>
                  <a:pt x="5046724" y="798610"/>
                </a:lnTo>
                <a:cubicBezTo>
                  <a:pt x="5013833" y="990150"/>
                  <a:pt x="4746091" y="1062329"/>
                  <a:pt x="4167652" y="1052604"/>
                </a:cubicBezTo>
                <a:lnTo>
                  <a:pt x="929299" y="1091505"/>
                </a:lnTo>
                <a:cubicBezTo>
                  <a:pt x="504352" y="1091505"/>
                  <a:pt x="-66720" y="1068056"/>
                  <a:pt x="6372" y="769434"/>
                </a:cubicBezTo>
                <a:close/>
              </a:path>
            </a:pathLst>
          </a:custGeom>
          <a:solidFill>
            <a:srgbClr val="FFCEBC"/>
          </a:solidFill>
          <a:ln w="9525" cap="flat" cmpd="sng" algn="ctr">
            <a:solidFill>
              <a:srgbClr val="FF99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126" name="Rectangle 29">
            <a:extLst>
              <a:ext uri="{FF2B5EF4-FFF2-40B4-BE49-F238E27FC236}">
                <a16:creationId xmlns:a16="http://schemas.microsoft.com/office/drawing/2014/main" id="{9A516F23-8357-4768-9EB6-674387A3119E}"/>
              </a:ext>
            </a:extLst>
          </p:cNvPr>
          <p:cNvSpPr>
            <a:spLocks noChangeArrowheads="1"/>
          </p:cNvSpPr>
          <p:nvPr/>
        </p:nvSpPr>
        <p:spPr bwMode="auto">
          <a:xfrm>
            <a:off x="7400" y="629406"/>
            <a:ext cx="4853317" cy="1114355"/>
          </a:xfrm>
          <a:prstGeom prst="rect">
            <a:avLst/>
          </a:prstGeom>
          <a:solidFill>
            <a:srgbClr val="FFFFCC"/>
          </a:solidFill>
          <a:ln>
            <a:solidFill>
              <a:srgbClr val="FFC000"/>
            </a:solid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sp>
        <p:nvSpPr>
          <p:cNvPr id="125" name="四角形: 角を丸くする 1">
            <a:extLst>
              <a:ext uri="{FF2B5EF4-FFF2-40B4-BE49-F238E27FC236}">
                <a16:creationId xmlns:a16="http://schemas.microsoft.com/office/drawing/2014/main" id="{3F4C6C7F-E629-4634-905D-462241EFBFF5}"/>
              </a:ext>
            </a:extLst>
          </p:cNvPr>
          <p:cNvSpPr/>
          <p:nvPr/>
        </p:nvSpPr>
        <p:spPr bwMode="auto">
          <a:xfrm>
            <a:off x="6866354" y="4016240"/>
            <a:ext cx="2178778" cy="1325011"/>
          </a:xfrm>
          <a:custGeom>
            <a:avLst/>
            <a:gdLst>
              <a:gd name="connsiteX0" fmla="*/ 0 w 5040352"/>
              <a:gd name="connsiteY0" fmla="*/ 769434 h 1538868"/>
              <a:gd name="connsiteX1" fmla="*/ 769434 w 5040352"/>
              <a:gd name="connsiteY1" fmla="*/ 0 h 1538868"/>
              <a:gd name="connsiteX2" fmla="*/ 4270918 w 5040352"/>
              <a:gd name="connsiteY2" fmla="*/ 0 h 1538868"/>
              <a:gd name="connsiteX3" fmla="*/ 5040352 w 5040352"/>
              <a:gd name="connsiteY3" fmla="*/ 769434 h 1538868"/>
              <a:gd name="connsiteX4" fmla="*/ 5040352 w 5040352"/>
              <a:gd name="connsiteY4" fmla="*/ 769434 h 1538868"/>
              <a:gd name="connsiteX5" fmla="*/ 4270918 w 5040352"/>
              <a:gd name="connsiteY5" fmla="*/ 1538868 h 1538868"/>
              <a:gd name="connsiteX6" fmla="*/ 769434 w 5040352"/>
              <a:gd name="connsiteY6" fmla="*/ 1538868 h 1538868"/>
              <a:gd name="connsiteX7" fmla="*/ 0 w 5040352"/>
              <a:gd name="connsiteY7" fmla="*/ 769434 h 1538868"/>
              <a:gd name="connsiteX0" fmla="*/ 0 w 5040352"/>
              <a:gd name="connsiteY0" fmla="*/ 769434 h 1538868"/>
              <a:gd name="connsiteX1" fmla="*/ 769434 w 5040352"/>
              <a:gd name="connsiteY1" fmla="*/ 0 h 1538868"/>
              <a:gd name="connsiteX2" fmla="*/ 4270918 w 5040352"/>
              <a:gd name="connsiteY2" fmla="*/ 0 h 1538868"/>
              <a:gd name="connsiteX3" fmla="*/ 5040352 w 5040352"/>
              <a:gd name="connsiteY3" fmla="*/ 769434 h 1538868"/>
              <a:gd name="connsiteX4" fmla="*/ 5040352 w 5040352"/>
              <a:gd name="connsiteY4" fmla="*/ 769434 h 1538868"/>
              <a:gd name="connsiteX5" fmla="*/ 4270918 w 5040352"/>
              <a:gd name="connsiteY5" fmla="*/ 1538868 h 1538868"/>
              <a:gd name="connsiteX6" fmla="*/ 769434 w 5040352"/>
              <a:gd name="connsiteY6" fmla="*/ 1538868 h 1538868"/>
              <a:gd name="connsiteX7" fmla="*/ 0 w 5040352"/>
              <a:gd name="connsiteY7" fmla="*/ 769434 h 1538868"/>
              <a:gd name="connsiteX0" fmla="*/ 0 w 5040352"/>
              <a:gd name="connsiteY0" fmla="*/ 769434 h 1538868"/>
              <a:gd name="connsiteX1" fmla="*/ 769434 w 5040352"/>
              <a:gd name="connsiteY1" fmla="*/ 0 h 1538868"/>
              <a:gd name="connsiteX2" fmla="*/ 4270918 w 5040352"/>
              <a:gd name="connsiteY2" fmla="*/ 0 h 1538868"/>
              <a:gd name="connsiteX3" fmla="*/ 5040352 w 5040352"/>
              <a:gd name="connsiteY3" fmla="*/ 769434 h 1538868"/>
              <a:gd name="connsiteX4" fmla="*/ 5040352 w 5040352"/>
              <a:gd name="connsiteY4" fmla="*/ 769434 h 1538868"/>
              <a:gd name="connsiteX5" fmla="*/ 4270918 w 5040352"/>
              <a:gd name="connsiteY5" fmla="*/ 1538868 h 1538868"/>
              <a:gd name="connsiteX6" fmla="*/ 769434 w 5040352"/>
              <a:gd name="connsiteY6" fmla="*/ 1538868 h 1538868"/>
              <a:gd name="connsiteX7" fmla="*/ 0 w 5040352"/>
              <a:gd name="connsiteY7" fmla="*/ 769434 h 1538868"/>
              <a:gd name="connsiteX0" fmla="*/ 110995 w 5151347"/>
              <a:gd name="connsiteY0" fmla="*/ 779177 h 1548611"/>
              <a:gd name="connsiteX1" fmla="*/ 3227564 w 5151347"/>
              <a:gd name="connsiteY1" fmla="*/ 0 h 1548611"/>
              <a:gd name="connsiteX2" fmla="*/ 4381913 w 5151347"/>
              <a:gd name="connsiteY2" fmla="*/ 9743 h 1548611"/>
              <a:gd name="connsiteX3" fmla="*/ 5151347 w 5151347"/>
              <a:gd name="connsiteY3" fmla="*/ 779177 h 1548611"/>
              <a:gd name="connsiteX4" fmla="*/ 5151347 w 5151347"/>
              <a:gd name="connsiteY4" fmla="*/ 779177 h 1548611"/>
              <a:gd name="connsiteX5" fmla="*/ 4381913 w 5151347"/>
              <a:gd name="connsiteY5" fmla="*/ 1548611 h 1548611"/>
              <a:gd name="connsiteX6" fmla="*/ 880429 w 5151347"/>
              <a:gd name="connsiteY6" fmla="*/ 1548611 h 1548611"/>
              <a:gd name="connsiteX7" fmla="*/ 110995 w 5151347"/>
              <a:gd name="connsiteY7" fmla="*/ 779177 h 1548611"/>
              <a:gd name="connsiteX0" fmla="*/ 34 w 5040386"/>
              <a:gd name="connsiteY0" fmla="*/ 779177 h 1558354"/>
              <a:gd name="connsiteX1" fmla="*/ 3116603 w 5040386"/>
              <a:gd name="connsiteY1" fmla="*/ 0 h 1558354"/>
              <a:gd name="connsiteX2" fmla="*/ 4270952 w 5040386"/>
              <a:gd name="connsiteY2" fmla="*/ 9743 h 1558354"/>
              <a:gd name="connsiteX3" fmla="*/ 5040386 w 5040386"/>
              <a:gd name="connsiteY3" fmla="*/ 779177 h 1558354"/>
              <a:gd name="connsiteX4" fmla="*/ 5040386 w 5040386"/>
              <a:gd name="connsiteY4" fmla="*/ 779177 h 1558354"/>
              <a:gd name="connsiteX5" fmla="*/ 4270952 w 5040386"/>
              <a:gd name="connsiteY5" fmla="*/ 1548611 h 1558354"/>
              <a:gd name="connsiteX6" fmla="*/ 3050796 w 5040386"/>
              <a:gd name="connsiteY6" fmla="*/ 1558354 h 1558354"/>
              <a:gd name="connsiteX7" fmla="*/ 34 w 5040386"/>
              <a:gd name="connsiteY7" fmla="*/ 779177 h 1558354"/>
              <a:gd name="connsiteX0" fmla="*/ 200 w 2846968"/>
              <a:gd name="connsiteY0" fmla="*/ 769435 h 1558354"/>
              <a:gd name="connsiteX1" fmla="*/ 923185 w 2846968"/>
              <a:gd name="connsiteY1" fmla="*/ 0 h 1558354"/>
              <a:gd name="connsiteX2" fmla="*/ 2077534 w 2846968"/>
              <a:gd name="connsiteY2" fmla="*/ 9743 h 1558354"/>
              <a:gd name="connsiteX3" fmla="*/ 2846968 w 2846968"/>
              <a:gd name="connsiteY3" fmla="*/ 779177 h 1558354"/>
              <a:gd name="connsiteX4" fmla="*/ 2846968 w 2846968"/>
              <a:gd name="connsiteY4" fmla="*/ 779177 h 1558354"/>
              <a:gd name="connsiteX5" fmla="*/ 2077534 w 2846968"/>
              <a:gd name="connsiteY5" fmla="*/ 1548611 h 1558354"/>
              <a:gd name="connsiteX6" fmla="*/ 857378 w 2846968"/>
              <a:gd name="connsiteY6" fmla="*/ 1558354 h 1558354"/>
              <a:gd name="connsiteX7" fmla="*/ 200 w 2846968"/>
              <a:gd name="connsiteY7" fmla="*/ 769435 h 1558354"/>
              <a:gd name="connsiteX0" fmla="*/ 16229 w 2862997"/>
              <a:gd name="connsiteY0" fmla="*/ 769435 h 1548611"/>
              <a:gd name="connsiteX1" fmla="*/ 939214 w 2862997"/>
              <a:gd name="connsiteY1" fmla="*/ 0 h 1548611"/>
              <a:gd name="connsiteX2" fmla="*/ 2093563 w 2862997"/>
              <a:gd name="connsiteY2" fmla="*/ 9743 h 1548611"/>
              <a:gd name="connsiteX3" fmla="*/ 2862997 w 2862997"/>
              <a:gd name="connsiteY3" fmla="*/ 779177 h 1548611"/>
              <a:gd name="connsiteX4" fmla="*/ 2862997 w 2862997"/>
              <a:gd name="connsiteY4" fmla="*/ 779177 h 1548611"/>
              <a:gd name="connsiteX5" fmla="*/ 2093563 w 2862997"/>
              <a:gd name="connsiteY5" fmla="*/ 1548611 h 1548611"/>
              <a:gd name="connsiteX6" fmla="*/ 522433 w 2862997"/>
              <a:gd name="connsiteY6" fmla="*/ 1548611 h 1548611"/>
              <a:gd name="connsiteX7" fmla="*/ 16229 w 2862997"/>
              <a:gd name="connsiteY7" fmla="*/ 769435 h 1548611"/>
              <a:gd name="connsiteX0" fmla="*/ 684 w 2847452"/>
              <a:gd name="connsiteY0" fmla="*/ 759692 h 1538868"/>
              <a:gd name="connsiteX1" fmla="*/ 463016 w 2847452"/>
              <a:gd name="connsiteY1" fmla="*/ 58458 h 1538868"/>
              <a:gd name="connsiteX2" fmla="*/ 2078018 w 2847452"/>
              <a:gd name="connsiteY2" fmla="*/ 0 h 1538868"/>
              <a:gd name="connsiteX3" fmla="*/ 2847452 w 2847452"/>
              <a:gd name="connsiteY3" fmla="*/ 769434 h 1538868"/>
              <a:gd name="connsiteX4" fmla="*/ 2847452 w 2847452"/>
              <a:gd name="connsiteY4" fmla="*/ 769434 h 1538868"/>
              <a:gd name="connsiteX5" fmla="*/ 2078018 w 2847452"/>
              <a:gd name="connsiteY5" fmla="*/ 1538868 h 1538868"/>
              <a:gd name="connsiteX6" fmla="*/ 506888 w 2847452"/>
              <a:gd name="connsiteY6" fmla="*/ 1538868 h 1538868"/>
              <a:gd name="connsiteX7" fmla="*/ 684 w 2847452"/>
              <a:gd name="connsiteY7" fmla="*/ 759692 h 1538868"/>
              <a:gd name="connsiteX0" fmla="*/ 145 w 2846913"/>
              <a:gd name="connsiteY0" fmla="*/ 759692 h 1538868"/>
              <a:gd name="connsiteX1" fmla="*/ 484413 w 2846913"/>
              <a:gd name="connsiteY1" fmla="*/ 9743 h 1538868"/>
              <a:gd name="connsiteX2" fmla="*/ 2077479 w 2846913"/>
              <a:gd name="connsiteY2" fmla="*/ 0 h 1538868"/>
              <a:gd name="connsiteX3" fmla="*/ 2846913 w 2846913"/>
              <a:gd name="connsiteY3" fmla="*/ 769434 h 1538868"/>
              <a:gd name="connsiteX4" fmla="*/ 2846913 w 2846913"/>
              <a:gd name="connsiteY4" fmla="*/ 769434 h 1538868"/>
              <a:gd name="connsiteX5" fmla="*/ 2077479 w 2846913"/>
              <a:gd name="connsiteY5" fmla="*/ 1538868 h 1538868"/>
              <a:gd name="connsiteX6" fmla="*/ 506349 w 2846913"/>
              <a:gd name="connsiteY6" fmla="*/ 1538868 h 1538868"/>
              <a:gd name="connsiteX7" fmla="*/ 145 w 2846913"/>
              <a:gd name="connsiteY7" fmla="*/ 759692 h 1538868"/>
              <a:gd name="connsiteX0" fmla="*/ 1807 w 2848575"/>
              <a:gd name="connsiteY0" fmla="*/ 759692 h 1538868"/>
              <a:gd name="connsiteX1" fmla="*/ 442203 w 2848575"/>
              <a:gd name="connsiteY1" fmla="*/ 0 h 1538868"/>
              <a:gd name="connsiteX2" fmla="*/ 2079141 w 2848575"/>
              <a:gd name="connsiteY2" fmla="*/ 0 h 1538868"/>
              <a:gd name="connsiteX3" fmla="*/ 2848575 w 2848575"/>
              <a:gd name="connsiteY3" fmla="*/ 769434 h 1538868"/>
              <a:gd name="connsiteX4" fmla="*/ 2848575 w 2848575"/>
              <a:gd name="connsiteY4" fmla="*/ 769434 h 1538868"/>
              <a:gd name="connsiteX5" fmla="*/ 2079141 w 2848575"/>
              <a:gd name="connsiteY5" fmla="*/ 1538868 h 1538868"/>
              <a:gd name="connsiteX6" fmla="*/ 508011 w 2848575"/>
              <a:gd name="connsiteY6" fmla="*/ 1538868 h 1538868"/>
              <a:gd name="connsiteX7" fmla="*/ 1807 w 2848575"/>
              <a:gd name="connsiteY7" fmla="*/ 759692 h 153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8575" h="1538868">
                <a:moveTo>
                  <a:pt x="1807" y="759692"/>
                </a:moveTo>
                <a:cubicBezTo>
                  <a:pt x="-9161" y="503214"/>
                  <a:pt x="17256" y="0"/>
                  <a:pt x="442203" y="0"/>
                </a:cubicBezTo>
                <a:lnTo>
                  <a:pt x="2079141" y="0"/>
                </a:lnTo>
                <a:cubicBezTo>
                  <a:pt x="2504088" y="0"/>
                  <a:pt x="2848575" y="344487"/>
                  <a:pt x="2848575" y="769434"/>
                </a:cubicBezTo>
                <a:lnTo>
                  <a:pt x="2848575" y="769434"/>
                </a:lnTo>
                <a:cubicBezTo>
                  <a:pt x="2848575" y="1194381"/>
                  <a:pt x="2504088" y="1538868"/>
                  <a:pt x="2079141" y="1538868"/>
                </a:cubicBezTo>
                <a:lnTo>
                  <a:pt x="508011" y="1538868"/>
                </a:lnTo>
                <a:cubicBezTo>
                  <a:pt x="83064" y="1538868"/>
                  <a:pt x="12775" y="1016170"/>
                  <a:pt x="1807" y="759692"/>
                </a:cubicBezTo>
                <a:close/>
              </a:path>
            </a:pathLst>
          </a:custGeom>
          <a:solidFill>
            <a:srgbClr val="FFCEBC"/>
          </a:solidFill>
          <a:ln w="9525" cap="flat" cmpd="sng" algn="ctr">
            <a:solidFill>
              <a:srgbClr val="FF99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dirty="0">
              <a:ln>
                <a:noFill/>
              </a:ln>
              <a:solidFill>
                <a:schemeClr val="tx1"/>
              </a:solidFill>
              <a:effectLst/>
              <a:latin typeface="Times New Roman" pitchFamily="18" charset="0"/>
              <a:ea typeface="ＭＳ Ｐゴシック" pitchFamily="50" charset="-128"/>
            </a:endParaRPr>
          </a:p>
        </p:txBody>
      </p:sp>
      <p:grpSp>
        <p:nvGrpSpPr>
          <p:cNvPr id="122" name="グループ化 121">
            <a:extLst>
              <a:ext uri="{FF2B5EF4-FFF2-40B4-BE49-F238E27FC236}">
                <a16:creationId xmlns:a16="http://schemas.microsoft.com/office/drawing/2014/main" id="{F027006D-5CC5-4E1D-8CD6-DA5F6E6503C1}"/>
              </a:ext>
            </a:extLst>
          </p:cNvPr>
          <p:cNvGrpSpPr/>
          <p:nvPr/>
        </p:nvGrpSpPr>
        <p:grpSpPr>
          <a:xfrm>
            <a:off x="6846226" y="4034310"/>
            <a:ext cx="614456" cy="1276744"/>
            <a:chOff x="6846226" y="4034310"/>
            <a:chExt cx="614456" cy="1276744"/>
          </a:xfrm>
        </p:grpSpPr>
        <p:sp>
          <p:nvSpPr>
            <p:cNvPr id="69" name="円弧 68">
              <a:extLst>
                <a:ext uri="{FF2B5EF4-FFF2-40B4-BE49-F238E27FC236}">
                  <a16:creationId xmlns:a16="http://schemas.microsoft.com/office/drawing/2014/main" id="{106002BF-F5B8-47CD-ACE0-1A5CD0E13E82}"/>
                </a:ext>
              </a:extLst>
            </p:cNvPr>
            <p:cNvSpPr/>
            <p:nvPr/>
          </p:nvSpPr>
          <p:spPr bwMode="auto">
            <a:xfrm flipH="1">
              <a:off x="6846226" y="4037430"/>
              <a:ext cx="583946" cy="1273624"/>
            </a:xfrm>
            <a:prstGeom prst="arc">
              <a:avLst>
                <a:gd name="adj1" fmla="val 16200000"/>
                <a:gd name="adj2" fmla="val 5463656"/>
              </a:avLst>
            </a:prstGeom>
            <a:noFill/>
            <a:ln w="285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70" name="円弧 69">
              <a:extLst>
                <a:ext uri="{FF2B5EF4-FFF2-40B4-BE49-F238E27FC236}">
                  <a16:creationId xmlns:a16="http://schemas.microsoft.com/office/drawing/2014/main" id="{BED79C8D-1686-4790-8A8C-9BE5D4EFD48A}"/>
                </a:ext>
              </a:extLst>
            </p:cNvPr>
            <p:cNvSpPr/>
            <p:nvPr/>
          </p:nvSpPr>
          <p:spPr bwMode="auto">
            <a:xfrm>
              <a:off x="6876736" y="4034310"/>
              <a:ext cx="583946" cy="1273624"/>
            </a:xfrm>
            <a:prstGeom prst="arc">
              <a:avLst>
                <a:gd name="adj1" fmla="val 16200000"/>
                <a:gd name="adj2" fmla="val 5463656"/>
              </a:avLst>
            </a:prstGeom>
            <a:noFill/>
            <a:ln w="28575" cap="flat" cmpd="sng" algn="ctr">
              <a:solidFill>
                <a:srgbClr val="FF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8" name="Rectangle 3">
            <a:extLst>
              <a:ext uri="{FF2B5EF4-FFF2-40B4-BE49-F238E27FC236}">
                <a16:creationId xmlns:a16="http://schemas.microsoft.com/office/drawing/2014/main" id="{DED22450-6074-49F0-AE42-8633A9F87F3E}"/>
              </a:ext>
            </a:extLst>
          </p:cNvPr>
          <p:cNvSpPr>
            <a:spLocks noChangeArrowheads="1"/>
          </p:cNvSpPr>
          <p:nvPr/>
        </p:nvSpPr>
        <p:spPr bwMode="auto">
          <a:xfrm>
            <a:off x="47508" y="648150"/>
            <a:ext cx="5129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t>圧力による力＝圧力差</a:t>
            </a:r>
            <a:r>
              <a:rPr lang="en-US" altLang="ja-JP" sz="2800" dirty="0"/>
              <a:t>×</a:t>
            </a:r>
            <a:r>
              <a:rPr lang="ja-JP" altLang="en-US" sz="2800" dirty="0"/>
              <a:t>面積</a:t>
            </a:r>
            <a:endParaRPr lang="en-US" altLang="ja-JP" sz="2800" dirty="0"/>
          </a:p>
        </p:txBody>
      </p:sp>
      <p:grpSp>
        <p:nvGrpSpPr>
          <p:cNvPr id="121" name="グループ化 120">
            <a:extLst>
              <a:ext uri="{FF2B5EF4-FFF2-40B4-BE49-F238E27FC236}">
                <a16:creationId xmlns:a16="http://schemas.microsoft.com/office/drawing/2014/main" id="{154A3C56-9692-4EB2-8698-57EC763F73E1}"/>
              </a:ext>
            </a:extLst>
          </p:cNvPr>
          <p:cNvGrpSpPr/>
          <p:nvPr/>
        </p:nvGrpSpPr>
        <p:grpSpPr>
          <a:xfrm>
            <a:off x="5199109" y="1461279"/>
            <a:ext cx="3856921" cy="422948"/>
            <a:chOff x="5199239" y="1436138"/>
            <a:chExt cx="3856921" cy="422948"/>
          </a:xfrm>
        </p:grpSpPr>
        <p:sp>
          <p:nvSpPr>
            <p:cNvPr id="6" name="フリーフォーム: 図形 5">
              <a:extLst>
                <a:ext uri="{FF2B5EF4-FFF2-40B4-BE49-F238E27FC236}">
                  <a16:creationId xmlns:a16="http://schemas.microsoft.com/office/drawing/2014/main" id="{0BB2F278-EBDB-4FDB-A1DF-7995CC2316DF}"/>
                </a:ext>
              </a:extLst>
            </p:cNvPr>
            <p:cNvSpPr/>
            <p:nvPr/>
          </p:nvSpPr>
          <p:spPr bwMode="auto">
            <a:xfrm>
              <a:off x="5199498" y="1641685"/>
              <a:ext cx="3856662" cy="217401"/>
            </a:xfrm>
            <a:custGeom>
              <a:avLst/>
              <a:gdLst>
                <a:gd name="connsiteX0" fmla="*/ 0 w 4772721"/>
                <a:gd name="connsiteY0" fmla="*/ 22302 h 22302"/>
                <a:gd name="connsiteX1" fmla="*/ 4772721 w 4772721"/>
                <a:gd name="connsiteY1" fmla="*/ 0 h 22302"/>
                <a:gd name="connsiteX0" fmla="*/ 0 w 4817326"/>
                <a:gd name="connsiteY0" fmla="*/ 33453 h 33453"/>
                <a:gd name="connsiteX1" fmla="*/ 4817326 w 4817326"/>
                <a:gd name="connsiteY1" fmla="*/ 0 h 33453"/>
                <a:gd name="connsiteX0" fmla="*/ 0 w 4817326"/>
                <a:gd name="connsiteY0" fmla="*/ 33453 h 136648"/>
                <a:gd name="connsiteX1" fmla="*/ 4817326 w 4817326"/>
                <a:gd name="connsiteY1" fmla="*/ 0 h 136648"/>
                <a:gd name="connsiteX0" fmla="*/ 0 w 4783873"/>
                <a:gd name="connsiteY0" fmla="*/ 0 h 111555"/>
                <a:gd name="connsiteX1" fmla="*/ 4783873 w 4783873"/>
                <a:gd name="connsiteY1" fmla="*/ 1 h 111555"/>
                <a:gd name="connsiteX0" fmla="*/ 0 w 4783873"/>
                <a:gd name="connsiteY0" fmla="*/ 0 h 316496"/>
                <a:gd name="connsiteX1" fmla="*/ 4783873 w 4783873"/>
                <a:gd name="connsiteY1" fmla="*/ 1 h 316496"/>
                <a:gd name="connsiteX0" fmla="*/ 0 w 5018048"/>
                <a:gd name="connsiteY0" fmla="*/ 0 h 330790"/>
                <a:gd name="connsiteX1" fmla="*/ 5018048 w 5018048"/>
                <a:gd name="connsiteY1" fmla="*/ 22303 h 330790"/>
                <a:gd name="connsiteX0" fmla="*/ 962 w 5019010"/>
                <a:gd name="connsiteY0" fmla="*/ 0 h 501486"/>
                <a:gd name="connsiteX1" fmla="*/ 5019010 w 5019010"/>
                <a:gd name="connsiteY1" fmla="*/ 22303 h 501486"/>
                <a:gd name="connsiteX0" fmla="*/ 984 w 4918671"/>
                <a:gd name="connsiteY0" fmla="*/ 22302 h 503600"/>
                <a:gd name="connsiteX1" fmla="*/ 4918671 w 4918671"/>
                <a:gd name="connsiteY1" fmla="*/ 0 h 503600"/>
                <a:gd name="connsiteX0" fmla="*/ 960 w 5030160"/>
                <a:gd name="connsiteY0" fmla="*/ 0 h 511998"/>
                <a:gd name="connsiteX1" fmla="*/ 5030160 w 5030160"/>
                <a:gd name="connsiteY1" fmla="*/ 44605 h 511998"/>
                <a:gd name="connsiteX0" fmla="*/ 0 w 5029200"/>
                <a:gd name="connsiteY0" fmla="*/ 0 h 544145"/>
                <a:gd name="connsiteX1" fmla="*/ 2375210 w 5029200"/>
                <a:gd name="connsiteY1" fmla="*/ 412593 h 544145"/>
                <a:gd name="connsiteX2" fmla="*/ 5029200 w 5029200"/>
                <a:gd name="connsiteY2" fmla="*/ 44605 h 544145"/>
                <a:gd name="connsiteX0" fmla="*/ 0 w 5029200"/>
                <a:gd name="connsiteY0" fmla="*/ 0 h 428107"/>
                <a:gd name="connsiteX1" fmla="*/ 2375210 w 5029200"/>
                <a:gd name="connsiteY1" fmla="*/ 412593 h 428107"/>
                <a:gd name="connsiteX2" fmla="*/ 5029200 w 5029200"/>
                <a:gd name="connsiteY2" fmla="*/ 44605 h 428107"/>
                <a:gd name="connsiteX0" fmla="*/ 0 w 5029200"/>
                <a:gd name="connsiteY0" fmla="*/ 0 h 468931"/>
                <a:gd name="connsiteX1" fmla="*/ 2375210 w 5029200"/>
                <a:gd name="connsiteY1" fmla="*/ 412593 h 468931"/>
                <a:gd name="connsiteX2" fmla="*/ 5029200 w 5029200"/>
                <a:gd name="connsiteY2" fmla="*/ 44605 h 468931"/>
                <a:gd name="connsiteX0" fmla="*/ 0 w 5029200"/>
                <a:gd name="connsiteY0" fmla="*/ 0 h 430832"/>
                <a:gd name="connsiteX1" fmla="*/ 2375210 w 5029200"/>
                <a:gd name="connsiteY1" fmla="*/ 412593 h 430832"/>
                <a:gd name="connsiteX2" fmla="*/ 5029200 w 5029200"/>
                <a:gd name="connsiteY2" fmla="*/ 44605 h 430832"/>
                <a:gd name="connsiteX0" fmla="*/ 0 w 5029200"/>
                <a:gd name="connsiteY0" fmla="*/ 0 h 430832"/>
                <a:gd name="connsiteX1" fmla="*/ 2375210 w 5029200"/>
                <a:gd name="connsiteY1" fmla="*/ 412593 h 430832"/>
                <a:gd name="connsiteX2" fmla="*/ 5029200 w 5029200"/>
                <a:gd name="connsiteY2" fmla="*/ 44605 h 430832"/>
                <a:gd name="connsiteX0" fmla="*/ 0 w 5029200"/>
                <a:gd name="connsiteY0" fmla="*/ 0 h 350446"/>
                <a:gd name="connsiteX1" fmla="*/ 2453269 w 5029200"/>
                <a:gd name="connsiteY1" fmla="*/ 245325 h 350446"/>
                <a:gd name="connsiteX2" fmla="*/ 5029200 w 5029200"/>
                <a:gd name="connsiteY2" fmla="*/ 44605 h 350446"/>
                <a:gd name="connsiteX0" fmla="*/ 0 w 4995746"/>
                <a:gd name="connsiteY0" fmla="*/ 0 h 353071"/>
                <a:gd name="connsiteX1" fmla="*/ 2419815 w 4995746"/>
                <a:gd name="connsiteY1" fmla="*/ 234173 h 353071"/>
                <a:gd name="connsiteX2" fmla="*/ 4995746 w 4995746"/>
                <a:gd name="connsiteY2" fmla="*/ 33453 h 353071"/>
                <a:gd name="connsiteX0" fmla="*/ 0 w 4995746"/>
                <a:gd name="connsiteY0" fmla="*/ 0 h 353071"/>
                <a:gd name="connsiteX1" fmla="*/ 2419815 w 4995746"/>
                <a:gd name="connsiteY1" fmla="*/ 234173 h 353071"/>
                <a:gd name="connsiteX2" fmla="*/ 4995746 w 4995746"/>
                <a:gd name="connsiteY2" fmla="*/ 33453 h 353071"/>
                <a:gd name="connsiteX0" fmla="*/ 0 w 5018048"/>
                <a:gd name="connsiteY0" fmla="*/ 0 h 341319"/>
                <a:gd name="connsiteX1" fmla="*/ 2442117 w 5018048"/>
                <a:gd name="connsiteY1" fmla="*/ 223022 h 341319"/>
                <a:gd name="connsiteX2" fmla="*/ 5018048 w 5018048"/>
                <a:gd name="connsiteY2" fmla="*/ 22302 h 341319"/>
                <a:gd name="connsiteX0" fmla="*/ 0 w 5018048"/>
                <a:gd name="connsiteY0" fmla="*/ 0 h 341319"/>
                <a:gd name="connsiteX1" fmla="*/ 2442117 w 5018048"/>
                <a:gd name="connsiteY1" fmla="*/ 223022 h 341319"/>
                <a:gd name="connsiteX2" fmla="*/ 5018048 w 5018048"/>
                <a:gd name="connsiteY2" fmla="*/ 22302 h 341319"/>
                <a:gd name="connsiteX0" fmla="*/ 0 w 5018048"/>
                <a:gd name="connsiteY0" fmla="*/ 0 h 288753"/>
                <a:gd name="connsiteX1" fmla="*/ 2442117 w 5018048"/>
                <a:gd name="connsiteY1" fmla="*/ 223022 h 288753"/>
                <a:gd name="connsiteX2" fmla="*/ 5018048 w 5018048"/>
                <a:gd name="connsiteY2" fmla="*/ 22302 h 288753"/>
                <a:gd name="connsiteX0" fmla="*/ 0 w 5018048"/>
                <a:gd name="connsiteY0" fmla="*/ 0 h 311481"/>
                <a:gd name="connsiteX1" fmla="*/ 2364059 w 5018048"/>
                <a:gd name="connsiteY1" fmla="*/ 267627 h 311481"/>
                <a:gd name="connsiteX2" fmla="*/ 5018048 w 5018048"/>
                <a:gd name="connsiteY2" fmla="*/ 22302 h 311481"/>
                <a:gd name="connsiteX0" fmla="*/ 0 w 5006897"/>
                <a:gd name="connsiteY0" fmla="*/ 0 h 351864"/>
                <a:gd name="connsiteX1" fmla="*/ 2352908 w 5006897"/>
                <a:gd name="connsiteY1" fmla="*/ 323384 h 351864"/>
                <a:gd name="connsiteX2" fmla="*/ 5006897 w 5006897"/>
                <a:gd name="connsiteY2" fmla="*/ 78059 h 351864"/>
                <a:gd name="connsiteX0" fmla="*/ 0 w 5006897"/>
                <a:gd name="connsiteY0" fmla="*/ 0 h 351864"/>
                <a:gd name="connsiteX1" fmla="*/ 2352908 w 5006897"/>
                <a:gd name="connsiteY1" fmla="*/ 323384 h 351864"/>
                <a:gd name="connsiteX2" fmla="*/ 5006897 w 5006897"/>
                <a:gd name="connsiteY2" fmla="*/ 78059 h 351864"/>
                <a:gd name="connsiteX0" fmla="*/ 0 w 4973443"/>
                <a:gd name="connsiteY0" fmla="*/ 0 h 331657"/>
                <a:gd name="connsiteX1" fmla="*/ 2352908 w 4973443"/>
                <a:gd name="connsiteY1" fmla="*/ 323384 h 331657"/>
                <a:gd name="connsiteX2" fmla="*/ 4973443 w 4973443"/>
                <a:gd name="connsiteY2" fmla="*/ 22303 h 331657"/>
                <a:gd name="connsiteX0" fmla="*/ 0 w 4973443"/>
                <a:gd name="connsiteY0" fmla="*/ 0 h 334486"/>
                <a:gd name="connsiteX1" fmla="*/ 2352908 w 4973443"/>
                <a:gd name="connsiteY1" fmla="*/ 323384 h 334486"/>
                <a:gd name="connsiteX2" fmla="*/ 4973443 w 4973443"/>
                <a:gd name="connsiteY2" fmla="*/ 22303 h 334486"/>
                <a:gd name="connsiteX0" fmla="*/ 0 w 4939989"/>
                <a:gd name="connsiteY0" fmla="*/ 0 h 380947"/>
                <a:gd name="connsiteX1" fmla="*/ 2319454 w 4939989"/>
                <a:gd name="connsiteY1" fmla="*/ 366644 h 380947"/>
                <a:gd name="connsiteX2" fmla="*/ 4939989 w 4939989"/>
                <a:gd name="connsiteY2" fmla="*/ 65563 h 380947"/>
                <a:gd name="connsiteX0" fmla="*/ 9881 w 4949870"/>
                <a:gd name="connsiteY0" fmla="*/ 0 h 380947"/>
                <a:gd name="connsiteX1" fmla="*/ 2329335 w 4949870"/>
                <a:gd name="connsiteY1" fmla="*/ 366644 h 380947"/>
                <a:gd name="connsiteX2" fmla="*/ 4949870 w 4949870"/>
                <a:gd name="connsiteY2" fmla="*/ 65563 h 380947"/>
                <a:gd name="connsiteX0" fmla="*/ 9728 w 4983170"/>
                <a:gd name="connsiteY0" fmla="*/ 0 h 340326"/>
                <a:gd name="connsiteX1" fmla="*/ 2362635 w 4983170"/>
                <a:gd name="connsiteY1" fmla="*/ 308964 h 340326"/>
                <a:gd name="connsiteX2" fmla="*/ 4983170 w 4983170"/>
                <a:gd name="connsiteY2" fmla="*/ 7883 h 340326"/>
              </a:gdLst>
              <a:ahLst/>
              <a:cxnLst>
                <a:cxn ang="0">
                  <a:pos x="connsiteX0" y="connsiteY0"/>
                </a:cxn>
                <a:cxn ang="0">
                  <a:pos x="connsiteX1" y="connsiteY1"/>
                </a:cxn>
                <a:cxn ang="0">
                  <a:pos x="connsiteX2" y="connsiteY2"/>
                </a:cxn>
              </a:cxnLst>
              <a:rect l="l" t="t" r="r" b="b"/>
              <a:pathLst>
                <a:path w="4983170" h="340326">
                  <a:moveTo>
                    <a:pt x="9728" y="0"/>
                  </a:moveTo>
                  <a:cubicBezTo>
                    <a:pt x="-142672" y="487515"/>
                    <a:pt x="1533728" y="307650"/>
                    <a:pt x="2362635" y="308964"/>
                  </a:cubicBezTo>
                  <a:cubicBezTo>
                    <a:pt x="3191542" y="310278"/>
                    <a:pt x="4960867" y="401444"/>
                    <a:pt x="4983170" y="7883"/>
                  </a:cubicBezTo>
                </a:path>
              </a:pathLst>
            </a:custGeom>
            <a:noFill/>
            <a:ln w="285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7" name="フリーフォーム: 図形 6">
              <a:extLst>
                <a:ext uri="{FF2B5EF4-FFF2-40B4-BE49-F238E27FC236}">
                  <a16:creationId xmlns:a16="http://schemas.microsoft.com/office/drawing/2014/main" id="{A33CDB9D-AD63-4EB5-824C-5B54B4DF7BF8}"/>
                </a:ext>
              </a:extLst>
            </p:cNvPr>
            <p:cNvSpPr/>
            <p:nvPr/>
          </p:nvSpPr>
          <p:spPr bwMode="auto">
            <a:xfrm flipV="1">
              <a:off x="5199239" y="1436138"/>
              <a:ext cx="3856662" cy="217400"/>
            </a:xfrm>
            <a:custGeom>
              <a:avLst/>
              <a:gdLst>
                <a:gd name="connsiteX0" fmla="*/ 0 w 4772721"/>
                <a:gd name="connsiteY0" fmla="*/ 22302 h 22302"/>
                <a:gd name="connsiteX1" fmla="*/ 4772721 w 4772721"/>
                <a:gd name="connsiteY1" fmla="*/ 0 h 22302"/>
                <a:gd name="connsiteX0" fmla="*/ 0 w 4817326"/>
                <a:gd name="connsiteY0" fmla="*/ 33453 h 33453"/>
                <a:gd name="connsiteX1" fmla="*/ 4817326 w 4817326"/>
                <a:gd name="connsiteY1" fmla="*/ 0 h 33453"/>
                <a:gd name="connsiteX0" fmla="*/ 0 w 4817326"/>
                <a:gd name="connsiteY0" fmla="*/ 33453 h 136648"/>
                <a:gd name="connsiteX1" fmla="*/ 4817326 w 4817326"/>
                <a:gd name="connsiteY1" fmla="*/ 0 h 136648"/>
                <a:gd name="connsiteX0" fmla="*/ 0 w 4783873"/>
                <a:gd name="connsiteY0" fmla="*/ 0 h 111555"/>
                <a:gd name="connsiteX1" fmla="*/ 4783873 w 4783873"/>
                <a:gd name="connsiteY1" fmla="*/ 1 h 111555"/>
                <a:gd name="connsiteX0" fmla="*/ 0 w 4783873"/>
                <a:gd name="connsiteY0" fmla="*/ 0 h 316496"/>
                <a:gd name="connsiteX1" fmla="*/ 4783873 w 4783873"/>
                <a:gd name="connsiteY1" fmla="*/ 1 h 316496"/>
                <a:gd name="connsiteX0" fmla="*/ 0 w 5018048"/>
                <a:gd name="connsiteY0" fmla="*/ 0 h 330790"/>
                <a:gd name="connsiteX1" fmla="*/ 5018048 w 5018048"/>
                <a:gd name="connsiteY1" fmla="*/ 22303 h 330790"/>
                <a:gd name="connsiteX0" fmla="*/ 962 w 5019010"/>
                <a:gd name="connsiteY0" fmla="*/ 0 h 501486"/>
                <a:gd name="connsiteX1" fmla="*/ 5019010 w 5019010"/>
                <a:gd name="connsiteY1" fmla="*/ 22303 h 501486"/>
                <a:gd name="connsiteX0" fmla="*/ 984 w 4918671"/>
                <a:gd name="connsiteY0" fmla="*/ 22302 h 503600"/>
                <a:gd name="connsiteX1" fmla="*/ 4918671 w 4918671"/>
                <a:gd name="connsiteY1" fmla="*/ 0 h 503600"/>
                <a:gd name="connsiteX0" fmla="*/ 960 w 5030160"/>
                <a:gd name="connsiteY0" fmla="*/ 0 h 511998"/>
                <a:gd name="connsiteX1" fmla="*/ 5030160 w 5030160"/>
                <a:gd name="connsiteY1" fmla="*/ 44605 h 511998"/>
                <a:gd name="connsiteX0" fmla="*/ 0 w 5029200"/>
                <a:gd name="connsiteY0" fmla="*/ 0 h 544145"/>
                <a:gd name="connsiteX1" fmla="*/ 2375210 w 5029200"/>
                <a:gd name="connsiteY1" fmla="*/ 412593 h 544145"/>
                <a:gd name="connsiteX2" fmla="*/ 5029200 w 5029200"/>
                <a:gd name="connsiteY2" fmla="*/ 44605 h 544145"/>
                <a:gd name="connsiteX0" fmla="*/ 0 w 5029200"/>
                <a:gd name="connsiteY0" fmla="*/ 0 h 428107"/>
                <a:gd name="connsiteX1" fmla="*/ 2375210 w 5029200"/>
                <a:gd name="connsiteY1" fmla="*/ 412593 h 428107"/>
                <a:gd name="connsiteX2" fmla="*/ 5029200 w 5029200"/>
                <a:gd name="connsiteY2" fmla="*/ 44605 h 428107"/>
                <a:gd name="connsiteX0" fmla="*/ 0 w 5029200"/>
                <a:gd name="connsiteY0" fmla="*/ 0 h 468931"/>
                <a:gd name="connsiteX1" fmla="*/ 2375210 w 5029200"/>
                <a:gd name="connsiteY1" fmla="*/ 412593 h 468931"/>
                <a:gd name="connsiteX2" fmla="*/ 5029200 w 5029200"/>
                <a:gd name="connsiteY2" fmla="*/ 44605 h 468931"/>
                <a:gd name="connsiteX0" fmla="*/ 0 w 5029200"/>
                <a:gd name="connsiteY0" fmla="*/ 0 h 430832"/>
                <a:gd name="connsiteX1" fmla="*/ 2375210 w 5029200"/>
                <a:gd name="connsiteY1" fmla="*/ 412593 h 430832"/>
                <a:gd name="connsiteX2" fmla="*/ 5029200 w 5029200"/>
                <a:gd name="connsiteY2" fmla="*/ 44605 h 430832"/>
                <a:gd name="connsiteX0" fmla="*/ 0 w 5029200"/>
                <a:gd name="connsiteY0" fmla="*/ 0 h 430832"/>
                <a:gd name="connsiteX1" fmla="*/ 2375210 w 5029200"/>
                <a:gd name="connsiteY1" fmla="*/ 412593 h 430832"/>
                <a:gd name="connsiteX2" fmla="*/ 5029200 w 5029200"/>
                <a:gd name="connsiteY2" fmla="*/ 44605 h 430832"/>
                <a:gd name="connsiteX0" fmla="*/ 0 w 5029200"/>
                <a:gd name="connsiteY0" fmla="*/ 0 h 350446"/>
                <a:gd name="connsiteX1" fmla="*/ 2453269 w 5029200"/>
                <a:gd name="connsiteY1" fmla="*/ 245325 h 350446"/>
                <a:gd name="connsiteX2" fmla="*/ 5029200 w 5029200"/>
                <a:gd name="connsiteY2" fmla="*/ 44605 h 350446"/>
                <a:gd name="connsiteX0" fmla="*/ 0 w 4995746"/>
                <a:gd name="connsiteY0" fmla="*/ 0 h 353071"/>
                <a:gd name="connsiteX1" fmla="*/ 2419815 w 4995746"/>
                <a:gd name="connsiteY1" fmla="*/ 234173 h 353071"/>
                <a:gd name="connsiteX2" fmla="*/ 4995746 w 4995746"/>
                <a:gd name="connsiteY2" fmla="*/ 33453 h 353071"/>
                <a:gd name="connsiteX0" fmla="*/ 0 w 4995746"/>
                <a:gd name="connsiteY0" fmla="*/ 0 h 353071"/>
                <a:gd name="connsiteX1" fmla="*/ 2419815 w 4995746"/>
                <a:gd name="connsiteY1" fmla="*/ 234173 h 353071"/>
                <a:gd name="connsiteX2" fmla="*/ 4995746 w 4995746"/>
                <a:gd name="connsiteY2" fmla="*/ 33453 h 353071"/>
                <a:gd name="connsiteX0" fmla="*/ 0 w 5018048"/>
                <a:gd name="connsiteY0" fmla="*/ 0 h 341319"/>
                <a:gd name="connsiteX1" fmla="*/ 2442117 w 5018048"/>
                <a:gd name="connsiteY1" fmla="*/ 223022 h 341319"/>
                <a:gd name="connsiteX2" fmla="*/ 5018048 w 5018048"/>
                <a:gd name="connsiteY2" fmla="*/ 22302 h 341319"/>
                <a:gd name="connsiteX0" fmla="*/ 0 w 5018048"/>
                <a:gd name="connsiteY0" fmla="*/ 0 h 341319"/>
                <a:gd name="connsiteX1" fmla="*/ 2442117 w 5018048"/>
                <a:gd name="connsiteY1" fmla="*/ 223022 h 341319"/>
                <a:gd name="connsiteX2" fmla="*/ 5018048 w 5018048"/>
                <a:gd name="connsiteY2" fmla="*/ 22302 h 341319"/>
                <a:gd name="connsiteX0" fmla="*/ 0 w 5018048"/>
                <a:gd name="connsiteY0" fmla="*/ 0 h 288753"/>
                <a:gd name="connsiteX1" fmla="*/ 2442117 w 5018048"/>
                <a:gd name="connsiteY1" fmla="*/ 223022 h 288753"/>
                <a:gd name="connsiteX2" fmla="*/ 5018048 w 5018048"/>
                <a:gd name="connsiteY2" fmla="*/ 22302 h 288753"/>
                <a:gd name="connsiteX0" fmla="*/ 0 w 5018048"/>
                <a:gd name="connsiteY0" fmla="*/ 0 h 311481"/>
                <a:gd name="connsiteX1" fmla="*/ 2364059 w 5018048"/>
                <a:gd name="connsiteY1" fmla="*/ 267627 h 311481"/>
                <a:gd name="connsiteX2" fmla="*/ 5018048 w 5018048"/>
                <a:gd name="connsiteY2" fmla="*/ 22302 h 311481"/>
                <a:gd name="connsiteX0" fmla="*/ 0 w 5006897"/>
                <a:gd name="connsiteY0" fmla="*/ 0 h 351864"/>
                <a:gd name="connsiteX1" fmla="*/ 2352908 w 5006897"/>
                <a:gd name="connsiteY1" fmla="*/ 323384 h 351864"/>
                <a:gd name="connsiteX2" fmla="*/ 5006897 w 5006897"/>
                <a:gd name="connsiteY2" fmla="*/ 78059 h 351864"/>
                <a:gd name="connsiteX0" fmla="*/ 0 w 5006897"/>
                <a:gd name="connsiteY0" fmla="*/ 0 h 351864"/>
                <a:gd name="connsiteX1" fmla="*/ 2352908 w 5006897"/>
                <a:gd name="connsiteY1" fmla="*/ 323384 h 351864"/>
                <a:gd name="connsiteX2" fmla="*/ 5006897 w 5006897"/>
                <a:gd name="connsiteY2" fmla="*/ 78059 h 351864"/>
                <a:gd name="connsiteX0" fmla="*/ 0 w 4973443"/>
                <a:gd name="connsiteY0" fmla="*/ 0 h 331657"/>
                <a:gd name="connsiteX1" fmla="*/ 2352908 w 4973443"/>
                <a:gd name="connsiteY1" fmla="*/ 323384 h 331657"/>
                <a:gd name="connsiteX2" fmla="*/ 4973443 w 4973443"/>
                <a:gd name="connsiteY2" fmla="*/ 22303 h 331657"/>
                <a:gd name="connsiteX0" fmla="*/ 0 w 4973443"/>
                <a:gd name="connsiteY0" fmla="*/ 0 h 334486"/>
                <a:gd name="connsiteX1" fmla="*/ 2352908 w 4973443"/>
                <a:gd name="connsiteY1" fmla="*/ 323384 h 334486"/>
                <a:gd name="connsiteX2" fmla="*/ 4973443 w 4973443"/>
                <a:gd name="connsiteY2" fmla="*/ 22303 h 334486"/>
                <a:gd name="connsiteX0" fmla="*/ 0 w 4939989"/>
                <a:gd name="connsiteY0" fmla="*/ 0 h 380947"/>
                <a:gd name="connsiteX1" fmla="*/ 2319454 w 4939989"/>
                <a:gd name="connsiteY1" fmla="*/ 366644 h 380947"/>
                <a:gd name="connsiteX2" fmla="*/ 4939989 w 4939989"/>
                <a:gd name="connsiteY2" fmla="*/ 65563 h 380947"/>
                <a:gd name="connsiteX0" fmla="*/ 9881 w 4949870"/>
                <a:gd name="connsiteY0" fmla="*/ 0 h 380947"/>
                <a:gd name="connsiteX1" fmla="*/ 2329335 w 4949870"/>
                <a:gd name="connsiteY1" fmla="*/ 366644 h 380947"/>
                <a:gd name="connsiteX2" fmla="*/ 4949870 w 4949870"/>
                <a:gd name="connsiteY2" fmla="*/ 65563 h 380947"/>
                <a:gd name="connsiteX0" fmla="*/ 9728 w 4983170"/>
                <a:gd name="connsiteY0" fmla="*/ 0 h 340326"/>
                <a:gd name="connsiteX1" fmla="*/ 2362635 w 4983170"/>
                <a:gd name="connsiteY1" fmla="*/ 308964 h 340326"/>
                <a:gd name="connsiteX2" fmla="*/ 4983170 w 4983170"/>
                <a:gd name="connsiteY2" fmla="*/ 7883 h 340326"/>
                <a:gd name="connsiteX0" fmla="*/ 9728 w 4983170"/>
                <a:gd name="connsiteY0" fmla="*/ 0 h 340326"/>
                <a:gd name="connsiteX1" fmla="*/ 2362635 w 4983170"/>
                <a:gd name="connsiteY1" fmla="*/ 308964 h 340326"/>
                <a:gd name="connsiteX2" fmla="*/ 4983170 w 4983170"/>
                <a:gd name="connsiteY2" fmla="*/ 7883 h 340326"/>
                <a:gd name="connsiteX0" fmla="*/ 9728 w 4983170"/>
                <a:gd name="connsiteY0" fmla="*/ 0 h 402793"/>
                <a:gd name="connsiteX1" fmla="*/ 2362635 w 4983170"/>
                <a:gd name="connsiteY1" fmla="*/ 308964 h 402793"/>
                <a:gd name="connsiteX2" fmla="*/ 4983170 w 4983170"/>
                <a:gd name="connsiteY2" fmla="*/ 7883 h 402793"/>
                <a:gd name="connsiteX0" fmla="*/ 9496 w 4982938"/>
                <a:gd name="connsiteY0" fmla="*/ 0 h 441798"/>
                <a:gd name="connsiteX1" fmla="*/ 2406502 w 4982938"/>
                <a:gd name="connsiteY1" fmla="*/ 384253 h 441798"/>
                <a:gd name="connsiteX2" fmla="*/ 4982938 w 4982938"/>
                <a:gd name="connsiteY2" fmla="*/ 7883 h 441798"/>
                <a:gd name="connsiteX0" fmla="*/ 9523 w 5016038"/>
                <a:gd name="connsiteY0" fmla="*/ 0 h 482645"/>
                <a:gd name="connsiteX1" fmla="*/ 2406529 w 5016038"/>
                <a:gd name="connsiteY1" fmla="*/ 384253 h 482645"/>
                <a:gd name="connsiteX2" fmla="*/ 5016038 w 5016038"/>
                <a:gd name="connsiteY2" fmla="*/ 83172 h 482645"/>
                <a:gd name="connsiteX0" fmla="*/ 9523 w 5016234"/>
                <a:gd name="connsiteY0" fmla="*/ 0 h 449154"/>
                <a:gd name="connsiteX1" fmla="*/ 2406529 w 5016234"/>
                <a:gd name="connsiteY1" fmla="*/ 384253 h 449154"/>
                <a:gd name="connsiteX2" fmla="*/ 5016038 w 5016234"/>
                <a:gd name="connsiteY2" fmla="*/ 83172 h 449154"/>
                <a:gd name="connsiteX0" fmla="*/ 10065 w 5016766"/>
                <a:gd name="connsiteY0" fmla="*/ 0 h 484396"/>
                <a:gd name="connsiteX1" fmla="*/ 2307849 w 5016766"/>
                <a:gd name="connsiteY1" fmla="*/ 444485 h 484396"/>
                <a:gd name="connsiteX2" fmla="*/ 5016580 w 5016766"/>
                <a:gd name="connsiteY2" fmla="*/ 83172 h 484396"/>
              </a:gdLst>
              <a:ahLst/>
              <a:cxnLst>
                <a:cxn ang="0">
                  <a:pos x="connsiteX0" y="connsiteY0"/>
                </a:cxn>
                <a:cxn ang="0">
                  <a:pos x="connsiteX1" y="connsiteY1"/>
                </a:cxn>
                <a:cxn ang="0">
                  <a:pos x="connsiteX2" y="connsiteY2"/>
                </a:cxn>
              </a:cxnLst>
              <a:rect l="l" t="t" r="r" b="b"/>
              <a:pathLst>
                <a:path w="5016766" h="484396">
                  <a:moveTo>
                    <a:pt x="10065" y="0"/>
                  </a:moveTo>
                  <a:cubicBezTo>
                    <a:pt x="-142335" y="487515"/>
                    <a:pt x="1473430" y="430623"/>
                    <a:pt x="2307849" y="444485"/>
                  </a:cubicBezTo>
                  <a:cubicBezTo>
                    <a:pt x="3142268" y="458347"/>
                    <a:pt x="5038375" y="642369"/>
                    <a:pt x="5016580" y="83172"/>
                  </a:cubicBezTo>
                </a:path>
              </a:pathLst>
            </a:custGeom>
            <a:noFill/>
            <a:ln w="28575" cap="flat" cmpd="sng" algn="ctr">
              <a:solidFill>
                <a:srgbClr val="FF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dirty="0">
                <a:ln>
                  <a:noFill/>
                </a:ln>
                <a:solidFill>
                  <a:schemeClr val="tx1"/>
                </a:solidFill>
                <a:effectLst/>
                <a:latin typeface="Times New Roman" pitchFamily="18" charset="0"/>
                <a:ea typeface="ＭＳ Ｐゴシック" pitchFamily="50" charset="-128"/>
              </a:endParaRPr>
            </a:p>
          </p:txBody>
        </p:sp>
      </p:grpSp>
      <p:grpSp>
        <p:nvGrpSpPr>
          <p:cNvPr id="119" name="グループ化 118">
            <a:extLst>
              <a:ext uri="{FF2B5EF4-FFF2-40B4-BE49-F238E27FC236}">
                <a16:creationId xmlns:a16="http://schemas.microsoft.com/office/drawing/2014/main" id="{18750E0E-AFC8-4CDD-B13F-5B5AE445B397}"/>
              </a:ext>
            </a:extLst>
          </p:cNvPr>
          <p:cNvGrpSpPr/>
          <p:nvPr/>
        </p:nvGrpSpPr>
        <p:grpSpPr>
          <a:xfrm>
            <a:off x="5923116" y="1099862"/>
            <a:ext cx="2322497" cy="541823"/>
            <a:chOff x="5923116" y="1099862"/>
            <a:chExt cx="2322497" cy="541823"/>
          </a:xfrm>
        </p:grpSpPr>
        <p:sp>
          <p:nvSpPr>
            <p:cNvPr id="10" name="Line 40">
              <a:extLst>
                <a:ext uri="{FF2B5EF4-FFF2-40B4-BE49-F238E27FC236}">
                  <a16:creationId xmlns:a16="http://schemas.microsoft.com/office/drawing/2014/main" id="{CC03A55B-5473-4211-8F3B-2DD830954C8D}"/>
                </a:ext>
              </a:extLst>
            </p:cNvPr>
            <p:cNvSpPr>
              <a:spLocks noChangeShapeType="1"/>
            </p:cNvSpPr>
            <p:nvPr/>
          </p:nvSpPr>
          <p:spPr bwMode="auto">
            <a:xfrm rot="16200000">
              <a:off x="5669387" y="1379128"/>
              <a:ext cx="516286" cy="882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11" name="Line 40">
              <a:extLst>
                <a:ext uri="{FF2B5EF4-FFF2-40B4-BE49-F238E27FC236}">
                  <a16:creationId xmlns:a16="http://schemas.microsoft.com/office/drawing/2014/main" id="{862CCA55-97FF-4F30-8E6E-1450AC89A7B1}"/>
                </a:ext>
              </a:extLst>
            </p:cNvPr>
            <p:cNvSpPr>
              <a:spLocks noChangeShapeType="1"/>
            </p:cNvSpPr>
            <p:nvPr/>
          </p:nvSpPr>
          <p:spPr bwMode="auto">
            <a:xfrm rot="16200000">
              <a:off x="6223995" y="1379128"/>
              <a:ext cx="516286" cy="882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12" name="Line 40">
              <a:extLst>
                <a:ext uri="{FF2B5EF4-FFF2-40B4-BE49-F238E27FC236}">
                  <a16:creationId xmlns:a16="http://schemas.microsoft.com/office/drawing/2014/main" id="{4A70AC04-DE4B-4BE2-9218-FDAE521C47F9}"/>
                </a:ext>
              </a:extLst>
            </p:cNvPr>
            <p:cNvSpPr>
              <a:spLocks noChangeShapeType="1"/>
            </p:cNvSpPr>
            <p:nvPr/>
          </p:nvSpPr>
          <p:spPr bwMode="auto">
            <a:xfrm rot="16200000">
              <a:off x="6873841" y="1353591"/>
              <a:ext cx="516286" cy="882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13" name="Line 40">
              <a:extLst>
                <a:ext uri="{FF2B5EF4-FFF2-40B4-BE49-F238E27FC236}">
                  <a16:creationId xmlns:a16="http://schemas.microsoft.com/office/drawing/2014/main" id="{D17DC8F2-6393-4EEA-B13F-52B5DEDA54AF}"/>
                </a:ext>
              </a:extLst>
            </p:cNvPr>
            <p:cNvSpPr>
              <a:spLocks noChangeShapeType="1"/>
            </p:cNvSpPr>
            <p:nvPr/>
          </p:nvSpPr>
          <p:spPr bwMode="auto">
            <a:xfrm rot="16200000">
              <a:off x="7983056" y="1372545"/>
              <a:ext cx="516286" cy="882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14" name="Line 40">
              <a:extLst>
                <a:ext uri="{FF2B5EF4-FFF2-40B4-BE49-F238E27FC236}">
                  <a16:creationId xmlns:a16="http://schemas.microsoft.com/office/drawing/2014/main" id="{32BBC89D-6E69-4E82-BDA9-F7D06A549341}"/>
                </a:ext>
              </a:extLst>
            </p:cNvPr>
            <p:cNvSpPr>
              <a:spLocks noChangeShapeType="1"/>
            </p:cNvSpPr>
            <p:nvPr/>
          </p:nvSpPr>
          <p:spPr bwMode="auto">
            <a:xfrm rot="16200000">
              <a:off x="7428449" y="1365962"/>
              <a:ext cx="516286" cy="882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grpSp>
      <p:grpSp>
        <p:nvGrpSpPr>
          <p:cNvPr id="118" name="グループ化 117">
            <a:extLst>
              <a:ext uri="{FF2B5EF4-FFF2-40B4-BE49-F238E27FC236}">
                <a16:creationId xmlns:a16="http://schemas.microsoft.com/office/drawing/2014/main" id="{6E800B6A-090C-4BB3-B1C6-052906EB0EE8}"/>
              </a:ext>
            </a:extLst>
          </p:cNvPr>
          <p:cNvGrpSpPr/>
          <p:nvPr/>
        </p:nvGrpSpPr>
        <p:grpSpPr>
          <a:xfrm>
            <a:off x="5686837" y="1417265"/>
            <a:ext cx="2981671" cy="793645"/>
            <a:chOff x="5686837" y="1417265"/>
            <a:chExt cx="2981671" cy="793645"/>
          </a:xfrm>
        </p:grpSpPr>
        <p:sp>
          <p:nvSpPr>
            <p:cNvPr id="15" name="Line 40">
              <a:extLst>
                <a:ext uri="{FF2B5EF4-FFF2-40B4-BE49-F238E27FC236}">
                  <a16:creationId xmlns:a16="http://schemas.microsoft.com/office/drawing/2014/main" id="{228FD115-2E78-4D8F-AA70-B586E0A889F9}"/>
                </a:ext>
              </a:extLst>
            </p:cNvPr>
            <p:cNvSpPr>
              <a:spLocks noChangeShapeType="1"/>
            </p:cNvSpPr>
            <p:nvPr/>
          </p:nvSpPr>
          <p:spPr bwMode="auto">
            <a:xfrm rot="16200000" flipH="1" flipV="1">
              <a:off x="5517169" y="2028754"/>
              <a:ext cx="345240" cy="590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16" name="Line 40">
              <a:extLst>
                <a:ext uri="{FF2B5EF4-FFF2-40B4-BE49-F238E27FC236}">
                  <a16:creationId xmlns:a16="http://schemas.microsoft.com/office/drawing/2014/main" id="{0E843EEB-C8B8-420A-B1D1-651F8FF8F66B}"/>
                </a:ext>
              </a:extLst>
            </p:cNvPr>
            <p:cNvSpPr>
              <a:spLocks noChangeShapeType="1"/>
            </p:cNvSpPr>
            <p:nvPr/>
          </p:nvSpPr>
          <p:spPr bwMode="auto">
            <a:xfrm rot="16200000" flipH="1" flipV="1">
              <a:off x="5832869" y="2017667"/>
              <a:ext cx="345240" cy="590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17" name="Line 40">
              <a:extLst>
                <a:ext uri="{FF2B5EF4-FFF2-40B4-BE49-F238E27FC236}">
                  <a16:creationId xmlns:a16="http://schemas.microsoft.com/office/drawing/2014/main" id="{A5537FAE-EAEB-4C44-A00A-CD59ADD1027E}"/>
                </a:ext>
              </a:extLst>
            </p:cNvPr>
            <p:cNvSpPr>
              <a:spLocks noChangeShapeType="1"/>
            </p:cNvSpPr>
            <p:nvPr/>
          </p:nvSpPr>
          <p:spPr bwMode="auto">
            <a:xfrm rot="16200000" flipH="1" flipV="1">
              <a:off x="6148568" y="2035337"/>
              <a:ext cx="345240" cy="590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18" name="Line 40">
              <a:extLst>
                <a:ext uri="{FF2B5EF4-FFF2-40B4-BE49-F238E27FC236}">
                  <a16:creationId xmlns:a16="http://schemas.microsoft.com/office/drawing/2014/main" id="{48E25DA6-31DE-439E-BE60-4B3A2971E0AD}"/>
                </a:ext>
              </a:extLst>
            </p:cNvPr>
            <p:cNvSpPr>
              <a:spLocks noChangeShapeType="1"/>
            </p:cNvSpPr>
            <p:nvPr/>
          </p:nvSpPr>
          <p:spPr bwMode="auto">
            <a:xfrm rot="16200000" flipH="1" flipV="1">
              <a:off x="6464267" y="2035338"/>
              <a:ext cx="345240" cy="590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19" name="Line 40">
              <a:extLst>
                <a:ext uri="{FF2B5EF4-FFF2-40B4-BE49-F238E27FC236}">
                  <a16:creationId xmlns:a16="http://schemas.microsoft.com/office/drawing/2014/main" id="{E3ED408F-D72A-4A3B-9711-DE71D04C6E3E}"/>
                </a:ext>
              </a:extLst>
            </p:cNvPr>
            <p:cNvSpPr>
              <a:spLocks noChangeShapeType="1"/>
            </p:cNvSpPr>
            <p:nvPr/>
          </p:nvSpPr>
          <p:spPr bwMode="auto">
            <a:xfrm rot="16200000" flipH="1" flipV="1">
              <a:off x="6779965" y="2015816"/>
              <a:ext cx="345240" cy="590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20" name="Line 40">
              <a:extLst>
                <a:ext uri="{FF2B5EF4-FFF2-40B4-BE49-F238E27FC236}">
                  <a16:creationId xmlns:a16="http://schemas.microsoft.com/office/drawing/2014/main" id="{617402FC-1CE1-4648-BBD0-1CA39D568FB1}"/>
                </a:ext>
              </a:extLst>
            </p:cNvPr>
            <p:cNvSpPr>
              <a:spLocks noChangeShapeType="1"/>
            </p:cNvSpPr>
            <p:nvPr/>
          </p:nvSpPr>
          <p:spPr bwMode="auto">
            <a:xfrm rot="16200000" flipH="1" flipV="1">
              <a:off x="7095662" y="2024512"/>
              <a:ext cx="345240" cy="590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21" name="Line 40">
              <a:extLst>
                <a:ext uri="{FF2B5EF4-FFF2-40B4-BE49-F238E27FC236}">
                  <a16:creationId xmlns:a16="http://schemas.microsoft.com/office/drawing/2014/main" id="{A894D29B-8CE9-4048-B6BC-87714489383B}"/>
                </a:ext>
              </a:extLst>
            </p:cNvPr>
            <p:cNvSpPr>
              <a:spLocks noChangeShapeType="1"/>
            </p:cNvSpPr>
            <p:nvPr/>
          </p:nvSpPr>
          <p:spPr bwMode="auto">
            <a:xfrm rot="16200000" flipH="1" flipV="1">
              <a:off x="7377551" y="2022286"/>
              <a:ext cx="345240" cy="590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22" name="Line 40">
              <a:extLst>
                <a:ext uri="{FF2B5EF4-FFF2-40B4-BE49-F238E27FC236}">
                  <a16:creationId xmlns:a16="http://schemas.microsoft.com/office/drawing/2014/main" id="{B92D8F5A-751E-4536-92AB-97B84F89D229}"/>
                </a:ext>
              </a:extLst>
            </p:cNvPr>
            <p:cNvSpPr>
              <a:spLocks noChangeShapeType="1"/>
            </p:cNvSpPr>
            <p:nvPr/>
          </p:nvSpPr>
          <p:spPr bwMode="auto">
            <a:xfrm rot="16200000" flipH="1" flipV="1">
              <a:off x="7653536" y="2022287"/>
              <a:ext cx="345240" cy="590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23" name="Line 40">
              <a:extLst>
                <a:ext uri="{FF2B5EF4-FFF2-40B4-BE49-F238E27FC236}">
                  <a16:creationId xmlns:a16="http://schemas.microsoft.com/office/drawing/2014/main" id="{7B40A063-1AAC-41D2-AF7E-5596D8934722}"/>
                </a:ext>
              </a:extLst>
            </p:cNvPr>
            <p:cNvSpPr>
              <a:spLocks noChangeShapeType="1"/>
            </p:cNvSpPr>
            <p:nvPr/>
          </p:nvSpPr>
          <p:spPr bwMode="auto">
            <a:xfrm rot="16200000" flipH="1" flipV="1">
              <a:off x="7901654" y="2022287"/>
              <a:ext cx="345240" cy="590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24" name="Line 40">
              <a:extLst>
                <a:ext uri="{FF2B5EF4-FFF2-40B4-BE49-F238E27FC236}">
                  <a16:creationId xmlns:a16="http://schemas.microsoft.com/office/drawing/2014/main" id="{2B312A7F-9581-474D-84CD-A82A81505CE8}"/>
                </a:ext>
              </a:extLst>
            </p:cNvPr>
            <p:cNvSpPr>
              <a:spLocks noChangeShapeType="1"/>
            </p:cNvSpPr>
            <p:nvPr/>
          </p:nvSpPr>
          <p:spPr bwMode="auto">
            <a:xfrm rot="16200000" flipH="1" flipV="1">
              <a:off x="8189422" y="1997634"/>
              <a:ext cx="345240" cy="590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25" name="Line 40">
              <a:extLst>
                <a:ext uri="{FF2B5EF4-FFF2-40B4-BE49-F238E27FC236}">
                  <a16:creationId xmlns:a16="http://schemas.microsoft.com/office/drawing/2014/main" id="{AE547361-1761-4C35-AA6F-2225F7024FC4}"/>
                </a:ext>
              </a:extLst>
            </p:cNvPr>
            <p:cNvSpPr>
              <a:spLocks noChangeShapeType="1"/>
            </p:cNvSpPr>
            <p:nvPr/>
          </p:nvSpPr>
          <p:spPr bwMode="auto">
            <a:xfrm rot="16200000" flipH="1" flipV="1">
              <a:off x="8487034" y="1984739"/>
              <a:ext cx="345240" cy="590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26" name="Line 40">
              <a:extLst>
                <a:ext uri="{FF2B5EF4-FFF2-40B4-BE49-F238E27FC236}">
                  <a16:creationId xmlns:a16="http://schemas.microsoft.com/office/drawing/2014/main" id="{0E2F7A9D-F5CB-4032-BE94-B97AD2395B75}"/>
                </a:ext>
              </a:extLst>
            </p:cNvPr>
            <p:cNvSpPr>
              <a:spLocks noChangeShapeType="1"/>
            </p:cNvSpPr>
            <p:nvPr/>
          </p:nvSpPr>
          <p:spPr bwMode="auto">
            <a:xfrm rot="16200000" flipH="1" flipV="1">
              <a:off x="5523072" y="1630948"/>
              <a:ext cx="345240" cy="590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27" name="Line 40">
              <a:extLst>
                <a:ext uri="{FF2B5EF4-FFF2-40B4-BE49-F238E27FC236}">
                  <a16:creationId xmlns:a16="http://schemas.microsoft.com/office/drawing/2014/main" id="{5BB88597-9DE2-4FC0-AFC6-FCCE3BF4B002}"/>
                </a:ext>
              </a:extLst>
            </p:cNvPr>
            <p:cNvSpPr>
              <a:spLocks noChangeShapeType="1"/>
            </p:cNvSpPr>
            <p:nvPr/>
          </p:nvSpPr>
          <p:spPr bwMode="auto">
            <a:xfrm rot="16200000" flipH="1" flipV="1">
              <a:off x="5838772" y="1619861"/>
              <a:ext cx="345240" cy="590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28" name="Line 40">
              <a:extLst>
                <a:ext uri="{FF2B5EF4-FFF2-40B4-BE49-F238E27FC236}">
                  <a16:creationId xmlns:a16="http://schemas.microsoft.com/office/drawing/2014/main" id="{F8925E3D-2AB3-4C75-980E-B7FA7530A9BD}"/>
                </a:ext>
              </a:extLst>
            </p:cNvPr>
            <p:cNvSpPr>
              <a:spLocks noChangeShapeType="1"/>
            </p:cNvSpPr>
            <p:nvPr/>
          </p:nvSpPr>
          <p:spPr bwMode="auto">
            <a:xfrm rot="16200000" flipH="1" flipV="1">
              <a:off x="6154471" y="1637531"/>
              <a:ext cx="345240" cy="590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29" name="Line 40">
              <a:extLst>
                <a:ext uri="{FF2B5EF4-FFF2-40B4-BE49-F238E27FC236}">
                  <a16:creationId xmlns:a16="http://schemas.microsoft.com/office/drawing/2014/main" id="{4A2B250D-E5D9-4D73-B7BF-C01F6CA81631}"/>
                </a:ext>
              </a:extLst>
            </p:cNvPr>
            <p:cNvSpPr>
              <a:spLocks noChangeShapeType="1"/>
            </p:cNvSpPr>
            <p:nvPr/>
          </p:nvSpPr>
          <p:spPr bwMode="auto">
            <a:xfrm rot="16200000" flipH="1" flipV="1">
              <a:off x="6470170" y="1637532"/>
              <a:ext cx="345240" cy="590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30" name="Line 40">
              <a:extLst>
                <a:ext uri="{FF2B5EF4-FFF2-40B4-BE49-F238E27FC236}">
                  <a16:creationId xmlns:a16="http://schemas.microsoft.com/office/drawing/2014/main" id="{4F60D9BD-242C-4723-AA31-80B75807722E}"/>
                </a:ext>
              </a:extLst>
            </p:cNvPr>
            <p:cNvSpPr>
              <a:spLocks noChangeShapeType="1"/>
            </p:cNvSpPr>
            <p:nvPr/>
          </p:nvSpPr>
          <p:spPr bwMode="auto">
            <a:xfrm rot="16200000" flipH="1" flipV="1">
              <a:off x="6785868" y="1618011"/>
              <a:ext cx="345240" cy="590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31" name="Line 40">
              <a:extLst>
                <a:ext uri="{FF2B5EF4-FFF2-40B4-BE49-F238E27FC236}">
                  <a16:creationId xmlns:a16="http://schemas.microsoft.com/office/drawing/2014/main" id="{80E8FE99-CA89-4A46-8500-65780E21ECF1}"/>
                </a:ext>
              </a:extLst>
            </p:cNvPr>
            <p:cNvSpPr>
              <a:spLocks noChangeShapeType="1"/>
            </p:cNvSpPr>
            <p:nvPr/>
          </p:nvSpPr>
          <p:spPr bwMode="auto">
            <a:xfrm rot="16200000" flipH="1" flipV="1">
              <a:off x="7101565" y="1626707"/>
              <a:ext cx="345240" cy="590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32" name="Line 40">
              <a:extLst>
                <a:ext uri="{FF2B5EF4-FFF2-40B4-BE49-F238E27FC236}">
                  <a16:creationId xmlns:a16="http://schemas.microsoft.com/office/drawing/2014/main" id="{E8059502-0764-466D-8F75-16EEBCE142F0}"/>
                </a:ext>
              </a:extLst>
            </p:cNvPr>
            <p:cNvSpPr>
              <a:spLocks noChangeShapeType="1"/>
            </p:cNvSpPr>
            <p:nvPr/>
          </p:nvSpPr>
          <p:spPr bwMode="auto">
            <a:xfrm rot="16200000" flipH="1" flipV="1">
              <a:off x="7383454" y="1624480"/>
              <a:ext cx="345240" cy="590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33" name="Line 40">
              <a:extLst>
                <a:ext uri="{FF2B5EF4-FFF2-40B4-BE49-F238E27FC236}">
                  <a16:creationId xmlns:a16="http://schemas.microsoft.com/office/drawing/2014/main" id="{651CA270-5D39-4348-9FA2-6B7B6BA96724}"/>
                </a:ext>
              </a:extLst>
            </p:cNvPr>
            <p:cNvSpPr>
              <a:spLocks noChangeShapeType="1"/>
            </p:cNvSpPr>
            <p:nvPr/>
          </p:nvSpPr>
          <p:spPr bwMode="auto">
            <a:xfrm rot="16200000" flipH="1" flipV="1">
              <a:off x="7659439" y="1624481"/>
              <a:ext cx="345240" cy="590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34" name="Line 40">
              <a:extLst>
                <a:ext uri="{FF2B5EF4-FFF2-40B4-BE49-F238E27FC236}">
                  <a16:creationId xmlns:a16="http://schemas.microsoft.com/office/drawing/2014/main" id="{AA0CE2FE-6E90-4665-80C4-02D45602ADE4}"/>
                </a:ext>
              </a:extLst>
            </p:cNvPr>
            <p:cNvSpPr>
              <a:spLocks noChangeShapeType="1"/>
            </p:cNvSpPr>
            <p:nvPr/>
          </p:nvSpPr>
          <p:spPr bwMode="auto">
            <a:xfrm rot="16200000" flipH="1" flipV="1">
              <a:off x="7907558" y="1624481"/>
              <a:ext cx="345240" cy="590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35" name="Line 40">
              <a:extLst>
                <a:ext uri="{FF2B5EF4-FFF2-40B4-BE49-F238E27FC236}">
                  <a16:creationId xmlns:a16="http://schemas.microsoft.com/office/drawing/2014/main" id="{A908E9F3-998C-4417-A5EA-5F660CC49596}"/>
                </a:ext>
              </a:extLst>
            </p:cNvPr>
            <p:cNvSpPr>
              <a:spLocks noChangeShapeType="1"/>
            </p:cNvSpPr>
            <p:nvPr/>
          </p:nvSpPr>
          <p:spPr bwMode="auto">
            <a:xfrm rot="16200000" flipH="1" flipV="1">
              <a:off x="8195325" y="1599828"/>
              <a:ext cx="345240" cy="590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36" name="Line 40">
              <a:extLst>
                <a:ext uri="{FF2B5EF4-FFF2-40B4-BE49-F238E27FC236}">
                  <a16:creationId xmlns:a16="http://schemas.microsoft.com/office/drawing/2014/main" id="{F2C81AB3-C749-4758-9C7F-3F7DF6C88BBD}"/>
                </a:ext>
              </a:extLst>
            </p:cNvPr>
            <p:cNvSpPr>
              <a:spLocks noChangeShapeType="1"/>
            </p:cNvSpPr>
            <p:nvPr/>
          </p:nvSpPr>
          <p:spPr bwMode="auto">
            <a:xfrm rot="16200000" flipH="1" flipV="1">
              <a:off x="8492937" y="1586933"/>
              <a:ext cx="345240" cy="590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grpSp>
      <p:sp>
        <p:nvSpPr>
          <p:cNvPr id="37" name="Rectangle 3">
            <a:extLst>
              <a:ext uri="{FF2B5EF4-FFF2-40B4-BE49-F238E27FC236}">
                <a16:creationId xmlns:a16="http://schemas.microsoft.com/office/drawing/2014/main" id="{86944684-E7E9-4980-8C78-095736B10CC6}"/>
              </a:ext>
            </a:extLst>
          </p:cNvPr>
          <p:cNvSpPr>
            <a:spLocks noChangeArrowheads="1"/>
          </p:cNvSpPr>
          <p:nvPr/>
        </p:nvSpPr>
        <p:spPr bwMode="auto">
          <a:xfrm>
            <a:off x="8917" y="3054686"/>
            <a:ext cx="31526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t>＝横張力による力</a:t>
            </a:r>
            <a:endParaRPr lang="en-US" altLang="ja-JP" sz="2800" dirty="0"/>
          </a:p>
        </p:txBody>
      </p:sp>
      <p:grpSp>
        <p:nvGrpSpPr>
          <p:cNvPr id="123" name="グループ化 122">
            <a:extLst>
              <a:ext uri="{FF2B5EF4-FFF2-40B4-BE49-F238E27FC236}">
                <a16:creationId xmlns:a16="http://schemas.microsoft.com/office/drawing/2014/main" id="{3125DF93-16D2-417F-9BFC-1F735EFD0FEE}"/>
              </a:ext>
            </a:extLst>
          </p:cNvPr>
          <p:cNvGrpSpPr/>
          <p:nvPr/>
        </p:nvGrpSpPr>
        <p:grpSpPr>
          <a:xfrm>
            <a:off x="7040750" y="4491198"/>
            <a:ext cx="674054" cy="376293"/>
            <a:chOff x="7040750" y="4491198"/>
            <a:chExt cx="674054" cy="376293"/>
          </a:xfrm>
        </p:grpSpPr>
        <p:sp>
          <p:nvSpPr>
            <p:cNvPr id="45" name="Line 40">
              <a:extLst>
                <a:ext uri="{FF2B5EF4-FFF2-40B4-BE49-F238E27FC236}">
                  <a16:creationId xmlns:a16="http://schemas.microsoft.com/office/drawing/2014/main" id="{D2EEECE5-D2FF-4EB7-A340-8081732C8904}"/>
                </a:ext>
              </a:extLst>
            </p:cNvPr>
            <p:cNvSpPr>
              <a:spLocks noChangeShapeType="1"/>
            </p:cNvSpPr>
            <p:nvPr/>
          </p:nvSpPr>
          <p:spPr bwMode="auto">
            <a:xfrm>
              <a:off x="7044212" y="4491198"/>
              <a:ext cx="670591" cy="14551"/>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72" name="Line 40">
              <a:extLst>
                <a:ext uri="{FF2B5EF4-FFF2-40B4-BE49-F238E27FC236}">
                  <a16:creationId xmlns:a16="http://schemas.microsoft.com/office/drawing/2014/main" id="{D3385AA4-9BAB-49F8-8CB0-9F202B0FFA62}"/>
                </a:ext>
              </a:extLst>
            </p:cNvPr>
            <p:cNvSpPr>
              <a:spLocks noChangeShapeType="1"/>
            </p:cNvSpPr>
            <p:nvPr/>
          </p:nvSpPr>
          <p:spPr bwMode="auto">
            <a:xfrm>
              <a:off x="7040750" y="4823414"/>
              <a:ext cx="674054" cy="44077"/>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grpSp>
      <p:grpSp>
        <p:nvGrpSpPr>
          <p:cNvPr id="124" name="グループ化 123">
            <a:extLst>
              <a:ext uri="{FF2B5EF4-FFF2-40B4-BE49-F238E27FC236}">
                <a16:creationId xmlns:a16="http://schemas.microsoft.com/office/drawing/2014/main" id="{ABFFC076-8674-4644-82F9-1D074FAC56DF}"/>
              </a:ext>
            </a:extLst>
          </p:cNvPr>
          <p:cNvGrpSpPr/>
          <p:nvPr/>
        </p:nvGrpSpPr>
        <p:grpSpPr>
          <a:xfrm>
            <a:off x="6528836" y="4035021"/>
            <a:ext cx="929620" cy="1308639"/>
            <a:chOff x="6528836" y="4035021"/>
            <a:chExt cx="929620" cy="1308639"/>
          </a:xfrm>
        </p:grpSpPr>
        <p:sp>
          <p:nvSpPr>
            <p:cNvPr id="63" name="Line 40">
              <a:extLst>
                <a:ext uri="{FF2B5EF4-FFF2-40B4-BE49-F238E27FC236}">
                  <a16:creationId xmlns:a16="http://schemas.microsoft.com/office/drawing/2014/main" id="{9B36F719-E47B-4501-ADC1-5BED996C5138}"/>
                </a:ext>
              </a:extLst>
            </p:cNvPr>
            <p:cNvSpPr>
              <a:spLocks noChangeShapeType="1"/>
            </p:cNvSpPr>
            <p:nvPr/>
          </p:nvSpPr>
          <p:spPr bwMode="auto">
            <a:xfrm flipH="1" flipV="1">
              <a:off x="7046147" y="4170938"/>
              <a:ext cx="306125" cy="664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73" name="Line 40">
              <a:extLst>
                <a:ext uri="{FF2B5EF4-FFF2-40B4-BE49-F238E27FC236}">
                  <a16:creationId xmlns:a16="http://schemas.microsoft.com/office/drawing/2014/main" id="{6E9EA705-58E2-4654-8091-6106301F58A4}"/>
                </a:ext>
              </a:extLst>
            </p:cNvPr>
            <p:cNvSpPr>
              <a:spLocks noChangeShapeType="1"/>
            </p:cNvSpPr>
            <p:nvPr/>
          </p:nvSpPr>
          <p:spPr bwMode="auto">
            <a:xfrm flipH="1" flipV="1">
              <a:off x="6585232" y="4360127"/>
              <a:ext cx="306125" cy="664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74" name="Line 40">
              <a:extLst>
                <a:ext uri="{FF2B5EF4-FFF2-40B4-BE49-F238E27FC236}">
                  <a16:creationId xmlns:a16="http://schemas.microsoft.com/office/drawing/2014/main" id="{F8E86AB0-03E6-410B-97C4-668683A6347F}"/>
                </a:ext>
              </a:extLst>
            </p:cNvPr>
            <p:cNvSpPr>
              <a:spLocks noChangeShapeType="1"/>
            </p:cNvSpPr>
            <p:nvPr/>
          </p:nvSpPr>
          <p:spPr bwMode="auto">
            <a:xfrm flipH="1" flipV="1">
              <a:off x="6770837" y="4035021"/>
              <a:ext cx="306125" cy="664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75" name="Line 40">
              <a:extLst>
                <a:ext uri="{FF2B5EF4-FFF2-40B4-BE49-F238E27FC236}">
                  <a16:creationId xmlns:a16="http://schemas.microsoft.com/office/drawing/2014/main" id="{0C74D879-2068-4AE2-B0B5-C5DCF872FA26}"/>
                </a:ext>
              </a:extLst>
            </p:cNvPr>
            <p:cNvSpPr>
              <a:spLocks noChangeShapeType="1"/>
            </p:cNvSpPr>
            <p:nvPr/>
          </p:nvSpPr>
          <p:spPr bwMode="auto">
            <a:xfrm flipH="1" flipV="1">
              <a:off x="6528836" y="4655777"/>
              <a:ext cx="306125" cy="664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76" name="Line 40">
              <a:extLst>
                <a:ext uri="{FF2B5EF4-FFF2-40B4-BE49-F238E27FC236}">
                  <a16:creationId xmlns:a16="http://schemas.microsoft.com/office/drawing/2014/main" id="{39585A6E-9E52-410E-96C7-5E100C7E9FCB}"/>
                </a:ext>
              </a:extLst>
            </p:cNvPr>
            <p:cNvSpPr>
              <a:spLocks noChangeShapeType="1"/>
            </p:cNvSpPr>
            <p:nvPr/>
          </p:nvSpPr>
          <p:spPr bwMode="auto">
            <a:xfrm flipH="1" flipV="1">
              <a:off x="6554232" y="4955385"/>
              <a:ext cx="306125" cy="664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77" name="Line 40">
              <a:extLst>
                <a:ext uri="{FF2B5EF4-FFF2-40B4-BE49-F238E27FC236}">
                  <a16:creationId xmlns:a16="http://schemas.microsoft.com/office/drawing/2014/main" id="{44B3A8C3-F1B7-4E33-9E31-7781ECF99C20}"/>
                </a:ext>
              </a:extLst>
            </p:cNvPr>
            <p:cNvSpPr>
              <a:spLocks noChangeShapeType="1"/>
            </p:cNvSpPr>
            <p:nvPr/>
          </p:nvSpPr>
          <p:spPr bwMode="auto">
            <a:xfrm flipH="1" flipV="1">
              <a:off x="6665318" y="5202469"/>
              <a:ext cx="306125" cy="664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78" name="Line 40">
              <a:extLst>
                <a:ext uri="{FF2B5EF4-FFF2-40B4-BE49-F238E27FC236}">
                  <a16:creationId xmlns:a16="http://schemas.microsoft.com/office/drawing/2014/main" id="{0D2FA560-96A4-4281-8889-DE771D13DDA0}"/>
                </a:ext>
              </a:extLst>
            </p:cNvPr>
            <p:cNvSpPr>
              <a:spLocks noChangeShapeType="1"/>
            </p:cNvSpPr>
            <p:nvPr/>
          </p:nvSpPr>
          <p:spPr bwMode="auto">
            <a:xfrm flipH="1" flipV="1">
              <a:off x="6862584" y="5337017"/>
              <a:ext cx="306125" cy="664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79" name="Line 40">
              <a:extLst>
                <a:ext uri="{FF2B5EF4-FFF2-40B4-BE49-F238E27FC236}">
                  <a16:creationId xmlns:a16="http://schemas.microsoft.com/office/drawing/2014/main" id="{E6551771-2CD1-41D8-BD8D-04B2D0D4B688}"/>
                </a:ext>
              </a:extLst>
            </p:cNvPr>
            <p:cNvSpPr>
              <a:spLocks noChangeShapeType="1"/>
            </p:cNvSpPr>
            <p:nvPr/>
          </p:nvSpPr>
          <p:spPr bwMode="auto">
            <a:xfrm flipH="1" flipV="1">
              <a:off x="6661529" y="4138610"/>
              <a:ext cx="306125" cy="664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80" name="Line 40">
              <a:extLst>
                <a:ext uri="{FF2B5EF4-FFF2-40B4-BE49-F238E27FC236}">
                  <a16:creationId xmlns:a16="http://schemas.microsoft.com/office/drawing/2014/main" id="{53115E64-C916-4D16-B116-707157AC5A4D}"/>
                </a:ext>
              </a:extLst>
            </p:cNvPr>
            <p:cNvSpPr>
              <a:spLocks noChangeShapeType="1"/>
            </p:cNvSpPr>
            <p:nvPr/>
          </p:nvSpPr>
          <p:spPr bwMode="auto">
            <a:xfrm flipH="1" flipV="1">
              <a:off x="7107668" y="4353269"/>
              <a:ext cx="306125" cy="664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81" name="Line 40">
              <a:extLst>
                <a:ext uri="{FF2B5EF4-FFF2-40B4-BE49-F238E27FC236}">
                  <a16:creationId xmlns:a16="http://schemas.microsoft.com/office/drawing/2014/main" id="{56BD97EB-7E3B-4900-AFAF-2DA9AE0E3B07}"/>
                </a:ext>
              </a:extLst>
            </p:cNvPr>
            <p:cNvSpPr>
              <a:spLocks noChangeShapeType="1"/>
            </p:cNvSpPr>
            <p:nvPr/>
          </p:nvSpPr>
          <p:spPr bwMode="auto">
            <a:xfrm flipH="1" flipV="1">
              <a:off x="7152331" y="4655777"/>
              <a:ext cx="306125" cy="664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82" name="Line 40">
              <a:extLst>
                <a:ext uri="{FF2B5EF4-FFF2-40B4-BE49-F238E27FC236}">
                  <a16:creationId xmlns:a16="http://schemas.microsoft.com/office/drawing/2014/main" id="{2E34F2DF-5074-4575-8003-671A72BE4121}"/>
                </a:ext>
              </a:extLst>
            </p:cNvPr>
            <p:cNvSpPr>
              <a:spLocks noChangeShapeType="1"/>
            </p:cNvSpPr>
            <p:nvPr/>
          </p:nvSpPr>
          <p:spPr bwMode="auto">
            <a:xfrm flipH="1" flipV="1">
              <a:off x="7089719" y="4974543"/>
              <a:ext cx="306125" cy="664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83" name="Line 40">
              <a:extLst>
                <a:ext uri="{FF2B5EF4-FFF2-40B4-BE49-F238E27FC236}">
                  <a16:creationId xmlns:a16="http://schemas.microsoft.com/office/drawing/2014/main" id="{613E58F2-B206-4913-BCF5-A42EE74E9778}"/>
                </a:ext>
              </a:extLst>
            </p:cNvPr>
            <p:cNvSpPr>
              <a:spLocks noChangeShapeType="1"/>
            </p:cNvSpPr>
            <p:nvPr/>
          </p:nvSpPr>
          <p:spPr bwMode="auto">
            <a:xfrm flipH="1" flipV="1">
              <a:off x="7015646" y="4146083"/>
              <a:ext cx="306125" cy="664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
          <p:nvSpPr>
            <p:cNvPr id="84" name="Line 40">
              <a:extLst>
                <a:ext uri="{FF2B5EF4-FFF2-40B4-BE49-F238E27FC236}">
                  <a16:creationId xmlns:a16="http://schemas.microsoft.com/office/drawing/2014/main" id="{941FD497-1B12-4C1B-AB8C-DE968C198A6E}"/>
                </a:ext>
              </a:extLst>
            </p:cNvPr>
            <p:cNvSpPr>
              <a:spLocks noChangeShapeType="1"/>
            </p:cNvSpPr>
            <p:nvPr/>
          </p:nvSpPr>
          <p:spPr bwMode="auto">
            <a:xfrm flipH="1" flipV="1">
              <a:off x="6992976" y="5184515"/>
              <a:ext cx="306125" cy="6643"/>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grpSp>
      <p:sp>
        <p:nvSpPr>
          <p:cNvPr id="85" name="Rectangle 3">
            <a:extLst>
              <a:ext uri="{FF2B5EF4-FFF2-40B4-BE49-F238E27FC236}">
                <a16:creationId xmlns:a16="http://schemas.microsoft.com/office/drawing/2014/main" id="{30A6F2F1-1F5A-4491-94F3-DC34AAD2ABD9}"/>
              </a:ext>
            </a:extLst>
          </p:cNvPr>
          <p:cNvSpPr>
            <a:spLocks noChangeArrowheads="1"/>
          </p:cNvSpPr>
          <p:nvPr/>
        </p:nvSpPr>
        <p:spPr bwMode="auto">
          <a:xfrm>
            <a:off x="3954361" y="4277319"/>
            <a:ext cx="2948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t>面積＝</a:t>
            </a:r>
            <a:r>
              <a:rPr lang="en-US" altLang="ja-JP" sz="2800" i="1" dirty="0">
                <a:latin typeface="Bookman Old Style" panose="02050604050505020204" pitchFamily="18" charset="0"/>
              </a:rPr>
              <a:t>π</a:t>
            </a:r>
            <a:r>
              <a:rPr lang="en-US" altLang="ja-JP" sz="2800" dirty="0">
                <a:latin typeface="Bookman Old Style" panose="02050604050505020204" pitchFamily="18" charset="0"/>
              </a:rPr>
              <a:t>×</a:t>
            </a:r>
            <a:r>
              <a:rPr lang="ja-JP" altLang="en-US" sz="2800" dirty="0">
                <a:latin typeface="Bookman Old Style" panose="02050604050505020204" pitchFamily="18" charset="0"/>
              </a:rPr>
              <a:t>半径</a:t>
            </a:r>
            <a:r>
              <a:rPr lang="en-US" altLang="ja-JP" sz="2800" baseline="30000" dirty="0"/>
              <a:t>2</a:t>
            </a:r>
            <a:endParaRPr lang="en-US" altLang="ja-JP" sz="2800" baseline="30000" dirty="0">
              <a:latin typeface="Bookman Old Style" panose="02050604050505020204" pitchFamily="18" charset="0"/>
            </a:endParaRPr>
          </a:p>
        </p:txBody>
      </p:sp>
      <p:sp>
        <p:nvSpPr>
          <p:cNvPr id="86" name="Rectangle 3">
            <a:extLst>
              <a:ext uri="{FF2B5EF4-FFF2-40B4-BE49-F238E27FC236}">
                <a16:creationId xmlns:a16="http://schemas.microsoft.com/office/drawing/2014/main" id="{CE900C4C-A92D-43B7-BEE4-AC5DA3230029}"/>
              </a:ext>
            </a:extLst>
          </p:cNvPr>
          <p:cNvSpPr>
            <a:spLocks noChangeArrowheads="1"/>
          </p:cNvSpPr>
          <p:nvPr/>
        </p:nvSpPr>
        <p:spPr bwMode="auto">
          <a:xfrm>
            <a:off x="-15522" y="3693852"/>
            <a:ext cx="592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solidFill>
                  <a:srgbClr val="CC00FF"/>
                </a:solidFill>
              </a:rPr>
              <a:t>∴</a:t>
            </a:r>
            <a:endParaRPr lang="en-US" altLang="ja-JP" sz="2800" dirty="0">
              <a:solidFill>
                <a:srgbClr val="CC00FF"/>
              </a:solidFill>
            </a:endParaRPr>
          </a:p>
        </p:txBody>
      </p:sp>
      <p:sp>
        <p:nvSpPr>
          <p:cNvPr id="94" name="Rectangle 3">
            <a:extLst>
              <a:ext uri="{FF2B5EF4-FFF2-40B4-BE49-F238E27FC236}">
                <a16:creationId xmlns:a16="http://schemas.microsoft.com/office/drawing/2014/main" id="{D514834A-91C6-4D4A-89AB-59E367B4AE0B}"/>
              </a:ext>
            </a:extLst>
          </p:cNvPr>
          <p:cNvSpPr>
            <a:spLocks noChangeArrowheads="1"/>
          </p:cNvSpPr>
          <p:nvPr/>
        </p:nvSpPr>
        <p:spPr bwMode="auto">
          <a:xfrm>
            <a:off x="0" y="5001748"/>
            <a:ext cx="41685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t>圧力による力＝圧力差</a:t>
            </a:r>
            <a:r>
              <a:rPr lang="en-US" altLang="ja-JP" sz="2800" dirty="0"/>
              <a:t>×</a:t>
            </a:r>
          </a:p>
        </p:txBody>
      </p:sp>
      <p:sp>
        <p:nvSpPr>
          <p:cNvPr id="97" name="Rectangle 3">
            <a:extLst>
              <a:ext uri="{FF2B5EF4-FFF2-40B4-BE49-F238E27FC236}">
                <a16:creationId xmlns:a16="http://schemas.microsoft.com/office/drawing/2014/main" id="{FCACD1C5-300C-40DA-BCBC-047A0AF996B9}"/>
              </a:ext>
            </a:extLst>
          </p:cNvPr>
          <p:cNvSpPr>
            <a:spLocks noChangeArrowheads="1"/>
          </p:cNvSpPr>
          <p:nvPr/>
        </p:nvSpPr>
        <p:spPr bwMode="auto">
          <a:xfrm>
            <a:off x="28922" y="2528803"/>
            <a:ext cx="6428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t>圧力による力＝</a:t>
            </a:r>
            <a:endParaRPr lang="en-US" altLang="ja-JP" sz="2800" dirty="0"/>
          </a:p>
        </p:txBody>
      </p:sp>
      <p:sp>
        <p:nvSpPr>
          <p:cNvPr id="101" name="Rectangle 3">
            <a:extLst>
              <a:ext uri="{FF2B5EF4-FFF2-40B4-BE49-F238E27FC236}">
                <a16:creationId xmlns:a16="http://schemas.microsoft.com/office/drawing/2014/main" id="{424CE38F-CA1D-4B3C-A7F3-9F7D307E1333}"/>
              </a:ext>
            </a:extLst>
          </p:cNvPr>
          <p:cNvSpPr>
            <a:spLocks noChangeArrowheads="1"/>
          </p:cNvSpPr>
          <p:nvPr/>
        </p:nvSpPr>
        <p:spPr bwMode="auto">
          <a:xfrm>
            <a:off x="63422" y="1125399"/>
            <a:ext cx="43596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t>張力による力＝張力</a:t>
            </a:r>
            <a:r>
              <a:rPr lang="en-US" altLang="ja-JP" sz="2800" dirty="0"/>
              <a:t>×</a:t>
            </a:r>
            <a:r>
              <a:rPr lang="ja-JP" altLang="en-US" sz="2800" dirty="0"/>
              <a:t>長さ</a:t>
            </a:r>
            <a:endParaRPr lang="en-US" altLang="ja-JP" sz="2800" dirty="0"/>
          </a:p>
        </p:txBody>
      </p:sp>
      <p:sp>
        <p:nvSpPr>
          <p:cNvPr id="102" name="Rectangle 3">
            <a:extLst>
              <a:ext uri="{FF2B5EF4-FFF2-40B4-BE49-F238E27FC236}">
                <a16:creationId xmlns:a16="http://schemas.microsoft.com/office/drawing/2014/main" id="{11B97C1D-8A8C-461B-BB39-83A0E99F653A}"/>
              </a:ext>
            </a:extLst>
          </p:cNvPr>
          <p:cNvSpPr>
            <a:spLocks noChangeArrowheads="1"/>
          </p:cNvSpPr>
          <p:nvPr/>
        </p:nvSpPr>
        <p:spPr bwMode="auto">
          <a:xfrm>
            <a:off x="-31237" y="-10181"/>
            <a:ext cx="74269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t>内外の圧力による力の差＝膜の張力による力</a:t>
            </a:r>
            <a:endParaRPr lang="en-US" altLang="ja-JP" sz="2800" dirty="0"/>
          </a:p>
        </p:txBody>
      </p:sp>
      <p:sp>
        <p:nvSpPr>
          <p:cNvPr id="105" name="Rectangle 3">
            <a:extLst>
              <a:ext uri="{FF2B5EF4-FFF2-40B4-BE49-F238E27FC236}">
                <a16:creationId xmlns:a16="http://schemas.microsoft.com/office/drawing/2014/main" id="{8AE7FFC6-37EE-4519-992C-24C651A6FB92}"/>
              </a:ext>
            </a:extLst>
          </p:cNvPr>
          <p:cNvSpPr>
            <a:spLocks noChangeArrowheads="1"/>
          </p:cNvSpPr>
          <p:nvPr/>
        </p:nvSpPr>
        <p:spPr bwMode="auto">
          <a:xfrm>
            <a:off x="4212051" y="2561500"/>
            <a:ext cx="29672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en-US" altLang="ja-JP" sz="2800" dirty="0"/>
              <a:t>2</a:t>
            </a:r>
            <a:r>
              <a:rPr lang="en-US" altLang="ja-JP" sz="2800" dirty="0">
                <a:latin typeface="Bookman Old Style" panose="02050604050505020204" pitchFamily="18" charset="0"/>
              </a:rPr>
              <a:t>×</a:t>
            </a:r>
            <a:r>
              <a:rPr lang="ja-JP" altLang="en-US" sz="2800" dirty="0">
                <a:latin typeface="Bookman Old Style" panose="02050604050505020204" pitchFamily="18" charset="0"/>
              </a:rPr>
              <a:t>長さ</a:t>
            </a:r>
            <a:r>
              <a:rPr lang="en-US" altLang="ja-JP" sz="2800" dirty="0">
                <a:latin typeface="Bookman Old Style" panose="02050604050505020204" pitchFamily="18" charset="0"/>
              </a:rPr>
              <a:t>×</a:t>
            </a:r>
            <a:r>
              <a:rPr lang="ja-JP" altLang="en-US" sz="2800" dirty="0">
                <a:latin typeface="Bookman Old Style" panose="02050604050505020204" pitchFamily="18" charset="0"/>
              </a:rPr>
              <a:t>半径</a:t>
            </a:r>
            <a:endParaRPr lang="en-US" altLang="ja-JP" sz="2800" dirty="0"/>
          </a:p>
        </p:txBody>
      </p:sp>
      <p:sp>
        <p:nvSpPr>
          <p:cNvPr id="106" name="Rectangle 3">
            <a:extLst>
              <a:ext uri="{FF2B5EF4-FFF2-40B4-BE49-F238E27FC236}">
                <a16:creationId xmlns:a16="http://schemas.microsoft.com/office/drawing/2014/main" id="{3FF4A38E-E6E3-43FD-881B-17ECC428EE1D}"/>
              </a:ext>
            </a:extLst>
          </p:cNvPr>
          <p:cNvSpPr>
            <a:spLocks noChangeArrowheads="1"/>
          </p:cNvSpPr>
          <p:nvPr/>
        </p:nvSpPr>
        <p:spPr bwMode="auto">
          <a:xfrm>
            <a:off x="2567076" y="2537575"/>
            <a:ext cx="1563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t>圧力差</a:t>
            </a:r>
            <a:endParaRPr lang="en-US" altLang="ja-JP" sz="2800" dirty="0"/>
          </a:p>
        </p:txBody>
      </p:sp>
      <p:sp>
        <p:nvSpPr>
          <p:cNvPr id="107" name="Rectangle 3">
            <a:extLst>
              <a:ext uri="{FF2B5EF4-FFF2-40B4-BE49-F238E27FC236}">
                <a16:creationId xmlns:a16="http://schemas.microsoft.com/office/drawing/2014/main" id="{711ABCB2-DDE5-4932-B03D-9B4EDDA8314A}"/>
              </a:ext>
            </a:extLst>
          </p:cNvPr>
          <p:cNvSpPr>
            <a:spLocks noChangeArrowheads="1"/>
          </p:cNvSpPr>
          <p:nvPr/>
        </p:nvSpPr>
        <p:spPr bwMode="auto">
          <a:xfrm>
            <a:off x="3780897" y="2562954"/>
            <a:ext cx="7489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en-US" altLang="ja-JP" sz="2800" dirty="0">
                <a:latin typeface="Bookman Old Style" panose="02050604050505020204" pitchFamily="18" charset="0"/>
              </a:rPr>
              <a:t>×</a:t>
            </a:r>
            <a:endParaRPr lang="en-US" altLang="ja-JP" sz="2800" dirty="0"/>
          </a:p>
        </p:txBody>
      </p:sp>
      <p:sp>
        <p:nvSpPr>
          <p:cNvPr id="110" name="Rectangle 3">
            <a:extLst>
              <a:ext uri="{FF2B5EF4-FFF2-40B4-BE49-F238E27FC236}">
                <a16:creationId xmlns:a16="http://schemas.microsoft.com/office/drawing/2014/main" id="{DD8A4946-E850-4E75-9CE1-6F7F2C8F879A}"/>
              </a:ext>
            </a:extLst>
          </p:cNvPr>
          <p:cNvSpPr>
            <a:spLocks noChangeArrowheads="1"/>
          </p:cNvSpPr>
          <p:nvPr/>
        </p:nvSpPr>
        <p:spPr bwMode="auto">
          <a:xfrm>
            <a:off x="4881886" y="3152379"/>
            <a:ext cx="1792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latin typeface="Bookman Old Style" panose="02050604050505020204" pitchFamily="18" charset="0"/>
              </a:rPr>
              <a:t>長さ</a:t>
            </a:r>
            <a:r>
              <a:rPr lang="en-US" altLang="ja-JP" sz="2800" dirty="0">
                <a:latin typeface="Bookman Old Style" panose="02050604050505020204" pitchFamily="18" charset="0"/>
              </a:rPr>
              <a:t>×</a:t>
            </a:r>
            <a:r>
              <a:rPr lang="en-US" altLang="ja-JP" sz="2800" dirty="0"/>
              <a:t>2</a:t>
            </a:r>
          </a:p>
        </p:txBody>
      </p:sp>
      <p:sp>
        <p:nvSpPr>
          <p:cNvPr id="111" name="Rectangle 3">
            <a:extLst>
              <a:ext uri="{FF2B5EF4-FFF2-40B4-BE49-F238E27FC236}">
                <a16:creationId xmlns:a16="http://schemas.microsoft.com/office/drawing/2014/main" id="{9919FEDF-C322-4EFF-9744-3A915347B4A3}"/>
              </a:ext>
            </a:extLst>
          </p:cNvPr>
          <p:cNvSpPr>
            <a:spLocks noChangeArrowheads="1"/>
          </p:cNvSpPr>
          <p:nvPr/>
        </p:nvSpPr>
        <p:spPr bwMode="auto">
          <a:xfrm>
            <a:off x="3304017" y="3093492"/>
            <a:ext cx="1357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t>横張力</a:t>
            </a:r>
            <a:endParaRPr lang="en-US" altLang="ja-JP" sz="2800" dirty="0"/>
          </a:p>
        </p:txBody>
      </p:sp>
      <p:sp>
        <p:nvSpPr>
          <p:cNvPr id="112" name="Rectangle 3">
            <a:extLst>
              <a:ext uri="{FF2B5EF4-FFF2-40B4-BE49-F238E27FC236}">
                <a16:creationId xmlns:a16="http://schemas.microsoft.com/office/drawing/2014/main" id="{CEB30CA1-5A25-45A9-8DCB-CDF6DEF36A7A}"/>
              </a:ext>
            </a:extLst>
          </p:cNvPr>
          <p:cNvSpPr>
            <a:spLocks noChangeArrowheads="1"/>
          </p:cNvSpPr>
          <p:nvPr/>
        </p:nvSpPr>
        <p:spPr bwMode="auto">
          <a:xfrm>
            <a:off x="4444614" y="3135311"/>
            <a:ext cx="7489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en-US" altLang="ja-JP" sz="2800" dirty="0">
                <a:latin typeface="Bookman Old Style" panose="02050604050505020204" pitchFamily="18" charset="0"/>
              </a:rPr>
              <a:t>×</a:t>
            </a:r>
            <a:endParaRPr lang="en-US" altLang="ja-JP" sz="2800" dirty="0"/>
          </a:p>
        </p:txBody>
      </p:sp>
      <p:sp>
        <p:nvSpPr>
          <p:cNvPr id="113" name="Rectangle 3">
            <a:extLst>
              <a:ext uri="{FF2B5EF4-FFF2-40B4-BE49-F238E27FC236}">
                <a16:creationId xmlns:a16="http://schemas.microsoft.com/office/drawing/2014/main" id="{21702264-B198-4599-81D8-D9002A092B16}"/>
              </a:ext>
            </a:extLst>
          </p:cNvPr>
          <p:cNvSpPr>
            <a:spLocks noChangeArrowheads="1"/>
          </p:cNvSpPr>
          <p:nvPr/>
        </p:nvSpPr>
        <p:spPr bwMode="auto">
          <a:xfrm>
            <a:off x="2838140" y="3079442"/>
            <a:ext cx="7489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latin typeface="Bookman Old Style" panose="02050604050505020204" pitchFamily="18" charset="0"/>
              </a:rPr>
              <a:t>＝</a:t>
            </a:r>
            <a:endParaRPr lang="en-US" altLang="ja-JP" sz="2800" dirty="0"/>
          </a:p>
        </p:txBody>
      </p:sp>
      <p:sp>
        <p:nvSpPr>
          <p:cNvPr id="114" name="Rectangle 3">
            <a:extLst>
              <a:ext uri="{FF2B5EF4-FFF2-40B4-BE49-F238E27FC236}">
                <a16:creationId xmlns:a16="http://schemas.microsoft.com/office/drawing/2014/main" id="{E06AEE56-29E5-496E-90D8-700F36F0C593}"/>
              </a:ext>
            </a:extLst>
          </p:cNvPr>
          <p:cNvSpPr>
            <a:spLocks noChangeArrowheads="1"/>
          </p:cNvSpPr>
          <p:nvPr/>
        </p:nvSpPr>
        <p:spPr bwMode="auto">
          <a:xfrm>
            <a:off x="7438014" y="2137606"/>
            <a:ext cx="1357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t>横張力</a:t>
            </a:r>
            <a:endParaRPr lang="en-US" altLang="ja-JP" sz="2800" dirty="0"/>
          </a:p>
        </p:txBody>
      </p:sp>
      <p:sp>
        <p:nvSpPr>
          <p:cNvPr id="9" name="Rectangle 3">
            <a:extLst>
              <a:ext uri="{FF2B5EF4-FFF2-40B4-BE49-F238E27FC236}">
                <a16:creationId xmlns:a16="http://schemas.microsoft.com/office/drawing/2014/main" id="{9795A099-A273-4787-ACCB-8046A8034861}"/>
              </a:ext>
            </a:extLst>
          </p:cNvPr>
          <p:cNvSpPr>
            <a:spLocks noChangeArrowheads="1"/>
          </p:cNvSpPr>
          <p:nvPr/>
        </p:nvSpPr>
        <p:spPr bwMode="auto">
          <a:xfrm>
            <a:off x="2213442" y="1822177"/>
            <a:ext cx="3702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t>面積＝</a:t>
            </a:r>
            <a:r>
              <a:rPr lang="en-US" altLang="ja-JP" sz="2800" dirty="0"/>
              <a:t>2</a:t>
            </a:r>
            <a:r>
              <a:rPr lang="en-US" altLang="ja-JP" sz="2800" dirty="0">
                <a:latin typeface="Bookman Old Style" panose="02050604050505020204" pitchFamily="18" charset="0"/>
              </a:rPr>
              <a:t>×</a:t>
            </a:r>
            <a:r>
              <a:rPr lang="ja-JP" altLang="en-US" sz="2800" dirty="0">
                <a:latin typeface="Bookman Old Style" panose="02050604050505020204" pitchFamily="18" charset="0"/>
              </a:rPr>
              <a:t>長さ</a:t>
            </a:r>
            <a:r>
              <a:rPr lang="en-US" altLang="ja-JP" sz="2800" dirty="0">
                <a:latin typeface="Bookman Old Style" panose="02050604050505020204" pitchFamily="18" charset="0"/>
              </a:rPr>
              <a:t>×</a:t>
            </a:r>
            <a:r>
              <a:rPr lang="ja-JP" altLang="en-US" sz="2800" dirty="0">
                <a:latin typeface="Bookman Old Style" panose="02050604050505020204" pitchFamily="18" charset="0"/>
              </a:rPr>
              <a:t>半径</a:t>
            </a:r>
            <a:endParaRPr lang="en-US" altLang="ja-JP" sz="2800" dirty="0">
              <a:latin typeface="Bookman Old Style" panose="02050604050505020204" pitchFamily="18" charset="0"/>
            </a:endParaRPr>
          </a:p>
        </p:txBody>
      </p:sp>
      <p:sp>
        <p:nvSpPr>
          <p:cNvPr id="115" name="Rectangle 3">
            <a:extLst>
              <a:ext uri="{FF2B5EF4-FFF2-40B4-BE49-F238E27FC236}">
                <a16:creationId xmlns:a16="http://schemas.microsoft.com/office/drawing/2014/main" id="{91E0937F-2A70-44E3-8F91-933D21D4B8FF}"/>
              </a:ext>
            </a:extLst>
          </p:cNvPr>
          <p:cNvSpPr>
            <a:spLocks noChangeArrowheads="1"/>
          </p:cNvSpPr>
          <p:nvPr/>
        </p:nvSpPr>
        <p:spPr bwMode="auto">
          <a:xfrm>
            <a:off x="6598636" y="5362175"/>
            <a:ext cx="1357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t>縦張力</a:t>
            </a:r>
            <a:endParaRPr lang="en-US" altLang="ja-JP" sz="2800" dirty="0"/>
          </a:p>
        </p:txBody>
      </p:sp>
      <p:sp>
        <p:nvSpPr>
          <p:cNvPr id="116" name="Rectangle 3">
            <a:extLst>
              <a:ext uri="{FF2B5EF4-FFF2-40B4-BE49-F238E27FC236}">
                <a16:creationId xmlns:a16="http://schemas.microsoft.com/office/drawing/2014/main" id="{ACE35492-77E7-42B2-A804-9981FBE7C8CE}"/>
              </a:ext>
            </a:extLst>
          </p:cNvPr>
          <p:cNvSpPr>
            <a:spLocks noChangeArrowheads="1"/>
          </p:cNvSpPr>
          <p:nvPr/>
        </p:nvSpPr>
        <p:spPr bwMode="auto">
          <a:xfrm>
            <a:off x="6606894" y="707393"/>
            <a:ext cx="1357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t>圧力差</a:t>
            </a:r>
            <a:endParaRPr lang="en-US" altLang="ja-JP" sz="2800" dirty="0"/>
          </a:p>
        </p:txBody>
      </p:sp>
      <p:sp>
        <p:nvSpPr>
          <p:cNvPr id="117" name="Rectangle 3">
            <a:extLst>
              <a:ext uri="{FF2B5EF4-FFF2-40B4-BE49-F238E27FC236}">
                <a16:creationId xmlns:a16="http://schemas.microsoft.com/office/drawing/2014/main" id="{EC2B34B2-0CBE-44B9-9A6B-A3935E238636}"/>
              </a:ext>
            </a:extLst>
          </p:cNvPr>
          <p:cNvSpPr>
            <a:spLocks noChangeArrowheads="1"/>
          </p:cNvSpPr>
          <p:nvPr/>
        </p:nvSpPr>
        <p:spPr bwMode="auto">
          <a:xfrm>
            <a:off x="7636155" y="4400810"/>
            <a:ext cx="1357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t>圧力差</a:t>
            </a:r>
            <a:endParaRPr lang="en-US" altLang="ja-JP" sz="2800" dirty="0"/>
          </a:p>
        </p:txBody>
      </p:sp>
      <p:sp>
        <p:nvSpPr>
          <p:cNvPr id="127" name="Line 65">
            <a:extLst>
              <a:ext uri="{FF2B5EF4-FFF2-40B4-BE49-F238E27FC236}">
                <a16:creationId xmlns:a16="http://schemas.microsoft.com/office/drawing/2014/main" id="{B7ED50F8-DA88-43E7-A68F-FEFC7A7D5ABA}"/>
              </a:ext>
            </a:extLst>
          </p:cNvPr>
          <p:cNvSpPr>
            <a:spLocks noChangeShapeType="1"/>
          </p:cNvSpPr>
          <p:nvPr/>
        </p:nvSpPr>
        <p:spPr bwMode="auto">
          <a:xfrm>
            <a:off x="4261984" y="2824901"/>
            <a:ext cx="125797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28" name="Line 65">
            <a:extLst>
              <a:ext uri="{FF2B5EF4-FFF2-40B4-BE49-F238E27FC236}">
                <a16:creationId xmlns:a16="http://schemas.microsoft.com/office/drawing/2014/main" id="{EF155C04-5959-42E0-8F99-ED8D88FBDEC6}"/>
              </a:ext>
            </a:extLst>
          </p:cNvPr>
          <p:cNvSpPr>
            <a:spLocks noChangeShapeType="1"/>
          </p:cNvSpPr>
          <p:nvPr/>
        </p:nvSpPr>
        <p:spPr bwMode="auto">
          <a:xfrm>
            <a:off x="4959913" y="3361796"/>
            <a:ext cx="125797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29" name="AutoShape 3">
            <a:extLst>
              <a:ext uri="{FF2B5EF4-FFF2-40B4-BE49-F238E27FC236}">
                <a16:creationId xmlns:a16="http://schemas.microsoft.com/office/drawing/2014/main" id="{B08A6921-8EDC-4BF9-A05D-20BC4CDABC8E}"/>
              </a:ext>
            </a:extLst>
          </p:cNvPr>
          <p:cNvSpPr>
            <a:spLocks noChangeArrowheads="1"/>
          </p:cNvSpPr>
          <p:nvPr/>
        </p:nvSpPr>
        <p:spPr bwMode="auto">
          <a:xfrm>
            <a:off x="3343832" y="3124315"/>
            <a:ext cx="1100782"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30" name="Line 5">
            <a:extLst>
              <a:ext uri="{FF2B5EF4-FFF2-40B4-BE49-F238E27FC236}">
                <a16:creationId xmlns:a16="http://schemas.microsoft.com/office/drawing/2014/main" id="{DB6AE15D-8E3A-4915-A44F-944416FD989E}"/>
              </a:ext>
            </a:extLst>
          </p:cNvPr>
          <p:cNvSpPr>
            <a:spLocks noChangeShapeType="1"/>
          </p:cNvSpPr>
          <p:nvPr/>
        </p:nvSpPr>
        <p:spPr bwMode="auto">
          <a:xfrm flipH="1">
            <a:off x="1454150" y="3539024"/>
            <a:ext cx="1516885" cy="271976"/>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CC00FF"/>
              </a:solidFill>
            </a:endParaRPr>
          </a:p>
        </p:txBody>
      </p:sp>
      <p:sp>
        <p:nvSpPr>
          <p:cNvPr id="133" name="AutoShape 57">
            <a:extLst>
              <a:ext uri="{FF2B5EF4-FFF2-40B4-BE49-F238E27FC236}">
                <a16:creationId xmlns:a16="http://schemas.microsoft.com/office/drawing/2014/main" id="{7546BBE9-1C0C-47C5-AD53-82C16293F10E}"/>
              </a:ext>
            </a:extLst>
          </p:cNvPr>
          <p:cNvSpPr>
            <a:spLocks noChangeArrowheads="1"/>
          </p:cNvSpPr>
          <p:nvPr/>
        </p:nvSpPr>
        <p:spPr bwMode="auto">
          <a:xfrm>
            <a:off x="2636190" y="2573780"/>
            <a:ext cx="4134647"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34" name="Line 59">
            <a:extLst>
              <a:ext uri="{FF2B5EF4-FFF2-40B4-BE49-F238E27FC236}">
                <a16:creationId xmlns:a16="http://schemas.microsoft.com/office/drawing/2014/main" id="{77B3EE8E-9C64-444E-B4ED-0AFCE99CFF48}"/>
              </a:ext>
            </a:extLst>
          </p:cNvPr>
          <p:cNvSpPr>
            <a:spLocks noChangeShapeType="1"/>
          </p:cNvSpPr>
          <p:nvPr/>
        </p:nvSpPr>
        <p:spPr bwMode="auto">
          <a:xfrm>
            <a:off x="3147915" y="3062995"/>
            <a:ext cx="0" cy="785042"/>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41" name="Rectangle 3">
            <a:extLst>
              <a:ext uri="{FF2B5EF4-FFF2-40B4-BE49-F238E27FC236}">
                <a16:creationId xmlns:a16="http://schemas.microsoft.com/office/drawing/2014/main" id="{092FE325-C8D0-400A-BDAF-88C8F525FA39}"/>
              </a:ext>
            </a:extLst>
          </p:cNvPr>
          <p:cNvSpPr>
            <a:spLocks noChangeArrowheads="1"/>
          </p:cNvSpPr>
          <p:nvPr/>
        </p:nvSpPr>
        <p:spPr bwMode="auto">
          <a:xfrm>
            <a:off x="452491" y="3714197"/>
            <a:ext cx="2052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solidFill>
                  <a:srgbClr val="CC00FF"/>
                </a:solidFill>
              </a:rPr>
              <a:t>横張力</a:t>
            </a:r>
            <a:endParaRPr lang="en-US" altLang="ja-JP" sz="2800" dirty="0">
              <a:solidFill>
                <a:srgbClr val="CC00FF"/>
              </a:solidFill>
            </a:endParaRPr>
          </a:p>
        </p:txBody>
      </p:sp>
      <p:sp>
        <p:nvSpPr>
          <p:cNvPr id="142" name="Rectangle 3">
            <a:extLst>
              <a:ext uri="{FF2B5EF4-FFF2-40B4-BE49-F238E27FC236}">
                <a16:creationId xmlns:a16="http://schemas.microsoft.com/office/drawing/2014/main" id="{53412942-795D-41DF-938F-898E516384AB}"/>
              </a:ext>
            </a:extLst>
          </p:cNvPr>
          <p:cNvSpPr>
            <a:spLocks noChangeArrowheads="1"/>
          </p:cNvSpPr>
          <p:nvPr/>
        </p:nvSpPr>
        <p:spPr bwMode="auto">
          <a:xfrm>
            <a:off x="3306044" y="3736073"/>
            <a:ext cx="13761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solidFill>
                  <a:srgbClr val="CC00FF"/>
                </a:solidFill>
              </a:rPr>
              <a:t>圧力差</a:t>
            </a:r>
            <a:endParaRPr lang="en-US" altLang="ja-JP" sz="2800" dirty="0">
              <a:solidFill>
                <a:srgbClr val="CC00FF"/>
              </a:solidFill>
            </a:endParaRPr>
          </a:p>
        </p:txBody>
      </p:sp>
      <p:sp>
        <p:nvSpPr>
          <p:cNvPr id="143" name="Rectangle 3">
            <a:extLst>
              <a:ext uri="{FF2B5EF4-FFF2-40B4-BE49-F238E27FC236}">
                <a16:creationId xmlns:a16="http://schemas.microsoft.com/office/drawing/2014/main" id="{0EF5FAB2-A77D-491F-9704-C0AF63716594}"/>
              </a:ext>
            </a:extLst>
          </p:cNvPr>
          <p:cNvSpPr>
            <a:spLocks noChangeArrowheads="1"/>
          </p:cNvSpPr>
          <p:nvPr/>
        </p:nvSpPr>
        <p:spPr bwMode="auto">
          <a:xfrm>
            <a:off x="2212426" y="3726250"/>
            <a:ext cx="9846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solidFill>
                  <a:srgbClr val="CC00FF"/>
                </a:solidFill>
              </a:rPr>
              <a:t>半径</a:t>
            </a:r>
            <a:endParaRPr lang="en-US" altLang="ja-JP" sz="2800" dirty="0">
              <a:solidFill>
                <a:srgbClr val="CC00FF"/>
              </a:solidFill>
            </a:endParaRPr>
          </a:p>
        </p:txBody>
      </p:sp>
      <p:sp>
        <p:nvSpPr>
          <p:cNvPr id="144" name="Rectangle 3">
            <a:extLst>
              <a:ext uri="{FF2B5EF4-FFF2-40B4-BE49-F238E27FC236}">
                <a16:creationId xmlns:a16="http://schemas.microsoft.com/office/drawing/2014/main" id="{F237509E-C42D-4566-971E-2A2DC3B6151E}"/>
              </a:ext>
            </a:extLst>
          </p:cNvPr>
          <p:cNvSpPr>
            <a:spLocks noChangeArrowheads="1"/>
          </p:cNvSpPr>
          <p:nvPr/>
        </p:nvSpPr>
        <p:spPr bwMode="auto">
          <a:xfrm>
            <a:off x="2967453" y="3736073"/>
            <a:ext cx="7489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en-US" altLang="ja-JP" sz="2800" dirty="0">
                <a:solidFill>
                  <a:srgbClr val="CC00FF"/>
                </a:solidFill>
                <a:latin typeface="Bookman Old Style" panose="02050604050505020204" pitchFamily="18" charset="0"/>
              </a:rPr>
              <a:t>×</a:t>
            </a:r>
            <a:endParaRPr lang="en-US" altLang="ja-JP" sz="2800" dirty="0">
              <a:solidFill>
                <a:srgbClr val="CC00FF"/>
              </a:solidFill>
            </a:endParaRPr>
          </a:p>
        </p:txBody>
      </p:sp>
      <p:sp>
        <p:nvSpPr>
          <p:cNvPr id="145" name="Rectangle 3">
            <a:extLst>
              <a:ext uri="{FF2B5EF4-FFF2-40B4-BE49-F238E27FC236}">
                <a16:creationId xmlns:a16="http://schemas.microsoft.com/office/drawing/2014/main" id="{2FA57C83-2726-4FD9-879C-A0512A2FCAB4}"/>
              </a:ext>
            </a:extLst>
          </p:cNvPr>
          <p:cNvSpPr>
            <a:spLocks noChangeArrowheads="1"/>
          </p:cNvSpPr>
          <p:nvPr/>
        </p:nvSpPr>
        <p:spPr bwMode="auto">
          <a:xfrm>
            <a:off x="1718943" y="3747239"/>
            <a:ext cx="556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solidFill>
                  <a:srgbClr val="CC00FF"/>
                </a:solidFill>
                <a:latin typeface="Bookman Old Style" panose="02050604050505020204" pitchFamily="18" charset="0"/>
              </a:rPr>
              <a:t>＝</a:t>
            </a:r>
            <a:endParaRPr lang="en-US" altLang="ja-JP" sz="2800" dirty="0">
              <a:solidFill>
                <a:srgbClr val="CC00FF"/>
              </a:solidFill>
            </a:endParaRPr>
          </a:p>
        </p:txBody>
      </p:sp>
      <p:sp>
        <p:nvSpPr>
          <p:cNvPr id="149" name="Line 5">
            <a:extLst>
              <a:ext uri="{FF2B5EF4-FFF2-40B4-BE49-F238E27FC236}">
                <a16:creationId xmlns:a16="http://schemas.microsoft.com/office/drawing/2014/main" id="{CF9BD7A1-624D-470E-92B8-EDFC4E0B773B}"/>
              </a:ext>
            </a:extLst>
          </p:cNvPr>
          <p:cNvSpPr>
            <a:spLocks noChangeShapeType="1"/>
          </p:cNvSpPr>
          <p:nvPr/>
        </p:nvSpPr>
        <p:spPr bwMode="auto">
          <a:xfrm flipH="1">
            <a:off x="5694771" y="1919789"/>
            <a:ext cx="1100650" cy="1319852"/>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0" name="Line 13">
            <a:extLst>
              <a:ext uri="{FF2B5EF4-FFF2-40B4-BE49-F238E27FC236}">
                <a16:creationId xmlns:a16="http://schemas.microsoft.com/office/drawing/2014/main" id="{EBD75B25-1F03-4EB2-B093-8A6C0C5BB01D}"/>
              </a:ext>
            </a:extLst>
          </p:cNvPr>
          <p:cNvSpPr>
            <a:spLocks noChangeShapeType="1"/>
          </p:cNvSpPr>
          <p:nvPr/>
        </p:nvSpPr>
        <p:spPr bwMode="auto">
          <a:xfrm flipV="1">
            <a:off x="4299632" y="2538556"/>
            <a:ext cx="3158823" cy="673591"/>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1" name="Line 9">
            <a:extLst>
              <a:ext uri="{FF2B5EF4-FFF2-40B4-BE49-F238E27FC236}">
                <a16:creationId xmlns:a16="http://schemas.microsoft.com/office/drawing/2014/main" id="{F8DB1402-CDB8-4D29-B39F-C08A4B78E471}"/>
              </a:ext>
            </a:extLst>
          </p:cNvPr>
          <p:cNvSpPr>
            <a:spLocks noChangeShapeType="1"/>
          </p:cNvSpPr>
          <p:nvPr/>
        </p:nvSpPr>
        <p:spPr bwMode="auto">
          <a:xfrm>
            <a:off x="4662103" y="1094934"/>
            <a:ext cx="545691" cy="221834"/>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2" name="Line 5">
            <a:extLst>
              <a:ext uri="{FF2B5EF4-FFF2-40B4-BE49-F238E27FC236}">
                <a16:creationId xmlns:a16="http://schemas.microsoft.com/office/drawing/2014/main" id="{C261F59C-89CD-4710-94FD-F8E7316E5896}"/>
              </a:ext>
            </a:extLst>
          </p:cNvPr>
          <p:cNvSpPr>
            <a:spLocks noChangeShapeType="1"/>
          </p:cNvSpPr>
          <p:nvPr/>
        </p:nvSpPr>
        <p:spPr bwMode="auto">
          <a:xfrm>
            <a:off x="4596584" y="2287544"/>
            <a:ext cx="318552" cy="316992"/>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3" name="Line 5">
            <a:extLst>
              <a:ext uri="{FF2B5EF4-FFF2-40B4-BE49-F238E27FC236}">
                <a16:creationId xmlns:a16="http://schemas.microsoft.com/office/drawing/2014/main" id="{44A48037-8A72-4406-BA4D-2D7675E71A4E}"/>
              </a:ext>
            </a:extLst>
          </p:cNvPr>
          <p:cNvSpPr>
            <a:spLocks noChangeShapeType="1"/>
          </p:cNvSpPr>
          <p:nvPr/>
        </p:nvSpPr>
        <p:spPr bwMode="auto">
          <a:xfrm>
            <a:off x="1407475" y="1171371"/>
            <a:ext cx="21100" cy="1366204"/>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4" name="Rectangle 3">
            <a:extLst>
              <a:ext uri="{FF2B5EF4-FFF2-40B4-BE49-F238E27FC236}">
                <a16:creationId xmlns:a16="http://schemas.microsoft.com/office/drawing/2014/main" id="{BCF6B5B1-475A-45B0-A5B2-7A7473A56E66}"/>
              </a:ext>
            </a:extLst>
          </p:cNvPr>
          <p:cNvSpPr>
            <a:spLocks noChangeArrowheads="1"/>
          </p:cNvSpPr>
          <p:nvPr/>
        </p:nvSpPr>
        <p:spPr bwMode="auto">
          <a:xfrm>
            <a:off x="3829437" y="5005957"/>
            <a:ext cx="1894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en-US" altLang="ja-JP" sz="2800" i="1" dirty="0">
                <a:latin typeface="Bookman Old Style" panose="02050604050505020204" pitchFamily="18" charset="0"/>
              </a:rPr>
              <a:t>π</a:t>
            </a:r>
            <a:r>
              <a:rPr lang="en-US" altLang="ja-JP" sz="2800" dirty="0">
                <a:latin typeface="Bookman Old Style" panose="02050604050505020204" pitchFamily="18" charset="0"/>
              </a:rPr>
              <a:t>×</a:t>
            </a:r>
            <a:r>
              <a:rPr lang="ja-JP" altLang="en-US" sz="2800" dirty="0">
                <a:latin typeface="Bookman Old Style" panose="02050604050505020204" pitchFamily="18" charset="0"/>
              </a:rPr>
              <a:t>半径</a:t>
            </a:r>
            <a:r>
              <a:rPr lang="en-US" altLang="ja-JP" sz="2800" baseline="30000" dirty="0"/>
              <a:t>2</a:t>
            </a:r>
            <a:endParaRPr lang="en-US" altLang="ja-JP" sz="2800" dirty="0"/>
          </a:p>
        </p:txBody>
      </p:sp>
      <p:sp>
        <p:nvSpPr>
          <p:cNvPr id="155" name="Line 9">
            <a:extLst>
              <a:ext uri="{FF2B5EF4-FFF2-40B4-BE49-F238E27FC236}">
                <a16:creationId xmlns:a16="http://schemas.microsoft.com/office/drawing/2014/main" id="{97B22C47-A844-4C2A-B212-965C4A3E6F4B}"/>
              </a:ext>
            </a:extLst>
          </p:cNvPr>
          <p:cNvSpPr>
            <a:spLocks noChangeShapeType="1"/>
          </p:cNvSpPr>
          <p:nvPr/>
        </p:nvSpPr>
        <p:spPr bwMode="auto">
          <a:xfrm>
            <a:off x="4462910" y="1131827"/>
            <a:ext cx="2113677" cy="2880202"/>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6" name="Line 5">
            <a:extLst>
              <a:ext uri="{FF2B5EF4-FFF2-40B4-BE49-F238E27FC236}">
                <a16:creationId xmlns:a16="http://schemas.microsoft.com/office/drawing/2014/main" id="{2BF8E2D8-27DA-4DB0-924F-2ECD27BACBE7}"/>
              </a:ext>
            </a:extLst>
          </p:cNvPr>
          <p:cNvSpPr>
            <a:spLocks noChangeShapeType="1"/>
          </p:cNvSpPr>
          <p:nvPr/>
        </p:nvSpPr>
        <p:spPr bwMode="auto">
          <a:xfrm flipH="1">
            <a:off x="4731391" y="4712301"/>
            <a:ext cx="464193" cy="309325"/>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7" name="Line 5">
            <a:extLst>
              <a:ext uri="{FF2B5EF4-FFF2-40B4-BE49-F238E27FC236}">
                <a16:creationId xmlns:a16="http://schemas.microsoft.com/office/drawing/2014/main" id="{4056895B-33FF-4F56-B6FA-36BADAB084C3}"/>
              </a:ext>
            </a:extLst>
          </p:cNvPr>
          <p:cNvSpPr>
            <a:spLocks noChangeShapeType="1"/>
          </p:cNvSpPr>
          <p:nvPr/>
        </p:nvSpPr>
        <p:spPr bwMode="auto">
          <a:xfrm flipH="1">
            <a:off x="1178080" y="1190114"/>
            <a:ext cx="58984" cy="3797013"/>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60" name="Rectangle 3">
            <a:extLst>
              <a:ext uri="{FF2B5EF4-FFF2-40B4-BE49-F238E27FC236}">
                <a16:creationId xmlns:a16="http://schemas.microsoft.com/office/drawing/2014/main" id="{0F5D2993-44F5-4F12-976C-8027423D59F5}"/>
              </a:ext>
            </a:extLst>
          </p:cNvPr>
          <p:cNvSpPr>
            <a:spLocks noChangeArrowheads="1"/>
          </p:cNvSpPr>
          <p:nvPr/>
        </p:nvSpPr>
        <p:spPr bwMode="auto">
          <a:xfrm>
            <a:off x="8917" y="5545594"/>
            <a:ext cx="56826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t>＝縦張力による力</a:t>
            </a:r>
            <a:endParaRPr lang="en-US" altLang="ja-JP" sz="2800" dirty="0"/>
          </a:p>
        </p:txBody>
      </p:sp>
      <p:sp>
        <p:nvSpPr>
          <p:cNvPr id="161" name="Rectangle 3">
            <a:extLst>
              <a:ext uri="{FF2B5EF4-FFF2-40B4-BE49-F238E27FC236}">
                <a16:creationId xmlns:a16="http://schemas.microsoft.com/office/drawing/2014/main" id="{DD3367EA-5C5C-43F3-B6FA-473755B6D7C2}"/>
              </a:ext>
            </a:extLst>
          </p:cNvPr>
          <p:cNvSpPr>
            <a:spLocks noChangeArrowheads="1"/>
          </p:cNvSpPr>
          <p:nvPr/>
        </p:nvSpPr>
        <p:spPr bwMode="auto">
          <a:xfrm>
            <a:off x="26581" y="6260665"/>
            <a:ext cx="592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solidFill>
                  <a:srgbClr val="CC00FF"/>
                </a:solidFill>
              </a:rPr>
              <a:t>∴</a:t>
            </a:r>
            <a:endParaRPr lang="en-US" altLang="ja-JP" sz="2800" dirty="0">
              <a:solidFill>
                <a:srgbClr val="CC00FF"/>
              </a:solidFill>
            </a:endParaRPr>
          </a:p>
        </p:txBody>
      </p:sp>
      <p:sp>
        <p:nvSpPr>
          <p:cNvPr id="162" name="Rectangle 3">
            <a:extLst>
              <a:ext uri="{FF2B5EF4-FFF2-40B4-BE49-F238E27FC236}">
                <a16:creationId xmlns:a16="http://schemas.microsoft.com/office/drawing/2014/main" id="{0A580EF6-0B74-4701-8984-BAD37D5CB446}"/>
              </a:ext>
            </a:extLst>
          </p:cNvPr>
          <p:cNvSpPr>
            <a:spLocks noChangeArrowheads="1"/>
          </p:cNvSpPr>
          <p:nvPr/>
        </p:nvSpPr>
        <p:spPr bwMode="auto">
          <a:xfrm>
            <a:off x="4860717" y="5611677"/>
            <a:ext cx="1792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en-US" altLang="ja-JP" sz="2800" dirty="0"/>
              <a:t>2</a:t>
            </a:r>
            <a:r>
              <a:rPr lang="en-US" altLang="ja-JP" sz="2800" i="1" dirty="0">
                <a:latin typeface="Bookman Old Style" panose="02050604050505020204" pitchFamily="18" charset="0"/>
              </a:rPr>
              <a:t>π</a:t>
            </a:r>
            <a:r>
              <a:rPr lang="en-US" altLang="ja-JP" sz="2800" dirty="0">
                <a:latin typeface="Bookman Old Style" panose="02050604050505020204" pitchFamily="18" charset="0"/>
              </a:rPr>
              <a:t>×</a:t>
            </a:r>
            <a:r>
              <a:rPr lang="ja-JP" altLang="en-US" sz="2800" dirty="0">
                <a:latin typeface="Bookman Old Style" panose="02050604050505020204" pitchFamily="18" charset="0"/>
              </a:rPr>
              <a:t>半径</a:t>
            </a:r>
            <a:endParaRPr lang="en-US" altLang="ja-JP" sz="2800" dirty="0"/>
          </a:p>
        </p:txBody>
      </p:sp>
      <p:sp>
        <p:nvSpPr>
          <p:cNvPr id="163" name="Rectangle 3">
            <a:extLst>
              <a:ext uri="{FF2B5EF4-FFF2-40B4-BE49-F238E27FC236}">
                <a16:creationId xmlns:a16="http://schemas.microsoft.com/office/drawing/2014/main" id="{EBBCC12A-09A9-4154-B6D7-02EDBA32041C}"/>
              </a:ext>
            </a:extLst>
          </p:cNvPr>
          <p:cNvSpPr>
            <a:spLocks noChangeArrowheads="1"/>
          </p:cNvSpPr>
          <p:nvPr/>
        </p:nvSpPr>
        <p:spPr bwMode="auto">
          <a:xfrm>
            <a:off x="3304017" y="5584400"/>
            <a:ext cx="1357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t>縦張力</a:t>
            </a:r>
            <a:endParaRPr lang="en-US" altLang="ja-JP" sz="2800" dirty="0"/>
          </a:p>
        </p:txBody>
      </p:sp>
      <p:sp>
        <p:nvSpPr>
          <p:cNvPr id="164" name="Rectangle 3">
            <a:extLst>
              <a:ext uri="{FF2B5EF4-FFF2-40B4-BE49-F238E27FC236}">
                <a16:creationId xmlns:a16="http://schemas.microsoft.com/office/drawing/2014/main" id="{22BF8BDA-7130-432D-A37A-190F5310EB57}"/>
              </a:ext>
            </a:extLst>
          </p:cNvPr>
          <p:cNvSpPr>
            <a:spLocks noChangeArrowheads="1"/>
          </p:cNvSpPr>
          <p:nvPr/>
        </p:nvSpPr>
        <p:spPr bwMode="auto">
          <a:xfrm>
            <a:off x="4444614" y="5626219"/>
            <a:ext cx="7489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en-US" altLang="ja-JP" sz="2800" dirty="0">
                <a:latin typeface="Bookman Old Style" panose="02050604050505020204" pitchFamily="18" charset="0"/>
              </a:rPr>
              <a:t>×</a:t>
            </a:r>
            <a:endParaRPr lang="en-US" altLang="ja-JP" sz="2800" dirty="0"/>
          </a:p>
        </p:txBody>
      </p:sp>
      <p:sp>
        <p:nvSpPr>
          <p:cNvPr id="165" name="Rectangle 3">
            <a:extLst>
              <a:ext uri="{FF2B5EF4-FFF2-40B4-BE49-F238E27FC236}">
                <a16:creationId xmlns:a16="http://schemas.microsoft.com/office/drawing/2014/main" id="{4D6D998F-349F-49A7-860A-624CA1CD1A7A}"/>
              </a:ext>
            </a:extLst>
          </p:cNvPr>
          <p:cNvSpPr>
            <a:spLocks noChangeArrowheads="1"/>
          </p:cNvSpPr>
          <p:nvPr/>
        </p:nvSpPr>
        <p:spPr bwMode="auto">
          <a:xfrm>
            <a:off x="2838140" y="5570350"/>
            <a:ext cx="7489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latin typeface="Bookman Old Style" panose="02050604050505020204" pitchFamily="18" charset="0"/>
              </a:rPr>
              <a:t>＝</a:t>
            </a:r>
            <a:endParaRPr lang="en-US" altLang="ja-JP" sz="2800" dirty="0"/>
          </a:p>
        </p:txBody>
      </p:sp>
      <p:sp>
        <p:nvSpPr>
          <p:cNvPr id="166" name="Line 65">
            <a:extLst>
              <a:ext uri="{FF2B5EF4-FFF2-40B4-BE49-F238E27FC236}">
                <a16:creationId xmlns:a16="http://schemas.microsoft.com/office/drawing/2014/main" id="{412CFF4C-6E71-449D-8A75-05D310E68C07}"/>
              </a:ext>
            </a:extLst>
          </p:cNvPr>
          <p:cNvSpPr>
            <a:spLocks noChangeShapeType="1"/>
          </p:cNvSpPr>
          <p:nvPr/>
        </p:nvSpPr>
        <p:spPr bwMode="auto">
          <a:xfrm>
            <a:off x="3928442" y="5272080"/>
            <a:ext cx="250502" cy="2288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67" name="Line 65">
            <a:extLst>
              <a:ext uri="{FF2B5EF4-FFF2-40B4-BE49-F238E27FC236}">
                <a16:creationId xmlns:a16="http://schemas.microsoft.com/office/drawing/2014/main" id="{5A6D49AE-476D-4AB1-A2FF-B7030A846F77}"/>
              </a:ext>
            </a:extLst>
          </p:cNvPr>
          <p:cNvSpPr>
            <a:spLocks noChangeShapeType="1"/>
          </p:cNvSpPr>
          <p:nvPr/>
        </p:nvSpPr>
        <p:spPr bwMode="auto">
          <a:xfrm flipV="1">
            <a:off x="5164920" y="5863927"/>
            <a:ext cx="1291261" cy="2146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68" name="AutoShape 3">
            <a:extLst>
              <a:ext uri="{FF2B5EF4-FFF2-40B4-BE49-F238E27FC236}">
                <a16:creationId xmlns:a16="http://schemas.microsoft.com/office/drawing/2014/main" id="{1D23588A-2758-4B6A-AFDB-17452B3A6AF1}"/>
              </a:ext>
            </a:extLst>
          </p:cNvPr>
          <p:cNvSpPr>
            <a:spLocks noChangeArrowheads="1"/>
          </p:cNvSpPr>
          <p:nvPr/>
        </p:nvSpPr>
        <p:spPr bwMode="auto">
          <a:xfrm>
            <a:off x="3343832" y="5615223"/>
            <a:ext cx="1100782"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69" name="Line 5">
            <a:extLst>
              <a:ext uri="{FF2B5EF4-FFF2-40B4-BE49-F238E27FC236}">
                <a16:creationId xmlns:a16="http://schemas.microsoft.com/office/drawing/2014/main" id="{9DE6F0DD-6135-4186-A2FF-F8340C0DE4DA}"/>
              </a:ext>
            </a:extLst>
          </p:cNvPr>
          <p:cNvSpPr>
            <a:spLocks noChangeShapeType="1"/>
          </p:cNvSpPr>
          <p:nvPr/>
        </p:nvSpPr>
        <p:spPr bwMode="auto">
          <a:xfrm flipH="1">
            <a:off x="1747029" y="5927756"/>
            <a:ext cx="1645253" cy="471487"/>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CC00FF"/>
              </a:solidFill>
            </a:endParaRPr>
          </a:p>
        </p:txBody>
      </p:sp>
      <p:sp>
        <p:nvSpPr>
          <p:cNvPr id="170" name="AutoShape 57">
            <a:extLst>
              <a:ext uri="{FF2B5EF4-FFF2-40B4-BE49-F238E27FC236}">
                <a16:creationId xmlns:a16="http://schemas.microsoft.com/office/drawing/2014/main" id="{B5E9E683-703C-4386-BE6C-79B9B87F047A}"/>
              </a:ext>
            </a:extLst>
          </p:cNvPr>
          <p:cNvSpPr>
            <a:spLocks noChangeArrowheads="1"/>
          </p:cNvSpPr>
          <p:nvPr/>
        </p:nvSpPr>
        <p:spPr bwMode="auto">
          <a:xfrm>
            <a:off x="2450585" y="5031803"/>
            <a:ext cx="3068713"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71" name="Line 59">
            <a:extLst>
              <a:ext uri="{FF2B5EF4-FFF2-40B4-BE49-F238E27FC236}">
                <a16:creationId xmlns:a16="http://schemas.microsoft.com/office/drawing/2014/main" id="{3AE084F4-B5B0-487A-9C4B-B328A0DE56EA}"/>
              </a:ext>
            </a:extLst>
          </p:cNvPr>
          <p:cNvSpPr>
            <a:spLocks noChangeShapeType="1"/>
          </p:cNvSpPr>
          <p:nvPr/>
        </p:nvSpPr>
        <p:spPr bwMode="auto">
          <a:xfrm>
            <a:off x="2906807" y="5550440"/>
            <a:ext cx="0" cy="785042"/>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72" name="Rectangle 3">
            <a:extLst>
              <a:ext uri="{FF2B5EF4-FFF2-40B4-BE49-F238E27FC236}">
                <a16:creationId xmlns:a16="http://schemas.microsoft.com/office/drawing/2014/main" id="{D98EFAC4-EDBA-4F86-99C1-D6D769BACA0A}"/>
              </a:ext>
            </a:extLst>
          </p:cNvPr>
          <p:cNvSpPr>
            <a:spLocks noChangeArrowheads="1"/>
          </p:cNvSpPr>
          <p:nvPr/>
        </p:nvSpPr>
        <p:spPr bwMode="auto">
          <a:xfrm>
            <a:off x="591164" y="6323076"/>
            <a:ext cx="2052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solidFill>
                  <a:srgbClr val="CC00FF"/>
                </a:solidFill>
              </a:rPr>
              <a:t>縦張力</a:t>
            </a:r>
            <a:endParaRPr lang="en-US" altLang="ja-JP" sz="2800" dirty="0">
              <a:solidFill>
                <a:srgbClr val="CC00FF"/>
              </a:solidFill>
            </a:endParaRPr>
          </a:p>
        </p:txBody>
      </p:sp>
      <p:sp>
        <p:nvSpPr>
          <p:cNvPr id="173" name="Rectangle 3">
            <a:extLst>
              <a:ext uri="{FF2B5EF4-FFF2-40B4-BE49-F238E27FC236}">
                <a16:creationId xmlns:a16="http://schemas.microsoft.com/office/drawing/2014/main" id="{B51B1369-3E32-4E68-BA13-6CD19DEF7A0B}"/>
              </a:ext>
            </a:extLst>
          </p:cNvPr>
          <p:cNvSpPr>
            <a:spLocks noChangeArrowheads="1"/>
          </p:cNvSpPr>
          <p:nvPr/>
        </p:nvSpPr>
        <p:spPr bwMode="auto">
          <a:xfrm>
            <a:off x="3348147" y="6302886"/>
            <a:ext cx="1728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solidFill>
                  <a:srgbClr val="CC00FF"/>
                </a:solidFill>
              </a:rPr>
              <a:t>圧力差</a:t>
            </a:r>
            <a:endParaRPr lang="en-US" altLang="ja-JP" sz="2800" dirty="0">
              <a:solidFill>
                <a:srgbClr val="CC00FF"/>
              </a:solidFill>
            </a:endParaRPr>
          </a:p>
        </p:txBody>
      </p:sp>
      <p:sp>
        <p:nvSpPr>
          <p:cNvPr id="174" name="Rectangle 3">
            <a:extLst>
              <a:ext uri="{FF2B5EF4-FFF2-40B4-BE49-F238E27FC236}">
                <a16:creationId xmlns:a16="http://schemas.microsoft.com/office/drawing/2014/main" id="{0E592D39-87C7-406F-880D-4583A33F5E21}"/>
              </a:ext>
            </a:extLst>
          </p:cNvPr>
          <p:cNvSpPr>
            <a:spLocks noChangeArrowheads="1"/>
          </p:cNvSpPr>
          <p:nvPr/>
        </p:nvSpPr>
        <p:spPr bwMode="auto">
          <a:xfrm>
            <a:off x="2254529" y="6293063"/>
            <a:ext cx="9846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solidFill>
                  <a:srgbClr val="CC00FF"/>
                </a:solidFill>
              </a:rPr>
              <a:t>半径</a:t>
            </a:r>
            <a:endParaRPr lang="en-US" altLang="ja-JP" sz="2800" dirty="0">
              <a:solidFill>
                <a:srgbClr val="CC00FF"/>
              </a:solidFill>
            </a:endParaRPr>
          </a:p>
        </p:txBody>
      </p:sp>
      <p:sp>
        <p:nvSpPr>
          <p:cNvPr id="175" name="Rectangle 3">
            <a:extLst>
              <a:ext uri="{FF2B5EF4-FFF2-40B4-BE49-F238E27FC236}">
                <a16:creationId xmlns:a16="http://schemas.microsoft.com/office/drawing/2014/main" id="{686D694C-90A2-4E8C-8176-A19CCD7BD2A0}"/>
              </a:ext>
            </a:extLst>
          </p:cNvPr>
          <p:cNvSpPr>
            <a:spLocks noChangeArrowheads="1"/>
          </p:cNvSpPr>
          <p:nvPr/>
        </p:nvSpPr>
        <p:spPr bwMode="auto">
          <a:xfrm>
            <a:off x="3009556" y="6302886"/>
            <a:ext cx="7489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en-US" altLang="ja-JP" sz="2800" dirty="0">
                <a:solidFill>
                  <a:srgbClr val="CC00FF"/>
                </a:solidFill>
                <a:latin typeface="Bookman Old Style" panose="02050604050505020204" pitchFamily="18" charset="0"/>
              </a:rPr>
              <a:t>×</a:t>
            </a:r>
            <a:endParaRPr lang="en-US" altLang="ja-JP" sz="2800" dirty="0">
              <a:solidFill>
                <a:srgbClr val="CC00FF"/>
              </a:solidFill>
            </a:endParaRPr>
          </a:p>
        </p:txBody>
      </p:sp>
      <p:sp>
        <p:nvSpPr>
          <p:cNvPr id="176" name="Rectangle 3">
            <a:extLst>
              <a:ext uri="{FF2B5EF4-FFF2-40B4-BE49-F238E27FC236}">
                <a16:creationId xmlns:a16="http://schemas.microsoft.com/office/drawing/2014/main" id="{7ABCDA97-5C8E-4CBE-BDC9-B27AB8EA337F}"/>
              </a:ext>
            </a:extLst>
          </p:cNvPr>
          <p:cNvSpPr>
            <a:spLocks noChangeArrowheads="1"/>
          </p:cNvSpPr>
          <p:nvPr/>
        </p:nvSpPr>
        <p:spPr bwMode="auto">
          <a:xfrm>
            <a:off x="1761046" y="6314052"/>
            <a:ext cx="556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solidFill>
                  <a:srgbClr val="CC00FF"/>
                </a:solidFill>
                <a:latin typeface="Bookman Old Style" panose="02050604050505020204" pitchFamily="18" charset="0"/>
              </a:rPr>
              <a:t>＝</a:t>
            </a:r>
            <a:endParaRPr lang="en-US" altLang="ja-JP" sz="2800" dirty="0">
              <a:solidFill>
                <a:srgbClr val="CC00FF"/>
              </a:solidFill>
            </a:endParaRPr>
          </a:p>
        </p:txBody>
      </p:sp>
      <p:sp>
        <p:nvSpPr>
          <p:cNvPr id="177" name="Line 5">
            <a:extLst>
              <a:ext uri="{FF2B5EF4-FFF2-40B4-BE49-F238E27FC236}">
                <a16:creationId xmlns:a16="http://schemas.microsoft.com/office/drawing/2014/main" id="{6E34BF90-777D-4ABE-9E45-0B9645419987}"/>
              </a:ext>
            </a:extLst>
          </p:cNvPr>
          <p:cNvSpPr>
            <a:spLocks noChangeShapeType="1"/>
          </p:cNvSpPr>
          <p:nvPr/>
        </p:nvSpPr>
        <p:spPr bwMode="auto">
          <a:xfrm flipH="1">
            <a:off x="5694771" y="4410697"/>
            <a:ext cx="1100650" cy="1319852"/>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78" name="Line 13">
            <a:extLst>
              <a:ext uri="{FF2B5EF4-FFF2-40B4-BE49-F238E27FC236}">
                <a16:creationId xmlns:a16="http://schemas.microsoft.com/office/drawing/2014/main" id="{1F4E342F-1397-4AB4-836B-938677D12E5A}"/>
              </a:ext>
            </a:extLst>
          </p:cNvPr>
          <p:cNvSpPr>
            <a:spLocks noChangeShapeType="1"/>
          </p:cNvSpPr>
          <p:nvPr/>
        </p:nvSpPr>
        <p:spPr bwMode="auto">
          <a:xfrm flipV="1">
            <a:off x="4299632" y="5111027"/>
            <a:ext cx="2446033" cy="592027"/>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79" name="Line 65">
            <a:extLst>
              <a:ext uri="{FF2B5EF4-FFF2-40B4-BE49-F238E27FC236}">
                <a16:creationId xmlns:a16="http://schemas.microsoft.com/office/drawing/2014/main" id="{43F49C04-355E-478B-805C-3C4949ECDADB}"/>
              </a:ext>
            </a:extLst>
          </p:cNvPr>
          <p:cNvSpPr>
            <a:spLocks noChangeShapeType="1"/>
          </p:cNvSpPr>
          <p:nvPr/>
        </p:nvSpPr>
        <p:spPr bwMode="auto">
          <a:xfrm>
            <a:off x="5207793" y="5155261"/>
            <a:ext cx="171327" cy="13970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32" name="AutoShape 57">
            <a:extLst>
              <a:ext uri="{FF2B5EF4-FFF2-40B4-BE49-F238E27FC236}">
                <a16:creationId xmlns:a16="http://schemas.microsoft.com/office/drawing/2014/main" id="{2DB431A4-DB1C-4BD2-9AAB-836F0A8CFAD4}"/>
              </a:ext>
            </a:extLst>
          </p:cNvPr>
          <p:cNvSpPr>
            <a:spLocks noChangeArrowheads="1"/>
          </p:cNvSpPr>
          <p:nvPr/>
        </p:nvSpPr>
        <p:spPr bwMode="auto">
          <a:xfrm>
            <a:off x="4804381" y="5622083"/>
            <a:ext cx="452875"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35" name="Line 59">
            <a:extLst>
              <a:ext uri="{FF2B5EF4-FFF2-40B4-BE49-F238E27FC236}">
                <a16:creationId xmlns:a16="http://schemas.microsoft.com/office/drawing/2014/main" id="{F9458925-4D8C-48B2-9CE3-4106A5AC9AD2}"/>
              </a:ext>
            </a:extLst>
          </p:cNvPr>
          <p:cNvSpPr>
            <a:spLocks noChangeShapeType="1"/>
          </p:cNvSpPr>
          <p:nvPr/>
        </p:nvSpPr>
        <p:spPr bwMode="auto">
          <a:xfrm flipH="1">
            <a:off x="4810793" y="6126375"/>
            <a:ext cx="195757" cy="294070"/>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36" name="Rectangle 3">
            <a:extLst>
              <a:ext uri="{FF2B5EF4-FFF2-40B4-BE49-F238E27FC236}">
                <a16:creationId xmlns:a16="http://schemas.microsoft.com/office/drawing/2014/main" id="{013DF7D7-3348-45F2-A56B-DFBE15B0C4FC}"/>
              </a:ext>
            </a:extLst>
          </p:cNvPr>
          <p:cNvSpPr>
            <a:spLocks noChangeArrowheads="1"/>
          </p:cNvSpPr>
          <p:nvPr/>
        </p:nvSpPr>
        <p:spPr bwMode="auto">
          <a:xfrm>
            <a:off x="4550517" y="6335570"/>
            <a:ext cx="621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en-US" altLang="ja-JP" sz="2800" dirty="0">
                <a:solidFill>
                  <a:srgbClr val="CC00FF"/>
                </a:solidFill>
              </a:rPr>
              <a:t>/ 2</a:t>
            </a:r>
          </a:p>
        </p:txBody>
      </p:sp>
      <p:sp>
        <p:nvSpPr>
          <p:cNvPr id="138" name="Rectangle 3">
            <a:extLst>
              <a:ext uri="{FF2B5EF4-FFF2-40B4-BE49-F238E27FC236}">
                <a16:creationId xmlns:a16="http://schemas.microsoft.com/office/drawing/2014/main" id="{D54F6A34-C7BC-44E9-B4B7-780F730A2FCA}"/>
              </a:ext>
            </a:extLst>
          </p:cNvPr>
          <p:cNvSpPr>
            <a:spLocks noChangeArrowheads="1"/>
          </p:cNvSpPr>
          <p:nvPr/>
        </p:nvSpPr>
        <p:spPr bwMode="auto">
          <a:xfrm>
            <a:off x="5180032" y="6251641"/>
            <a:ext cx="592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solidFill>
                  <a:srgbClr val="CC00FF"/>
                </a:solidFill>
              </a:rPr>
              <a:t>∴</a:t>
            </a:r>
            <a:endParaRPr lang="en-US" altLang="ja-JP" sz="2800" dirty="0">
              <a:solidFill>
                <a:srgbClr val="CC00FF"/>
              </a:solidFill>
            </a:endParaRPr>
          </a:p>
        </p:txBody>
      </p:sp>
      <p:sp>
        <p:nvSpPr>
          <p:cNvPr id="139" name="Rectangle 3">
            <a:extLst>
              <a:ext uri="{FF2B5EF4-FFF2-40B4-BE49-F238E27FC236}">
                <a16:creationId xmlns:a16="http://schemas.microsoft.com/office/drawing/2014/main" id="{6B24C076-EB39-46DA-B6B5-D69F9DA6E0B9}"/>
              </a:ext>
            </a:extLst>
          </p:cNvPr>
          <p:cNvSpPr>
            <a:spLocks noChangeArrowheads="1"/>
          </p:cNvSpPr>
          <p:nvPr/>
        </p:nvSpPr>
        <p:spPr bwMode="auto">
          <a:xfrm>
            <a:off x="5744615" y="6314052"/>
            <a:ext cx="2052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solidFill>
                  <a:srgbClr val="CC00FF"/>
                </a:solidFill>
              </a:rPr>
              <a:t>縦張力</a:t>
            </a:r>
            <a:endParaRPr lang="en-US" altLang="ja-JP" sz="2800" dirty="0">
              <a:solidFill>
                <a:srgbClr val="CC00FF"/>
              </a:solidFill>
            </a:endParaRPr>
          </a:p>
        </p:txBody>
      </p:sp>
      <p:sp>
        <p:nvSpPr>
          <p:cNvPr id="140" name="Rectangle 3">
            <a:extLst>
              <a:ext uri="{FF2B5EF4-FFF2-40B4-BE49-F238E27FC236}">
                <a16:creationId xmlns:a16="http://schemas.microsoft.com/office/drawing/2014/main" id="{D8B9B198-2604-431A-92BF-30C2AF737CB1}"/>
              </a:ext>
            </a:extLst>
          </p:cNvPr>
          <p:cNvSpPr>
            <a:spLocks noChangeArrowheads="1"/>
          </p:cNvSpPr>
          <p:nvPr/>
        </p:nvSpPr>
        <p:spPr bwMode="auto">
          <a:xfrm>
            <a:off x="6914497" y="6305028"/>
            <a:ext cx="556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solidFill>
                  <a:srgbClr val="CC00FF"/>
                </a:solidFill>
                <a:latin typeface="Bookman Old Style" panose="02050604050505020204" pitchFamily="18" charset="0"/>
              </a:rPr>
              <a:t>＝</a:t>
            </a:r>
            <a:endParaRPr lang="en-US" altLang="ja-JP" sz="2800" dirty="0">
              <a:solidFill>
                <a:srgbClr val="CC00FF"/>
              </a:solidFill>
            </a:endParaRPr>
          </a:p>
        </p:txBody>
      </p:sp>
      <p:sp>
        <p:nvSpPr>
          <p:cNvPr id="146" name="Rectangle 3">
            <a:extLst>
              <a:ext uri="{FF2B5EF4-FFF2-40B4-BE49-F238E27FC236}">
                <a16:creationId xmlns:a16="http://schemas.microsoft.com/office/drawing/2014/main" id="{3F932D80-CED4-4744-8F7F-B34CB7B11652}"/>
              </a:ext>
            </a:extLst>
          </p:cNvPr>
          <p:cNvSpPr>
            <a:spLocks noChangeArrowheads="1"/>
          </p:cNvSpPr>
          <p:nvPr/>
        </p:nvSpPr>
        <p:spPr bwMode="auto">
          <a:xfrm>
            <a:off x="7395707" y="6290378"/>
            <a:ext cx="1748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ja-JP" altLang="en-US" sz="2800" dirty="0">
                <a:solidFill>
                  <a:srgbClr val="CC00FF"/>
                </a:solidFill>
              </a:rPr>
              <a:t>横張力</a:t>
            </a:r>
            <a:endParaRPr lang="en-US" altLang="ja-JP" sz="2800" dirty="0">
              <a:solidFill>
                <a:srgbClr val="CC00FF"/>
              </a:solidFill>
            </a:endParaRPr>
          </a:p>
        </p:txBody>
      </p:sp>
      <p:sp>
        <p:nvSpPr>
          <p:cNvPr id="147" name="Rectangle 3">
            <a:extLst>
              <a:ext uri="{FF2B5EF4-FFF2-40B4-BE49-F238E27FC236}">
                <a16:creationId xmlns:a16="http://schemas.microsoft.com/office/drawing/2014/main" id="{7B177DA4-28F4-4AB7-BA53-57844BA5B633}"/>
              </a:ext>
            </a:extLst>
          </p:cNvPr>
          <p:cNvSpPr>
            <a:spLocks noChangeArrowheads="1"/>
          </p:cNvSpPr>
          <p:nvPr/>
        </p:nvSpPr>
        <p:spPr bwMode="auto">
          <a:xfrm>
            <a:off x="8584900" y="6339127"/>
            <a:ext cx="621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32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3200">
                <a:solidFill>
                  <a:schemeClr val="tx1"/>
                </a:solidFill>
                <a:latin typeface="Times New Roman" panose="02020603050405020304" pitchFamily="18" charset="0"/>
                <a:ea typeface="ＭＳ Ｐゴシック" panose="020B0600070205080204" pitchFamily="50" charset="-128"/>
              </a:defRPr>
            </a:lvl5pPr>
            <a:lvl6pPr marL="25146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6pPr>
            <a:lvl7pPr marL="29718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7pPr>
            <a:lvl8pPr marL="34290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8pPr>
            <a:lvl9pPr marL="3886200" indent="-228600" algn="ctr" eaLnBrk="0" fontAlgn="base" hangingPunct="0">
              <a:spcBef>
                <a:spcPct val="20000"/>
              </a:spcBef>
              <a:spcAft>
                <a:spcPct val="0"/>
              </a:spcAft>
              <a:defRPr kumimoji="1" sz="3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pPr>
            <a:r>
              <a:rPr lang="en-US" altLang="ja-JP" sz="2800" dirty="0">
                <a:solidFill>
                  <a:srgbClr val="CC00FF"/>
                </a:solidFill>
              </a:rPr>
              <a:t>/ 2</a:t>
            </a:r>
          </a:p>
        </p:txBody>
      </p:sp>
    </p:spTree>
    <p:extLst>
      <p:ext uri="{BB962C8B-B14F-4D97-AF65-F5344CB8AC3E}">
        <p14:creationId xmlns:p14="http://schemas.microsoft.com/office/powerpoint/2010/main" val="23435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51"/>
                                        </p:tgtEl>
                                        <p:attrNameLst>
                                          <p:attrName>style.visibility</p:attrName>
                                        </p:attrNameLst>
                                      </p:cBhvr>
                                      <p:to>
                                        <p:strVal val="visible"/>
                                      </p:to>
                                    </p:set>
                                    <p:animEffect transition="in" filter="wipe(left)">
                                      <p:cBhvr>
                                        <p:cTn id="71" dur="500"/>
                                        <p:tgtEl>
                                          <p:spTgt spid="151"/>
                                        </p:tgtEl>
                                      </p:cBhvr>
                                    </p:animEffect>
                                  </p:childTnLst>
                                </p:cTn>
                              </p:par>
                            </p:childTnLst>
                          </p:cTn>
                        </p:par>
                      </p:childTnLst>
                    </p:cTn>
                  </p:par>
                  <p:par>
                    <p:cTn id="72" fill="hold">
                      <p:stCondLst>
                        <p:cond delay="indefinite"/>
                      </p:stCondLst>
                      <p:childTnLst>
                        <p:par>
                          <p:cTn id="73" fill="hold">
                            <p:stCondLst>
                              <p:cond delay="0"/>
                            </p:stCondLst>
                            <p:childTnLst>
                              <p:par>
                                <p:cTn id="74" presetID="35" presetClass="emph" presetSubtype="0" repeatCount="10000" fill="hold" nodeType="clickEffect">
                                  <p:stCondLst>
                                    <p:cond delay="0"/>
                                  </p:stCondLst>
                                  <p:childTnLst>
                                    <p:anim calcmode="discrete" valueType="str">
                                      <p:cBhvr>
                                        <p:cTn id="75" dur="300" fill="hold"/>
                                        <p:tgtEl>
                                          <p:spTgt spid="121"/>
                                        </p:tgtEl>
                                        <p:attrNameLst>
                                          <p:attrName>style.visibility</p:attrName>
                                        </p:attrNameLst>
                                      </p:cBhvr>
                                      <p:tavLst>
                                        <p:tav tm="0">
                                          <p:val>
                                            <p:strVal val="hidden"/>
                                          </p:val>
                                        </p:tav>
                                        <p:tav tm="50000">
                                          <p:val>
                                            <p:strVal val="visible"/>
                                          </p:val>
                                        </p:tav>
                                      </p:tavLst>
                                    </p:anim>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53"/>
                                        </p:tgtEl>
                                        <p:attrNameLst>
                                          <p:attrName>style.visibility</p:attrName>
                                        </p:attrNameLst>
                                      </p:cBhvr>
                                      <p:to>
                                        <p:strVal val="visible"/>
                                      </p:to>
                                    </p:set>
                                    <p:animEffect transition="in" filter="wipe(up)">
                                      <p:cBhvr>
                                        <p:cTn id="84" dur="500"/>
                                        <p:tgtEl>
                                          <p:spTgt spid="153"/>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0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152"/>
                                        </p:tgtEl>
                                        <p:attrNameLst>
                                          <p:attrName>style.visibility</p:attrName>
                                        </p:attrNameLst>
                                      </p:cBhvr>
                                      <p:to>
                                        <p:strVal val="visible"/>
                                      </p:to>
                                    </p:set>
                                    <p:animEffect transition="in" filter="wipe(up)">
                                      <p:cBhvr>
                                        <p:cTn id="101" dur="500"/>
                                        <p:tgtEl>
                                          <p:spTgt spid="152"/>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05"/>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151"/>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152"/>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153"/>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55"/>
                                        </p:tgtEl>
                                        <p:attrNameLst>
                                          <p:attrName>style.visibility</p:attrName>
                                        </p:attrNameLst>
                                      </p:cBhvr>
                                      <p:to>
                                        <p:strVal val="visible"/>
                                      </p:to>
                                    </p:set>
                                    <p:animEffect transition="in" filter="wipe(left)">
                                      <p:cBhvr>
                                        <p:cTn id="118" dur="500"/>
                                        <p:tgtEl>
                                          <p:spTgt spid="155"/>
                                        </p:tgtEl>
                                      </p:cBhvr>
                                    </p:animEffect>
                                  </p:childTnLst>
                                </p:cTn>
                              </p:par>
                            </p:childTnLst>
                          </p:cTn>
                        </p:par>
                      </p:childTnLst>
                    </p:cTn>
                  </p:par>
                  <p:par>
                    <p:cTn id="119" fill="hold">
                      <p:stCondLst>
                        <p:cond delay="indefinite"/>
                      </p:stCondLst>
                      <p:childTnLst>
                        <p:par>
                          <p:cTn id="120" fill="hold">
                            <p:stCondLst>
                              <p:cond delay="0"/>
                            </p:stCondLst>
                            <p:childTnLst>
                              <p:par>
                                <p:cTn id="121" presetID="35" presetClass="emph" presetSubtype="0" repeatCount="10000" fill="hold" nodeType="clickEffect">
                                  <p:stCondLst>
                                    <p:cond delay="0"/>
                                  </p:stCondLst>
                                  <p:childTnLst>
                                    <p:anim calcmode="discrete" valueType="str">
                                      <p:cBhvr>
                                        <p:cTn id="122" dur="300" fill="hold"/>
                                        <p:tgtEl>
                                          <p:spTgt spid="122"/>
                                        </p:tgtEl>
                                        <p:attrNameLst>
                                          <p:attrName>style.visibility</p:attrName>
                                        </p:attrNameLst>
                                      </p:cBhvr>
                                      <p:tavLst>
                                        <p:tav tm="0">
                                          <p:val>
                                            <p:strVal val="hidden"/>
                                          </p:val>
                                        </p:tav>
                                        <p:tav tm="50000">
                                          <p:val>
                                            <p:strVal val="visible"/>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8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2" presetClass="entr" presetSubtype="1" fill="hold" grpId="0" nodeType="clickEffect">
                                  <p:stCondLst>
                                    <p:cond delay="0"/>
                                  </p:stCondLst>
                                  <p:childTnLst>
                                    <p:set>
                                      <p:cBhvr>
                                        <p:cTn id="130" dur="1" fill="hold">
                                          <p:stCondLst>
                                            <p:cond delay="0"/>
                                          </p:stCondLst>
                                        </p:cTn>
                                        <p:tgtEl>
                                          <p:spTgt spid="157"/>
                                        </p:tgtEl>
                                        <p:attrNameLst>
                                          <p:attrName>style.visibility</p:attrName>
                                        </p:attrNameLst>
                                      </p:cBhvr>
                                      <p:to>
                                        <p:strVal val="visible"/>
                                      </p:to>
                                    </p:set>
                                    <p:animEffect transition="in" filter="wipe(up)">
                                      <p:cBhvr>
                                        <p:cTn id="131" dur="500"/>
                                        <p:tgtEl>
                                          <p:spTgt spid="157"/>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94"/>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grpId="0" nodeType="clickEffect">
                                  <p:stCondLst>
                                    <p:cond delay="0"/>
                                  </p:stCondLst>
                                  <p:childTnLst>
                                    <p:set>
                                      <p:cBhvr>
                                        <p:cTn id="139" dur="1" fill="hold">
                                          <p:stCondLst>
                                            <p:cond delay="0"/>
                                          </p:stCondLst>
                                        </p:cTn>
                                        <p:tgtEl>
                                          <p:spTgt spid="156"/>
                                        </p:tgtEl>
                                        <p:attrNameLst>
                                          <p:attrName>style.visibility</p:attrName>
                                        </p:attrNameLst>
                                      </p:cBhvr>
                                      <p:to>
                                        <p:strVal val="visible"/>
                                      </p:to>
                                    </p:set>
                                    <p:animEffect transition="in" filter="wipe(up)">
                                      <p:cBhvr>
                                        <p:cTn id="140" dur="500"/>
                                        <p:tgtEl>
                                          <p:spTgt spid="156"/>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5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155"/>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156"/>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157"/>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35" presetClass="emph" presetSubtype="0" repeatCount="10000" fill="hold" nodeType="clickEffect">
                                  <p:stCondLst>
                                    <p:cond delay="0"/>
                                  </p:stCondLst>
                                  <p:childTnLst>
                                    <p:anim calcmode="discrete" valueType="str">
                                      <p:cBhvr>
                                        <p:cTn id="156" dur="500" fill="hold"/>
                                        <p:tgtEl>
                                          <p:spTgt spid="119"/>
                                        </p:tgtEl>
                                        <p:attrNameLst>
                                          <p:attrName>style.visibility</p:attrName>
                                        </p:attrNameLst>
                                      </p:cBhvr>
                                      <p:tavLst>
                                        <p:tav tm="0">
                                          <p:val>
                                            <p:strVal val="hidden"/>
                                          </p:val>
                                        </p:tav>
                                        <p:tav tm="50000">
                                          <p:val>
                                            <p:strVal val="visible"/>
                                          </p:val>
                                        </p:tav>
                                      </p:tavLst>
                                    </p:anim>
                                  </p:childTnLst>
                                </p:cTn>
                              </p:par>
                            </p:childTnLst>
                          </p:cTn>
                        </p:par>
                      </p:childTnLst>
                    </p:cTn>
                  </p:par>
                  <p:par>
                    <p:cTn id="157" fill="hold">
                      <p:stCondLst>
                        <p:cond delay="indefinite"/>
                      </p:stCondLst>
                      <p:childTnLst>
                        <p:par>
                          <p:cTn id="158" fill="hold">
                            <p:stCondLst>
                              <p:cond delay="0"/>
                            </p:stCondLst>
                            <p:childTnLst>
                              <p:par>
                                <p:cTn id="159" presetID="35" presetClass="emph" presetSubtype="0" repeatCount="10000" fill="hold" nodeType="clickEffect">
                                  <p:stCondLst>
                                    <p:cond delay="0"/>
                                  </p:stCondLst>
                                  <p:childTnLst>
                                    <p:anim calcmode="discrete" valueType="str">
                                      <p:cBhvr>
                                        <p:cTn id="160" dur="500" fill="hold"/>
                                        <p:tgtEl>
                                          <p:spTgt spid="118"/>
                                        </p:tgtEl>
                                        <p:attrNameLst>
                                          <p:attrName>style.visibility</p:attrName>
                                        </p:attrNameLst>
                                      </p:cBhvr>
                                      <p:tavLst>
                                        <p:tav tm="0">
                                          <p:val>
                                            <p:strVal val="hidden"/>
                                          </p:val>
                                        </p:tav>
                                        <p:tav tm="50000">
                                          <p:val>
                                            <p:strVal val="visible"/>
                                          </p:val>
                                        </p:tav>
                                      </p:tavLst>
                                    </p:anim>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37"/>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101"/>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113"/>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111"/>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112"/>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22" presetClass="entr" presetSubtype="4" fill="hold" grpId="0" nodeType="clickEffect">
                                  <p:stCondLst>
                                    <p:cond delay="0"/>
                                  </p:stCondLst>
                                  <p:childTnLst>
                                    <p:set>
                                      <p:cBhvr>
                                        <p:cTn id="184" dur="1" fill="hold">
                                          <p:stCondLst>
                                            <p:cond delay="0"/>
                                          </p:stCondLst>
                                        </p:cTn>
                                        <p:tgtEl>
                                          <p:spTgt spid="150"/>
                                        </p:tgtEl>
                                        <p:attrNameLst>
                                          <p:attrName>style.visibility</p:attrName>
                                        </p:attrNameLst>
                                      </p:cBhvr>
                                      <p:to>
                                        <p:strVal val="visible"/>
                                      </p:to>
                                    </p:set>
                                    <p:animEffect transition="in" filter="wipe(down)">
                                      <p:cBhvr>
                                        <p:cTn id="185" dur="500"/>
                                        <p:tgtEl>
                                          <p:spTgt spid="150"/>
                                        </p:tgtEl>
                                      </p:cBhvr>
                                    </p:animEffect>
                                  </p:childTnLst>
                                </p:cTn>
                              </p:par>
                            </p:childTnLst>
                          </p:cTn>
                        </p:par>
                      </p:childTnLst>
                    </p:cTn>
                  </p:par>
                  <p:par>
                    <p:cTn id="186" fill="hold">
                      <p:stCondLst>
                        <p:cond delay="indefinite"/>
                      </p:stCondLst>
                      <p:childTnLst>
                        <p:par>
                          <p:cTn id="187" fill="hold">
                            <p:stCondLst>
                              <p:cond delay="0"/>
                            </p:stCondLst>
                            <p:childTnLst>
                              <p:par>
                                <p:cTn id="188" presetID="35" presetClass="emph" presetSubtype="0" repeatCount="10000" fill="hold" nodeType="clickEffect">
                                  <p:stCondLst>
                                    <p:cond delay="0"/>
                                  </p:stCondLst>
                                  <p:childTnLst>
                                    <p:anim calcmode="discrete" valueType="str">
                                      <p:cBhvr>
                                        <p:cTn id="189" dur="400" fill="hold"/>
                                        <p:tgtEl>
                                          <p:spTgt spid="121"/>
                                        </p:tgtEl>
                                        <p:attrNameLst>
                                          <p:attrName>style.visibility</p:attrName>
                                        </p:attrNameLst>
                                      </p:cBhvr>
                                      <p:tavLst>
                                        <p:tav tm="0">
                                          <p:val>
                                            <p:strVal val="hidden"/>
                                          </p:val>
                                        </p:tav>
                                        <p:tav tm="50000">
                                          <p:val>
                                            <p:strVal val="visible"/>
                                          </p:val>
                                        </p:tav>
                                      </p:tavLst>
                                    </p:anim>
                                  </p:childTnLst>
                                </p:cTn>
                              </p:par>
                            </p:childTnLst>
                          </p:cTn>
                        </p:par>
                      </p:childTnLst>
                    </p:cTn>
                  </p:par>
                  <p:par>
                    <p:cTn id="190" fill="hold">
                      <p:stCondLst>
                        <p:cond delay="indefinite"/>
                      </p:stCondLst>
                      <p:childTnLst>
                        <p:par>
                          <p:cTn id="191" fill="hold">
                            <p:stCondLst>
                              <p:cond delay="0"/>
                            </p:stCondLst>
                            <p:childTnLst>
                              <p:par>
                                <p:cTn id="192" presetID="22" presetClass="entr" presetSubtype="1" fill="hold" grpId="0" nodeType="clickEffect">
                                  <p:stCondLst>
                                    <p:cond delay="0"/>
                                  </p:stCondLst>
                                  <p:childTnLst>
                                    <p:set>
                                      <p:cBhvr>
                                        <p:cTn id="193" dur="1" fill="hold">
                                          <p:stCondLst>
                                            <p:cond delay="0"/>
                                          </p:stCondLst>
                                        </p:cTn>
                                        <p:tgtEl>
                                          <p:spTgt spid="149"/>
                                        </p:tgtEl>
                                        <p:attrNameLst>
                                          <p:attrName>style.visibility</p:attrName>
                                        </p:attrNameLst>
                                      </p:cBhvr>
                                      <p:to>
                                        <p:strVal val="visible"/>
                                      </p:to>
                                    </p:set>
                                    <p:animEffect transition="in" filter="wipe(up)">
                                      <p:cBhvr>
                                        <p:cTn id="194" dur="500"/>
                                        <p:tgtEl>
                                          <p:spTgt spid="149"/>
                                        </p:tgtEl>
                                      </p:cBhvr>
                                    </p:animEffec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110"/>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grpId="1" nodeType="clickEffect">
                                  <p:stCondLst>
                                    <p:cond delay="0"/>
                                  </p:stCondLst>
                                  <p:childTnLst>
                                    <p:set>
                                      <p:cBhvr>
                                        <p:cTn id="202" dur="1" fill="hold">
                                          <p:stCondLst>
                                            <p:cond delay="0"/>
                                          </p:stCondLst>
                                        </p:cTn>
                                        <p:tgtEl>
                                          <p:spTgt spid="150"/>
                                        </p:tgtEl>
                                        <p:attrNameLst>
                                          <p:attrName>style.visibility</p:attrName>
                                        </p:attrNameLst>
                                      </p:cBhvr>
                                      <p:to>
                                        <p:strVal val="hidden"/>
                                      </p:to>
                                    </p:set>
                                  </p:childTnLst>
                                </p:cTn>
                              </p:par>
                              <p:par>
                                <p:cTn id="203" presetID="1" presetClass="exit" presetSubtype="0" fill="hold" grpId="1" nodeType="withEffect">
                                  <p:stCondLst>
                                    <p:cond delay="0"/>
                                  </p:stCondLst>
                                  <p:childTnLst>
                                    <p:set>
                                      <p:cBhvr>
                                        <p:cTn id="204" dur="1" fill="hold">
                                          <p:stCondLst>
                                            <p:cond delay="0"/>
                                          </p:stCondLst>
                                        </p:cTn>
                                        <p:tgtEl>
                                          <p:spTgt spid="149"/>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127"/>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128"/>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86"/>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129"/>
                                        </p:tgtEl>
                                        <p:attrNameLst>
                                          <p:attrName>style.visibility</p:attrName>
                                        </p:attrNameLst>
                                      </p:cBhvr>
                                      <p:to>
                                        <p:strVal val="visible"/>
                                      </p:to>
                                    </p:set>
                                  </p:childTnLst>
                                </p:cTn>
                              </p:par>
                              <p:par>
                                <p:cTn id="221" presetID="35" presetClass="emph" presetSubtype="0" repeatCount="10000" fill="hold" grpId="1" nodeType="withEffect">
                                  <p:stCondLst>
                                    <p:cond delay="0"/>
                                  </p:stCondLst>
                                  <p:childTnLst>
                                    <p:anim calcmode="discrete" valueType="str">
                                      <p:cBhvr>
                                        <p:cTn id="222" dur="500" fill="hold"/>
                                        <p:tgtEl>
                                          <p:spTgt spid="129"/>
                                        </p:tgtEl>
                                        <p:attrNameLst>
                                          <p:attrName>style.visibility</p:attrName>
                                        </p:attrNameLst>
                                      </p:cBhvr>
                                      <p:tavLst>
                                        <p:tav tm="0">
                                          <p:val>
                                            <p:strVal val="hidden"/>
                                          </p:val>
                                        </p:tav>
                                        <p:tav tm="50000">
                                          <p:val>
                                            <p:strVal val="visible"/>
                                          </p:val>
                                        </p:tav>
                                      </p:tavLst>
                                    </p:anim>
                                  </p:childTnLst>
                                </p:cTn>
                              </p:par>
                              <p:par>
                                <p:cTn id="223" presetID="1" presetClass="entr" presetSubtype="0" fill="hold" grpId="0" nodeType="withEffect">
                                  <p:stCondLst>
                                    <p:cond delay="0"/>
                                  </p:stCondLst>
                                  <p:childTnLst>
                                    <p:set>
                                      <p:cBhvr>
                                        <p:cTn id="224" dur="1" fill="hold">
                                          <p:stCondLst>
                                            <p:cond delay="0"/>
                                          </p:stCondLst>
                                        </p:cTn>
                                        <p:tgtEl>
                                          <p:spTgt spid="133"/>
                                        </p:tgtEl>
                                        <p:attrNameLst>
                                          <p:attrName>style.visibility</p:attrName>
                                        </p:attrNameLst>
                                      </p:cBhvr>
                                      <p:to>
                                        <p:strVal val="visible"/>
                                      </p:to>
                                    </p:set>
                                  </p:childTnLst>
                                </p:cTn>
                              </p:par>
                              <p:par>
                                <p:cTn id="225" presetID="35" presetClass="emph" presetSubtype="0" repeatCount="10000" fill="hold" grpId="1" nodeType="withEffect">
                                  <p:stCondLst>
                                    <p:cond delay="0"/>
                                  </p:stCondLst>
                                  <p:childTnLst>
                                    <p:anim calcmode="discrete" valueType="str">
                                      <p:cBhvr>
                                        <p:cTn id="226" dur="500" fill="hold"/>
                                        <p:tgtEl>
                                          <p:spTgt spid="133"/>
                                        </p:tgtEl>
                                        <p:attrNameLst>
                                          <p:attrName>style.visibility</p:attrName>
                                        </p:attrNameLst>
                                      </p:cBhvr>
                                      <p:tavLst>
                                        <p:tav tm="0">
                                          <p:val>
                                            <p:strVal val="hidden"/>
                                          </p:val>
                                        </p:tav>
                                        <p:tav tm="50000">
                                          <p:val>
                                            <p:strVal val="visible"/>
                                          </p:val>
                                        </p:tav>
                                      </p:tavLst>
                                    </p:anim>
                                  </p:childTnLst>
                                </p:cTn>
                              </p:par>
                            </p:childTnLst>
                          </p:cTn>
                        </p:par>
                      </p:childTnLst>
                    </p:cTn>
                  </p:par>
                  <p:par>
                    <p:cTn id="227" fill="hold">
                      <p:stCondLst>
                        <p:cond delay="indefinite"/>
                      </p:stCondLst>
                      <p:childTnLst>
                        <p:par>
                          <p:cTn id="228" fill="hold">
                            <p:stCondLst>
                              <p:cond delay="0"/>
                            </p:stCondLst>
                            <p:childTnLst>
                              <p:par>
                                <p:cTn id="229" presetID="22" presetClass="entr" presetSubtype="2" fill="hold" grpId="0" nodeType="clickEffect">
                                  <p:stCondLst>
                                    <p:cond delay="0"/>
                                  </p:stCondLst>
                                  <p:childTnLst>
                                    <p:set>
                                      <p:cBhvr>
                                        <p:cTn id="230" dur="1" fill="hold">
                                          <p:stCondLst>
                                            <p:cond delay="0"/>
                                          </p:stCondLst>
                                        </p:cTn>
                                        <p:tgtEl>
                                          <p:spTgt spid="130"/>
                                        </p:tgtEl>
                                        <p:attrNameLst>
                                          <p:attrName>style.visibility</p:attrName>
                                        </p:attrNameLst>
                                      </p:cBhvr>
                                      <p:to>
                                        <p:strVal val="visible"/>
                                      </p:to>
                                    </p:set>
                                    <p:animEffect transition="in" filter="wipe(right)">
                                      <p:cBhvr>
                                        <p:cTn id="231" dur="500"/>
                                        <p:tgtEl>
                                          <p:spTgt spid="130"/>
                                        </p:tgtEl>
                                      </p:cBhvr>
                                    </p:animEffec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141"/>
                                        </p:tgtEl>
                                        <p:attrNameLst>
                                          <p:attrName>style.visibility</p:attrName>
                                        </p:attrNameLst>
                                      </p:cBhvr>
                                      <p:to>
                                        <p:strVal val="visible"/>
                                      </p:to>
                                    </p:set>
                                  </p:childTnLst>
                                </p:cTn>
                              </p:par>
                            </p:childTnLst>
                          </p:cTn>
                        </p:par>
                      </p:childTnLst>
                    </p:cTn>
                  </p:par>
                  <p:par>
                    <p:cTn id="236" fill="hold">
                      <p:stCondLst>
                        <p:cond delay="indefinite"/>
                      </p:stCondLst>
                      <p:childTnLst>
                        <p:par>
                          <p:cTn id="237" fill="hold">
                            <p:stCondLst>
                              <p:cond delay="0"/>
                            </p:stCondLst>
                            <p:childTnLst>
                              <p:par>
                                <p:cTn id="238" presetID="1" presetClass="entr" presetSubtype="0" fill="hold" grpId="0" nodeType="clickEffect">
                                  <p:stCondLst>
                                    <p:cond delay="0"/>
                                  </p:stCondLst>
                                  <p:childTnLst>
                                    <p:set>
                                      <p:cBhvr>
                                        <p:cTn id="239" dur="1" fill="hold">
                                          <p:stCondLst>
                                            <p:cond delay="0"/>
                                          </p:stCondLst>
                                        </p:cTn>
                                        <p:tgtEl>
                                          <p:spTgt spid="145"/>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22" presetClass="entr" presetSubtype="1" fill="hold" grpId="0" nodeType="clickEffect">
                                  <p:stCondLst>
                                    <p:cond delay="0"/>
                                  </p:stCondLst>
                                  <p:childTnLst>
                                    <p:set>
                                      <p:cBhvr>
                                        <p:cTn id="243" dur="1" fill="hold">
                                          <p:stCondLst>
                                            <p:cond delay="0"/>
                                          </p:stCondLst>
                                        </p:cTn>
                                        <p:tgtEl>
                                          <p:spTgt spid="134"/>
                                        </p:tgtEl>
                                        <p:attrNameLst>
                                          <p:attrName>style.visibility</p:attrName>
                                        </p:attrNameLst>
                                      </p:cBhvr>
                                      <p:to>
                                        <p:strVal val="visible"/>
                                      </p:to>
                                    </p:set>
                                    <p:animEffect transition="in" filter="wipe(up)">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grpId="0" nodeType="clickEffect">
                                  <p:stCondLst>
                                    <p:cond delay="0"/>
                                  </p:stCondLst>
                                  <p:childTnLst>
                                    <p:set>
                                      <p:cBhvr>
                                        <p:cTn id="248" dur="1" fill="hold">
                                          <p:stCondLst>
                                            <p:cond delay="0"/>
                                          </p:stCondLst>
                                        </p:cTn>
                                        <p:tgtEl>
                                          <p:spTgt spid="143"/>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0" nodeType="clickEffect">
                                  <p:stCondLst>
                                    <p:cond delay="0"/>
                                  </p:stCondLst>
                                  <p:childTnLst>
                                    <p:set>
                                      <p:cBhvr>
                                        <p:cTn id="252" dur="1" fill="hold">
                                          <p:stCondLst>
                                            <p:cond delay="0"/>
                                          </p:stCondLst>
                                        </p:cTn>
                                        <p:tgtEl>
                                          <p:spTgt spid="144"/>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ntr" presetSubtype="0" fill="hold" grpId="0" nodeType="clickEffect">
                                  <p:stCondLst>
                                    <p:cond delay="0"/>
                                  </p:stCondLst>
                                  <p:childTnLst>
                                    <p:set>
                                      <p:cBhvr>
                                        <p:cTn id="256" dur="1" fill="hold">
                                          <p:stCondLst>
                                            <p:cond delay="0"/>
                                          </p:stCondLst>
                                        </p:cTn>
                                        <p:tgtEl>
                                          <p:spTgt spid="142"/>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xit" presetSubtype="0" fill="hold" grpId="1" nodeType="clickEffect">
                                  <p:stCondLst>
                                    <p:cond delay="0"/>
                                  </p:stCondLst>
                                  <p:childTnLst>
                                    <p:set>
                                      <p:cBhvr>
                                        <p:cTn id="260" dur="1" fill="hold">
                                          <p:stCondLst>
                                            <p:cond delay="0"/>
                                          </p:stCondLst>
                                        </p:cTn>
                                        <p:tgtEl>
                                          <p:spTgt spid="127"/>
                                        </p:tgtEl>
                                        <p:attrNameLst>
                                          <p:attrName>style.visibility</p:attrName>
                                        </p:attrNameLst>
                                      </p:cBhvr>
                                      <p:to>
                                        <p:strVal val="hidden"/>
                                      </p:to>
                                    </p:set>
                                  </p:childTnLst>
                                </p:cTn>
                              </p:par>
                              <p:par>
                                <p:cTn id="261" presetID="1" presetClass="exit" presetSubtype="0" fill="hold" grpId="1" nodeType="withEffect">
                                  <p:stCondLst>
                                    <p:cond delay="0"/>
                                  </p:stCondLst>
                                  <p:childTnLst>
                                    <p:set>
                                      <p:cBhvr>
                                        <p:cTn id="262" dur="1" fill="hold">
                                          <p:stCondLst>
                                            <p:cond delay="0"/>
                                          </p:stCondLst>
                                        </p:cTn>
                                        <p:tgtEl>
                                          <p:spTgt spid="128"/>
                                        </p:tgtEl>
                                        <p:attrNameLst>
                                          <p:attrName>style.visibility</p:attrName>
                                        </p:attrNameLst>
                                      </p:cBhvr>
                                      <p:to>
                                        <p:strVal val="hidden"/>
                                      </p:to>
                                    </p:set>
                                  </p:childTnLst>
                                </p:cTn>
                              </p:par>
                              <p:par>
                                <p:cTn id="263" presetID="1" presetClass="exit" presetSubtype="0" fill="hold" grpId="2" nodeType="withEffect">
                                  <p:stCondLst>
                                    <p:cond delay="0"/>
                                  </p:stCondLst>
                                  <p:childTnLst>
                                    <p:set>
                                      <p:cBhvr>
                                        <p:cTn id="264" dur="1" fill="hold">
                                          <p:stCondLst>
                                            <p:cond delay="0"/>
                                          </p:stCondLst>
                                        </p:cTn>
                                        <p:tgtEl>
                                          <p:spTgt spid="129"/>
                                        </p:tgtEl>
                                        <p:attrNameLst>
                                          <p:attrName>style.visibility</p:attrName>
                                        </p:attrNameLst>
                                      </p:cBhvr>
                                      <p:to>
                                        <p:strVal val="hidden"/>
                                      </p:to>
                                    </p:set>
                                  </p:childTnLst>
                                </p:cTn>
                              </p:par>
                              <p:par>
                                <p:cTn id="265" presetID="1" presetClass="exit" presetSubtype="0" fill="hold" grpId="1" nodeType="withEffect">
                                  <p:stCondLst>
                                    <p:cond delay="0"/>
                                  </p:stCondLst>
                                  <p:childTnLst>
                                    <p:set>
                                      <p:cBhvr>
                                        <p:cTn id="266" dur="1" fill="hold">
                                          <p:stCondLst>
                                            <p:cond delay="0"/>
                                          </p:stCondLst>
                                        </p:cTn>
                                        <p:tgtEl>
                                          <p:spTgt spid="130"/>
                                        </p:tgtEl>
                                        <p:attrNameLst>
                                          <p:attrName>style.visibility</p:attrName>
                                        </p:attrNameLst>
                                      </p:cBhvr>
                                      <p:to>
                                        <p:strVal val="hidden"/>
                                      </p:to>
                                    </p:set>
                                  </p:childTnLst>
                                </p:cTn>
                              </p:par>
                              <p:par>
                                <p:cTn id="267" presetID="1" presetClass="exit" presetSubtype="0" fill="hold" grpId="2" nodeType="withEffect">
                                  <p:stCondLst>
                                    <p:cond delay="0"/>
                                  </p:stCondLst>
                                  <p:childTnLst>
                                    <p:set>
                                      <p:cBhvr>
                                        <p:cTn id="268" dur="1" fill="hold">
                                          <p:stCondLst>
                                            <p:cond delay="0"/>
                                          </p:stCondLst>
                                        </p:cTn>
                                        <p:tgtEl>
                                          <p:spTgt spid="133"/>
                                        </p:tgtEl>
                                        <p:attrNameLst>
                                          <p:attrName>style.visibility</p:attrName>
                                        </p:attrNameLst>
                                      </p:cBhvr>
                                      <p:to>
                                        <p:strVal val="hidden"/>
                                      </p:to>
                                    </p:set>
                                  </p:childTnLst>
                                </p:cTn>
                              </p:par>
                              <p:par>
                                <p:cTn id="269" presetID="1" presetClass="exit" presetSubtype="0" fill="hold" grpId="1" nodeType="withEffect">
                                  <p:stCondLst>
                                    <p:cond delay="0"/>
                                  </p:stCondLst>
                                  <p:childTnLst>
                                    <p:set>
                                      <p:cBhvr>
                                        <p:cTn id="270" dur="1" fill="hold">
                                          <p:stCondLst>
                                            <p:cond delay="0"/>
                                          </p:stCondLst>
                                        </p:cTn>
                                        <p:tgtEl>
                                          <p:spTgt spid="134"/>
                                        </p:tgtEl>
                                        <p:attrNameLst>
                                          <p:attrName>style.visibility</p:attrName>
                                        </p:attrNameLst>
                                      </p:cBhvr>
                                      <p:to>
                                        <p:strVal val="hidden"/>
                                      </p:to>
                                    </p:set>
                                  </p:childTnLst>
                                </p:cTn>
                              </p:par>
                            </p:childTnLst>
                          </p:cTn>
                        </p:par>
                      </p:childTnLst>
                    </p:cTn>
                  </p:par>
                  <p:par>
                    <p:cTn id="271" fill="hold">
                      <p:stCondLst>
                        <p:cond delay="indefinite"/>
                      </p:stCondLst>
                      <p:childTnLst>
                        <p:par>
                          <p:cTn id="272" fill="hold">
                            <p:stCondLst>
                              <p:cond delay="0"/>
                            </p:stCondLst>
                            <p:childTnLst>
                              <p:par>
                                <p:cTn id="273" presetID="35" presetClass="emph" presetSubtype="0" repeatCount="10000" fill="hold" nodeType="clickEffect">
                                  <p:stCondLst>
                                    <p:cond delay="0"/>
                                  </p:stCondLst>
                                  <p:childTnLst>
                                    <p:anim calcmode="discrete" valueType="str">
                                      <p:cBhvr>
                                        <p:cTn id="274" dur="500" fill="hold"/>
                                        <p:tgtEl>
                                          <p:spTgt spid="123"/>
                                        </p:tgtEl>
                                        <p:attrNameLst>
                                          <p:attrName>style.visibility</p:attrName>
                                        </p:attrNameLst>
                                      </p:cBhvr>
                                      <p:tavLst>
                                        <p:tav tm="0">
                                          <p:val>
                                            <p:strVal val="hidden"/>
                                          </p:val>
                                        </p:tav>
                                        <p:tav tm="50000">
                                          <p:val>
                                            <p:strVal val="visible"/>
                                          </p:val>
                                        </p:tav>
                                      </p:tavLst>
                                    </p:anim>
                                  </p:childTnLst>
                                </p:cTn>
                              </p:par>
                            </p:childTnLst>
                          </p:cTn>
                        </p:par>
                      </p:childTnLst>
                    </p:cTn>
                  </p:par>
                  <p:par>
                    <p:cTn id="275" fill="hold">
                      <p:stCondLst>
                        <p:cond delay="indefinite"/>
                      </p:stCondLst>
                      <p:childTnLst>
                        <p:par>
                          <p:cTn id="276" fill="hold">
                            <p:stCondLst>
                              <p:cond delay="0"/>
                            </p:stCondLst>
                            <p:childTnLst>
                              <p:par>
                                <p:cTn id="277" presetID="35" presetClass="emph" presetSubtype="0" repeatCount="10000" fill="hold" nodeType="clickEffect">
                                  <p:stCondLst>
                                    <p:cond delay="0"/>
                                  </p:stCondLst>
                                  <p:childTnLst>
                                    <p:anim calcmode="discrete" valueType="str">
                                      <p:cBhvr>
                                        <p:cTn id="278" dur="500" fill="hold"/>
                                        <p:tgtEl>
                                          <p:spTgt spid="124"/>
                                        </p:tgtEl>
                                        <p:attrNameLst>
                                          <p:attrName>style.visibility</p:attrName>
                                        </p:attrNameLst>
                                      </p:cBhvr>
                                      <p:tavLst>
                                        <p:tav tm="0">
                                          <p:val>
                                            <p:strVal val="hidden"/>
                                          </p:val>
                                        </p:tav>
                                        <p:tav tm="50000">
                                          <p:val>
                                            <p:strVal val="visible"/>
                                          </p:val>
                                        </p:tav>
                                      </p:tavLst>
                                    </p:anim>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160"/>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165"/>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grpId="0" nodeType="clickEffect">
                                  <p:stCondLst>
                                    <p:cond delay="0"/>
                                  </p:stCondLst>
                                  <p:childTnLst>
                                    <p:set>
                                      <p:cBhvr>
                                        <p:cTn id="290" dur="1" fill="hold">
                                          <p:stCondLst>
                                            <p:cond delay="0"/>
                                          </p:stCondLst>
                                        </p:cTn>
                                        <p:tgtEl>
                                          <p:spTgt spid="163"/>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164"/>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22" presetClass="entr" presetSubtype="8" fill="hold" grpId="0" nodeType="clickEffect">
                                  <p:stCondLst>
                                    <p:cond delay="0"/>
                                  </p:stCondLst>
                                  <p:childTnLst>
                                    <p:set>
                                      <p:cBhvr>
                                        <p:cTn id="298" dur="1" fill="hold">
                                          <p:stCondLst>
                                            <p:cond delay="0"/>
                                          </p:stCondLst>
                                        </p:cTn>
                                        <p:tgtEl>
                                          <p:spTgt spid="178"/>
                                        </p:tgtEl>
                                        <p:attrNameLst>
                                          <p:attrName>style.visibility</p:attrName>
                                        </p:attrNameLst>
                                      </p:cBhvr>
                                      <p:to>
                                        <p:strVal val="visible"/>
                                      </p:to>
                                    </p:set>
                                    <p:animEffect transition="in" filter="wipe(left)">
                                      <p:cBhvr>
                                        <p:cTn id="299" dur="500"/>
                                        <p:tgtEl>
                                          <p:spTgt spid="178"/>
                                        </p:tgtEl>
                                      </p:cBhvr>
                                    </p:animEffect>
                                  </p:childTnLst>
                                </p:cTn>
                              </p:par>
                            </p:childTnLst>
                          </p:cTn>
                        </p:par>
                      </p:childTnLst>
                    </p:cTn>
                  </p:par>
                  <p:par>
                    <p:cTn id="300" fill="hold">
                      <p:stCondLst>
                        <p:cond delay="indefinite"/>
                      </p:stCondLst>
                      <p:childTnLst>
                        <p:par>
                          <p:cTn id="301" fill="hold">
                            <p:stCondLst>
                              <p:cond delay="0"/>
                            </p:stCondLst>
                            <p:childTnLst>
                              <p:par>
                                <p:cTn id="302" presetID="35" presetClass="emph" presetSubtype="0" repeatCount="10000" fill="hold" nodeType="clickEffect">
                                  <p:stCondLst>
                                    <p:cond delay="0"/>
                                  </p:stCondLst>
                                  <p:childTnLst>
                                    <p:anim calcmode="discrete" valueType="str">
                                      <p:cBhvr>
                                        <p:cTn id="303" dur="400" fill="hold"/>
                                        <p:tgtEl>
                                          <p:spTgt spid="122"/>
                                        </p:tgtEl>
                                        <p:attrNameLst>
                                          <p:attrName>style.visibility</p:attrName>
                                        </p:attrNameLst>
                                      </p:cBhvr>
                                      <p:tavLst>
                                        <p:tav tm="0">
                                          <p:val>
                                            <p:strVal val="hidden"/>
                                          </p:val>
                                        </p:tav>
                                        <p:tav tm="50000">
                                          <p:val>
                                            <p:strVal val="visible"/>
                                          </p:val>
                                        </p:tav>
                                      </p:tavLst>
                                    </p:anim>
                                  </p:childTnLst>
                                </p:cTn>
                              </p:par>
                            </p:childTnLst>
                          </p:cTn>
                        </p:par>
                      </p:childTnLst>
                    </p:cTn>
                  </p:par>
                  <p:par>
                    <p:cTn id="304" fill="hold">
                      <p:stCondLst>
                        <p:cond delay="indefinite"/>
                      </p:stCondLst>
                      <p:childTnLst>
                        <p:par>
                          <p:cTn id="305" fill="hold">
                            <p:stCondLst>
                              <p:cond delay="0"/>
                            </p:stCondLst>
                            <p:childTnLst>
                              <p:par>
                                <p:cTn id="306" presetID="22" presetClass="entr" presetSubtype="1" fill="hold" grpId="0" nodeType="clickEffect">
                                  <p:stCondLst>
                                    <p:cond delay="0"/>
                                  </p:stCondLst>
                                  <p:childTnLst>
                                    <p:set>
                                      <p:cBhvr>
                                        <p:cTn id="307" dur="1" fill="hold">
                                          <p:stCondLst>
                                            <p:cond delay="0"/>
                                          </p:stCondLst>
                                        </p:cTn>
                                        <p:tgtEl>
                                          <p:spTgt spid="177"/>
                                        </p:tgtEl>
                                        <p:attrNameLst>
                                          <p:attrName>style.visibility</p:attrName>
                                        </p:attrNameLst>
                                      </p:cBhvr>
                                      <p:to>
                                        <p:strVal val="visible"/>
                                      </p:to>
                                    </p:set>
                                    <p:animEffect transition="in" filter="wipe(up)">
                                      <p:cBhvr>
                                        <p:cTn id="308" dur="500"/>
                                        <p:tgtEl>
                                          <p:spTgt spid="177"/>
                                        </p:tgtEl>
                                      </p:cBhvr>
                                    </p:animEffect>
                                  </p:childTnLst>
                                </p:cTn>
                              </p:par>
                            </p:childTnLst>
                          </p:cTn>
                        </p:par>
                      </p:childTnLst>
                    </p:cTn>
                  </p:par>
                  <p:par>
                    <p:cTn id="309" fill="hold">
                      <p:stCondLst>
                        <p:cond delay="indefinite"/>
                      </p:stCondLst>
                      <p:childTnLst>
                        <p:par>
                          <p:cTn id="310" fill="hold">
                            <p:stCondLst>
                              <p:cond delay="0"/>
                            </p:stCondLst>
                            <p:childTnLst>
                              <p:par>
                                <p:cTn id="311" presetID="1" presetClass="entr" presetSubtype="0" fill="hold" grpId="0" nodeType="clickEffect">
                                  <p:stCondLst>
                                    <p:cond delay="0"/>
                                  </p:stCondLst>
                                  <p:childTnLst>
                                    <p:set>
                                      <p:cBhvr>
                                        <p:cTn id="312" dur="1" fill="hold">
                                          <p:stCondLst>
                                            <p:cond delay="0"/>
                                          </p:stCondLst>
                                        </p:cTn>
                                        <p:tgtEl>
                                          <p:spTgt spid="162"/>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grpId="1" nodeType="clickEffect">
                                  <p:stCondLst>
                                    <p:cond delay="0"/>
                                  </p:stCondLst>
                                  <p:childTnLst>
                                    <p:set>
                                      <p:cBhvr>
                                        <p:cTn id="316" dur="1" fill="hold">
                                          <p:stCondLst>
                                            <p:cond delay="0"/>
                                          </p:stCondLst>
                                        </p:cTn>
                                        <p:tgtEl>
                                          <p:spTgt spid="178"/>
                                        </p:tgtEl>
                                        <p:attrNameLst>
                                          <p:attrName>style.visibility</p:attrName>
                                        </p:attrNameLst>
                                      </p:cBhvr>
                                      <p:to>
                                        <p:strVal val="hidden"/>
                                      </p:to>
                                    </p:set>
                                  </p:childTnLst>
                                </p:cTn>
                              </p:par>
                              <p:par>
                                <p:cTn id="317" presetID="1" presetClass="exit" presetSubtype="0" fill="hold" grpId="1" nodeType="withEffect">
                                  <p:stCondLst>
                                    <p:cond delay="0"/>
                                  </p:stCondLst>
                                  <p:childTnLst>
                                    <p:set>
                                      <p:cBhvr>
                                        <p:cTn id="318" dur="1" fill="hold">
                                          <p:stCondLst>
                                            <p:cond delay="0"/>
                                          </p:stCondLst>
                                        </p:cTn>
                                        <p:tgtEl>
                                          <p:spTgt spid="177"/>
                                        </p:tgtEl>
                                        <p:attrNameLst>
                                          <p:attrName>style.visibility</p:attrName>
                                        </p:attrNameLst>
                                      </p:cBhvr>
                                      <p:to>
                                        <p:strVal val="hidden"/>
                                      </p:to>
                                    </p:set>
                                  </p:childTnLst>
                                </p:cTn>
                              </p:par>
                            </p:childTnLst>
                          </p:cTn>
                        </p:par>
                      </p:childTnLst>
                    </p:cTn>
                  </p:par>
                  <p:par>
                    <p:cTn id="319" fill="hold">
                      <p:stCondLst>
                        <p:cond delay="indefinite"/>
                      </p:stCondLst>
                      <p:childTnLst>
                        <p:par>
                          <p:cTn id="320" fill="hold">
                            <p:stCondLst>
                              <p:cond delay="0"/>
                            </p:stCondLst>
                            <p:childTnLst>
                              <p:par>
                                <p:cTn id="321" presetID="1" presetClass="entr" presetSubtype="0" fill="hold" grpId="0" nodeType="clickEffect">
                                  <p:stCondLst>
                                    <p:cond delay="0"/>
                                  </p:stCondLst>
                                  <p:childTnLst>
                                    <p:set>
                                      <p:cBhvr>
                                        <p:cTn id="322" dur="1" fill="hold">
                                          <p:stCondLst>
                                            <p:cond delay="0"/>
                                          </p:stCondLst>
                                        </p:cTn>
                                        <p:tgtEl>
                                          <p:spTgt spid="166"/>
                                        </p:tgtEl>
                                        <p:attrNameLst>
                                          <p:attrName>style.visibility</p:attrName>
                                        </p:attrNameLst>
                                      </p:cBhvr>
                                      <p:to>
                                        <p:strVal val="visible"/>
                                      </p:to>
                                    </p:set>
                                  </p:childTnLst>
                                </p:cTn>
                              </p:par>
                              <p:par>
                                <p:cTn id="323" presetID="1" presetClass="entr" presetSubtype="0" fill="hold" grpId="0" nodeType="withEffect">
                                  <p:stCondLst>
                                    <p:cond delay="0"/>
                                  </p:stCondLst>
                                  <p:childTnLst>
                                    <p:set>
                                      <p:cBhvr>
                                        <p:cTn id="324" dur="1" fill="hold">
                                          <p:stCondLst>
                                            <p:cond delay="0"/>
                                          </p:stCondLst>
                                        </p:cTn>
                                        <p:tgtEl>
                                          <p:spTgt spid="167"/>
                                        </p:tgtEl>
                                        <p:attrNameLst>
                                          <p:attrName>style.visibility</p:attrName>
                                        </p:attrNameLst>
                                      </p:cBhvr>
                                      <p:to>
                                        <p:strVal val="visible"/>
                                      </p:to>
                                    </p:set>
                                  </p:childTnLst>
                                </p:cTn>
                              </p:par>
                              <p:par>
                                <p:cTn id="325" presetID="1" presetClass="entr" presetSubtype="0" fill="hold" grpId="0" nodeType="withEffect">
                                  <p:stCondLst>
                                    <p:cond delay="0"/>
                                  </p:stCondLst>
                                  <p:childTnLst>
                                    <p:set>
                                      <p:cBhvr>
                                        <p:cTn id="326" dur="1" fill="hold">
                                          <p:stCondLst>
                                            <p:cond delay="0"/>
                                          </p:stCondLst>
                                        </p:cTn>
                                        <p:tgtEl>
                                          <p:spTgt spid="179"/>
                                        </p:tgtEl>
                                        <p:attrNameLst>
                                          <p:attrName>style.visibility</p:attrName>
                                        </p:attrNameLst>
                                      </p:cBhvr>
                                      <p:to>
                                        <p:strVal val="visible"/>
                                      </p:to>
                                    </p:set>
                                  </p:childTnLst>
                                </p:cTn>
                              </p:par>
                            </p:childTnLst>
                          </p:cTn>
                        </p:par>
                      </p:childTnLst>
                    </p:cTn>
                  </p:par>
                  <p:par>
                    <p:cTn id="327" fill="hold">
                      <p:stCondLst>
                        <p:cond delay="indefinite"/>
                      </p:stCondLst>
                      <p:childTnLst>
                        <p:par>
                          <p:cTn id="328" fill="hold">
                            <p:stCondLst>
                              <p:cond delay="0"/>
                            </p:stCondLst>
                            <p:childTnLst>
                              <p:par>
                                <p:cTn id="329" presetID="1" presetClass="entr" presetSubtype="0" fill="hold" grpId="0" nodeType="clickEffect">
                                  <p:stCondLst>
                                    <p:cond delay="0"/>
                                  </p:stCondLst>
                                  <p:childTnLst>
                                    <p:set>
                                      <p:cBhvr>
                                        <p:cTn id="330" dur="1" fill="hold">
                                          <p:stCondLst>
                                            <p:cond delay="0"/>
                                          </p:stCondLst>
                                        </p:cTn>
                                        <p:tgtEl>
                                          <p:spTgt spid="161"/>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ntr" presetSubtype="0" fill="hold" grpId="0" nodeType="clickEffect">
                                  <p:stCondLst>
                                    <p:cond delay="0"/>
                                  </p:stCondLst>
                                  <p:childTnLst>
                                    <p:set>
                                      <p:cBhvr>
                                        <p:cTn id="334" dur="1" fill="hold">
                                          <p:stCondLst>
                                            <p:cond delay="0"/>
                                          </p:stCondLst>
                                        </p:cTn>
                                        <p:tgtEl>
                                          <p:spTgt spid="168"/>
                                        </p:tgtEl>
                                        <p:attrNameLst>
                                          <p:attrName>style.visibility</p:attrName>
                                        </p:attrNameLst>
                                      </p:cBhvr>
                                      <p:to>
                                        <p:strVal val="visible"/>
                                      </p:to>
                                    </p:set>
                                  </p:childTnLst>
                                </p:cTn>
                              </p:par>
                              <p:par>
                                <p:cTn id="335" presetID="35" presetClass="emph" presetSubtype="0" repeatCount="10000" fill="hold" grpId="1" nodeType="withEffect">
                                  <p:stCondLst>
                                    <p:cond delay="0"/>
                                  </p:stCondLst>
                                  <p:childTnLst>
                                    <p:anim calcmode="discrete" valueType="str">
                                      <p:cBhvr>
                                        <p:cTn id="336" dur="500" fill="hold"/>
                                        <p:tgtEl>
                                          <p:spTgt spid="168"/>
                                        </p:tgtEl>
                                        <p:attrNameLst>
                                          <p:attrName>style.visibility</p:attrName>
                                        </p:attrNameLst>
                                      </p:cBhvr>
                                      <p:tavLst>
                                        <p:tav tm="0">
                                          <p:val>
                                            <p:strVal val="hidden"/>
                                          </p:val>
                                        </p:tav>
                                        <p:tav tm="50000">
                                          <p:val>
                                            <p:strVal val="visible"/>
                                          </p:val>
                                        </p:tav>
                                      </p:tavLst>
                                    </p:anim>
                                  </p:childTnLst>
                                </p:cTn>
                              </p:par>
                              <p:par>
                                <p:cTn id="337" presetID="1" presetClass="entr" presetSubtype="0" fill="hold" grpId="0" nodeType="withEffect">
                                  <p:stCondLst>
                                    <p:cond delay="0"/>
                                  </p:stCondLst>
                                  <p:childTnLst>
                                    <p:set>
                                      <p:cBhvr>
                                        <p:cTn id="338" dur="1" fill="hold">
                                          <p:stCondLst>
                                            <p:cond delay="0"/>
                                          </p:stCondLst>
                                        </p:cTn>
                                        <p:tgtEl>
                                          <p:spTgt spid="170"/>
                                        </p:tgtEl>
                                        <p:attrNameLst>
                                          <p:attrName>style.visibility</p:attrName>
                                        </p:attrNameLst>
                                      </p:cBhvr>
                                      <p:to>
                                        <p:strVal val="visible"/>
                                      </p:to>
                                    </p:set>
                                  </p:childTnLst>
                                </p:cTn>
                              </p:par>
                              <p:par>
                                <p:cTn id="339" presetID="35" presetClass="emph" presetSubtype="0" repeatCount="10000" fill="hold" grpId="1" nodeType="withEffect">
                                  <p:stCondLst>
                                    <p:cond delay="0"/>
                                  </p:stCondLst>
                                  <p:childTnLst>
                                    <p:anim calcmode="discrete" valueType="str">
                                      <p:cBhvr>
                                        <p:cTn id="340" dur="500" fill="hold"/>
                                        <p:tgtEl>
                                          <p:spTgt spid="170"/>
                                        </p:tgtEl>
                                        <p:attrNameLst>
                                          <p:attrName>style.visibility</p:attrName>
                                        </p:attrNameLst>
                                      </p:cBhvr>
                                      <p:tavLst>
                                        <p:tav tm="0">
                                          <p:val>
                                            <p:strVal val="hidden"/>
                                          </p:val>
                                        </p:tav>
                                        <p:tav tm="50000">
                                          <p:val>
                                            <p:strVal val="visible"/>
                                          </p:val>
                                        </p:tav>
                                      </p:tavLst>
                                    </p:anim>
                                  </p:childTnLst>
                                </p:cTn>
                              </p:par>
                              <p:par>
                                <p:cTn id="341" presetID="1" presetClass="entr" presetSubtype="0" fill="hold" grpId="0" nodeType="withEffect">
                                  <p:stCondLst>
                                    <p:cond delay="0"/>
                                  </p:stCondLst>
                                  <p:childTnLst>
                                    <p:set>
                                      <p:cBhvr>
                                        <p:cTn id="342" dur="1" fill="hold">
                                          <p:stCondLst>
                                            <p:cond delay="0"/>
                                          </p:stCondLst>
                                        </p:cTn>
                                        <p:tgtEl>
                                          <p:spTgt spid="132"/>
                                        </p:tgtEl>
                                        <p:attrNameLst>
                                          <p:attrName>style.visibility</p:attrName>
                                        </p:attrNameLst>
                                      </p:cBhvr>
                                      <p:to>
                                        <p:strVal val="visible"/>
                                      </p:to>
                                    </p:set>
                                  </p:childTnLst>
                                </p:cTn>
                              </p:par>
                              <p:par>
                                <p:cTn id="343" presetID="35" presetClass="emph" presetSubtype="0" repeatCount="10000" fill="hold" grpId="1" nodeType="withEffect">
                                  <p:stCondLst>
                                    <p:cond delay="0"/>
                                  </p:stCondLst>
                                  <p:childTnLst>
                                    <p:anim calcmode="discrete" valueType="str">
                                      <p:cBhvr>
                                        <p:cTn id="344" dur="500" fill="hold"/>
                                        <p:tgtEl>
                                          <p:spTgt spid="132"/>
                                        </p:tgtEl>
                                        <p:attrNameLst>
                                          <p:attrName>style.visibility</p:attrName>
                                        </p:attrNameLst>
                                      </p:cBhvr>
                                      <p:tavLst>
                                        <p:tav tm="0">
                                          <p:val>
                                            <p:strVal val="hidden"/>
                                          </p:val>
                                        </p:tav>
                                        <p:tav tm="50000">
                                          <p:val>
                                            <p:strVal val="visible"/>
                                          </p:val>
                                        </p:tav>
                                      </p:tavLst>
                                    </p:anim>
                                  </p:childTnLst>
                                </p:cTn>
                              </p:par>
                            </p:childTnLst>
                          </p:cTn>
                        </p:par>
                      </p:childTnLst>
                    </p:cTn>
                  </p:par>
                  <p:par>
                    <p:cTn id="345" fill="hold">
                      <p:stCondLst>
                        <p:cond delay="indefinite"/>
                      </p:stCondLst>
                      <p:childTnLst>
                        <p:par>
                          <p:cTn id="346" fill="hold">
                            <p:stCondLst>
                              <p:cond delay="0"/>
                            </p:stCondLst>
                            <p:childTnLst>
                              <p:par>
                                <p:cTn id="347" presetID="22" presetClass="entr" presetSubtype="2" fill="hold" grpId="0" nodeType="clickEffect">
                                  <p:stCondLst>
                                    <p:cond delay="0"/>
                                  </p:stCondLst>
                                  <p:childTnLst>
                                    <p:set>
                                      <p:cBhvr>
                                        <p:cTn id="348" dur="1" fill="hold">
                                          <p:stCondLst>
                                            <p:cond delay="0"/>
                                          </p:stCondLst>
                                        </p:cTn>
                                        <p:tgtEl>
                                          <p:spTgt spid="169"/>
                                        </p:tgtEl>
                                        <p:attrNameLst>
                                          <p:attrName>style.visibility</p:attrName>
                                        </p:attrNameLst>
                                      </p:cBhvr>
                                      <p:to>
                                        <p:strVal val="visible"/>
                                      </p:to>
                                    </p:set>
                                    <p:animEffect transition="in" filter="wipe(right)">
                                      <p:cBhvr>
                                        <p:cTn id="349" dur="500"/>
                                        <p:tgtEl>
                                          <p:spTgt spid="169"/>
                                        </p:tgtEl>
                                      </p:cBhvr>
                                    </p:animEffect>
                                  </p:childTnLst>
                                </p:cTn>
                              </p:par>
                            </p:childTnLst>
                          </p:cTn>
                        </p:par>
                      </p:childTnLst>
                    </p:cTn>
                  </p:par>
                  <p:par>
                    <p:cTn id="350" fill="hold">
                      <p:stCondLst>
                        <p:cond delay="indefinite"/>
                      </p:stCondLst>
                      <p:childTnLst>
                        <p:par>
                          <p:cTn id="351" fill="hold">
                            <p:stCondLst>
                              <p:cond delay="0"/>
                            </p:stCondLst>
                            <p:childTnLst>
                              <p:par>
                                <p:cTn id="352" presetID="1" presetClass="entr" presetSubtype="0" fill="hold" grpId="0" nodeType="clickEffect">
                                  <p:stCondLst>
                                    <p:cond delay="0"/>
                                  </p:stCondLst>
                                  <p:childTnLst>
                                    <p:set>
                                      <p:cBhvr>
                                        <p:cTn id="353" dur="1" fill="hold">
                                          <p:stCondLst>
                                            <p:cond delay="0"/>
                                          </p:stCondLst>
                                        </p:cTn>
                                        <p:tgtEl>
                                          <p:spTgt spid="172"/>
                                        </p:tgtEl>
                                        <p:attrNameLst>
                                          <p:attrName>style.visibility</p:attrName>
                                        </p:attrNameLst>
                                      </p:cBhvr>
                                      <p:to>
                                        <p:strVal val="visible"/>
                                      </p:to>
                                    </p:set>
                                  </p:childTnLst>
                                </p:cTn>
                              </p:par>
                            </p:childTnLst>
                          </p:cTn>
                        </p:par>
                      </p:childTnLst>
                    </p:cTn>
                  </p:par>
                  <p:par>
                    <p:cTn id="354" fill="hold">
                      <p:stCondLst>
                        <p:cond delay="indefinite"/>
                      </p:stCondLst>
                      <p:childTnLst>
                        <p:par>
                          <p:cTn id="355" fill="hold">
                            <p:stCondLst>
                              <p:cond delay="0"/>
                            </p:stCondLst>
                            <p:childTnLst>
                              <p:par>
                                <p:cTn id="356" presetID="1" presetClass="entr" presetSubtype="0" fill="hold" grpId="0" nodeType="clickEffect">
                                  <p:stCondLst>
                                    <p:cond delay="0"/>
                                  </p:stCondLst>
                                  <p:childTnLst>
                                    <p:set>
                                      <p:cBhvr>
                                        <p:cTn id="357" dur="1" fill="hold">
                                          <p:stCondLst>
                                            <p:cond delay="0"/>
                                          </p:stCondLst>
                                        </p:cTn>
                                        <p:tgtEl>
                                          <p:spTgt spid="176"/>
                                        </p:tgtEl>
                                        <p:attrNameLst>
                                          <p:attrName>style.visibility</p:attrName>
                                        </p:attrNameLst>
                                      </p:cBhvr>
                                      <p:to>
                                        <p:strVal val="visible"/>
                                      </p:to>
                                    </p:set>
                                  </p:childTnLst>
                                </p:cTn>
                              </p:par>
                            </p:childTnLst>
                          </p:cTn>
                        </p:par>
                      </p:childTnLst>
                    </p:cTn>
                  </p:par>
                  <p:par>
                    <p:cTn id="358" fill="hold">
                      <p:stCondLst>
                        <p:cond delay="indefinite"/>
                      </p:stCondLst>
                      <p:childTnLst>
                        <p:par>
                          <p:cTn id="359" fill="hold">
                            <p:stCondLst>
                              <p:cond delay="0"/>
                            </p:stCondLst>
                            <p:childTnLst>
                              <p:par>
                                <p:cTn id="360" presetID="22" presetClass="entr" presetSubtype="1" fill="hold" grpId="0" nodeType="clickEffect">
                                  <p:stCondLst>
                                    <p:cond delay="0"/>
                                  </p:stCondLst>
                                  <p:childTnLst>
                                    <p:set>
                                      <p:cBhvr>
                                        <p:cTn id="361" dur="1" fill="hold">
                                          <p:stCondLst>
                                            <p:cond delay="0"/>
                                          </p:stCondLst>
                                        </p:cTn>
                                        <p:tgtEl>
                                          <p:spTgt spid="171"/>
                                        </p:tgtEl>
                                        <p:attrNameLst>
                                          <p:attrName>style.visibility</p:attrName>
                                        </p:attrNameLst>
                                      </p:cBhvr>
                                      <p:to>
                                        <p:strVal val="visible"/>
                                      </p:to>
                                    </p:set>
                                    <p:animEffect transition="in" filter="wipe(up)">
                                      <p:cBhvr>
                                        <p:cTn id="362" dur="500"/>
                                        <p:tgtEl>
                                          <p:spTgt spid="171"/>
                                        </p:tgtEl>
                                      </p:cBhvr>
                                    </p:animEffect>
                                  </p:childTnLst>
                                </p:cTn>
                              </p:par>
                            </p:childTnLst>
                          </p:cTn>
                        </p:par>
                      </p:childTnLst>
                    </p:cTn>
                  </p:par>
                  <p:par>
                    <p:cTn id="363" fill="hold">
                      <p:stCondLst>
                        <p:cond delay="indefinite"/>
                      </p:stCondLst>
                      <p:childTnLst>
                        <p:par>
                          <p:cTn id="364" fill="hold">
                            <p:stCondLst>
                              <p:cond delay="0"/>
                            </p:stCondLst>
                            <p:childTnLst>
                              <p:par>
                                <p:cTn id="365" presetID="1" presetClass="entr" presetSubtype="0" fill="hold" grpId="0" nodeType="clickEffect">
                                  <p:stCondLst>
                                    <p:cond delay="0"/>
                                  </p:stCondLst>
                                  <p:childTnLst>
                                    <p:set>
                                      <p:cBhvr>
                                        <p:cTn id="366" dur="1" fill="hold">
                                          <p:stCondLst>
                                            <p:cond delay="0"/>
                                          </p:stCondLst>
                                        </p:cTn>
                                        <p:tgtEl>
                                          <p:spTgt spid="174"/>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ntr" presetSubtype="0" fill="hold" grpId="0" nodeType="clickEffect">
                                  <p:stCondLst>
                                    <p:cond delay="0"/>
                                  </p:stCondLst>
                                  <p:childTnLst>
                                    <p:set>
                                      <p:cBhvr>
                                        <p:cTn id="370" dur="1" fill="hold">
                                          <p:stCondLst>
                                            <p:cond delay="0"/>
                                          </p:stCondLst>
                                        </p:cTn>
                                        <p:tgtEl>
                                          <p:spTgt spid="175"/>
                                        </p:tgtEl>
                                        <p:attrNameLst>
                                          <p:attrName>style.visibility</p:attrName>
                                        </p:attrNameLst>
                                      </p:cBhvr>
                                      <p:to>
                                        <p:strVal val="visible"/>
                                      </p:to>
                                    </p:set>
                                  </p:childTnLst>
                                </p:cTn>
                              </p:par>
                            </p:childTnLst>
                          </p:cTn>
                        </p:par>
                      </p:childTnLst>
                    </p:cTn>
                  </p:par>
                  <p:par>
                    <p:cTn id="371" fill="hold">
                      <p:stCondLst>
                        <p:cond delay="indefinite"/>
                      </p:stCondLst>
                      <p:childTnLst>
                        <p:par>
                          <p:cTn id="372" fill="hold">
                            <p:stCondLst>
                              <p:cond delay="0"/>
                            </p:stCondLst>
                            <p:childTnLst>
                              <p:par>
                                <p:cTn id="373" presetID="1" presetClass="entr" presetSubtype="0" fill="hold" grpId="0" nodeType="clickEffect">
                                  <p:stCondLst>
                                    <p:cond delay="0"/>
                                  </p:stCondLst>
                                  <p:childTnLst>
                                    <p:set>
                                      <p:cBhvr>
                                        <p:cTn id="374" dur="1" fill="hold">
                                          <p:stCondLst>
                                            <p:cond delay="0"/>
                                          </p:stCondLst>
                                        </p:cTn>
                                        <p:tgtEl>
                                          <p:spTgt spid="173"/>
                                        </p:tgtEl>
                                        <p:attrNameLst>
                                          <p:attrName>style.visibility</p:attrName>
                                        </p:attrNameLst>
                                      </p:cBhvr>
                                      <p:to>
                                        <p:strVal val="visible"/>
                                      </p:to>
                                    </p:set>
                                  </p:childTnLst>
                                </p:cTn>
                              </p:par>
                            </p:childTnLst>
                          </p:cTn>
                        </p:par>
                      </p:childTnLst>
                    </p:cTn>
                  </p:par>
                  <p:par>
                    <p:cTn id="375" fill="hold">
                      <p:stCondLst>
                        <p:cond delay="indefinite"/>
                      </p:stCondLst>
                      <p:childTnLst>
                        <p:par>
                          <p:cTn id="376" fill="hold">
                            <p:stCondLst>
                              <p:cond delay="0"/>
                            </p:stCondLst>
                            <p:childTnLst>
                              <p:par>
                                <p:cTn id="377" presetID="22" presetClass="entr" presetSubtype="1" fill="hold" grpId="0" nodeType="clickEffect">
                                  <p:stCondLst>
                                    <p:cond delay="0"/>
                                  </p:stCondLst>
                                  <p:childTnLst>
                                    <p:set>
                                      <p:cBhvr>
                                        <p:cTn id="378" dur="1" fill="hold">
                                          <p:stCondLst>
                                            <p:cond delay="0"/>
                                          </p:stCondLst>
                                        </p:cTn>
                                        <p:tgtEl>
                                          <p:spTgt spid="135"/>
                                        </p:tgtEl>
                                        <p:attrNameLst>
                                          <p:attrName>style.visibility</p:attrName>
                                        </p:attrNameLst>
                                      </p:cBhvr>
                                      <p:to>
                                        <p:strVal val="visible"/>
                                      </p:to>
                                    </p:set>
                                    <p:animEffect transition="in" filter="wipe(up)">
                                      <p:cBhvr>
                                        <p:cTn id="379" dur="500"/>
                                        <p:tgtEl>
                                          <p:spTgt spid="135"/>
                                        </p:tgtEl>
                                      </p:cBhvr>
                                    </p:animEffect>
                                  </p:childTnLst>
                                </p:cTn>
                              </p:par>
                            </p:childTnLst>
                          </p:cTn>
                        </p:par>
                      </p:childTnLst>
                    </p:cTn>
                  </p:par>
                  <p:par>
                    <p:cTn id="380" fill="hold">
                      <p:stCondLst>
                        <p:cond delay="indefinite"/>
                      </p:stCondLst>
                      <p:childTnLst>
                        <p:par>
                          <p:cTn id="381" fill="hold">
                            <p:stCondLst>
                              <p:cond delay="0"/>
                            </p:stCondLst>
                            <p:childTnLst>
                              <p:par>
                                <p:cTn id="382" presetID="1" presetClass="entr" presetSubtype="0" fill="hold" grpId="0" nodeType="clickEffect">
                                  <p:stCondLst>
                                    <p:cond delay="0"/>
                                  </p:stCondLst>
                                  <p:childTnLst>
                                    <p:set>
                                      <p:cBhvr>
                                        <p:cTn id="383" dur="1" fill="hold">
                                          <p:stCondLst>
                                            <p:cond delay="0"/>
                                          </p:stCondLst>
                                        </p:cTn>
                                        <p:tgtEl>
                                          <p:spTgt spid="136"/>
                                        </p:tgtEl>
                                        <p:attrNameLst>
                                          <p:attrName>style.visibility</p:attrName>
                                        </p:attrNameLst>
                                      </p:cBhvr>
                                      <p:to>
                                        <p:strVal val="visible"/>
                                      </p:to>
                                    </p:set>
                                  </p:childTnLst>
                                </p:cTn>
                              </p:par>
                            </p:childTnLst>
                          </p:cTn>
                        </p:par>
                      </p:childTnLst>
                    </p:cTn>
                  </p:par>
                  <p:par>
                    <p:cTn id="384" fill="hold">
                      <p:stCondLst>
                        <p:cond delay="indefinite"/>
                      </p:stCondLst>
                      <p:childTnLst>
                        <p:par>
                          <p:cTn id="385" fill="hold">
                            <p:stCondLst>
                              <p:cond delay="0"/>
                            </p:stCondLst>
                            <p:childTnLst>
                              <p:par>
                                <p:cTn id="386" presetID="1" presetClass="exit" presetSubtype="0" fill="hold" grpId="1" nodeType="clickEffect">
                                  <p:stCondLst>
                                    <p:cond delay="0"/>
                                  </p:stCondLst>
                                  <p:childTnLst>
                                    <p:set>
                                      <p:cBhvr>
                                        <p:cTn id="387" dur="1" fill="hold">
                                          <p:stCondLst>
                                            <p:cond delay="0"/>
                                          </p:stCondLst>
                                        </p:cTn>
                                        <p:tgtEl>
                                          <p:spTgt spid="166"/>
                                        </p:tgtEl>
                                        <p:attrNameLst>
                                          <p:attrName>style.visibility</p:attrName>
                                        </p:attrNameLst>
                                      </p:cBhvr>
                                      <p:to>
                                        <p:strVal val="hidden"/>
                                      </p:to>
                                    </p:set>
                                  </p:childTnLst>
                                </p:cTn>
                              </p:par>
                              <p:par>
                                <p:cTn id="388" presetID="1" presetClass="exit" presetSubtype="0" fill="hold" grpId="1" nodeType="withEffect">
                                  <p:stCondLst>
                                    <p:cond delay="0"/>
                                  </p:stCondLst>
                                  <p:childTnLst>
                                    <p:set>
                                      <p:cBhvr>
                                        <p:cTn id="389" dur="1" fill="hold">
                                          <p:stCondLst>
                                            <p:cond delay="0"/>
                                          </p:stCondLst>
                                        </p:cTn>
                                        <p:tgtEl>
                                          <p:spTgt spid="167"/>
                                        </p:tgtEl>
                                        <p:attrNameLst>
                                          <p:attrName>style.visibility</p:attrName>
                                        </p:attrNameLst>
                                      </p:cBhvr>
                                      <p:to>
                                        <p:strVal val="hidden"/>
                                      </p:to>
                                    </p:set>
                                  </p:childTnLst>
                                </p:cTn>
                              </p:par>
                              <p:par>
                                <p:cTn id="390" presetID="1" presetClass="exit" presetSubtype="0" fill="hold" grpId="2" nodeType="withEffect">
                                  <p:stCondLst>
                                    <p:cond delay="0"/>
                                  </p:stCondLst>
                                  <p:childTnLst>
                                    <p:set>
                                      <p:cBhvr>
                                        <p:cTn id="391" dur="1" fill="hold">
                                          <p:stCondLst>
                                            <p:cond delay="0"/>
                                          </p:stCondLst>
                                        </p:cTn>
                                        <p:tgtEl>
                                          <p:spTgt spid="168"/>
                                        </p:tgtEl>
                                        <p:attrNameLst>
                                          <p:attrName>style.visibility</p:attrName>
                                        </p:attrNameLst>
                                      </p:cBhvr>
                                      <p:to>
                                        <p:strVal val="hidden"/>
                                      </p:to>
                                    </p:set>
                                  </p:childTnLst>
                                </p:cTn>
                              </p:par>
                              <p:par>
                                <p:cTn id="392" presetID="1" presetClass="exit" presetSubtype="0" fill="hold" grpId="1" nodeType="withEffect">
                                  <p:stCondLst>
                                    <p:cond delay="0"/>
                                  </p:stCondLst>
                                  <p:childTnLst>
                                    <p:set>
                                      <p:cBhvr>
                                        <p:cTn id="393" dur="1" fill="hold">
                                          <p:stCondLst>
                                            <p:cond delay="0"/>
                                          </p:stCondLst>
                                        </p:cTn>
                                        <p:tgtEl>
                                          <p:spTgt spid="169"/>
                                        </p:tgtEl>
                                        <p:attrNameLst>
                                          <p:attrName>style.visibility</p:attrName>
                                        </p:attrNameLst>
                                      </p:cBhvr>
                                      <p:to>
                                        <p:strVal val="hidden"/>
                                      </p:to>
                                    </p:set>
                                  </p:childTnLst>
                                </p:cTn>
                              </p:par>
                              <p:par>
                                <p:cTn id="394" presetID="1" presetClass="exit" presetSubtype="0" fill="hold" grpId="2" nodeType="withEffect">
                                  <p:stCondLst>
                                    <p:cond delay="0"/>
                                  </p:stCondLst>
                                  <p:childTnLst>
                                    <p:set>
                                      <p:cBhvr>
                                        <p:cTn id="395" dur="1" fill="hold">
                                          <p:stCondLst>
                                            <p:cond delay="0"/>
                                          </p:stCondLst>
                                        </p:cTn>
                                        <p:tgtEl>
                                          <p:spTgt spid="170"/>
                                        </p:tgtEl>
                                        <p:attrNameLst>
                                          <p:attrName>style.visibility</p:attrName>
                                        </p:attrNameLst>
                                      </p:cBhvr>
                                      <p:to>
                                        <p:strVal val="hidden"/>
                                      </p:to>
                                    </p:set>
                                  </p:childTnLst>
                                </p:cTn>
                              </p:par>
                              <p:par>
                                <p:cTn id="396" presetID="1" presetClass="exit" presetSubtype="0" fill="hold" grpId="1" nodeType="withEffect">
                                  <p:stCondLst>
                                    <p:cond delay="0"/>
                                  </p:stCondLst>
                                  <p:childTnLst>
                                    <p:set>
                                      <p:cBhvr>
                                        <p:cTn id="397" dur="1" fill="hold">
                                          <p:stCondLst>
                                            <p:cond delay="0"/>
                                          </p:stCondLst>
                                        </p:cTn>
                                        <p:tgtEl>
                                          <p:spTgt spid="171"/>
                                        </p:tgtEl>
                                        <p:attrNameLst>
                                          <p:attrName>style.visibility</p:attrName>
                                        </p:attrNameLst>
                                      </p:cBhvr>
                                      <p:to>
                                        <p:strVal val="hidden"/>
                                      </p:to>
                                    </p:set>
                                  </p:childTnLst>
                                </p:cTn>
                              </p:par>
                              <p:par>
                                <p:cTn id="398" presetID="1" presetClass="exit" presetSubtype="0" fill="hold" grpId="1" nodeType="withEffect">
                                  <p:stCondLst>
                                    <p:cond delay="0"/>
                                  </p:stCondLst>
                                  <p:childTnLst>
                                    <p:set>
                                      <p:cBhvr>
                                        <p:cTn id="399" dur="1" fill="hold">
                                          <p:stCondLst>
                                            <p:cond delay="0"/>
                                          </p:stCondLst>
                                        </p:cTn>
                                        <p:tgtEl>
                                          <p:spTgt spid="179"/>
                                        </p:tgtEl>
                                        <p:attrNameLst>
                                          <p:attrName>style.visibility</p:attrName>
                                        </p:attrNameLst>
                                      </p:cBhvr>
                                      <p:to>
                                        <p:strVal val="hidden"/>
                                      </p:to>
                                    </p:set>
                                  </p:childTnLst>
                                </p:cTn>
                              </p:par>
                              <p:par>
                                <p:cTn id="400" presetID="1" presetClass="exit" presetSubtype="0" fill="hold" grpId="2" nodeType="withEffect">
                                  <p:stCondLst>
                                    <p:cond delay="0"/>
                                  </p:stCondLst>
                                  <p:childTnLst>
                                    <p:set>
                                      <p:cBhvr>
                                        <p:cTn id="401" dur="1" fill="hold">
                                          <p:stCondLst>
                                            <p:cond delay="0"/>
                                          </p:stCondLst>
                                        </p:cTn>
                                        <p:tgtEl>
                                          <p:spTgt spid="132"/>
                                        </p:tgtEl>
                                        <p:attrNameLst>
                                          <p:attrName>style.visibility</p:attrName>
                                        </p:attrNameLst>
                                      </p:cBhvr>
                                      <p:to>
                                        <p:strVal val="hidden"/>
                                      </p:to>
                                    </p:set>
                                  </p:childTnLst>
                                </p:cTn>
                              </p:par>
                              <p:par>
                                <p:cTn id="402" presetID="1" presetClass="exit" presetSubtype="0" fill="hold" grpId="1" nodeType="withEffect">
                                  <p:stCondLst>
                                    <p:cond delay="0"/>
                                  </p:stCondLst>
                                  <p:childTnLst>
                                    <p:set>
                                      <p:cBhvr>
                                        <p:cTn id="403" dur="1" fill="hold">
                                          <p:stCondLst>
                                            <p:cond delay="0"/>
                                          </p:stCondLst>
                                        </p:cTn>
                                        <p:tgtEl>
                                          <p:spTgt spid="135"/>
                                        </p:tgtEl>
                                        <p:attrNameLst>
                                          <p:attrName>style.visibility</p:attrName>
                                        </p:attrNameLst>
                                      </p:cBhvr>
                                      <p:to>
                                        <p:strVal val="hidden"/>
                                      </p:to>
                                    </p:set>
                                  </p:childTnLst>
                                </p:cTn>
                              </p:par>
                            </p:childTnLst>
                          </p:cTn>
                        </p:par>
                      </p:childTnLst>
                    </p:cTn>
                  </p:par>
                  <p:par>
                    <p:cTn id="404" fill="hold">
                      <p:stCondLst>
                        <p:cond delay="indefinite"/>
                      </p:stCondLst>
                      <p:childTnLst>
                        <p:par>
                          <p:cTn id="405" fill="hold">
                            <p:stCondLst>
                              <p:cond delay="0"/>
                            </p:stCondLst>
                            <p:childTnLst>
                              <p:par>
                                <p:cTn id="406" presetID="1" presetClass="entr" presetSubtype="0" fill="hold" grpId="0" nodeType="clickEffect">
                                  <p:stCondLst>
                                    <p:cond delay="0"/>
                                  </p:stCondLst>
                                  <p:childTnLst>
                                    <p:set>
                                      <p:cBhvr>
                                        <p:cTn id="407" dur="1" fill="hold">
                                          <p:stCondLst>
                                            <p:cond delay="0"/>
                                          </p:stCondLst>
                                        </p:cTn>
                                        <p:tgtEl>
                                          <p:spTgt spid="138"/>
                                        </p:tgtEl>
                                        <p:attrNameLst>
                                          <p:attrName>style.visibility</p:attrName>
                                        </p:attrNameLst>
                                      </p:cBhvr>
                                      <p:to>
                                        <p:strVal val="visible"/>
                                      </p:to>
                                    </p:set>
                                  </p:childTnLst>
                                </p:cTn>
                              </p:par>
                            </p:childTnLst>
                          </p:cTn>
                        </p:par>
                      </p:childTnLst>
                    </p:cTn>
                  </p:par>
                  <p:par>
                    <p:cTn id="408" fill="hold">
                      <p:stCondLst>
                        <p:cond delay="indefinite"/>
                      </p:stCondLst>
                      <p:childTnLst>
                        <p:par>
                          <p:cTn id="409" fill="hold">
                            <p:stCondLst>
                              <p:cond delay="0"/>
                            </p:stCondLst>
                            <p:childTnLst>
                              <p:par>
                                <p:cTn id="410" presetID="1" presetClass="entr" presetSubtype="0" fill="hold" grpId="0" nodeType="clickEffect">
                                  <p:stCondLst>
                                    <p:cond delay="0"/>
                                  </p:stCondLst>
                                  <p:childTnLst>
                                    <p:set>
                                      <p:cBhvr>
                                        <p:cTn id="411" dur="1" fill="hold">
                                          <p:stCondLst>
                                            <p:cond delay="0"/>
                                          </p:stCondLst>
                                        </p:cTn>
                                        <p:tgtEl>
                                          <p:spTgt spid="139"/>
                                        </p:tgtEl>
                                        <p:attrNameLst>
                                          <p:attrName>style.visibility</p:attrName>
                                        </p:attrNameLst>
                                      </p:cBhvr>
                                      <p:to>
                                        <p:strVal val="visible"/>
                                      </p:to>
                                    </p:set>
                                  </p:childTnLst>
                                </p:cTn>
                              </p:par>
                            </p:childTnLst>
                          </p:cTn>
                        </p:par>
                      </p:childTnLst>
                    </p:cTn>
                  </p:par>
                  <p:par>
                    <p:cTn id="412" fill="hold">
                      <p:stCondLst>
                        <p:cond delay="indefinite"/>
                      </p:stCondLst>
                      <p:childTnLst>
                        <p:par>
                          <p:cTn id="413" fill="hold">
                            <p:stCondLst>
                              <p:cond delay="0"/>
                            </p:stCondLst>
                            <p:childTnLst>
                              <p:par>
                                <p:cTn id="414" presetID="1" presetClass="entr" presetSubtype="0" fill="hold" grpId="0" nodeType="clickEffect">
                                  <p:stCondLst>
                                    <p:cond delay="0"/>
                                  </p:stCondLst>
                                  <p:childTnLst>
                                    <p:set>
                                      <p:cBhvr>
                                        <p:cTn id="415" dur="1" fill="hold">
                                          <p:stCondLst>
                                            <p:cond delay="0"/>
                                          </p:stCondLst>
                                        </p:cTn>
                                        <p:tgtEl>
                                          <p:spTgt spid="140"/>
                                        </p:tgtEl>
                                        <p:attrNameLst>
                                          <p:attrName>style.visibility</p:attrName>
                                        </p:attrNameLst>
                                      </p:cBhvr>
                                      <p:to>
                                        <p:strVal val="visible"/>
                                      </p:to>
                                    </p:set>
                                  </p:childTnLst>
                                </p:cTn>
                              </p:par>
                            </p:childTnLst>
                          </p:cTn>
                        </p:par>
                      </p:childTnLst>
                    </p:cTn>
                  </p:par>
                  <p:par>
                    <p:cTn id="416" fill="hold">
                      <p:stCondLst>
                        <p:cond delay="indefinite"/>
                      </p:stCondLst>
                      <p:childTnLst>
                        <p:par>
                          <p:cTn id="417" fill="hold">
                            <p:stCondLst>
                              <p:cond delay="0"/>
                            </p:stCondLst>
                            <p:childTnLst>
                              <p:par>
                                <p:cTn id="418" presetID="1" presetClass="entr" presetSubtype="0" fill="hold" grpId="0" nodeType="clickEffect">
                                  <p:stCondLst>
                                    <p:cond delay="0"/>
                                  </p:stCondLst>
                                  <p:childTnLst>
                                    <p:set>
                                      <p:cBhvr>
                                        <p:cTn id="419" dur="1" fill="hold">
                                          <p:stCondLst>
                                            <p:cond delay="0"/>
                                          </p:stCondLst>
                                        </p:cTn>
                                        <p:tgtEl>
                                          <p:spTgt spid="146"/>
                                        </p:tgtEl>
                                        <p:attrNameLst>
                                          <p:attrName>style.visibility</p:attrName>
                                        </p:attrNameLst>
                                      </p:cBhvr>
                                      <p:to>
                                        <p:strVal val="visible"/>
                                      </p:to>
                                    </p:set>
                                  </p:childTnLst>
                                </p:cTn>
                              </p:par>
                            </p:childTnLst>
                          </p:cTn>
                        </p:par>
                      </p:childTnLst>
                    </p:cTn>
                  </p:par>
                  <p:par>
                    <p:cTn id="420" fill="hold">
                      <p:stCondLst>
                        <p:cond delay="indefinite"/>
                      </p:stCondLst>
                      <p:childTnLst>
                        <p:par>
                          <p:cTn id="421" fill="hold">
                            <p:stCondLst>
                              <p:cond delay="0"/>
                            </p:stCondLst>
                            <p:childTnLst>
                              <p:par>
                                <p:cTn id="422" presetID="1" presetClass="entr" presetSubtype="0" fill="hold" grpId="0" nodeType="clickEffect">
                                  <p:stCondLst>
                                    <p:cond delay="0"/>
                                  </p:stCondLst>
                                  <p:childTnLst>
                                    <p:set>
                                      <p:cBhvr>
                                        <p:cTn id="423"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58" grpId="0" animBg="1"/>
      <p:bldP spid="2" grpId="0" animBg="1"/>
      <p:bldP spid="126" grpId="0" animBg="1"/>
      <p:bldP spid="125" grpId="0" animBg="1"/>
      <p:bldP spid="8" grpId="0"/>
      <p:bldP spid="37" grpId="0"/>
      <p:bldP spid="85" grpId="0"/>
      <p:bldP spid="86" grpId="0"/>
      <p:bldP spid="94" grpId="0"/>
      <p:bldP spid="97" grpId="0"/>
      <p:bldP spid="101" grpId="0"/>
      <p:bldP spid="102" grpId="0"/>
      <p:bldP spid="105" grpId="0"/>
      <p:bldP spid="106" grpId="0"/>
      <p:bldP spid="107" grpId="0"/>
      <p:bldP spid="110" grpId="0"/>
      <p:bldP spid="111" grpId="0"/>
      <p:bldP spid="112" grpId="0"/>
      <p:bldP spid="113" grpId="0"/>
      <p:bldP spid="114" grpId="0"/>
      <p:bldP spid="9" grpId="0"/>
      <p:bldP spid="115" grpId="0"/>
      <p:bldP spid="116" grpId="0"/>
      <p:bldP spid="117" grpId="0"/>
      <p:bldP spid="127" grpId="0" animBg="1"/>
      <p:bldP spid="127" grpId="1" animBg="1"/>
      <p:bldP spid="128" grpId="0" animBg="1"/>
      <p:bldP spid="128" grpId="1" animBg="1"/>
      <p:bldP spid="129" grpId="0" animBg="1"/>
      <p:bldP spid="129" grpId="1" animBg="1"/>
      <p:bldP spid="129" grpId="2" animBg="1"/>
      <p:bldP spid="130" grpId="0" animBg="1"/>
      <p:bldP spid="130" grpId="1" animBg="1"/>
      <p:bldP spid="133" grpId="0" animBg="1"/>
      <p:bldP spid="133" grpId="1" animBg="1"/>
      <p:bldP spid="133" grpId="2" animBg="1"/>
      <p:bldP spid="134" grpId="0" animBg="1"/>
      <p:bldP spid="134" grpId="1" animBg="1"/>
      <p:bldP spid="141" grpId="0"/>
      <p:bldP spid="142" grpId="0"/>
      <p:bldP spid="143" grpId="0"/>
      <p:bldP spid="144" grpId="0"/>
      <p:bldP spid="145" grpId="0"/>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p:bldP spid="155" grpId="0" animBg="1"/>
      <p:bldP spid="155" grpId="1" animBg="1"/>
      <p:bldP spid="156" grpId="0" animBg="1"/>
      <p:bldP spid="156" grpId="1" animBg="1"/>
      <p:bldP spid="157" grpId="0" animBg="1"/>
      <p:bldP spid="157" grpId="1" animBg="1"/>
      <p:bldP spid="160" grpId="0"/>
      <p:bldP spid="161" grpId="0"/>
      <p:bldP spid="162" grpId="0"/>
      <p:bldP spid="163" grpId="0"/>
      <p:bldP spid="164" grpId="0"/>
      <p:bldP spid="165" grpId="0"/>
      <p:bldP spid="166" grpId="0" animBg="1"/>
      <p:bldP spid="166" grpId="1" animBg="1"/>
      <p:bldP spid="167" grpId="0" animBg="1"/>
      <p:bldP spid="167" grpId="1" animBg="1"/>
      <p:bldP spid="168" grpId="0" animBg="1"/>
      <p:bldP spid="168" grpId="1" animBg="1"/>
      <p:bldP spid="168" grpId="2" animBg="1"/>
      <p:bldP spid="169" grpId="0" animBg="1"/>
      <p:bldP spid="169" grpId="1" animBg="1"/>
      <p:bldP spid="170" grpId="0" animBg="1"/>
      <p:bldP spid="170" grpId="1" animBg="1"/>
      <p:bldP spid="170" grpId="2" animBg="1"/>
      <p:bldP spid="171" grpId="0" animBg="1"/>
      <p:bldP spid="171" grpId="1" animBg="1"/>
      <p:bldP spid="172" grpId="0"/>
      <p:bldP spid="173" grpId="0"/>
      <p:bldP spid="174" grpId="0"/>
      <p:bldP spid="175" grpId="0"/>
      <p:bldP spid="176" grpId="0"/>
      <p:bldP spid="177" grpId="0" animBg="1"/>
      <p:bldP spid="177" grpId="1" animBg="1"/>
      <p:bldP spid="178" grpId="0" animBg="1"/>
      <p:bldP spid="178" grpId="1" animBg="1"/>
      <p:bldP spid="179" grpId="0" animBg="1"/>
      <p:bldP spid="179" grpId="1" animBg="1"/>
      <p:bldP spid="132" grpId="0" animBg="1"/>
      <p:bldP spid="132" grpId="1" animBg="1"/>
      <p:bldP spid="132" grpId="2" animBg="1"/>
      <p:bldP spid="135" grpId="0" animBg="1"/>
      <p:bldP spid="135" grpId="1" animBg="1"/>
      <p:bldP spid="136" grpId="0"/>
      <p:bldP spid="138" grpId="0"/>
      <p:bldP spid="139" grpId="0"/>
      <p:bldP spid="140" grpId="0"/>
      <p:bldP spid="146" grpId="0"/>
      <p:bldP spid="147"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8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8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新しいﾌﾟﾚｾﾞﾝﾃｰｼｮﾝ">
  <a:themeElements>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32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32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新しいﾌﾟﾚｾﾞﾝﾃｰｼｮﾝ">
  <a:themeElements>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100519</TotalTime>
  <Words>619</Words>
  <Application>Microsoft Office PowerPoint</Application>
  <PresentationFormat>画面に合わせる (4:3)</PresentationFormat>
  <Paragraphs>101</Paragraphs>
  <Slides>26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26</vt:i4>
      </vt:variant>
    </vt:vector>
  </HeadingPairs>
  <TitlesOfParts>
    <vt:vector size="37" baseType="lpstr">
      <vt:lpstr>ＭＳ Ｐゴシック</vt:lpstr>
      <vt:lpstr>ＭＳ ゴシック</vt:lpstr>
      <vt:lpstr>游明朝</vt:lpstr>
      <vt:lpstr>Arial</vt:lpstr>
      <vt:lpstr>Bookman Old Style</vt:lpstr>
      <vt:lpstr>Calibri</vt:lpstr>
      <vt:lpstr>Times New Roman</vt:lpstr>
      <vt:lpstr>Office テーマ</vt:lpstr>
      <vt:lpstr>標準デザイン</vt:lpstr>
      <vt:lpstr>7_新しいﾌﾟﾚｾﾞﾝﾃｰｼｮﾝ</vt:lpstr>
      <vt:lpstr>新しいﾌﾟﾚｾﾞﾝﾃｰｼｮﾝ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赤間</dc:creator>
  <cp:lastModifiedBy>abcms</cp:lastModifiedBy>
  <cp:revision>1436</cp:revision>
  <dcterms:created xsi:type="dcterms:W3CDTF">2012-03-21T01:31:33Z</dcterms:created>
  <dcterms:modified xsi:type="dcterms:W3CDTF">2020-12-19T14:05:16Z</dcterms:modified>
</cp:coreProperties>
</file>