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1"/>
  </p:notesMasterIdLst>
  <p:sldIdLst>
    <p:sldId id="447" r:id="rId4"/>
    <p:sldId id="970" r:id="rId5"/>
    <p:sldId id="971" r:id="rId6"/>
    <p:sldId id="863" r:id="rId7"/>
    <p:sldId id="988" r:id="rId8"/>
    <p:sldId id="1005" r:id="rId9"/>
    <p:sldId id="996" r:id="rId10"/>
    <p:sldId id="995" r:id="rId11"/>
    <p:sldId id="986" r:id="rId12"/>
    <p:sldId id="997" r:id="rId13"/>
    <p:sldId id="998" r:id="rId14"/>
    <p:sldId id="999" r:id="rId15"/>
    <p:sldId id="1000" r:id="rId16"/>
    <p:sldId id="1001" r:id="rId17"/>
    <p:sldId id="1002" r:id="rId18"/>
    <p:sldId id="1003" r:id="rId19"/>
    <p:sldId id="1004" r:id="rId2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FFF99"/>
    <a:srgbClr val="F9DBF5"/>
    <a:srgbClr val="0000FF"/>
    <a:srgbClr val="CC00FF"/>
    <a:srgbClr val="FF00FF"/>
    <a:srgbClr val="6600CC"/>
    <a:srgbClr val="FF6600"/>
    <a:srgbClr val="FFCC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濃色スタイル 2 - アクセント 3/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85" autoAdjust="0"/>
    <p:restoredTop sz="99522" autoAdjust="0"/>
  </p:normalViewPr>
  <p:slideViewPr>
    <p:cSldViewPr snapToGrid="0">
      <p:cViewPr>
        <p:scale>
          <a:sx n="50" d="100"/>
          <a:sy n="50" d="100"/>
        </p:scale>
        <p:origin x="348" y="3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9903FF-1646-4794-BB82-1C3F6C3FBB40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A4B4D-B123-46DA-A060-693734A36F7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508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F61AE-5893-4785-AB8F-7E9DD0D8A720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873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9F4A5-6ECB-4B21-AF8D-C05CBA9F61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181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1DDEF-1F04-4DA8-915E-9421B3E0165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421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AFE39-59EE-4B4E-AAAD-475BB0AB10D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4886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BD5D5-4B90-4E82-880C-02E1CDE75FA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960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0B9A-6974-484A-A940-9E89D87FAF1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1916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2C6F1-1701-4950-8AF8-345AFC5CCFE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048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0948-7FC4-4C75-8E2A-32CEB357F00D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9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92716-3C0B-4C2C-9716-B859D92F86F5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9924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063C4-1C5C-47E5-970E-64B736324478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947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8D249-3491-4618-8281-0755E6AE3CEC}" type="slidenum">
              <a:rPr lang="ja-JP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02282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59A30-D71A-498A-8C44-6FB1927B78D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662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1E956E-2BF6-4FC5-A64F-26AEFE7A32D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140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035107-7ADF-4B2F-B77A-0B8CF586FC1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734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D28B8-6D10-47FD-8093-9AF1122E2BF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74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EAAEA-129E-465B-93E4-9D63BD1DE13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6896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2A025-A220-4D6A-A3AA-591F736919E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0046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595DCF-2FEF-478A-8BA9-EF4E4D6F85A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792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872DCB-E3D3-4E79-A877-E829978E36B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734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998D1-5345-4E6A-891E-C5D5DAD2E76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0636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592941-2710-47F9-B4C2-2692D2A916E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3808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780D4-252F-4808-BE6D-7C17E8D9138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3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2020/10/17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 b="0">
                <a:ea typeface="ＭＳ Ｐゴシック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B8450C-A50F-4B83-95B2-78C9DEB45559}" type="slidenum">
              <a:rPr lang="ja-JP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750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マスタータイトルの書式設定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 b="0"/>
            </a:lvl1pPr>
          </a:lstStyle>
          <a:p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b="0"/>
            </a:lvl1pPr>
          </a:lstStyle>
          <a:p>
            <a:pPr algn="ctr"/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b="0"/>
            </a:lvl1pPr>
          </a:lstStyle>
          <a:p>
            <a:fld id="{6F014CC0-488F-471C-A5E9-CDDFFB397DCF}" type="slidenum">
              <a:rPr lang="en-US" altLang="ja-JP" smtClean="0">
                <a:solidFill>
                  <a:srgbClr val="000000"/>
                </a:solidFill>
                <a:ea typeface="ＭＳ Ｐゴシック" pitchFamily="50" charset="-128"/>
              </a:rPr>
              <a:pPr/>
              <a:t>‹#›</a:t>
            </a:fld>
            <a:endParaRPr lang="en-US" altLang="ja-JP">
              <a:solidFill>
                <a:srgbClr val="00000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206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524256"/>
            <a:ext cx="9144000" cy="57424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0"/>
          </a:effectLst>
        </p:spPr>
        <p:txBody>
          <a:bodyPr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2800" b="1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2020.10.17  </a:t>
            </a:r>
            <a:r>
              <a:rPr lang="en-US" altLang="ja-JP" sz="28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CBI</a:t>
            </a:r>
            <a:r>
              <a:rPr lang="ja-JP" altLang="en-US" sz="28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研究会発表</a:t>
            </a:r>
            <a:endParaRPr lang="en-US" altLang="ja-JP" sz="28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28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画面言語の動くスライド</a:t>
            </a:r>
            <a:endParaRPr lang="en-US" altLang="ja-JP" sz="36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36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音声付き動画</a:t>
            </a:r>
            <a:endParaRPr lang="en-US" altLang="ja-JP" sz="36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 sz="36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埼玉医大　赤間啓一</a:t>
            </a:r>
          </a:p>
        </p:txBody>
      </p:sp>
    </p:spTree>
    <p:extLst>
      <p:ext uri="{BB962C8B-B14F-4D97-AF65-F5344CB8AC3E}">
        <p14:creationId xmlns:p14="http://schemas.microsoft.com/office/powerpoint/2010/main" val="2318386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3015A57-0768-4847-AC7E-0F2CFC9D883D}"/>
              </a:ext>
            </a:extLst>
          </p:cNvPr>
          <p:cNvSpPr/>
          <p:nvPr/>
        </p:nvSpPr>
        <p:spPr>
          <a:xfrm>
            <a:off x="0" y="0"/>
            <a:ext cx="378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課題指導のプロセス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73BBCB-8782-43A5-B8A7-3CD2D300721A}"/>
              </a:ext>
            </a:extLst>
          </p:cNvPr>
          <p:cNvSpPr/>
          <p:nvPr/>
        </p:nvSpPr>
        <p:spPr bwMode="auto">
          <a:xfrm>
            <a:off x="625813" y="5021819"/>
            <a:ext cx="2565400" cy="1282700"/>
          </a:xfrm>
          <a:prstGeom prst="rect">
            <a:avLst/>
          </a:prstGeom>
          <a:solidFill>
            <a:srgbClr val="F9DBF5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Server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200" b="1" dirty="0">
                <a:latin typeface="Times New Roman" pitchFamily="18" charset="0"/>
                <a:ea typeface="ＭＳ Ｐゴシック" pitchFamily="50" charset="-128"/>
              </a:rPr>
              <a:t>Salmonpony2</a:t>
            </a:r>
            <a:endParaRPr kumimoji="1" lang="ja-JP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AEC780F2-6E60-402F-BDF8-C6748BFC0287}"/>
              </a:ext>
            </a:extLst>
          </p:cNvPr>
          <p:cNvSpPr/>
          <p:nvPr/>
        </p:nvSpPr>
        <p:spPr bwMode="auto">
          <a:xfrm>
            <a:off x="3526839" y="1225550"/>
            <a:ext cx="2565400" cy="1282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Zoom</a:t>
            </a:r>
            <a:endParaRPr kumimoji="1" lang="ja-JP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3A4679FE-8C71-444F-A8F4-5A6457F78C02}"/>
              </a:ext>
            </a:extLst>
          </p:cNvPr>
          <p:cNvSpPr/>
          <p:nvPr/>
        </p:nvSpPr>
        <p:spPr bwMode="auto">
          <a:xfrm>
            <a:off x="3526839" y="3200400"/>
            <a:ext cx="2565400" cy="1282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Course Power</a:t>
            </a:r>
            <a:endParaRPr kumimoji="1" lang="ja-JP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3" name="フリーフォーム: 図形 22">
            <a:extLst>
              <a:ext uri="{FF2B5EF4-FFF2-40B4-BE49-F238E27FC236}">
                <a16:creationId xmlns:a16="http://schemas.microsoft.com/office/drawing/2014/main" id="{3A29A97D-68C4-4A32-80F3-40F349B5BC37}"/>
              </a:ext>
            </a:extLst>
          </p:cNvPr>
          <p:cNvSpPr/>
          <p:nvPr/>
        </p:nvSpPr>
        <p:spPr bwMode="auto">
          <a:xfrm>
            <a:off x="625813" y="1234866"/>
            <a:ext cx="1190287" cy="1801328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5973" h="1984584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  <a:cubicBezTo>
                  <a:pt x="1153682" y="2043788"/>
                  <a:pt x="1131457" y="1949596"/>
                  <a:pt x="1121932" y="1906205"/>
                </a:cubicBezTo>
              </a:path>
            </a:pathLst>
          </a:custGeom>
          <a:noFill/>
          <a:ln w="28575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7" name="フリーフォーム: 図形 26">
            <a:extLst>
              <a:ext uri="{FF2B5EF4-FFF2-40B4-BE49-F238E27FC236}">
                <a16:creationId xmlns:a16="http://schemas.microsoft.com/office/drawing/2014/main" id="{D2675E00-6335-4DED-8136-A63C1380363E}"/>
              </a:ext>
            </a:extLst>
          </p:cNvPr>
          <p:cNvSpPr/>
          <p:nvPr/>
        </p:nvSpPr>
        <p:spPr bwMode="auto">
          <a:xfrm flipH="1">
            <a:off x="7307763" y="1224525"/>
            <a:ext cx="959937" cy="1544251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09232"/>
              <a:gd name="connsiteY0" fmla="*/ 1893505 h 1931605"/>
              <a:gd name="connsiteX1" fmla="*/ 49151 w 1109232"/>
              <a:gd name="connsiteY1" fmla="*/ 1386886 h 1931605"/>
              <a:gd name="connsiteX2" fmla="*/ 220232 w 1109232"/>
              <a:gd name="connsiteY2" fmla="*/ 1220405 h 1931605"/>
              <a:gd name="connsiteX3" fmla="*/ 226951 w 1109232"/>
              <a:gd name="connsiteY3" fmla="*/ 1069386 h 1931605"/>
              <a:gd name="connsiteX4" fmla="*/ 4332 w 1109232"/>
              <a:gd name="connsiteY4" fmla="*/ 471105 h 1931605"/>
              <a:gd name="connsiteX5" fmla="*/ 455551 w 1109232"/>
              <a:gd name="connsiteY5" fmla="*/ 2586 h 1931605"/>
              <a:gd name="connsiteX6" fmla="*/ 1058432 w 1109232"/>
              <a:gd name="connsiteY6" fmla="*/ 318705 h 1931605"/>
              <a:gd name="connsiteX7" fmla="*/ 963551 w 1109232"/>
              <a:gd name="connsiteY7" fmla="*/ 1056686 h 1931605"/>
              <a:gd name="connsiteX8" fmla="*/ 715532 w 1109232"/>
              <a:gd name="connsiteY8" fmla="*/ 1131505 h 1931605"/>
              <a:gd name="connsiteX9" fmla="*/ 1001651 w 1109232"/>
              <a:gd name="connsiteY9" fmla="*/ 1551986 h 1931605"/>
              <a:gd name="connsiteX10" fmla="*/ 1109232 w 1109232"/>
              <a:gd name="connsiteY10" fmla="*/ 1931605 h 19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9232" h="1931605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8" name="フリーフォーム: 図形 27">
            <a:extLst>
              <a:ext uri="{FF2B5EF4-FFF2-40B4-BE49-F238E27FC236}">
                <a16:creationId xmlns:a16="http://schemas.microsoft.com/office/drawing/2014/main" id="{E2252851-4098-460D-A104-6323699B1F36}"/>
              </a:ext>
            </a:extLst>
          </p:cNvPr>
          <p:cNvSpPr/>
          <p:nvPr/>
        </p:nvSpPr>
        <p:spPr bwMode="auto">
          <a:xfrm flipH="1">
            <a:off x="7696200" y="1866900"/>
            <a:ext cx="983079" cy="1586606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5973" h="1984584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  <a:cubicBezTo>
                  <a:pt x="1153682" y="2043788"/>
                  <a:pt x="1131457" y="1949596"/>
                  <a:pt x="1121932" y="19062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29" name="フリーフォーム: 図形 28">
            <a:extLst>
              <a:ext uri="{FF2B5EF4-FFF2-40B4-BE49-F238E27FC236}">
                <a16:creationId xmlns:a16="http://schemas.microsoft.com/office/drawing/2014/main" id="{0FA638E3-B99A-4642-A3D4-D1205BC76687}"/>
              </a:ext>
            </a:extLst>
          </p:cNvPr>
          <p:cNvSpPr/>
          <p:nvPr/>
        </p:nvSpPr>
        <p:spPr bwMode="auto">
          <a:xfrm flipH="1">
            <a:off x="7419203" y="2820514"/>
            <a:ext cx="1153297" cy="1627611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09232"/>
              <a:gd name="connsiteY0" fmla="*/ 1893505 h 1931605"/>
              <a:gd name="connsiteX1" fmla="*/ 49151 w 1109232"/>
              <a:gd name="connsiteY1" fmla="*/ 1386886 h 1931605"/>
              <a:gd name="connsiteX2" fmla="*/ 220232 w 1109232"/>
              <a:gd name="connsiteY2" fmla="*/ 1220405 h 1931605"/>
              <a:gd name="connsiteX3" fmla="*/ 226951 w 1109232"/>
              <a:gd name="connsiteY3" fmla="*/ 1069386 h 1931605"/>
              <a:gd name="connsiteX4" fmla="*/ 4332 w 1109232"/>
              <a:gd name="connsiteY4" fmla="*/ 471105 h 1931605"/>
              <a:gd name="connsiteX5" fmla="*/ 455551 w 1109232"/>
              <a:gd name="connsiteY5" fmla="*/ 2586 h 1931605"/>
              <a:gd name="connsiteX6" fmla="*/ 1058432 w 1109232"/>
              <a:gd name="connsiteY6" fmla="*/ 318705 h 1931605"/>
              <a:gd name="connsiteX7" fmla="*/ 963551 w 1109232"/>
              <a:gd name="connsiteY7" fmla="*/ 1056686 h 1931605"/>
              <a:gd name="connsiteX8" fmla="*/ 715532 w 1109232"/>
              <a:gd name="connsiteY8" fmla="*/ 1131505 h 1931605"/>
              <a:gd name="connsiteX9" fmla="*/ 1001651 w 1109232"/>
              <a:gd name="connsiteY9" fmla="*/ 1551986 h 1931605"/>
              <a:gd name="connsiteX10" fmla="*/ 1109232 w 1109232"/>
              <a:gd name="connsiteY10" fmla="*/ 1931605 h 19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9232" h="1931605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4E46EEF-3D6D-493B-B2DD-10339F7CC355}"/>
              </a:ext>
            </a:extLst>
          </p:cNvPr>
          <p:cNvSpPr/>
          <p:nvPr/>
        </p:nvSpPr>
        <p:spPr>
          <a:xfrm>
            <a:off x="662742" y="2587416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教員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57C86120-7D31-4E19-98AC-4258EC886D6C}"/>
              </a:ext>
            </a:extLst>
          </p:cNvPr>
          <p:cNvSpPr/>
          <p:nvPr/>
        </p:nvSpPr>
        <p:spPr>
          <a:xfrm>
            <a:off x="7685842" y="4502150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学生</a:t>
            </a:r>
          </a:p>
        </p:txBody>
      </p:sp>
      <p:sp>
        <p:nvSpPr>
          <p:cNvPr id="32" name="Line 39">
            <a:extLst>
              <a:ext uri="{FF2B5EF4-FFF2-40B4-BE49-F238E27FC236}">
                <a16:creationId xmlns:a16="http://schemas.microsoft.com/office/drawing/2014/main" id="{C8B945B4-084E-404C-8658-304F477909E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6168" y="1369144"/>
            <a:ext cx="5491663" cy="0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33" name="Line 12">
            <a:extLst>
              <a:ext uri="{FF2B5EF4-FFF2-40B4-BE49-F238E27FC236}">
                <a16:creationId xmlns:a16="http://schemas.microsoft.com/office/drawing/2014/main" id="{919FDAA6-A154-4268-8703-4107C7B3630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02680" y="1576246"/>
            <a:ext cx="4620419" cy="0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70F3C797-0F6C-49EB-B29B-034582F173C8}"/>
              </a:ext>
            </a:extLst>
          </p:cNvPr>
          <p:cNvSpPr/>
          <p:nvPr/>
        </p:nvSpPr>
        <p:spPr>
          <a:xfrm>
            <a:off x="2246604" y="784369"/>
            <a:ext cx="2668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課題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FCB8C19D-1576-4273-BB9E-071DCB422EBC}"/>
              </a:ext>
            </a:extLst>
          </p:cNvPr>
          <p:cNvSpPr/>
          <p:nvPr/>
        </p:nvSpPr>
        <p:spPr>
          <a:xfrm>
            <a:off x="5698704" y="1550755"/>
            <a:ext cx="17898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質問など</a:t>
            </a:r>
          </a:p>
        </p:txBody>
      </p:sp>
      <p:sp>
        <p:nvSpPr>
          <p:cNvPr id="44" name="Line 39">
            <a:extLst>
              <a:ext uri="{FF2B5EF4-FFF2-40B4-BE49-F238E27FC236}">
                <a16:creationId xmlns:a16="http://schemas.microsoft.com/office/drawing/2014/main" id="{C357D764-1878-4CA6-BDC9-0F2B3555F6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6604" y="2986077"/>
            <a:ext cx="1555377" cy="584775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45" name="Line 12">
            <a:extLst>
              <a:ext uri="{FF2B5EF4-FFF2-40B4-BE49-F238E27FC236}">
                <a16:creationId xmlns:a16="http://schemas.microsoft.com/office/drawing/2014/main" id="{77FBBFD5-C41C-4305-BB18-F20D7F5134A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9874" y="3285020"/>
            <a:ext cx="1480659" cy="556729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46" name="Line 39">
            <a:extLst>
              <a:ext uri="{FF2B5EF4-FFF2-40B4-BE49-F238E27FC236}">
                <a16:creationId xmlns:a16="http://schemas.microsoft.com/office/drawing/2014/main" id="{C3A7DE48-809F-4928-B1AF-E184BF6F95E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50" y="3200400"/>
            <a:ext cx="1145849" cy="329797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47" name="Line 12">
            <a:extLst>
              <a:ext uri="{FF2B5EF4-FFF2-40B4-BE49-F238E27FC236}">
                <a16:creationId xmlns:a16="http://schemas.microsoft.com/office/drawing/2014/main" id="{79AC75F7-6C38-4960-8A51-6E565592C9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10966" y="3478906"/>
            <a:ext cx="1153296" cy="329797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0C8CF99F-94DA-4745-B6ED-3D769E51DA87}"/>
              </a:ext>
            </a:extLst>
          </p:cNvPr>
          <p:cNvSpPr/>
          <p:nvPr/>
        </p:nvSpPr>
        <p:spPr>
          <a:xfrm>
            <a:off x="2459505" y="2552493"/>
            <a:ext cx="34877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課題、添削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A70A3AD-6834-498E-A8B1-BF8CB71099C4}"/>
              </a:ext>
            </a:extLst>
          </p:cNvPr>
          <p:cNvSpPr/>
          <p:nvPr/>
        </p:nvSpPr>
        <p:spPr>
          <a:xfrm>
            <a:off x="5430451" y="3900726"/>
            <a:ext cx="256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閲覧、提出、</a:t>
            </a:r>
            <a:endParaRPr lang="en-US" altLang="ja-JP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再チャレンジ</a:t>
            </a:r>
          </a:p>
        </p:txBody>
      </p:sp>
      <p:sp>
        <p:nvSpPr>
          <p:cNvPr id="50" name="Line 11">
            <a:extLst>
              <a:ext uri="{FF2B5EF4-FFF2-40B4-BE49-F238E27FC236}">
                <a16:creationId xmlns:a16="http://schemas.microsoft.com/office/drawing/2014/main" id="{13A6872D-EF22-49FE-9D14-7036C085AE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13686" y="3453506"/>
            <a:ext cx="358376" cy="1444077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51" name="Line 39">
            <a:extLst>
              <a:ext uri="{FF2B5EF4-FFF2-40B4-BE49-F238E27FC236}">
                <a16:creationId xmlns:a16="http://schemas.microsoft.com/office/drawing/2014/main" id="{B73ABA09-AEDD-474A-AB84-5F7A01F3CA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43244" y="4285473"/>
            <a:ext cx="1159273" cy="666290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BB31481-44F0-4BA2-B42C-359CE3834586}"/>
              </a:ext>
            </a:extLst>
          </p:cNvPr>
          <p:cNvSpPr/>
          <p:nvPr/>
        </p:nvSpPr>
        <p:spPr>
          <a:xfrm>
            <a:off x="1017353" y="3939673"/>
            <a:ext cx="1226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動画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DC84F87E-0EC6-449F-AF02-2A2D01C6D681}"/>
              </a:ext>
            </a:extLst>
          </p:cNvPr>
          <p:cNvSpPr/>
          <p:nvPr/>
        </p:nvSpPr>
        <p:spPr>
          <a:xfrm>
            <a:off x="4403139" y="5093841"/>
            <a:ext cx="3784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講義後半に</a:t>
            </a:r>
            <a:endParaRPr lang="en-US" altLang="ja-JP" sz="3200" dirty="0">
              <a:solidFill>
                <a:srgbClr val="0000FF"/>
              </a:solidFill>
            </a:endParaRPr>
          </a:p>
          <a:p>
            <a:r>
              <a:rPr lang="ja-JP" altLang="en-US" sz="3200" dirty="0">
                <a:solidFill>
                  <a:srgbClr val="0000FF"/>
                </a:solidFill>
              </a:rPr>
              <a:t>課題作成、提出</a:t>
            </a: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63B1580-314D-477C-87F1-46C7A33EEEB7}"/>
              </a:ext>
            </a:extLst>
          </p:cNvPr>
          <p:cNvSpPr/>
          <p:nvPr/>
        </p:nvSpPr>
        <p:spPr>
          <a:xfrm>
            <a:off x="4403139" y="6172528"/>
            <a:ext cx="378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情報交換を促す</a:t>
            </a:r>
          </a:p>
        </p:txBody>
      </p:sp>
    </p:spTree>
    <p:extLst>
      <p:ext uri="{BB962C8B-B14F-4D97-AF65-F5344CB8AC3E}">
        <p14:creationId xmlns:p14="http://schemas.microsoft.com/office/powerpoint/2010/main" val="84686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40" grpId="0"/>
      <p:bldP spid="41" grpId="0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 animBg="1"/>
      <p:bldP spid="51" grpId="0" animBg="1"/>
      <p:bldP spid="52" grpId="0"/>
      <p:bldP spid="53" grpId="0"/>
      <p:bldP spid="5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93772DC1-3043-4467-B599-B0F60FA18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74574"/>
            <a:ext cx="7019955" cy="9855200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561274E-68F3-4644-A982-32B556D356AF}"/>
              </a:ext>
            </a:extLst>
          </p:cNvPr>
          <p:cNvGrpSpPr/>
          <p:nvPr/>
        </p:nvGrpSpPr>
        <p:grpSpPr>
          <a:xfrm>
            <a:off x="7587163" y="1641525"/>
            <a:ext cx="1048837" cy="2530425"/>
            <a:chOff x="7307763" y="894325"/>
            <a:chExt cx="1371516" cy="3223600"/>
          </a:xfrm>
        </p:grpSpPr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11EA663C-F7B5-4212-B9B5-AEDBDDFC35E6}"/>
                </a:ext>
              </a:extLst>
            </p:cNvPr>
            <p:cNvSpPr/>
            <p:nvPr/>
          </p:nvSpPr>
          <p:spPr bwMode="auto">
            <a:xfrm flipH="1">
              <a:off x="7307763" y="894325"/>
              <a:ext cx="959937" cy="1544251"/>
            </a:xfrm>
            <a:custGeom>
              <a:avLst/>
              <a:gdLst>
                <a:gd name="connsiteX0" fmla="*/ 45364 w 1170966"/>
                <a:gd name="connsiteY0" fmla="*/ 1630119 h 1739450"/>
                <a:gd name="connsiteX1" fmla="*/ 248564 w 1170966"/>
                <a:gd name="connsiteY1" fmla="*/ 957019 h 1739450"/>
                <a:gd name="connsiteX2" fmla="*/ 32664 w 1170966"/>
                <a:gd name="connsiteY2" fmla="*/ 207719 h 1739450"/>
                <a:gd name="connsiteX3" fmla="*/ 1086764 w 1170966"/>
                <a:gd name="connsiteY3" fmla="*/ 55319 h 1739450"/>
                <a:gd name="connsiteX4" fmla="*/ 896264 w 1170966"/>
                <a:gd name="connsiteY4" fmla="*/ 1020519 h 1739450"/>
                <a:gd name="connsiteX5" fmla="*/ 1137564 w 1170966"/>
                <a:gd name="connsiteY5" fmla="*/ 1668219 h 1739450"/>
                <a:gd name="connsiteX6" fmla="*/ 1162964 w 1170966"/>
                <a:gd name="connsiteY6" fmla="*/ 1693619 h 1739450"/>
                <a:gd name="connsiteX0" fmla="*/ 16830 w 1142432"/>
                <a:gd name="connsiteY0" fmla="*/ 1894113 h 2003444"/>
                <a:gd name="connsiteX1" fmla="*/ 220030 w 1142432"/>
                <a:gd name="connsiteY1" fmla="*/ 1221013 h 2003444"/>
                <a:gd name="connsiteX2" fmla="*/ 4130 w 1142432"/>
                <a:gd name="connsiteY2" fmla="*/ 471713 h 2003444"/>
                <a:gd name="connsiteX3" fmla="*/ 455349 w 1142432"/>
                <a:gd name="connsiteY3" fmla="*/ 3194 h 2003444"/>
                <a:gd name="connsiteX4" fmla="*/ 1058230 w 1142432"/>
                <a:gd name="connsiteY4" fmla="*/ 319313 h 2003444"/>
                <a:gd name="connsiteX5" fmla="*/ 867730 w 1142432"/>
                <a:gd name="connsiteY5" fmla="*/ 1284513 h 2003444"/>
                <a:gd name="connsiteX6" fmla="*/ 1109030 w 1142432"/>
                <a:gd name="connsiteY6" fmla="*/ 1932213 h 2003444"/>
                <a:gd name="connsiteX7" fmla="*/ 1134430 w 1142432"/>
                <a:gd name="connsiteY7" fmla="*/ 1957613 h 2003444"/>
                <a:gd name="connsiteX0" fmla="*/ 17032 w 1142634"/>
                <a:gd name="connsiteY0" fmla="*/ 1894113 h 2003444"/>
                <a:gd name="connsiteX1" fmla="*/ 220232 w 1142634"/>
                <a:gd name="connsiteY1" fmla="*/ 1221013 h 2003444"/>
                <a:gd name="connsiteX2" fmla="*/ 226951 w 1142634"/>
                <a:gd name="connsiteY2" fmla="*/ 1069994 h 2003444"/>
                <a:gd name="connsiteX3" fmla="*/ 4332 w 1142634"/>
                <a:gd name="connsiteY3" fmla="*/ 471713 h 2003444"/>
                <a:gd name="connsiteX4" fmla="*/ 455551 w 1142634"/>
                <a:gd name="connsiteY4" fmla="*/ 3194 h 2003444"/>
                <a:gd name="connsiteX5" fmla="*/ 1058432 w 1142634"/>
                <a:gd name="connsiteY5" fmla="*/ 319313 h 2003444"/>
                <a:gd name="connsiteX6" fmla="*/ 867932 w 1142634"/>
                <a:gd name="connsiteY6" fmla="*/ 1284513 h 2003444"/>
                <a:gd name="connsiteX7" fmla="*/ 1109232 w 1142634"/>
                <a:gd name="connsiteY7" fmla="*/ 1932213 h 2003444"/>
                <a:gd name="connsiteX8" fmla="*/ 1134632 w 1142634"/>
                <a:gd name="connsiteY8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1109232 w 1142634"/>
                <a:gd name="connsiteY8" fmla="*/ 1932213 h 2003444"/>
                <a:gd name="connsiteX9" fmla="*/ 1134632 w 1142634"/>
                <a:gd name="connsiteY9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950851 w 1142634"/>
                <a:gd name="connsiteY8" fmla="*/ 1400194 h 2003444"/>
                <a:gd name="connsiteX9" fmla="*/ 1109232 w 1142634"/>
                <a:gd name="connsiteY9" fmla="*/ 1932213 h 2003444"/>
                <a:gd name="connsiteX10" fmla="*/ 1134632 w 1142634"/>
                <a:gd name="connsiteY10" fmla="*/ 1957613 h 200344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950851 w 1142634"/>
                <a:gd name="connsiteY9" fmla="*/ 13991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715532 w 1142634"/>
                <a:gd name="connsiteY8" fmla="*/ 11310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115951 w 1142634"/>
                <a:gd name="connsiteY9" fmla="*/ 16408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001651 w 1142634"/>
                <a:gd name="connsiteY9" fmla="*/ 15519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18830"/>
                <a:gd name="connsiteY0" fmla="*/ 1893505 h 1997374"/>
                <a:gd name="connsiteX1" fmla="*/ 49151 w 1118830"/>
                <a:gd name="connsiteY1" fmla="*/ 1386886 h 1997374"/>
                <a:gd name="connsiteX2" fmla="*/ 220232 w 1118830"/>
                <a:gd name="connsiteY2" fmla="*/ 1220405 h 1997374"/>
                <a:gd name="connsiteX3" fmla="*/ 226951 w 1118830"/>
                <a:gd name="connsiteY3" fmla="*/ 1069386 h 1997374"/>
                <a:gd name="connsiteX4" fmla="*/ 4332 w 1118830"/>
                <a:gd name="connsiteY4" fmla="*/ 471105 h 1997374"/>
                <a:gd name="connsiteX5" fmla="*/ 455551 w 1118830"/>
                <a:gd name="connsiteY5" fmla="*/ 2586 h 1997374"/>
                <a:gd name="connsiteX6" fmla="*/ 1058432 w 1118830"/>
                <a:gd name="connsiteY6" fmla="*/ 318705 h 1997374"/>
                <a:gd name="connsiteX7" fmla="*/ 963551 w 1118830"/>
                <a:gd name="connsiteY7" fmla="*/ 1056686 h 1997374"/>
                <a:gd name="connsiteX8" fmla="*/ 715532 w 1118830"/>
                <a:gd name="connsiteY8" fmla="*/ 1131505 h 1997374"/>
                <a:gd name="connsiteX9" fmla="*/ 1001651 w 1118830"/>
                <a:gd name="connsiteY9" fmla="*/ 1551986 h 1997374"/>
                <a:gd name="connsiteX10" fmla="*/ 1109232 w 1118830"/>
                <a:gd name="connsiteY10" fmla="*/ 1931605 h 1997374"/>
                <a:gd name="connsiteX11" fmla="*/ 1020332 w 1118830"/>
                <a:gd name="connsiteY11" fmla="*/ 1944305 h 199737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09232"/>
                <a:gd name="connsiteY0" fmla="*/ 1893505 h 1931605"/>
                <a:gd name="connsiteX1" fmla="*/ 49151 w 1109232"/>
                <a:gd name="connsiteY1" fmla="*/ 1386886 h 1931605"/>
                <a:gd name="connsiteX2" fmla="*/ 220232 w 1109232"/>
                <a:gd name="connsiteY2" fmla="*/ 1220405 h 1931605"/>
                <a:gd name="connsiteX3" fmla="*/ 226951 w 1109232"/>
                <a:gd name="connsiteY3" fmla="*/ 1069386 h 1931605"/>
                <a:gd name="connsiteX4" fmla="*/ 4332 w 1109232"/>
                <a:gd name="connsiteY4" fmla="*/ 471105 h 1931605"/>
                <a:gd name="connsiteX5" fmla="*/ 455551 w 1109232"/>
                <a:gd name="connsiteY5" fmla="*/ 2586 h 1931605"/>
                <a:gd name="connsiteX6" fmla="*/ 1058432 w 1109232"/>
                <a:gd name="connsiteY6" fmla="*/ 318705 h 1931605"/>
                <a:gd name="connsiteX7" fmla="*/ 963551 w 1109232"/>
                <a:gd name="connsiteY7" fmla="*/ 1056686 h 1931605"/>
                <a:gd name="connsiteX8" fmla="*/ 715532 w 1109232"/>
                <a:gd name="connsiteY8" fmla="*/ 1131505 h 1931605"/>
                <a:gd name="connsiteX9" fmla="*/ 1001651 w 1109232"/>
                <a:gd name="connsiteY9" fmla="*/ 1551986 h 1931605"/>
                <a:gd name="connsiteX10" fmla="*/ 1109232 w 1109232"/>
                <a:gd name="connsiteY10" fmla="*/ 1931605 h 1931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9232" h="1931605">
                  <a:moveTo>
                    <a:pt x="17032" y="1893505"/>
                  </a:moveTo>
                  <a:cubicBezTo>
                    <a:pt x="39318" y="1821769"/>
                    <a:pt x="15284" y="1499069"/>
                    <a:pt x="49151" y="1386886"/>
                  </a:cubicBezTo>
                  <a:cubicBezTo>
                    <a:pt x="83018" y="1274703"/>
                    <a:pt x="190599" y="1273322"/>
                    <a:pt x="220232" y="1220405"/>
                  </a:cubicBezTo>
                  <a:cubicBezTo>
                    <a:pt x="249865" y="1167488"/>
                    <a:pt x="262934" y="1194269"/>
                    <a:pt x="226951" y="1069386"/>
                  </a:cubicBezTo>
                  <a:cubicBezTo>
                    <a:pt x="190968" y="944503"/>
                    <a:pt x="-33768" y="648905"/>
                    <a:pt x="4332" y="471105"/>
                  </a:cubicBezTo>
                  <a:cubicBezTo>
                    <a:pt x="42432" y="293305"/>
                    <a:pt x="279868" y="27986"/>
                    <a:pt x="455551" y="2586"/>
                  </a:cubicBezTo>
                  <a:cubicBezTo>
                    <a:pt x="631234" y="-22814"/>
                    <a:pt x="973765" y="143022"/>
                    <a:pt x="1058432" y="318705"/>
                  </a:cubicBezTo>
                  <a:cubicBezTo>
                    <a:pt x="1143099" y="494388"/>
                    <a:pt x="995301" y="895819"/>
                    <a:pt x="963551" y="1056686"/>
                  </a:cubicBezTo>
                  <a:cubicBezTo>
                    <a:pt x="931801" y="1217553"/>
                    <a:pt x="709182" y="1048955"/>
                    <a:pt x="715532" y="1131505"/>
                  </a:cubicBezTo>
                  <a:cubicBezTo>
                    <a:pt x="721882" y="1214055"/>
                    <a:pt x="961434" y="1444036"/>
                    <a:pt x="1001651" y="1551986"/>
                  </a:cubicBezTo>
                  <a:cubicBezTo>
                    <a:pt x="1041868" y="1659936"/>
                    <a:pt x="1061669" y="1847169"/>
                    <a:pt x="1109232" y="1931605"/>
                  </a:cubicBezTo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6822DFAC-499F-4288-B63A-AF7171A250BB}"/>
                </a:ext>
              </a:extLst>
            </p:cNvPr>
            <p:cNvSpPr/>
            <p:nvPr/>
          </p:nvSpPr>
          <p:spPr bwMode="auto">
            <a:xfrm flipH="1">
              <a:off x="7696200" y="1536700"/>
              <a:ext cx="983079" cy="1586606"/>
            </a:xfrm>
            <a:custGeom>
              <a:avLst/>
              <a:gdLst>
                <a:gd name="connsiteX0" fmla="*/ 45364 w 1170966"/>
                <a:gd name="connsiteY0" fmla="*/ 1630119 h 1739450"/>
                <a:gd name="connsiteX1" fmla="*/ 248564 w 1170966"/>
                <a:gd name="connsiteY1" fmla="*/ 957019 h 1739450"/>
                <a:gd name="connsiteX2" fmla="*/ 32664 w 1170966"/>
                <a:gd name="connsiteY2" fmla="*/ 207719 h 1739450"/>
                <a:gd name="connsiteX3" fmla="*/ 1086764 w 1170966"/>
                <a:gd name="connsiteY3" fmla="*/ 55319 h 1739450"/>
                <a:gd name="connsiteX4" fmla="*/ 896264 w 1170966"/>
                <a:gd name="connsiteY4" fmla="*/ 1020519 h 1739450"/>
                <a:gd name="connsiteX5" fmla="*/ 1137564 w 1170966"/>
                <a:gd name="connsiteY5" fmla="*/ 1668219 h 1739450"/>
                <a:gd name="connsiteX6" fmla="*/ 1162964 w 1170966"/>
                <a:gd name="connsiteY6" fmla="*/ 1693619 h 1739450"/>
                <a:gd name="connsiteX0" fmla="*/ 16830 w 1142432"/>
                <a:gd name="connsiteY0" fmla="*/ 1894113 h 2003444"/>
                <a:gd name="connsiteX1" fmla="*/ 220030 w 1142432"/>
                <a:gd name="connsiteY1" fmla="*/ 1221013 h 2003444"/>
                <a:gd name="connsiteX2" fmla="*/ 4130 w 1142432"/>
                <a:gd name="connsiteY2" fmla="*/ 471713 h 2003444"/>
                <a:gd name="connsiteX3" fmla="*/ 455349 w 1142432"/>
                <a:gd name="connsiteY3" fmla="*/ 3194 h 2003444"/>
                <a:gd name="connsiteX4" fmla="*/ 1058230 w 1142432"/>
                <a:gd name="connsiteY4" fmla="*/ 319313 h 2003444"/>
                <a:gd name="connsiteX5" fmla="*/ 867730 w 1142432"/>
                <a:gd name="connsiteY5" fmla="*/ 1284513 h 2003444"/>
                <a:gd name="connsiteX6" fmla="*/ 1109030 w 1142432"/>
                <a:gd name="connsiteY6" fmla="*/ 1932213 h 2003444"/>
                <a:gd name="connsiteX7" fmla="*/ 1134430 w 1142432"/>
                <a:gd name="connsiteY7" fmla="*/ 1957613 h 2003444"/>
                <a:gd name="connsiteX0" fmla="*/ 17032 w 1142634"/>
                <a:gd name="connsiteY0" fmla="*/ 1894113 h 2003444"/>
                <a:gd name="connsiteX1" fmla="*/ 220232 w 1142634"/>
                <a:gd name="connsiteY1" fmla="*/ 1221013 h 2003444"/>
                <a:gd name="connsiteX2" fmla="*/ 226951 w 1142634"/>
                <a:gd name="connsiteY2" fmla="*/ 1069994 h 2003444"/>
                <a:gd name="connsiteX3" fmla="*/ 4332 w 1142634"/>
                <a:gd name="connsiteY3" fmla="*/ 471713 h 2003444"/>
                <a:gd name="connsiteX4" fmla="*/ 455551 w 1142634"/>
                <a:gd name="connsiteY4" fmla="*/ 3194 h 2003444"/>
                <a:gd name="connsiteX5" fmla="*/ 1058432 w 1142634"/>
                <a:gd name="connsiteY5" fmla="*/ 319313 h 2003444"/>
                <a:gd name="connsiteX6" fmla="*/ 867932 w 1142634"/>
                <a:gd name="connsiteY6" fmla="*/ 1284513 h 2003444"/>
                <a:gd name="connsiteX7" fmla="*/ 1109232 w 1142634"/>
                <a:gd name="connsiteY7" fmla="*/ 1932213 h 2003444"/>
                <a:gd name="connsiteX8" fmla="*/ 1134632 w 1142634"/>
                <a:gd name="connsiteY8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1109232 w 1142634"/>
                <a:gd name="connsiteY8" fmla="*/ 1932213 h 2003444"/>
                <a:gd name="connsiteX9" fmla="*/ 1134632 w 1142634"/>
                <a:gd name="connsiteY9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950851 w 1142634"/>
                <a:gd name="connsiteY8" fmla="*/ 1400194 h 2003444"/>
                <a:gd name="connsiteX9" fmla="*/ 1109232 w 1142634"/>
                <a:gd name="connsiteY9" fmla="*/ 1932213 h 2003444"/>
                <a:gd name="connsiteX10" fmla="*/ 1134632 w 1142634"/>
                <a:gd name="connsiteY10" fmla="*/ 1957613 h 200344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950851 w 1142634"/>
                <a:gd name="connsiteY9" fmla="*/ 13991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715532 w 1142634"/>
                <a:gd name="connsiteY8" fmla="*/ 11310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115951 w 1142634"/>
                <a:gd name="connsiteY9" fmla="*/ 16408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001651 w 1142634"/>
                <a:gd name="connsiteY9" fmla="*/ 15519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18830"/>
                <a:gd name="connsiteY0" fmla="*/ 1893505 h 1997374"/>
                <a:gd name="connsiteX1" fmla="*/ 49151 w 1118830"/>
                <a:gd name="connsiteY1" fmla="*/ 1386886 h 1997374"/>
                <a:gd name="connsiteX2" fmla="*/ 220232 w 1118830"/>
                <a:gd name="connsiteY2" fmla="*/ 1220405 h 1997374"/>
                <a:gd name="connsiteX3" fmla="*/ 226951 w 1118830"/>
                <a:gd name="connsiteY3" fmla="*/ 1069386 h 1997374"/>
                <a:gd name="connsiteX4" fmla="*/ 4332 w 1118830"/>
                <a:gd name="connsiteY4" fmla="*/ 471105 h 1997374"/>
                <a:gd name="connsiteX5" fmla="*/ 455551 w 1118830"/>
                <a:gd name="connsiteY5" fmla="*/ 2586 h 1997374"/>
                <a:gd name="connsiteX6" fmla="*/ 1058432 w 1118830"/>
                <a:gd name="connsiteY6" fmla="*/ 318705 h 1997374"/>
                <a:gd name="connsiteX7" fmla="*/ 963551 w 1118830"/>
                <a:gd name="connsiteY7" fmla="*/ 1056686 h 1997374"/>
                <a:gd name="connsiteX8" fmla="*/ 715532 w 1118830"/>
                <a:gd name="connsiteY8" fmla="*/ 1131505 h 1997374"/>
                <a:gd name="connsiteX9" fmla="*/ 1001651 w 1118830"/>
                <a:gd name="connsiteY9" fmla="*/ 1551986 h 1997374"/>
                <a:gd name="connsiteX10" fmla="*/ 1109232 w 1118830"/>
                <a:gd name="connsiteY10" fmla="*/ 1931605 h 1997374"/>
                <a:gd name="connsiteX11" fmla="*/ 1020332 w 1118830"/>
                <a:gd name="connsiteY11" fmla="*/ 1944305 h 199737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35973" h="1984584">
                  <a:moveTo>
                    <a:pt x="17032" y="1893505"/>
                  </a:moveTo>
                  <a:cubicBezTo>
                    <a:pt x="39318" y="1821769"/>
                    <a:pt x="15284" y="1499069"/>
                    <a:pt x="49151" y="1386886"/>
                  </a:cubicBezTo>
                  <a:cubicBezTo>
                    <a:pt x="83018" y="1274703"/>
                    <a:pt x="190599" y="1273322"/>
                    <a:pt x="220232" y="1220405"/>
                  </a:cubicBezTo>
                  <a:cubicBezTo>
                    <a:pt x="249865" y="1167488"/>
                    <a:pt x="262934" y="1194269"/>
                    <a:pt x="226951" y="1069386"/>
                  </a:cubicBezTo>
                  <a:cubicBezTo>
                    <a:pt x="190968" y="944503"/>
                    <a:pt x="-33768" y="648905"/>
                    <a:pt x="4332" y="471105"/>
                  </a:cubicBezTo>
                  <a:cubicBezTo>
                    <a:pt x="42432" y="293305"/>
                    <a:pt x="279868" y="27986"/>
                    <a:pt x="455551" y="2586"/>
                  </a:cubicBezTo>
                  <a:cubicBezTo>
                    <a:pt x="631234" y="-22814"/>
                    <a:pt x="973765" y="143022"/>
                    <a:pt x="1058432" y="318705"/>
                  </a:cubicBezTo>
                  <a:cubicBezTo>
                    <a:pt x="1143099" y="494388"/>
                    <a:pt x="995301" y="895819"/>
                    <a:pt x="963551" y="1056686"/>
                  </a:cubicBezTo>
                  <a:cubicBezTo>
                    <a:pt x="931801" y="1217553"/>
                    <a:pt x="709182" y="1048955"/>
                    <a:pt x="715532" y="1131505"/>
                  </a:cubicBezTo>
                  <a:cubicBezTo>
                    <a:pt x="721882" y="1214055"/>
                    <a:pt x="961434" y="1444036"/>
                    <a:pt x="1001651" y="1551986"/>
                  </a:cubicBezTo>
                  <a:cubicBezTo>
                    <a:pt x="1041868" y="1659936"/>
                    <a:pt x="1061669" y="1847169"/>
                    <a:pt x="1109232" y="1931605"/>
                  </a:cubicBezTo>
                  <a:cubicBezTo>
                    <a:pt x="1153682" y="2043788"/>
                    <a:pt x="1131457" y="1949596"/>
                    <a:pt x="1121932" y="1906205"/>
                  </a:cubicBezTo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DF66FDD4-8C02-4031-993A-10D9CBD90331}"/>
                </a:ext>
              </a:extLst>
            </p:cNvPr>
            <p:cNvSpPr/>
            <p:nvPr/>
          </p:nvSpPr>
          <p:spPr bwMode="auto">
            <a:xfrm flipH="1">
              <a:off x="7419203" y="2490314"/>
              <a:ext cx="1153297" cy="1627611"/>
            </a:xfrm>
            <a:custGeom>
              <a:avLst/>
              <a:gdLst>
                <a:gd name="connsiteX0" fmla="*/ 45364 w 1170966"/>
                <a:gd name="connsiteY0" fmla="*/ 1630119 h 1739450"/>
                <a:gd name="connsiteX1" fmla="*/ 248564 w 1170966"/>
                <a:gd name="connsiteY1" fmla="*/ 957019 h 1739450"/>
                <a:gd name="connsiteX2" fmla="*/ 32664 w 1170966"/>
                <a:gd name="connsiteY2" fmla="*/ 207719 h 1739450"/>
                <a:gd name="connsiteX3" fmla="*/ 1086764 w 1170966"/>
                <a:gd name="connsiteY3" fmla="*/ 55319 h 1739450"/>
                <a:gd name="connsiteX4" fmla="*/ 896264 w 1170966"/>
                <a:gd name="connsiteY4" fmla="*/ 1020519 h 1739450"/>
                <a:gd name="connsiteX5" fmla="*/ 1137564 w 1170966"/>
                <a:gd name="connsiteY5" fmla="*/ 1668219 h 1739450"/>
                <a:gd name="connsiteX6" fmla="*/ 1162964 w 1170966"/>
                <a:gd name="connsiteY6" fmla="*/ 1693619 h 1739450"/>
                <a:gd name="connsiteX0" fmla="*/ 16830 w 1142432"/>
                <a:gd name="connsiteY0" fmla="*/ 1894113 h 2003444"/>
                <a:gd name="connsiteX1" fmla="*/ 220030 w 1142432"/>
                <a:gd name="connsiteY1" fmla="*/ 1221013 h 2003444"/>
                <a:gd name="connsiteX2" fmla="*/ 4130 w 1142432"/>
                <a:gd name="connsiteY2" fmla="*/ 471713 h 2003444"/>
                <a:gd name="connsiteX3" fmla="*/ 455349 w 1142432"/>
                <a:gd name="connsiteY3" fmla="*/ 3194 h 2003444"/>
                <a:gd name="connsiteX4" fmla="*/ 1058230 w 1142432"/>
                <a:gd name="connsiteY4" fmla="*/ 319313 h 2003444"/>
                <a:gd name="connsiteX5" fmla="*/ 867730 w 1142432"/>
                <a:gd name="connsiteY5" fmla="*/ 1284513 h 2003444"/>
                <a:gd name="connsiteX6" fmla="*/ 1109030 w 1142432"/>
                <a:gd name="connsiteY6" fmla="*/ 1932213 h 2003444"/>
                <a:gd name="connsiteX7" fmla="*/ 1134430 w 1142432"/>
                <a:gd name="connsiteY7" fmla="*/ 1957613 h 2003444"/>
                <a:gd name="connsiteX0" fmla="*/ 17032 w 1142634"/>
                <a:gd name="connsiteY0" fmla="*/ 1894113 h 2003444"/>
                <a:gd name="connsiteX1" fmla="*/ 220232 w 1142634"/>
                <a:gd name="connsiteY1" fmla="*/ 1221013 h 2003444"/>
                <a:gd name="connsiteX2" fmla="*/ 226951 w 1142634"/>
                <a:gd name="connsiteY2" fmla="*/ 1069994 h 2003444"/>
                <a:gd name="connsiteX3" fmla="*/ 4332 w 1142634"/>
                <a:gd name="connsiteY3" fmla="*/ 471713 h 2003444"/>
                <a:gd name="connsiteX4" fmla="*/ 455551 w 1142634"/>
                <a:gd name="connsiteY4" fmla="*/ 3194 h 2003444"/>
                <a:gd name="connsiteX5" fmla="*/ 1058432 w 1142634"/>
                <a:gd name="connsiteY5" fmla="*/ 319313 h 2003444"/>
                <a:gd name="connsiteX6" fmla="*/ 867932 w 1142634"/>
                <a:gd name="connsiteY6" fmla="*/ 1284513 h 2003444"/>
                <a:gd name="connsiteX7" fmla="*/ 1109232 w 1142634"/>
                <a:gd name="connsiteY7" fmla="*/ 1932213 h 2003444"/>
                <a:gd name="connsiteX8" fmla="*/ 1134632 w 1142634"/>
                <a:gd name="connsiteY8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1109232 w 1142634"/>
                <a:gd name="connsiteY8" fmla="*/ 1932213 h 2003444"/>
                <a:gd name="connsiteX9" fmla="*/ 1134632 w 1142634"/>
                <a:gd name="connsiteY9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950851 w 1142634"/>
                <a:gd name="connsiteY8" fmla="*/ 1400194 h 2003444"/>
                <a:gd name="connsiteX9" fmla="*/ 1109232 w 1142634"/>
                <a:gd name="connsiteY9" fmla="*/ 1932213 h 2003444"/>
                <a:gd name="connsiteX10" fmla="*/ 1134632 w 1142634"/>
                <a:gd name="connsiteY10" fmla="*/ 1957613 h 200344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950851 w 1142634"/>
                <a:gd name="connsiteY9" fmla="*/ 13991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715532 w 1142634"/>
                <a:gd name="connsiteY8" fmla="*/ 11310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115951 w 1142634"/>
                <a:gd name="connsiteY9" fmla="*/ 16408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001651 w 1142634"/>
                <a:gd name="connsiteY9" fmla="*/ 15519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18830"/>
                <a:gd name="connsiteY0" fmla="*/ 1893505 h 1997374"/>
                <a:gd name="connsiteX1" fmla="*/ 49151 w 1118830"/>
                <a:gd name="connsiteY1" fmla="*/ 1386886 h 1997374"/>
                <a:gd name="connsiteX2" fmla="*/ 220232 w 1118830"/>
                <a:gd name="connsiteY2" fmla="*/ 1220405 h 1997374"/>
                <a:gd name="connsiteX3" fmla="*/ 226951 w 1118830"/>
                <a:gd name="connsiteY3" fmla="*/ 1069386 h 1997374"/>
                <a:gd name="connsiteX4" fmla="*/ 4332 w 1118830"/>
                <a:gd name="connsiteY4" fmla="*/ 471105 h 1997374"/>
                <a:gd name="connsiteX5" fmla="*/ 455551 w 1118830"/>
                <a:gd name="connsiteY5" fmla="*/ 2586 h 1997374"/>
                <a:gd name="connsiteX6" fmla="*/ 1058432 w 1118830"/>
                <a:gd name="connsiteY6" fmla="*/ 318705 h 1997374"/>
                <a:gd name="connsiteX7" fmla="*/ 963551 w 1118830"/>
                <a:gd name="connsiteY7" fmla="*/ 1056686 h 1997374"/>
                <a:gd name="connsiteX8" fmla="*/ 715532 w 1118830"/>
                <a:gd name="connsiteY8" fmla="*/ 1131505 h 1997374"/>
                <a:gd name="connsiteX9" fmla="*/ 1001651 w 1118830"/>
                <a:gd name="connsiteY9" fmla="*/ 1551986 h 1997374"/>
                <a:gd name="connsiteX10" fmla="*/ 1109232 w 1118830"/>
                <a:gd name="connsiteY10" fmla="*/ 1931605 h 1997374"/>
                <a:gd name="connsiteX11" fmla="*/ 1020332 w 1118830"/>
                <a:gd name="connsiteY11" fmla="*/ 1944305 h 199737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09232"/>
                <a:gd name="connsiteY0" fmla="*/ 1893505 h 1931605"/>
                <a:gd name="connsiteX1" fmla="*/ 49151 w 1109232"/>
                <a:gd name="connsiteY1" fmla="*/ 1386886 h 1931605"/>
                <a:gd name="connsiteX2" fmla="*/ 220232 w 1109232"/>
                <a:gd name="connsiteY2" fmla="*/ 1220405 h 1931605"/>
                <a:gd name="connsiteX3" fmla="*/ 226951 w 1109232"/>
                <a:gd name="connsiteY3" fmla="*/ 1069386 h 1931605"/>
                <a:gd name="connsiteX4" fmla="*/ 4332 w 1109232"/>
                <a:gd name="connsiteY4" fmla="*/ 471105 h 1931605"/>
                <a:gd name="connsiteX5" fmla="*/ 455551 w 1109232"/>
                <a:gd name="connsiteY5" fmla="*/ 2586 h 1931605"/>
                <a:gd name="connsiteX6" fmla="*/ 1058432 w 1109232"/>
                <a:gd name="connsiteY6" fmla="*/ 318705 h 1931605"/>
                <a:gd name="connsiteX7" fmla="*/ 963551 w 1109232"/>
                <a:gd name="connsiteY7" fmla="*/ 1056686 h 1931605"/>
                <a:gd name="connsiteX8" fmla="*/ 715532 w 1109232"/>
                <a:gd name="connsiteY8" fmla="*/ 1131505 h 1931605"/>
                <a:gd name="connsiteX9" fmla="*/ 1001651 w 1109232"/>
                <a:gd name="connsiteY9" fmla="*/ 1551986 h 1931605"/>
                <a:gd name="connsiteX10" fmla="*/ 1109232 w 1109232"/>
                <a:gd name="connsiteY10" fmla="*/ 1931605 h 1931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9232" h="1931605">
                  <a:moveTo>
                    <a:pt x="17032" y="1893505"/>
                  </a:moveTo>
                  <a:cubicBezTo>
                    <a:pt x="39318" y="1821769"/>
                    <a:pt x="15284" y="1499069"/>
                    <a:pt x="49151" y="1386886"/>
                  </a:cubicBezTo>
                  <a:cubicBezTo>
                    <a:pt x="83018" y="1274703"/>
                    <a:pt x="190599" y="1273322"/>
                    <a:pt x="220232" y="1220405"/>
                  </a:cubicBezTo>
                  <a:cubicBezTo>
                    <a:pt x="249865" y="1167488"/>
                    <a:pt x="262934" y="1194269"/>
                    <a:pt x="226951" y="1069386"/>
                  </a:cubicBezTo>
                  <a:cubicBezTo>
                    <a:pt x="190968" y="944503"/>
                    <a:pt x="-33768" y="648905"/>
                    <a:pt x="4332" y="471105"/>
                  </a:cubicBezTo>
                  <a:cubicBezTo>
                    <a:pt x="42432" y="293305"/>
                    <a:pt x="279868" y="27986"/>
                    <a:pt x="455551" y="2586"/>
                  </a:cubicBezTo>
                  <a:cubicBezTo>
                    <a:pt x="631234" y="-22814"/>
                    <a:pt x="973765" y="143022"/>
                    <a:pt x="1058432" y="318705"/>
                  </a:cubicBezTo>
                  <a:cubicBezTo>
                    <a:pt x="1143099" y="494388"/>
                    <a:pt x="995301" y="895819"/>
                    <a:pt x="963551" y="1056686"/>
                  </a:cubicBezTo>
                  <a:cubicBezTo>
                    <a:pt x="931801" y="1217553"/>
                    <a:pt x="709182" y="1048955"/>
                    <a:pt x="715532" y="1131505"/>
                  </a:cubicBezTo>
                  <a:cubicBezTo>
                    <a:pt x="721882" y="1214055"/>
                    <a:pt x="961434" y="1444036"/>
                    <a:pt x="1001651" y="1551986"/>
                  </a:cubicBezTo>
                  <a:cubicBezTo>
                    <a:pt x="1041868" y="1659936"/>
                    <a:pt x="1061669" y="1847169"/>
                    <a:pt x="1109232" y="1931605"/>
                  </a:cubicBezTo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D0054-247D-4172-A407-4DD2B332AE3C}"/>
              </a:ext>
            </a:extLst>
          </p:cNvPr>
          <p:cNvSpPr/>
          <p:nvPr/>
        </p:nvSpPr>
        <p:spPr>
          <a:xfrm>
            <a:off x="7672384" y="4335732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学生</a:t>
            </a:r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53C6911C-32E0-43B9-830F-04AD93BD9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74" y="4684763"/>
            <a:ext cx="4238225" cy="750837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0F2521-2E24-438B-BF55-81FAA34B507A}"/>
              </a:ext>
            </a:extLst>
          </p:cNvPr>
          <p:cNvSpPr/>
          <p:nvPr/>
        </p:nvSpPr>
        <p:spPr>
          <a:xfrm>
            <a:off x="5562600" y="206256"/>
            <a:ext cx="37465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Course Power</a:t>
            </a:r>
            <a:r>
              <a:rPr lang="ja-JP" altLang="en-US" sz="3200" dirty="0"/>
              <a:t>の</a:t>
            </a:r>
            <a:endParaRPr lang="en-US" altLang="ja-JP" sz="3200" dirty="0"/>
          </a:p>
          <a:p>
            <a:r>
              <a:rPr lang="ja-JP" altLang="en-US" sz="3200" dirty="0"/>
              <a:t>学生</a:t>
            </a:r>
            <a:r>
              <a:rPr lang="en-US" altLang="ja-JP" sz="3200" dirty="0"/>
              <a:t>View</a:t>
            </a:r>
            <a:endParaRPr lang="ja-JP" altLang="en-US" sz="3200" dirty="0"/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953B4235-95DE-495E-B727-D1E06D896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2273" y="1788900"/>
            <a:ext cx="4238225" cy="2745000"/>
          </a:xfrm>
          <a:prstGeom prst="roundRect">
            <a:avLst>
              <a:gd name="adj" fmla="val 16892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18" name="AutoShape 10">
            <a:extLst>
              <a:ext uri="{FF2B5EF4-FFF2-40B4-BE49-F238E27FC236}">
                <a16:creationId xmlns:a16="http://schemas.microsoft.com/office/drawing/2014/main" id="{790516CA-5810-4F6E-84BF-AF5AF20DE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32" y="5586463"/>
            <a:ext cx="4238225" cy="750837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420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1" grpId="0" animBg="1"/>
      <p:bldP spid="11" grpId="1" animBg="1"/>
      <p:bldP spid="11" grpId="2" animBg="1"/>
      <p:bldP spid="18" grpId="0" animBg="1"/>
      <p:bldP spid="18" grpId="1" animBg="1"/>
      <p:bldP spid="18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8E4BC58-ABA5-4814-98CD-CA18B8EE6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45769"/>
            <a:ext cx="9121252" cy="4620927"/>
          </a:xfrm>
          <a:prstGeom prst="rect">
            <a:avLst/>
          </a:prstGeom>
        </p:spPr>
      </p:pic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11EA663C-F7B5-4212-B9B5-AEDBDDFC35E6}"/>
              </a:ext>
            </a:extLst>
          </p:cNvPr>
          <p:cNvSpPr/>
          <p:nvPr/>
        </p:nvSpPr>
        <p:spPr bwMode="auto">
          <a:xfrm flipH="1">
            <a:off x="7672384" y="398272"/>
            <a:ext cx="943658" cy="1570228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09232"/>
              <a:gd name="connsiteY0" fmla="*/ 1893505 h 1931605"/>
              <a:gd name="connsiteX1" fmla="*/ 49151 w 1109232"/>
              <a:gd name="connsiteY1" fmla="*/ 1386886 h 1931605"/>
              <a:gd name="connsiteX2" fmla="*/ 220232 w 1109232"/>
              <a:gd name="connsiteY2" fmla="*/ 1220405 h 1931605"/>
              <a:gd name="connsiteX3" fmla="*/ 226951 w 1109232"/>
              <a:gd name="connsiteY3" fmla="*/ 1069386 h 1931605"/>
              <a:gd name="connsiteX4" fmla="*/ 4332 w 1109232"/>
              <a:gd name="connsiteY4" fmla="*/ 471105 h 1931605"/>
              <a:gd name="connsiteX5" fmla="*/ 455551 w 1109232"/>
              <a:gd name="connsiteY5" fmla="*/ 2586 h 1931605"/>
              <a:gd name="connsiteX6" fmla="*/ 1058432 w 1109232"/>
              <a:gd name="connsiteY6" fmla="*/ 318705 h 1931605"/>
              <a:gd name="connsiteX7" fmla="*/ 963551 w 1109232"/>
              <a:gd name="connsiteY7" fmla="*/ 1056686 h 1931605"/>
              <a:gd name="connsiteX8" fmla="*/ 715532 w 1109232"/>
              <a:gd name="connsiteY8" fmla="*/ 1131505 h 1931605"/>
              <a:gd name="connsiteX9" fmla="*/ 1001651 w 1109232"/>
              <a:gd name="connsiteY9" fmla="*/ 1551986 h 1931605"/>
              <a:gd name="connsiteX10" fmla="*/ 1109232 w 1109232"/>
              <a:gd name="connsiteY10" fmla="*/ 1931605 h 19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9232" h="1931605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D0054-247D-4172-A407-4DD2B332AE3C}"/>
              </a:ext>
            </a:extLst>
          </p:cNvPr>
          <p:cNvSpPr/>
          <p:nvPr/>
        </p:nvSpPr>
        <p:spPr>
          <a:xfrm>
            <a:off x="7685842" y="1560994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教員</a:t>
            </a:r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53C6911C-32E0-43B9-830F-04AD93BD9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674" y="5435600"/>
            <a:ext cx="6981426" cy="538548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0F2521-2E24-438B-BF55-81FAA34B507A}"/>
              </a:ext>
            </a:extLst>
          </p:cNvPr>
          <p:cNvSpPr/>
          <p:nvPr/>
        </p:nvSpPr>
        <p:spPr>
          <a:xfrm>
            <a:off x="228600" y="8838"/>
            <a:ext cx="5181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Course Power</a:t>
            </a:r>
            <a:r>
              <a:rPr lang="ja-JP" altLang="en-US" sz="3200" dirty="0"/>
              <a:t>の教員</a:t>
            </a:r>
            <a:r>
              <a:rPr lang="en-US" altLang="ja-JP" sz="3200" dirty="0"/>
              <a:t>View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080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909EC5C8-B32B-46F3-AE41-425CF67935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38888"/>
            <a:ext cx="9144000" cy="5142619"/>
          </a:xfrm>
          <a:prstGeom prst="rect">
            <a:avLst/>
          </a:prstGeom>
        </p:spPr>
      </p:pic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11EA663C-F7B5-4212-B9B5-AEDBDDFC35E6}"/>
              </a:ext>
            </a:extLst>
          </p:cNvPr>
          <p:cNvSpPr/>
          <p:nvPr/>
        </p:nvSpPr>
        <p:spPr bwMode="auto">
          <a:xfrm flipH="1">
            <a:off x="7672384" y="398272"/>
            <a:ext cx="943658" cy="1570228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09232"/>
              <a:gd name="connsiteY0" fmla="*/ 1893505 h 1931605"/>
              <a:gd name="connsiteX1" fmla="*/ 49151 w 1109232"/>
              <a:gd name="connsiteY1" fmla="*/ 1386886 h 1931605"/>
              <a:gd name="connsiteX2" fmla="*/ 220232 w 1109232"/>
              <a:gd name="connsiteY2" fmla="*/ 1220405 h 1931605"/>
              <a:gd name="connsiteX3" fmla="*/ 226951 w 1109232"/>
              <a:gd name="connsiteY3" fmla="*/ 1069386 h 1931605"/>
              <a:gd name="connsiteX4" fmla="*/ 4332 w 1109232"/>
              <a:gd name="connsiteY4" fmla="*/ 471105 h 1931605"/>
              <a:gd name="connsiteX5" fmla="*/ 455551 w 1109232"/>
              <a:gd name="connsiteY5" fmla="*/ 2586 h 1931605"/>
              <a:gd name="connsiteX6" fmla="*/ 1058432 w 1109232"/>
              <a:gd name="connsiteY6" fmla="*/ 318705 h 1931605"/>
              <a:gd name="connsiteX7" fmla="*/ 963551 w 1109232"/>
              <a:gd name="connsiteY7" fmla="*/ 1056686 h 1931605"/>
              <a:gd name="connsiteX8" fmla="*/ 715532 w 1109232"/>
              <a:gd name="connsiteY8" fmla="*/ 1131505 h 1931605"/>
              <a:gd name="connsiteX9" fmla="*/ 1001651 w 1109232"/>
              <a:gd name="connsiteY9" fmla="*/ 1551986 h 1931605"/>
              <a:gd name="connsiteX10" fmla="*/ 1109232 w 1109232"/>
              <a:gd name="connsiteY10" fmla="*/ 1931605 h 19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9232" h="1931605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D0054-247D-4172-A407-4DD2B332AE3C}"/>
              </a:ext>
            </a:extLst>
          </p:cNvPr>
          <p:cNvSpPr/>
          <p:nvPr/>
        </p:nvSpPr>
        <p:spPr>
          <a:xfrm>
            <a:off x="7685842" y="1560994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教員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0F2521-2E24-438B-BF55-81FAA34B507A}"/>
              </a:ext>
            </a:extLst>
          </p:cNvPr>
          <p:cNvSpPr/>
          <p:nvPr/>
        </p:nvSpPr>
        <p:spPr>
          <a:xfrm>
            <a:off x="228600" y="8838"/>
            <a:ext cx="5041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Course Power</a:t>
            </a:r>
            <a:r>
              <a:rPr lang="ja-JP" altLang="en-US" sz="3200" dirty="0"/>
              <a:t>の教員</a:t>
            </a:r>
            <a:r>
              <a:rPr lang="en-US" altLang="ja-JP" sz="3200" dirty="0"/>
              <a:t>View</a:t>
            </a:r>
            <a:endParaRPr lang="ja-JP" altLang="en-US" sz="32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9851136-E661-4E22-928B-24A69493378F}"/>
              </a:ext>
            </a:extLst>
          </p:cNvPr>
          <p:cNvSpPr/>
          <p:nvPr/>
        </p:nvSpPr>
        <p:spPr>
          <a:xfrm>
            <a:off x="949733" y="3122474"/>
            <a:ext cx="993367" cy="353232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endParaRPr lang="ja-JP" altLang="en-US" sz="32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435A043-5577-4E44-93EF-A62EDB9E6C7F}"/>
              </a:ext>
            </a:extLst>
          </p:cNvPr>
          <p:cNvSpPr/>
          <p:nvPr/>
        </p:nvSpPr>
        <p:spPr>
          <a:xfrm>
            <a:off x="2725136" y="3122474"/>
            <a:ext cx="993367" cy="3532326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endParaRPr lang="ja-JP" altLang="en-US" sz="3200" dirty="0"/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53C6911C-32E0-43B9-830F-04AD93BD9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5136" y="3146755"/>
            <a:ext cx="1249964" cy="538548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683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84A6DBB-21A5-4BFA-80B6-802FAB4DA2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799" y="646716"/>
            <a:ext cx="6536257" cy="5846094"/>
          </a:xfrm>
          <a:prstGeom prst="rect">
            <a:avLst/>
          </a:prstGeom>
        </p:spPr>
      </p:pic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11EA663C-F7B5-4212-B9B5-AEDBDDFC35E6}"/>
              </a:ext>
            </a:extLst>
          </p:cNvPr>
          <p:cNvSpPr/>
          <p:nvPr/>
        </p:nvSpPr>
        <p:spPr bwMode="auto">
          <a:xfrm flipH="1">
            <a:off x="7672384" y="398272"/>
            <a:ext cx="943658" cy="1570228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09232"/>
              <a:gd name="connsiteY0" fmla="*/ 1893505 h 1931605"/>
              <a:gd name="connsiteX1" fmla="*/ 49151 w 1109232"/>
              <a:gd name="connsiteY1" fmla="*/ 1386886 h 1931605"/>
              <a:gd name="connsiteX2" fmla="*/ 220232 w 1109232"/>
              <a:gd name="connsiteY2" fmla="*/ 1220405 h 1931605"/>
              <a:gd name="connsiteX3" fmla="*/ 226951 w 1109232"/>
              <a:gd name="connsiteY3" fmla="*/ 1069386 h 1931605"/>
              <a:gd name="connsiteX4" fmla="*/ 4332 w 1109232"/>
              <a:gd name="connsiteY4" fmla="*/ 471105 h 1931605"/>
              <a:gd name="connsiteX5" fmla="*/ 455551 w 1109232"/>
              <a:gd name="connsiteY5" fmla="*/ 2586 h 1931605"/>
              <a:gd name="connsiteX6" fmla="*/ 1058432 w 1109232"/>
              <a:gd name="connsiteY6" fmla="*/ 318705 h 1931605"/>
              <a:gd name="connsiteX7" fmla="*/ 963551 w 1109232"/>
              <a:gd name="connsiteY7" fmla="*/ 1056686 h 1931605"/>
              <a:gd name="connsiteX8" fmla="*/ 715532 w 1109232"/>
              <a:gd name="connsiteY8" fmla="*/ 1131505 h 1931605"/>
              <a:gd name="connsiteX9" fmla="*/ 1001651 w 1109232"/>
              <a:gd name="connsiteY9" fmla="*/ 1551986 h 1931605"/>
              <a:gd name="connsiteX10" fmla="*/ 1109232 w 1109232"/>
              <a:gd name="connsiteY10" fmla="*/ 1931605 h 19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9232" h="1931605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D0054-247D-4172-A407-4DD2B332AE3C}"/>
              </a:ext>
            </a:extLst>
          </p:cNvPr>
          <p:cNvSpPr/>
          <p:nvPr/>
        </p:nvSpPr>
        <p:spPr>
          <a:xfrm>
            <a:off x="7685842" y="1560994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教員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0F2521-2E24-438B-BF55-81FAA34B507A}"/>
              </a:ext>
            </a:extLst>
          </p:cNvPr>
          <p:cNvSpPr/>
          <p:nvPr/>
        </p:nvSpPr>
        <p:spPr>
          <a:xfrm>
            <a:off x="228600" y="8838"/>
            <a:ext cx="5041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Course Power</a:t>
            </a:r>
            <a:r>
              <a:rPr lang="ja-JP" altLang="en-US" sz="3200" dirty="0"/>
              <a:t>の教員</a:t>
            </a:r>
            <a:r>
              <a:rPr lang="en-US" altLang="ja-JP" sz="3200" dirty="0"/>
              <a:t>View</a:t>
            </a:r>
            <a:endParaRPr lang="ja-JP" altLang="en-US" sz="3200" dirty="0"/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53C6911C-32E0-43B9-830F-04AD93BD9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3936" y="3769055"/>
            <a:ext cx="2177064" cy="510845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0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0F638F3D-DE2B-4EB2-8D8C-4B09D5B4F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079432"/>
            <a:ext cx="7204069" cy="5664267"/>
          </a:xfrm>
          <a:prstGeom prst="rect">
            <a:avLst/>
          </a:prstGeom>
        </p:spPr>
      </p:pic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11EA663C-F7B5-4212-B9B5-AEDBDDFC35E6}"/>
              </a:ext>
            </a:extLst>
          </p:cNvPr>
          <p:cNvSpPr/>
          <p:nvPr/>
        </p:nvSpPr>
        <p:spPr bwMode="auto">
          <a:xfrm flipH="1">
            <a:off x="7672384" y="398272"/>
            <a:ext cx="943658" cy="1570228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09232"/>
              <a:gd name="connsiteY0" fmla="*/ 1893505 h 1931605"/>
              <a:gd name="connsiteX1" fmla="*/ 49151 w 1109232"/>
              <a:gd name="connsiteY1" fmla="*/ 1386886 h 1931605"/>
              <a:gd name="connsiteX2" fmla="*/ 220232 w 1109232"/>
              <a:gd name="connsiteY2" fmla="*/ 1220405 h 1931605"/>
              <a:gd name="connsiteX3" fmla="*/ 226951 w 1109232"/>
              <a:gd name="connsiteY3" fmla="*/ 1069386 h 1931605"/>
              <a:gd name="connsiteX4" fmla="*/ 4332 w 1109232"/>
              <a:gd name="connsiteY4" fmla="*/ 471105 h 1931605"/>
              <a:gd name="connsiteX5" fmla="*/ 455551 w 1109232"/>
              <a:gd name="connsiteY5" fmla="*/ 2586 h 1931605"/>
              <a:gd name="connsiteX6" fmla="*/ 1058432 w 1109232"/>
              <a:gd name="connsiteY6" fmla="*/ 318705 h 1931605"/>
              <a:gd name="connsiteX7" fmla="*/ 963551 w 1109232"/>
              <a:gd name="connsiteY7" fmla="*/ 1056686 h 1931605"/>
              <a:gd name="connsiteX8" fmla="*/ 715532 w 1109232"/>
              <a:gd name="connsiteY8" fmla="*/ 1131505 h 1931605"/>
              <a:gd name="connsiteX9" fmla="*/ 1001651 w 1109232"/>
              <a:gd name="connsiteY9" fmla="*/ 1551986 h 1931605"/>
              <a:gd name="connsiteX10" fmla="*/ 1109232 w 1109232"/>
              <a:gd name="connsiteY10" fmla="*/ 1931605 h 19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9232" h="1931605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D0054-247D-4172-A407-4DD2B332AE3C}"/>
              </a:ext>
            </a:extLst>
          </p:cNvPr>
          <p:cNvSpPr/>
          <p:nvPr/>
        </p:nvSpPr>
        <p:spPr>
          <a:xfrm>
            <a:off x="7685842" y="1560994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教員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0F2521-2E24-438B-BF55-81FAA34B507A}"/>
              </a:ext>
            </a:extLst>
          </p:cNvPr>
          <p:cNvSpPr/>
          <p:nvPr/>
        </p:nvSpPr>
        <p:spPr>
          <a:xfrm>
            <a:off x="228600" y="8838"/>
            <a:ext cx="5041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Course Power</a:t>
            </a:r>
            <a:r>
              <a:rPr lang="ja-JP" altLang="en-US" sz="3200" dirty="0"/>
              <a:t>の教員</a:t>
            </a:r>
            <a:r>
              <a:rPr lang="en-US" altLang="ja-JP" sz="3200" dirty="0"/>
              <a:t>View</a:t>
            </a:r>
            <a:endParaRPr lang="ja-JP" altLang="en-US" sz="3200" dirty="0"/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53C6911C-32E0-43B9-830F-04AD93BD9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520309"/>
            <a:ext cx="5562600" cy="1156591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3AB7E59B-F49C-4B57-ABF2-71D5DA2E6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500" y="3632200"/>
            <a:ext cx="2832100" cy="1041400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76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1" grpId="0" animBg="1"/>
      <p:bldP spid="11" grpId="1" animBg="1"/>
      <p:bldP spid="11" grpId="2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22C36643-589F-4066-963D-66254C835C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93613"/>
            <a:ext cx="6134100" cy="6082262"/>
          </a:xfrm>
          <a:prstGeom prst="rect">
            <a:avLst/>
          </a:prstGeom>
        </p:spPr>
      </p:pic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11EA663C-F7B5-4212-B9B5-AEDBDDFC35E6}"/>
              </a:ext>
            </a:extLst>
          </p:cNvPr>
          <p:cNvSpPr/>
          <p:nvPr/>
        </p:nvSpPr>
        <p:spPr bwMode="auto">
          <a:xfrm flipH="1">
            <a:off x="7672384" y="398272"/>
            <a:ext cx="943658" cy="1570228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09232"/>
              <a:gd name="connsiteY0" fmla="*/ 1893505 h 1931605"/>
              <a:gd name="connsiteX1" fmla="*/ 49151 w 1109232"/>
              <a:gd name="connsiteY1" fmla="*/ 1386886 h 1931605"/>
              <a:gd name="connsiteX2" fmla="*/ 220232 w 1109232"/>
              <a:gd name="connsiteY2" fmla="*/ 1220405 h 1931605"/>
              <a:gd name="connsiteX3" fmla="*/ 226951 w 1109232"/>
              <a:gd name="connsiteY3" fmla="*/ 1069386 h 1931605"/>
              <a:gd name="connsiteX4" fmla="*/ 4332 w 1109232"/>
              <a:gd name="connsiteY4" fmla="*/ 471105 h 1931605"/>
              <a:gd name="connsiteX5" fmla="*/ 455551 w 1109232"/>
              <a:gd name="connsiteY5" fmla="*/ 2586 h 1931605"/>
              <a:gd name="connsiteX6" fmla="*/ 1058432 w 1109232"/>
              <a:gd name="connsiteY6" fmla="*/ 318705 h 1931605"/>
              <a:gd name="connsiteX7" fmla="*/ 963551 w 1109232"/>
              <a:gd name="connsiteY7" fmla="*/ 1056686 h 1931605"/>
              <a:gd name="connsiteX8" fmla="*/ 715532 w 1109232"/>
              <a:gd name="connsiteY8" fmla="*/ 1131505 h 1931605"/>
              <a:gd name="connsiteX9" fmla="*/ 1001651 w 1109232"/>
              <a:gd name="connsiteY9" fmla="*/ 1551986 h 1931605"/>
              <a:gd name="connsiteX10" fmla="*/ 1109232 w 1109232"/>
              <a:gd name="connsiteY10" fmla="*/ 1931605 h 19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9232" h="1931605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D0054-247D-4172-A407-4DD2B332AE3C}"/>
              </a:ext>
            </a:extLst>
          </p:cNvPr>
          <p:cNvSpPr/>
          <p:nvPr/>
        </p:nvSpPr>
        <p:spPr>
          <a:xfrm>
            <a:off x="7685842" y="1560994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教員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0F2521-2E24-438B-BF55-81FAA34B507A}"/>
              </a:ext>
            </a:extLst>
          </p:cNvPr>
          <p:cNvSpPr/>
          <p:nvPr/>
        </p:nvSpPr>
        <p:spPr>
          <a:xfrm>
            <a:off x="228600" y="8838"/>
            <a:ext cx="5041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Course Power</a:t>
            </a:r>
            <a:r>
              <a:rPr lang="ja-JP" altLang="en-US" sz="3200" dirty="0"/>
              <a:t>の教員</a:t>
            </a:r>
            <a:r>
              <a:rPr lang="en-US" altLang="ja-JP" sz="3200" dirty="0"/>
              <a:t>View</a:t>
            </a:r>
            <a:endParaRPr lang="ja-JP" altLang="en-US" sz="3200" dirty="0"/>
          </a:p>
        </p:txBody>
      </p:sp>
      <p:sp>
        <p:nvSpPr>
          <p:cNvPr id="9" name="AutoShape 10">
            <a:extLst>
              <a:ext uri="{FF2B5EF4-FFF2-40B4-BE49-F238E27FC236}">
                <a16:creationId xmlns:a16="http://schemas.microsoft.com/office/drawing/2014/main" id="{53C6911C-32E0-43B9-830F-04AD93BD9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593613"/>
            <a:ext cx="5638800" cy="1552156"/>
          </a:xfrm>
          <a:prstGeom prst="roundRect">
            <a:avLst>
              <a:gd name="adj" fmla="val 28605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11" name="AutoShape 10">
            <a:extLst>
              <a:ext uri="{FF2B5EF4-FFF2-40B4-BE49-F238E27FC236}">
                <a16:creationId xmlns:a16="http://schemas.microsoft.com/office/drawing/2014/main" id="{3AB7E59B-F49C-4B57-ABF2-71D5DA2E6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" y="5634475"/>
            <a:ext cx="2832100" cy="1041400"/>
          </a:xfrm>
          <a:prstGeom prst="roundRect">
            <a:avLst>
              <a:gd name="adj" fmla="val 36787"/>
            </a:avLst>
          </a:prstGeom>
          <a:noFill/>
          <a:ln w="57150" algn="ctr">
            <a:solidFill>
              <a:srgbClr val="FF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51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5" presetClass="emph" presetSubtype="0" repeatCount="1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11" grpId="0" animBg="1"/>
      <p:bldP spid="11" grpId="1" animBg="1"/>
      <p:bldP spid="11" grpId="2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B668A10-A3DC-4084-98C4-8C9EEFFE5BE7}"/>
              </a:ext>
            </a:extLst>
          </p:cNvPr>
          <p:cNvSpPr/>
          <p:nvPr/>
        </p:nvSpPr>
        <p:spPr>
          <a:xfrm>
            <a:off x="0" y="0"/>
            <a:ext cx="5092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添削、再チャレンジの現況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44DEC2F-5A52-4AD1-8CDC-D478E491A505}"/>
              </a:ext>
            </a:extLst>
          </p:cNvPr>
          <p:cNvSpPr/>
          <p:nvPr/>
        </p:nvSpPr>
        <p:spPr>
          <a:xfrm>
            <a:off x="-12700" y="3874222"/>
            <a:ext cx="2374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満点の人数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9248D9F8-3D01-4982-9DAE-9DB76E253B4F}"/>
              </a:ext>
            </a:extLst>
          </p:cNvPr>
          <p:cNvSpPr/>
          <p:nvPr/>
        </p:nvSpPr>
        <p:spPr>
          <a:xfrm>
            <a:off x="3101975" y="3902799"/>
            <a:ext cx="16986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z="2800" dirty="0">
                <a:cs typeface="Times New Roman" panose="02020603050405020304" pitchFamily="18" charset="0"/>
              </a:rPr>
              <a:t>31</a:t>
            </a:r>
            <a:r>
              <a:rPr lang="ja-JP" altLang="en-US" sz="2800" dirty="0">
                <a:cs typeface="Times New Roman" panose="02020603050405020304" pitchFamily="18" charset="0"/>
              </a:rPr>
              <a:t>人中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2FE08CB-4550-4F93-87AE-E45CDF49B0B3}"/>
              </a:ext>
            </a:extLst>
          </p:cNvPr>
          <p:cNvSpPr/>
          <p:nvPr/>
        </p:nvSpPr>
        <p:spPr>
          <a:xfrm>
            <a:off x="774700" y="4959169"/>
            <a:ext cx="4654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第</a:t>
            </a:r>
            <a:r>
              <a:rPr lang="en-US" altLang="ja-JP" sz="2800" dirty="0">
                <a:cs typeface="Times New Roman" panose="02020603050405020304" pitchFamily="18" charset="0"/>
              </a:rPr>
              <a:t>1</a:t>
            </a:r>
            <a:r>
              <a:rPr lang="ja-JP" altLang="en-US" sz="2800" dirty="0">
                <a:cs typeface="Times New Roman" panose="02020603050405020304" pitchFamily="18" charset="0"/>
              </a:rPr>
              <a:t>回　　　</a:t>
            </a:r>
            <a:r>
              <a:rPr lang="en-US" altLang="ja-JP" sz="2800" dirty="0">
                <a:cs typeface="Times New Roman" panose="02020603050405020304" pitchFamily="18" charset="0"/>
              </a:rPr>
              <a:t>2           19</a:t>
            </a:r>
            <a:r>
              <a:rPr lang="ja-JP" altLang="en-US" sz="2800" dirty="0">
                <a:cs typeface="Times New Roman" panose="02020603050405020304" pitchFamily="18" charset="0"/>
              </a:rPr>
              <a:t>　　　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26" name="Rectangle 100">
            <a:extLst>
              <a:ext uri="{FF2B5EF4-FFF2-40B4-BE49-F238E27FC236}">
                <a16:creationId xmlns:a16="http://schemas.microsoft.com/office/drawing/2014/main" id="{6C32AF3A-CADC-494A-91F5-3CEEE9B78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22186"/>
            <a:ext cx="9144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ja-JP" altLang="en-US" sz="2800" dirty="0">
                <a:solidFill>
                  <a:srgbClr val="0000FF"/>
                </a:solidFill>
              </a:rPr>
              <a:t>再チャレンジレポートについて</a:t>
            </a:r>
            <a:endParaRPr lang="en-US" altLang="ja-JP" sz="2800" dirty="0">
              <a:solidFill>
                <a:srgbClr val="0000FF"/>
              </a:solidFill>
            </a:endParaRPr>
          </a:p>
          <a:p>
            <a:pPr>
              <a:spcBef>
                <a:spcPts val="0"/>
              </a:spcBef>
            </a:pPr>
            <a:r>
              <a:rPr lang="ja-JP" altLang="en-US" sz="2800" dirty="0"/>
              <a:t>誤りを消さずに棒線で消し、正しいと思う答えを記入する。</a:t>
            </a:r>
            <a:endParaRPr lang="en-US" altLang="ja-JP" sz="2800" dirty="0"/>
          </a:p>
          <a:p>
            <a:pPr>
              <a:spcBef>
                <a:spcPts val="0"/>
              </a:spcBef>
            </a:pPr>
            <a:r>
              <a:rPr lang="ja-JP" altLang="en-US" sz="2800" dirty="0"/>
              <a:t>正しい部分は利用してもよいが、</a:t>
            </a:r>
            <a:r>
              <a:rPr lang="ja-JP" altLang="en-US" sz="2800" dirty="0">
                <a:solidFill>
                  <a:srgbClr val="9933FF"/>
                </a:solidFill>
              </a:rPr>
              <a:t>記入した結果が意味が通るように記述する</a:t>
            </a:r>
            <a:r>
              <a:rPr lang="ja-JP" altLang="en-US" sz="2800" dirty="0"/>
              <a:t>こと。それとは別に、</a:t>
            </a:r>
            <a:r>
              <a:rPr lang="ja-JP" altLang="en-US" sz="2800" dirty="0">
                <a:solidFill>
                  <a:srgbClr val="9933FF"/>
                </a:solidFill>
              </a:rPr>
              <a:t>間違えた問題ごとに、何がどう理解できたのか文章で述べる。</a:t>
            </a:r>
            <a:r>
              <a:rPr lang="ja-JP" altLang="en-US" sz="2800" dirty="0"/>
              <a:t>理解ができていると判定できれば</a:t>
            </a:r>
            <a:r>
              <a:rPr lang="ja-JP" altLang="en-US" sz="2800" dirty="0">
                <a:solidFill>
                  <a:srgbClr val="9933FF"/>
                </a:solidFill>
              </a:rPr>
              <a:t>満点とする。</a:t>
            </a:r>
            <a:r>
              <a:rPr lang="ja-JP" altLang="en-US" sz="2800" dirty="0"/>
              <a:t>何回でも再チャレンジできる。</a:t>
            </a:r>
            <a:endParaRPr lang="en-US" altLang="ja-JP" sz="2800" dirty="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21BF4D3-6A96-4AA6-912F-B3618E8D3292}"/>
              </a:ext>
            </a:extLst>
          </p:cNvPr>
          <p:cNvSpPr/>
          <p:nvPr/>
        </p:nvSpPr>
        <p:spPr>
          <a:xfrm>
            <a:off x="2095500" y="4426019"/>
            <a:ext cx="10064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当日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141D3BD-14E6-4F85-9F10-B3630FF2AFDF}"/>
              </a:ext>
            </a:extLst>
          </p:cNvPr>
          <p:cNvSpPr/>
          <p:nvPr/>
        </p:nvSpPr>
        <p:spPr>
          <a:xfrm>
            <a:off x="3336925" y="4435949"/>
            <a:ext cx="10064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現在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EA865AB-6DB5-4051-9C41-908569BD3CAE}"/>
              </a:ext>
            </a:extLst>
          </p:cNvPr>
          <p:cNvSpPr/>
          <p:nvPr/>
        </p:nvSpPr>
        <p:spPr>
          <a:xfrm>
            <a:off x="774700" y="5509882"/>
            <a:ext cx="37973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第</a:t>
            </a:r>
            <a:r>
              <a:rPr lang="en-US" altLang="ja-JP" sz="2800" dirty="0">
                <a:cs typeface="Times New Roman" panose="02020603050405020304" pitchFamily="18" charset="0"/>
              </a:rPr>
              <a:t>2</a:t>
            </a:r>
            <a:r>
              <a:rPr lang="ja-JP" altLang="en-US" sz="2800" dirty="0">
                <a:cs typeface="Times New Roman" panose="02020603050405020304" pitchFamily="18" charset="0"/>
              </a:rPr>
              <a:t>回　　 </a:t>
            </a:r>
            <a:r>
              <a:rPr lang="en-US" altLang="ja-JP" sz="2800" dirty="0">
                <a:cs typeface="Times New Roman" panose="02020603050405020304" pitchFamily="18" charset="0"/>
              </a:rPr>
              <a:t>10           20</a:t>
            </a:r>
            <a:r>
              <a:rPr lang="ja-JP" altLang="en-US" sz="2800" dirty="0">
                <a:cs typeface="Times New Roman" panose="02020603050405020304" pitchFamily="18" charset="0"/>
              </a:rPr>
              <a:t>　　　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49A59044-F475-40F9-97A7-49A9103ED3A4}"/>
              </a:ext>
            </a:extLst>
          </p:cNvPr>
          <p:cNvSpPr/>
          <p:nvPr/>
        </p:nvSpPr>
        <p:spPr>
          <a:xfrm>
            <a:off x="774700" y="6085937"/>
            <a:ext cx="391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第</a:t>
            </a:r>
            <a:r>
              <a:rPr lang="en-US" altLang="ja-JP" sz="2800" dirty="0">
                <a:cs typeface="Times New Roman" panose="02020603050405020304" pitchFamily="18" charset="0"/>
              </a:rPr>
              <a:t>3</a:t>
            </a:r>
            <a:r>
              <a:rPr lang="ja-JP" altLang="en-US" sz="2800" dirty="0">
                <a:cs typeface="Times New Roman" panose="02020603050405020304" pitchFamily="18" charset="0"/>
              </a:rPr>
              <a:t>回　　   </a:t>
            </a:r>
            <a:r>
              <a:rPr lang="en-US" altLang="ja-JP" sz="2800" dirty="0">
                <a:cs typeface="Times New Roman" panose="02020603050405020304" pitchFamily="18" charset="0"/>
              </a:rPr>
              <a:t>7           12</a:t>
            </a:r>
            <a:r>
              <a:rPr lang="ja-JP" altLang="en-US" sz="2800" dirty="0">
                <a:cs typeface="Times New Roman" panose="02020603050405020304" pitchFamily="18" charset="0"/>
              </a:rPr>
              <a:t>　　　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323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4" grpId="0"/>
      <p:bldP spid="15" grpId="0"/>
      <p:bldP spid="26" grpId="0"/>
      <p:bldP spid="27" grpId="0"/>
      <p:bldP spid="28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正方形/長方形 32"/>
          <p:cNvSpPr/>
          <p:nvPr/>
        </p:nvSpPr>
        <p:spPr>
          <a:xfrm>
            <a:off x="0" y="-16742"/>
            <a:ext cx="6032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dirty="0">
                <a:solidFill>
                  <a:srgbClr val="0000FF"/>
                </a:solidFill>
              </a:rPr>
              <a:t>オンライン（</a:t>
            </a:r>
            <a:r>
              <a:rPr lang="en-US" altLang="ja-JP" sz="3600" dirty="0">
                <a:solidFill>
                  <a:srgbClr val="0000FF"/>
                </a:solidFill>
              </a:rPr>
              <a:t>Zoom</a:t>
            </a:r>
            <a:r>
              <a:rPr lang="ja-JP" altLang="en-US" sz="3600" dirty="0">
                <a:solidFill>
                  <a:srgbClr val="0000FF"/>
                </a:solidFill>
              </a:rPr>
              <a:t>）授業の工夫</a:t>
            </a:r>
            <a:endParaRPr lang="en-US" altLang="ja-JP" sz="3600" dirty="0">
              <a:solidFill>
                <a:srgbClr val="0000FF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09851" y="1797630"/>
            <a:ext cx="60323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動くスライドの利用＝画面言語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8B21322-D24D-40CD-8C4B-932676DD1C2E}"/>
              </a:ext>
            </a:extLst>
          </p:cNvPr>
          <p:cNvSpPr/>
          <p:nvPr/>
        </p:nvSpPr>
        <p:spPr>
          <a:xfrm>
            <a:off x="1100623" y="2324382"/>
            <a:ext cx="8076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CC00FF"/>
                </a:solidFill>
              </a:rPr>
              <a:t>画面要素の動きで物理の論理を分かりやすく伝える。</a:t>
            </a:r>
            <a:endParaRPr lang="ja-JP" altLang="en-US" dirty="0">
              <a:solidFill>
                <a:srgbClr val="CC00FF"/>
              </a:solidFill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61501AC-160E-4869-BAE0-62FF6B282902}"/>
              </a:ext>
            </a:extLst>
          </p:cNvPr>
          <p:cNvSpPr/>
          <p:nvPr/>
        </p:nvSpPr>
        <p:spPr>
          <a:xfrm>
            <a:off x="605404" y="2869520"/>
            <a:ext cx="4367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学生間のオンライン交流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14D25DCD-3BB0-4D33-A79B-182DFB873507}"/>
              </a:ext>
            </a:extLst>
          </p:cNvPr>
          <p:cNvSpPr/>
          <p:nvPr/>
        </p:nvSpPr>
        <p:spPr>
          <a:xfrm>
            <a:off x="605404" y="3445554"/>
            <a:ext cx="5789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添削と再チャレンジ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6FA4E77-275F-4ED1-9BB6-5A522069A3A0}"/>
              </a:ext>
            </a:extLst>
          </p:cNvPr>
          <p:cNvSpPr/>
          <p:nvPr/>
        </p:nvSpPr>
        <p:spPr>
          <a:xfrm>
            <a:off x="2190307" y="665977"/>
            <a:ext cx="69536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/>
              <a:t>成蹊大学</a:t>
            </a:r>
            <a:r>
              <a:rPr lang="en-US" altLang="ja-JP" sz="2800" dirty="0"/>
              <a:t>2</a:t>
            </a:r>
            <a:r>
              <a:rPr lang="ja-JP" altLang="en-US" sz="2800" dirty="0"/>
              <a:t>年　一般力学の授業</a:t>
            </a:r>
            <a:endParaRPr lang="en-US" altLang="ja-JP" sz="2800" dirty="0"/>
          </a:p>
          <a:p>
            <a:r>
              <a:rPr lang="ja-JP" altLang="en-US" sz="2800" dirty="0">
                <a:solidFill>
                  <a:schemeClr val="accent2"/>
                </a:solidFill>
              </a:rPr>
              <a:t>解析力学</a:t>
            </a:r>
            <a:r>
              <a:rPr lang="en-US" altLang="ja-JP" sz="2800" dirty="0">
                <a:solidFill>
                  <a:schemeClr val="accent2"/>
                </a:solidFill>
              </a:rPr>
              <a:t>(</a:t>
            </a:r>
            <a:r>
              <a:rPr lang="ja-JP" altLang="en-US" sz="2800" dirty="0">
                <a:solidFill>
                  <a:schemeClr val="accent2"/>
                </a:solidFill>
              </a:rPr>
              <a:t>進んだ力学、量子力学などの基礎</a:t>
            </a:r>
            <a:r>
              <a:rPr lang="en-US" altLang="ja-JP" sz="2800" dirty="0">
                <a:solidFill>
                  <a:schemeClr val="accent2"/>
                </a:solidFill>
              </a:rPr>
              <a:t>)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5A37D11-D75B-4801-B24C-A9404C1E6CD6}"/>
              </a:ext>
            </a:extLst>
          </p:cNvPr>
          <p:cNvSpPr/>
          <p:nvPr/>
        </p:nvSpPr>
        <p:spPr>
          <a:xfrm>
            <a:off x="251333" y="630166"/>
            <a:ext cx="238554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前回発表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C1A1607-7F2E-44AA-8A21-67E97E5A1F8C}"/>
              </a:ext>
            </a:extLst>
          </p:cNvPr>
          <p:cNvSpPr/>
          <p:nvPr/>
        </p:nvSpPr>
        <p:spPr>
          <a:xfrm>
            <a:off x="251333" y="4030329"/>
            <a:ext cx="223499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今回発表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6DF6103C-64C0-4FD2-8C4C-F656138DFF44}"/>
              </a:ext>
            </a:extLst>
          </p:cNvPr>
          <p:cNvSpPr/>
          <p:nvPr/>
        </p:nvSpPr>
        <p:spPr>
          <a:xfrm>
            <a:off x="634620" y="4626325"/>
            <a:ext cx="42244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音声付き動画の公開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3296A808-C24E-41CC-B933-AD4927E7F98E}"/>
              </a:ext>
            </a:extLst>
          </p:cNvPr>
          <p:cNvSpPr/>
          <p:nvPr/>
        </p:nvSpPr>
        <p:spPr>
          <a:xfrm>
            <a:off x="634620" y="5798183"/>
            <a:ext cx="5789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再チャレンジの現況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646F6EE-96FA-47C5-80BE-B6E9CCB01C5E}"/>
              </a:ext>
            </a:extLst>
          </p:cNvPr>
          <p:cNvSpPr/>
          <p:nvPr/>
        </p:nvSpPr>
        <p:spPr>
          <a:xfrm>
            <a:off x="634620" y="5213408"/>
            <a:ext cx="57898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内容の構成について</a:t>
            </a:r>
          </a:p>
        </p:txBody>
      </p:sp>
    </p:spTree>
    <p:extLst>
      <p:ext uri="{BB962C8B-B14F-4D97-AF65-F5344CB8AC3E}">
        <p14:creationId xmlns:p14="http://schemas.microsoft.com/office/powerpoint/2010/main" val="3950130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9" grpId="0"/>
      <p:bldP spid="25" grpId="0"/>
      <p:bldP spid="16" grpId="0"/>
      <p:bldP spid="17" grpId="0"/>
      <p:bldP spid="3" grpId="0"/>
      <p:bldP spid="23" grpId="0"/>
      <p:bldP spid="24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0E934E8-ECE7-4107-99AE-1EEB244C4AF8}"/>
              </a:ext>
            </a:extLst>
          </p:cNvPr>
          <p:cNvSpPr/>
          <p:nvPr/>
        </p:nvSpPr>
        <p:spPr>
          <a:xfrm>
            <a:off x="0" y="0"/>
            <a:ext cx="42244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音声付き動画の公開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CE78F6-6123-4DA2-95D0-D2018751C3AB}"/>
              </a:ext>
            </a:extLst>
          </p:cNvPr>
          <p:cNvSpPr/>
          <p:nvPr/>
        </p:nvSpPr>
        <p:spPr>
          <a:xfrm>
            <a:off x="347541" y="584775"/>
            <a:ext cx="87964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PowerPoint</a:t>
            </a:r>
            <a:r>
              <a:rPr lang="ja-JP" altLang="en-US" sz="3200" dirty="0"/>
              <a:t>の「スライドショーの記録」の機能を使って動くスライド</a:t>
            </a:r>
            <a:r>
              <a:rPr lang="en-US" altLang="ja-JP" sz="3200" dirty="0"/>
              <a:t>(</a:t>
            </a:r>
            <a:r>
              <a:rPr lang="ja-JP" altLang="en-US" sz="3200" dirty="0"/>
              <a:t>の要所</a:t>
            </a:r>
            <a:r>
              <a:rPr lang="en-US" altLang="ja-JP" sz="3200" dirty="0"/>
              <a:t>)</a:t>
            </a:r>
            <a:r>
              <a:rPr lang="ja-JP" altLang="en-US" sz="3200" dirty="0"/>
              <a:t>にナレーションを付けた。</a:t>
            </a:r>
            <a:endParaRPr lang="en-US" altLang="ja-JP" sz="32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74F2EDC-DA96-4596-8CF8-5FB55ACF5F5C}"/>
              </a:ext>
            </a:extLst>
          </p:cNvPr>
          <p:cNvSpPr/>
          <p:nvPr/>
        </p:nvSpPr>
        <p:spPr>
          <a:xfrm>
            <a:off x="347541" y="1766175"/>
            <a:ext cx="87964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さらに、「ファイル」の「エクスポート」「ビデオ作成」の機能を使って動画を作成した。</a:t>
            </a:r>
            <a:endParaRPr lang="en-US" altLang="ja-JP" sz="3200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ED2B296-C715-41C6-8602-B28D56DB7A04}"/>
              </a:ext>
            </a:extLst>
          </p:cNvPr>
          <p:cNvSpPr/>
          <p:nvPr/>
        </p:nvSpPr>
        <p:spPr>
          <a:xfrm>
            <a:off x="347541" y="2947575"/>
            <a:ext cx="879645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作成した動画をレンタルサーバーに置き、自分のホームページに公開した。</a:t>
            </a:r>
            <a:endParaRPr lang="en-US" altLang="ja-JP" sz="3200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21473EC-3E66-4E66-A10C-9451A9CDE1BE}"/>
              </a:ext>
            </a:extLst>
          </p:cNvPr>
          <p:cNvSpPr/>
          <p:nvPr/>
        </p:nvSpPr>
        <p:spPr>
          <a:xfrm>
            <a:off x="347541" y="4242588"/>
            <a:ext cx="879645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レンタルサーバーに置いた動画を成蹊大学のポータルサイトから、他の資料と同じようにワンクリックで閲覧できるように設定し、学生諸君に講義補填、復習、自習用として利用してもらった。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43239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07D0EC8F-C2AB-44B4-A133-8935A1C90B19}"/>
              </a:ext>
            </a:extLst>
          </p:cNvPr>
          <p:cNvSpPr/>
          <p:nvPr/>
        </p:nvSpPr>
        <p:spPr bwMode="auto">
          <a:xfrm>
            <a:off x="625813" y="4691619"/>
            <a:ext cx="2565400" cy="1282700"/>
          </a:xfrm>
          <a:prstGeom prst="rect">
            <a:avLst/>
          </a:prstGeom>
          <a:solidFill>
            <a:srgbClr val="F9DBF5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Server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3200" b="1" dirty="0">
                <a:latin typeface="Times New Roman" pitchFamily="18" charset="0"/>
                <a:ea typeface="ＭＳ Ｐゴシック" pitchFamily="50" charset="-128"/>
              </a:rPr>
              <a:t>Salmonpony2</a:t>
            </a:r>
            <a:endParaRPr kumimoji="1" lang="ja-JP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7E1DA7C-9CDD-44BD-973B-7168415AAA02}"/>
              </a:ext>
            </a:extLst>
          </p:cNvPr>
          <p:cNvSpPr/>
          <p:nvPr/>
        </p:nvSpPr>
        <p:spPr bwMode="auto">
          <a:xfrm>
            <a:off x="3526839" y="895350"/>
            <a:ext cx="2565400" cy="1282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Zoom</a:t>
            </a:r>
            <a:endParaRPr kumimoji="1" lang="ja-JP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1D94A0FF-0880-4A72-AC09-3A5A65B09F34}"/>
              </a:ext>
            </a:extLst>
          </p:cNvPr>
          <p:cNvSpPr/>
          <p:nvPr/>
        </p:nvSpPr>
        <p:spPr bwMode="auto">
          <a:xfrm>
            <a:off x="3526839" y="2870200"/>
            <a:ext cx="2565400" cy="12827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rPr>
              <a:t>Course Power</a:t>
            </a:r>
            <a:endParaRPr kumimoji="1" lang="ja-JP" altLang="en-US" sz="3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3" name="フリーフォーム: 図形 2">
            <a:extLst>
              <a:ext uri="{FF2B5EF4-FFF2-40B4-BE49-F238E27FC236}">
                <a16:creationId xmlns:a16="http://schemas.microsoft.com/office/drawing/2014/main" id="{BBAEA411-7263-4A28-A146-AA5640A7B1EA}"/>
              </a:ext>
            </a:extLst>
          </p:cNvPr>
          <p:cNvSpPr/>
          <p:nvPr/>
        </p:nvSpPr>
        <p:spPr bwMode="auto">
          <a:xfrm>
            <a:off x="625813" y="904666"/>
            <a:ext cx="1190287" cy="1801328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5973" h="1984584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  <a:cubicBezTo>
                  <a:pt x="1153682" y="2043788"/>
                  <a:pt x="1131457" y="1949596"/>
                  <a:pt x="1121932" y="1906205"/>
                </a:cubicBezTo>
              </a:path>
            </a:pathLst>
          </a:custGeom>
          <a:noFill/>
          <a:ln w="28575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5" name="フリーフォーム: 図形 14">
            <a:extLst>
              <a:ext uri="{FF2B5EF4-FFF2-40B4-BE49-F238E27FC236}">
                <a16:creationId xmlns:a16="http://schemas.microsoft.com/office/drawing/2014/main" id="{C1B18A57-4790-4B94-9B45-8207E96F6800}"/>
              </a:ext>
            </a:extLst>
          </p:cNvPr>
          <p:cNvSpPr/>
          <p:nvPr/>
        </p:nvSpPr>
        <p:spPr bwMode="auto">
          <a:xfrm flipH="1">
            <a:off x="7307763" y="894325"/>
            <a:ext cx="959937" cy="1544251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09232"/>
              <a:gd name="connsiteY0" fmla="*/ 1893505 h 1931605"/>
              <a:gd name="connsiteX1" fmla="*/ 49151 w 1109232"/>
              <a:gd name="connsiteY1" fmla="*/ 1386886 h 1931605"/>
              <a:gd name="connsiteX2" fmla="*/ 220232 w 1109232"/>
              <a:gd name="connsiteY2" fmla="*/ 1220405 h 1931605"/>
              <a:gd name="connsiteX3" fmla="*/ 226951 w 1109232"/>
              <a:gd name="connsiteY3" fmla="*/ 1069386 h 1931605"/>
              <a:gd name="connsiteX4" fmla="*/ 4332 w 1109232"/>
              <a:gd name="connsiteY4" fmla="*/ 471105 h 1931605"/>
              <a:gd name="connsiteX5" fmla="*/ 455551 w 1109232"/>
              <a:gd name="connsiteY5" fmla="*/ 2586 h 1931605"/>
              <a:gd name="connsiteX6" fmla="*/ 1058432 w 1109232"/>
              <a:gd name="connsiteY6" fmla="*/ 318705 h 1931605"/>
              <a:gd name="connsiteX7" fmla="*/ 963551 w 1109232"/>
              <a:gd name="connsiteY7" fmla="*/ 1056686 h 1931605"/>
              <a:gd name="connsiteX8" fmla="*/ 715532 w 1109232"/>
              <a:gd name="connsiteY8" fmla="*/ 1131505 h 1931605"/>
              <a:gd name="connsiteX9" fmla="*/ 1001651 w 1109232"/>
              <a:gd name="connsiteY9" fmla="*/ 1551986 h 1931605"/>
              <a:gd name="connsiteX10" fmla="*/ 1109232 w 1109232"/>
              <a:gd name="connsiteY10" fmla="*/ 1931605 h 19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9232" h="1931605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DAEA95FA-31FB-4B39-AA51-F13E3092898C}"/>
              </a:ext>
            </a:extLst>
          </p:cNvPr>
          <p:cNvSpPr/>
          <p:nvPr/>
        </p:nvSpPr>
        <p:spPr bwMode="auto">
          <a:xfrm flipH="1">
            <a:off x="7696200" y="1536700"/>
            <a:ext cx="983079" cy="1586606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35973" h="1984584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  <a:cubicBezTo>
                  <a:pt x="1153682" y="2043788"/>
                  <a:pt x="1131457" y="1949596"/>
                  <a:pt x="1121932" y="19062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7" name="フリーフォーム: 図形 16">
            <a:extLst>
              <a:ext uri="{FF2B5EF4-FFF2-40B4-BE49-F238E27FC236}">
                <a16:creationId xmlns:a16="http://schemas.microsoft.com/office/drawing/2014/main" id="{D5DEAE97-7DF9-41CD-BF15-C1513773D271}"/>
              </a:ext>
            </a:extLst>
          </p:cNvPr>
          <p:cNvSpPr/>
          <p:nvPr/>
        </p:nvSpPr>
        <p:spPr bwMode="auto">
          <a:xfrm flipH="1">
            <a:off x="7419203" y="2490314"/>
            <a:ext cx="1153297" cy="1627611"/>
          </a:xfrm>
          <a:custGeom>
            <a:avLst/>
            <a:gdLst>
              <a:gd name="connsiteX0" fmla="*/ 45364 w 1170966"/>
              <a:gd name="connsiteY0" fmla="*/ 1630119 h 1739450"/>
              <a:gd name="connsiteX1" fmla="*/ 248564 w 1170966"/>
              <a:gd name="connsiteY1" fmla="*/ 957019 h 1739450"/>
              <a:gd name="connsiteX2" fmla="*/ 32664 w 1170966"/>
              <a:gd name="connsiteY2" fmla="*/ 207719 h 1739450"/>
              <a:gd name="connsiteX3" fmla="*/ 1086764 w 1170966"/>
              <a:gd name="connsiteY3" fmla="*/ 55319 h 1739450"/>
              <a:gd name="connsiteX4" fmla="*/ 896264 w 1170966"/>
              <a:gd name="connsiteY4" fmla="*/ 1020519 h 1739450"/>
              <a:gd name="connsiteX5" fmla="*/ 1137564 w 1170966"/>
              <a:gd name="connsiteY5" fmla="*/ 1668219 h 1739450"/>
              <a:gd name="connsiteX6" fmla="*/ 1162964 w 1170966"/>
              <a:gd name="connsiteY6" fmla="*/ 1693619 h 1739450"/>
              <a:gd name="connsiteX0" fmla="*/ 16830 w 1142432"/>
              <a:gd name="connsiteY0" fmla="*/ 1894113 h 2003444"/>
              <a:gd name="connsiteX1" fmla="*/ 220030 w 1142432"/>
              <a:gd name="connsiteY1" fmla="*/ 1221013 h 2003444"/>
              <a:gd name="connsiteX2" fmla="*/ 4130 w 1142432"/>
              <a:gd name="connsiteY2" fmla="*/ 471713 h 2003444"/>
              <a:gd name="connsiteX3" fmla="*/ 455349 w 1142432"/>
              <a:gd name="connsiteY3" fmla="*/ 3194 h 2003444"/>
              <a:gd name="connsiteX4" fmla="*/ 1058230 w 1142432"/>
              <a:gd name="connsiteY4" fmla="*/ 319313 h 2003444"/>
              <a:gd name="connsiteX5" fmla="*/ 867730 w 1142432"/>
              <a:gd name="connsiteY5" fmla="*/ 1284513 h 2003444"/>
              <a:gd name="connsiteX6" fmla="*/ 1109030 w 1142432"/>
              <a:gd name="connsiteY6" fmla="*/ 1932213 h 2003444"/>
              <a:gd name="connsiteX7" fmla="*/ 1134430 w 1142432"/>
              <a:gd name="connsiteY7" fmla="*/ 1957613 h 2003444"/>
              <a:gd name="connsiteX0" fmla="*/ 17032 w 1142634"/>
              <a:gd name="connsiteY0" fmla="*/ 1894113 h 2003444"/>
              <a:gd name="connsiteX1" fmla="*/ 220232 w 1142634"/>
              <a:gd name="connsiteY1" fmla="*/ 1221013 h 2003444"/>
              <a:gd name="connsiteX2" fmla="*/ 226951 w 1142634"/>
              <a:gd name="connsiteY2" fmla="*/ 1069994 h 2003444"/>
              <a:gd name="connsiteX3" fmla="*/ 4332 w 1142634"/>
              <a:gd name="connsiteY3" fmla="*/ 471713 h 2003444"/>
              <a:gd name="connsiteX4" fmla="*/ 455551 w 1142634"/>
              <a:gd name="connsiteY4" fmla="*/ 3194 h 2003444"/>
              <a:gd name="connsiteX5" fmla="*/ 1058432 w 1142634"/>
              <a:gd name="connsiteY5" fmla="*/ 319313 h 2003444"/>
              <a:gd name="connsiteX6" fmla="*/ 867932 w 1142634"/>
              <a:gd name="connsiteY6" fmla="*/ 1284513 h 2003444"/>
              <a:gd name="connsiteX7" fmla="*/ 1109232 w 1142634"/>
              <a:gd name="connsiteY7" fmla="*/ 1932213 h 2003444"/>
              <a:gd name="connsiteX8" fmla="*/ 1134632 w 1142634"/>
              <a:gd name="connsiteY8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1109232 w 1142634"/>
              <a:gd name="connsiteY8" fmla="*/ 1932213 h 2003444"/>
              <a:gd name="connsiteX9" fmla="*/ 1134632 w 1142634"/>
              <a:gd name="connsiteY9" fmla="*/ 1957613 h 2003444"/>
              <a:gd name="connsiteX0" fmla="*/ 17032 w 1142634"/>
              <a:gd name="connsiteY0" fmla="*/ 1894113 h 2003444"/>
              <a:gd name="connsiteX1" fmla="*/ 49151 w 1142634"/>
              <a:gd name="connsiteY1" fmla="*/ 1387494 h 2003444"/>
              <a:gd name="connsiteX2" fmla="*/ 220232 w 1142634"/>
              <a:gd name="connsiteY2" fmla="*/ 1221013 h 2003444"/>
              <a:gd name="connsiteX3" fmla="*/ 226951 w 1142634"/>
              <a:gd name="connsiteY3" fmla="*/ 1069994 h 2003444"/>
              <a:gd name="connsiteX4" fmla="*/ 4332 w 1142634"/>
              <a:gd name="connsiteY4" fmla="*/ 471713 h 2003444"/>
              <a:gd name="connsiteX5" fmla="*/ 455551 w 1142634"/>
              <a:gd name="connsiteY5" fmla="*/ 3194 h 2003444"/>
              <a:gd name="connsiteX6" fmla="*/ 1058432 w 1142634"/>
              <a:gd name="connsiteY6" fmla="*/ 319313 h 2003444"/>
              <a:gd name="connsiteX7" fmla="*/ 867932 w 1142634"/>
              <a:gd name="connsiteY7" fmla="*/ 1284513 h 2003444"/>
              <a:gd name="connsiteX8" fmla="*/ 950851 w 1142634"/>
              <a:gd name="connsiteY8" fmla="*/ 1400194 h 2003444"/>
              <a:gd name="connsiteX9" fmla="*/ 1109232 w 1142634"/>
              <a:gd name="connsiteY9" fmla="*/ 1932213 h 2003444"/>
              <a:gd name="connsiteX10" fmla="*/ 1134632 w 1142634"/>
              <a:gd name="connsiteY10" fmla="*/ 1957613 h 200344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950851 w 1142634"/>
              <a:gd name="connsiteY9" fmla="*/ 13991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867932 w 1142634"/>
              <a:gd name="connsiteY8" fmla="*/ 12834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063 h 2002394"/>
              <a:gd name="connsiteX1" fmla="*/ 49151 w 1142634"/>
              <a:gd name="connsiteY1" fmla="*/ 1386444 h 2002394"/>
              <a:gd name="connsiteX2" fmla="*/ 220232 w 1142634"/>
              <a:gd name="connsiteY2" fmla="*/ 1219963 h 2002394"/>
              <a:gd name="connsiteX3" fmla="*/ 226951 w 1142634"/>
              <a:gd name="connsiteY3" fmla="*/ 1068944 h 2002394"/>
              <a:gd name="connsiteX4" fmla="*/ 4332 w 1142634"/>
              <a:gd name="connsiteY4" fmla="*/ 470663 h 2002394"/>
              <a:gd name="connsiteX5" fmla="*/ 455551 w 1142634"/>
              <a:gd name="connsiteY5" fmla="*/ 2144 h 2002394"/>
              <a:gd name="connsiteX6" fmla="*/ 1058432 w 1142634"/>
              <a:gd name="connsiteY6" fmla="*/ 318263 h 2002394"/>
              <a:gd name="connsiteX7" fmla="*/ 1039751 w 1142634"/>
              <a:gd name="connsiteY7" fmla="*/ 814944 h 2002394"/>
              <a:gd name="connsiteX8" fmla="*/ 715532 w 1142634"/>
              <a:gd name="connsiteY8" fmla="*/ 1131063 h 2002394"/>
              <a:gd name="connsiteX9" fmla="*/ 1115951 w 1142634"/>
              <a:gd name="connsiteY9" fmla="*/ 1640444 h 2002394"/>
              <a:gd name="connsiteX10" fmla="*/ 1109232 w 1142634"/>
              <a:gd name="connsiteY10" fmla="*/ 1931163 h 2002394"/>
              <a:gd name="connsiteX11" fmla="*/ 1134632 w 1142634"/>
              <a:gd name="connsiteY11" fmla="*/ 1956563 h 2002394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115951 w 1142634"/>
              <a:gd name="connsiteY9" fmla="*/ 16408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42634"/>
              <a:gd name="connsiteY0" fmla="*/ 1893505 h 2002836"/>
              <a:gd name="connsiteX1" fmla="*/ 49151 w 1142634"/>
              <a:gd name="connsiteY1" fmla="*/ 1386886 h 2002836"/>
              <a:gd name="connsiteX2" fmla="*/ 220232 w 1142634"/>
              <a:gd name="connsiteY2" fmla="*/ 1220405 h 2002836"/>
              <a:gd name="connsiteX3" fmla="*/ 226951 w 1142634"/>
              <a:gd name="connsiteY3" fmla="*/ 1069386 h 2002836"/>
              <a:gd name="connsiteX4" fmla="*/ 4332 w 1142634"/>
              <a:gd name="connsiteY4" fmla="*/ 471105 h 2002836"/>
              <a:gd name="connsiteX5" fmla="*/ 455551 w 1142634"/>
              <a:gd name="connsiteY5" fmla="*/ 2586 h 2002836"/>
              <a:gd name="connsiteX6" fmla="*/ 1058432 w 1142634"/>
              <a:gd name="connsiteY6" fmla="*/ 318705 h 2002836"/>
              <a:gd name="connsiteX7" fmla="*/ 963551 w 1142634"/>
              <a:gd name="connsiteY7" fmla="*/ 1056686 h 2002836"/>
              <a:gd name="connsiteX8" fmla="*/ 715532 w 1142634"/>
              <a:gd name="connsiteY8" fmla="*/ 1131505 h 2002836"/>
              <a:gd name="connsiteX9" fmla="*/ 1001651 w 1142634"/>
              <a:gd name="connsiteY9" fmla="*/ 1551986 h 2002836"/>
              <a:gd name="connsiteX10" fmla="*/ 1109232 w 1142634"/>
              <a:gd name="connsiteY10" fmla="*/ 1931605 h 2002836"/>
              <a:gd name="connsiteX11" fmla="*/ 1134632 w 1142634"/>
              <a:gd name="connsiteY11" fmla="*/ 1957005 h 2002836"/>
              <a:gd name="connsiteX0" fmla="*/ 17032 w 1118830"/>
              <a:gd name="connsiteY0" fmla="*/ 1893505 h 1997374"/>
              <a:gd name="connsiteX1" fmla="*/ 49151 w 1118830"/>
              <a:gd name="connsiteY1" fmla="*/ 1386886 h 1997374"/>
              <a:gd name="connsiteX2" fmla="*/ 220232 w 1118830"/>
              <a:gd name="connsiteY2" fmla="*/ 1220405 h 1997374"/>
              <a:gd name="connsiteX3" fmla="*/ 226951 w 1118830"/>
              <a:gd name="connsiteY3" fmla="*/ 1069386 h 1997374"/>
              <a:gd name="connsiteX4" fmla="*/ 4332 w 1118830"/>
              <a:gd name="connsiteY4" fmla="*/ 471105 h 1997374"/>
              <a:gd name="connsiteX5" fmla="*/ 455551 w 1118830"/>
              <a:gd name="connsiteY5" fmla="*/ 2586 h 1997374"/>
              <a:gd name="connsiteX6" fmla="*/ 1058432 w 1118830"/>
              <a:gd name="connsiteY6" fmla="*/ 318705 h 1997374"/>
              <a:gd name="connsiteX7" fmla="*/ 963551 w 1118830"/>
              <a:gd name="connsiteY7" fmla="*/ 1056686 h 1997374"/>
              <a:gd name="connsiteX8" fmla="*/ 715532 w 1118830"/>
              <a:gd name="connsiteY8" fmla="*/ 1131505 h 1997374"/>
              <a:gd name="connsiteX9" fmla="*/ 1001651 w 1118830"/>
              <a:gd name="connsiteY9" fmla="*/ 1551986 h 1997374"/>
              <a:gd name="connsiteX10" fmla="*/ 1109232 w 1118830"/>
              <a:gd name="connsiteY10" fmla="*/ 1931605 h 1997374"/>
              <a:gd name="connsiteX11" fmla="*/ 1020332 w 1118830"/>
              <a:gd name="connsiteY11" fmla="*/ 1944305 h 199737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35973"/>
              <a:gd name="connsiteY0" fmla="*/ 1893505 h 1984584"/>
              <a:gd name="connsiteX1" fmla="*/ 49151 w 1135973"/>
              <a:gd name="connsiteY1" fmla="*/ 1386886 h 1984584"/>
              <a:gd name="connsiteX2" fmla="*/ 220232 w 1135973"/>
              <a:gd name="connsiteY2" fmla="*/ 1220405 h 1984584"/>
              <a:gd name="connsiteX3" fmla="*/ 226951 w 1135973"/>
              <a:gd name="connsiteY3" fmla="*/ 1069386 h 1984584"/>
              <a:gd name="connsiteX4" fmla="*/ 4332 w 1135973"/>
              <a:gd name="connsiteY4" fmla="*/ 471105 h 1984584"/>
              <a:gd name="connsiteX5" fmla="*/ 455551 w 1135973"/>
              <a:gd name="connsiteY5" fmla="*/ 2586 h 1984584"/>
              <a:gd name="connsiteX6" fmla="*/ 1058432 w 1135973"/>
              <a:gd name="connsiteY6" fmla="*/ 318705 h 1984584"/>
              <a:gd name="connsiteX7" fmla="*/ 963551 w 1135973"/>
              <a:gd name="connsiteY7" fmla="*/ 1056686 h 1984584"/>
              <a:gd name="connsiteX8" fmla="*/ 715532 w 1135973"/>
              <a:gd name="connsiteY8" fmla="*/ 1131505 h 1984584"/>
              <a:gd name="connsiteX9" fmla="*/ 1001651 w 1135973"/>
              <a:gd name="connsiteY9" fmla="*/ 1551986 h 1984584"/>
              <a:gd name="connsiteX10" fmla="*/ 1109232 w 1135973"/>
              <a:gd name="connsiteY10" fmla="*/ 1931605 h 1984584"/>
              <a:gd name="connsiteX11" fmla="*/ 1121932 w 1135973"/>
              <a:gd name="connsiteY11" fmla="*/ 1906205 h 1984584"/>
              <a:gd name="connsiteX0" fmla="*/ 17032 w 1109232"/>
              <a:gd name="connsiteY0" fmla="*/ 1893505 h 1931605"/>
              <a:gd name="connsiteX1" fmla="*/ 49151 w 1109232"/>
              <a:gd name="connsiteY1" fmla="*/ 1386886 h 1931605"/>
              <a:gd name="connsiteX2" fmla="*/ 220232 w 1109232"/>
              <a:gd name="connsiteY2" fmla="*/ 1220405 h 1931605"/>
              <a:gd name="connsiteX3" fmla="*/ 226951 w 1109232"/>
              <a:gd name="connsiteY3" fmla="*/ 1069386 h 1931605"/>
              <a:gd name="connsiteX4" fmla="*/ 4332 w 1109232"/>
              <a:gd name="connsiteY4" fmla="*/ 471105 h 1931605"/>
              <a:gd name="connsiteX5" fmla="*/ 455551 w 1109232"/>
              <a:gd name="connsiteY5" fmla="*/ 2586 h 1931605"/>
              <a:gd name="connsiteX6" fmla="*/ 1058432 w 1109232"/>
              <a:gd name="connsiteY6" fmla="*/ 318705 h 1931605"/>
              <a:gd name="connsiteX7" fmla="*/ 963551 w 1109232"/>
              <a:gd name="connsiteY7" fmla="*/ 1056686 h 1931605"/>
              <a:gd name="connsiteX8" fmla="*/ 715532 w 1109232"/>
              <a:gd name="connsiteY8" fmla="*/ 1131505 h 1931605"/>
              <a:gd name="connsiteX9" fmla="*/ 1001651 w 1109232"/>
              <a:gd name="connsiteY9" fmla="*/ 1551986 h 1931605"/>
              <a:gd name="connsiteX10" fmla="*/ 1109232 w 1109232"/>
              <a:gd name="connsiteY10" fmla="*/ 1931605 h 19316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9232" h="1931605">
                <a:moveTo>
                  <a:pt x="17032" y="1893505"/>
                </a:moveTo>
                <a:cubicBezTo>
                  <a:pt x="39318" y="1821769"/>
                  <a:pt x="15284" y="1499069"/>
                  <a:pt x="49151" y="1386886"/>
                </a:cubicBezTo>
                <a:cubicBezTo>
                  <a:pt x="83018" y="1274703"/>
                  <a:pt x="190599" y="1273322"/>
                  <a:pt x="220232" y="1220405"/>
                </a:cubicBezTo>
                <a:cubicBezTo>
                  <a:pt x="249865" y="1167488"/>
                  <a:pt x="262934" y="1194269"/>
                  <a:pt x="226951" y="1069386"/>
                </a:cubicBezTo>
                <a:cubicBezTo>
                  <a:pt x="190968" y="944503"/>
                  <a:pt x="-33768" y="648905"/>
                  <a:pt x="4332" y="471105"/>
                </a:cubicBezTo>
                <a:cubicBezTo>
                  <a:pt x="42432" y="293305"/>
                  <a:pt x="279868" y="27986"/>
                  <a:pt x="455551" y="2586"/>
                </a:cubicBezTo>
                <a:cubicBezTo>
                  <a:pt x="631234" y="-22814"/>
                  <a:pt x="973765" y="143022"/>
                  <a:pt x="1058432" y="318705"/>
                </a:cubicBezTo>
                <a:cubicBezTo>
                  <a:pt x="1143099" y="494388"/>
                  <a:pt x="995301" y="895819"/>
                  <a:pt x="963551" y="1056686"/>
                </a:cubicBezTo>
                <a:cubicBezTo>
                  <a:pt x="931801" y="1217553"/>
                  <a:pt x="709182" y="1048955"/>
                  <a:pt x="715532" y="1131505"/>
                </a:cubicBezTo>
                <a:cubicBezTo>
                  <a:pt x="721882" y="1214055"/>
                  <a:pt x="961434" y="1444036"/>
                  <a:pt x="1001651" y="1551986"/>
                </a:cubicBezTo>
                <a:cubicBezTo>
                  <a:pt x="1041868" y="1659936"/>
                  <a:pt x="1061669" y="1847169"/>
                  <a:pt x="1109232" y="1931605"/>
                </a:cubicBezTo>
              </a:path>
            </a:pathLst>
          </a:custGeom>
          <a:solidFill>
            <a:schemeClr val="bg1"/>
          </a:solidFill>
          <a:ln w="2857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5FD29F5-45A7-4A99-A528-B5BB5BA01F20}"/>
              </a:ext>
            </a:extLst>
          </p:cNvPr>
          <p:cNvSpPr/>
          <p:nvPr/>
        </p:nvSpPr>
        <p:spPr>
          <a:xfrm>
            <a:off x="662742" y="2257216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教員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0556CCB-7290-4D78-8110-DFE92B3147C2}"/>
              </a:ext>
            </a:extLst>
          </p:cNvPr>
          <p:cNvSpPr/>
          <p:nvPr/>
        </p:nvSpPr>
        <p:spPr>
          <a:xfrm>
            <a:off x="8120418" y="2363490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学生</a:t>
            </a:r>
          </a:p>
        </p:txBody>
      </p:sp>
      <p:sp>
        <p:nvSpPr>
          <p:cNvPr id="20" name="Line 39">
            <a:extLst>
              <a:ext uri="{FF2B5EF4-FFF2-40B4-BE49-F238E27FC236}">
                <a16:creationId xmlns:a16="http://schemas.microsoft.com/office/drawing/2014/main" id="{B2F3204A-90BB-44E9-9203-CD06891EB4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27540" y="1038944"/>
            <a:ext cx="5491663" cy="0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2" name="Line 12">
            <a:extLst>
              <a:ext uri="{FF2B5EF4-FFF2-40B4-BE49-F238E27FC236}">
                <a16:creationId xmlns:a16="http://schemas.microsoft.com/office/drawing/2014/main" id="{5548CE5D-50ED-4746-8CEF-0AE91DA8F6E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313636" y="1212901"/>
            <a:ext cx="4620419" cy="0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3" name="Line 39">
            <a:extLst>
              <a:ext uri="{FF2B5EF4-FFF2-40B4-BE49-F238E27FC236}">
                <a16:creationId xmlns:a16="http://schemas.microsoft.com/office/drawing/2014/main" id="{9E88058B-7C62-4117-8E18-FA7A885BA22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46604" y="2655877"/>
            <a:ext cx="1555377" cy="584775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4" name="Line 12">
            <a:extLst>
              <a:ext uri="{FF2B5EF4-FFF2-40B4-BE49-F238E27FC236}">
                <a16:creationId xmlns:a16="http://schemas.microsoft.com/office/drawing/2014/main" id="{282BE4A9-9F44-4896-BF02-465124C1E5B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9874" y="2954820"/>
            <a:ext cx="1480659" cy="556729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5" name="Line 39">
            <a:extLst>
              <a:ext uri="{FF2B5EF4-FFF2-40B4-BE49-F238E27FC236}">
                <a16:creationId xmlns:a16="http://schemas.microsoft.com/office/drawing/2014/main" id="{00A03039-D978-4B4D-9DD5-3F042E5051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77250" y="2870200"/>
            <a:ext cx="1145849" cy="329797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6" name="Line 12">
            <a:extLst>
              <a:ext uri="{FF2B5EF4-FFF2-40B4-BE49-F238E27FC236}">
                <a16:creationId xmlns:a16="http://schemas.microsoft.com/office/drawing/2014/main" id="{01E8D692-E9B2-491E-ABB5-77F079E44F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10966" y="3148706"/>
            <a:ext cx="1153296" cy="329797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7" name="Line 11">
            <a:extLst>
              <a:ext uri="{FF2B5EF4-FFF2-40B4-BE49-F238E27FC236}">
                <a16:creationId xmlns:a16="http://schemas.microsoft.com/office/drawing/2014/main" id="{5674F87C-1EBC-4573-BA10-E113CBBAA2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6420" y="3090560"/>
            <a:ext cx="358376" cy="1444077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28" name="Line 39">
            <a:extLst>
              <a:ext uri="{FF2B5EF4-FFF2-40B4-BE49-F238E27FC236}">
                <a16:creationId xmlns:a16="http://schemas.microsoft.com/office/drawing/2014/main" id="{DD67B068-7717-4A7D-A6A4-CFBA1C933E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95978" y="3922527"/>
            <a:ext cx="1159273" cy="666290"/>
          </a:xfrm>
          <a:prstGeom prst="line">
            <a:avLst/>
          </a:prstGeom>
          <a:noFill/>
          <a:ln w="57150">
            <a:solidFill>
              <a:srgbClr val="FF9999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 b="1">
              <a:solidFill>
                <a:srgbClr val="000000"/>
              </a:solidFill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6C36F42-9406-4BE0-958F-E4E5DE22495E}"/>
              </a:ext>
            </a:extLst>
          </p:cNvPr>
          <p:cNvSpPr/>
          <p:nvPr/>
        </p:nvSpPr>
        <p:spPr>
          <a:xfrm>
            <a:off x="2246604" y="454169"/>
            <a:ext cx="26682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講義、設問</a:t>
            </a: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AD0B6CE-4F21-40DC-8B84-241BF02422D1}"/>
              </a:ext>
            </a:extLst>
          </p:cNvPr>
          <p:cNvSpPr/>
          <p:nvPr/>
        </p:nvSpPr>
        <p:spPr>
          <a:xfrm>
            <a:off x="5784046" y="1241170"/>
            <a:ext cx="23604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応答、質問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DBBD13CC-16A1-40CE-8597-CEB84B3EF517}"/>
              </a:ext>
            </a:extLst>
          </p:cNvPr>
          <p:cNvSpPr/>
          <p:nvPr/>
        </p:nvSpPr>
        <p:spPr>
          <a:xfrm>
            <a:off x="2459505" y="2222293"/>
            <a:ext cx="34877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資料、課題、</a:t>
            </a:r>
            <a:endParaRPr lang="en-US" altLang="ja-JP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添削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4C44B53-7641-4A03-8674-A910A5F78068}"/>
              </a:ext>
            </a:extLst>
          </p:cNvPr>
          <p:cNvSpPr/>
          <p:nvPr/>
        </p:nvSpPr>
        <p:spPr>
          <a:xfrm>
            <a:off x="5651355" y="3636258"/>
            <a:ext cx="2565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閲覧、回答、</a:t>
            </a:r>
            <a:endParaRPr lang="en-US" altLang="ja-JP" sz="3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再チャレンジ</a:t>
            </a:r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11A7F3EE-B902-4853-97F2-8972795F51F8}"/>
              </a:ext>
            </a:extLst>
          </p:cNvPr>
          <p:cNvSpPr/>
          <p:nvPr/>
        </p:nvSpPr>
        <p:spPr>
          <a:xfrm>
            <a:off x="1070087" y="3576727"/>
            <a:ext cx="12266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chemeClr val="accent1">
                    <a:lumMod val="75000"/>
                  </a:schemeClr>
                </a:solidFill>
              </a:rPr>
              <a:t>動画</a:t>
            </a:r>
          </a:p>
        </p:txBody>
      </p:sp>
    </p:spTree>
    <p:extLst>
      <p:ext uri="{BB962C8B-B14F-4D97-AF65-F5344CB8AC3E}">
        <p14:creationId xmlns:p14="http://schemas.microsoft.com/office/powerpoint/2010/main" val="2703097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4" grpId="0"/>
      <p:bldP spid="32" grpId="0"/>
      <p:bldP spid="33" grpId="0"/>
      <p:bldP spid="34" grpId="0"/>
      <p:bldP spid="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0F2521-2E24-438B-BF55-81FAA34B507A}"/>
              </a:ext>
            </a:extLst>
          </p:cNvPr>
          <p:cNvSpPr/>
          <p:nvPr/>
        </p:nvSpPr>
        <p:spPr>
          <a:xfrm>
            <a:off x="5562600" y="206256"/>
            <a:ext cx="37465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Course Power</a:t>
            </a:r>
            <a:r>
              <a:rPr lang="ja-JP" altLang="en-US" sz="3200" dirty="0"/>
              <a:t>の</a:t>
            </a:r>
            <a:endParaRPr lang="en-US" altLang="ja-JP" sz="3200" dirty="0"/>
          </a:p>
          <a:p>
            <a:r>
              <a:rPr lang="ja-JP" altLang="en-US" sz="3200" dirty="0"/>
              <a:t>学生</a:t>
            </a:r>
            <a:r>
              <a:rPr lang="en-US" altLang="ja-JP" sz="3200" dirty="0"/>
              <a:t>View</a:t>
            </a:r>
            <a:endParaRPr lang="ja-JP" altLang="en-US" sz="3200" dirty="0"/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93772DC1-3043-4467-B599-B0F60FA18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191" y="206256"/>
            <a:ext cx="4593360" cy="6448543"/>
          </a:xfrm>
          <a:prstGeom prst="rect">
            <a:avLst/>
          </a:prstGeom>
        </p:spPr>
      </p:pic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561274E-68F3-4644-A982-32B556D356AF}"/>
              </a:ext>
            </a:extLst>
          </p:cNvPr>
          <p:cNvGrpSpPr/>
          <p:nvPr/>
        </p:nvGrpSpPr>
        <p:grpSpPr>
          <a:xfrm>
            <a:off x="7587163" y="1641525"/>
            <a:ext cx="1048837" cy="2530425"/>
            <a:chOff x="7307763" y="894325"/>
            <a:chExt cx="1371516" cy="3223600"/>
          </a:xfrm>
        </p:grpSpPr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11EA663C-F7B5-4212-B9B5-AEDBDDFC35E6}"/>
                </a:ext>
              </a:extLst>
            </p:cNvPr>
            <p:cNvSpPr/>
            <p:nvPr/>
          </p:nvSpPr>
          <p:spPr bwMode="auto">
            <a:xfrm flipH="1">
              <a:off x="7307763" y="894325"/>
              <a:ext cx="959937" cy="1544251"/>
            </a:xfrm>
            <a:custGeom>
              <a:avLst/>
              <a:gdLst>
                <a:gd name="connsiteX0" fmla="*/ 45364 w 1170966"/>
                <a:gd name="connsiteY0" fmla="*/ 1630119 h 1739450"/>
                <a:gd name="connsiteX1" fmla="*/ 248564 w 1170966"/>
                <a:gd name="connsiteY1" fmla="*/ 957019 h 1739450"/>
                <a:gd name="connsiteX2" fmla="*/ 32664 w 1170966"/>
                <a:gd name="connsiteY2" fmla="*/ 207719 h 1739450"/>
                <a:gd name="connsiteX3" fmla="*/ 1086764 w 1170966"/>
                <a:gd name="connsiteY3" fmla="*/ 55319 h 1739450"/>
                <a:gd name="connsiteX4" fmla="*/ 896264 w 1170966"/>
                <a:gd name="connsiteY4" fmla="*/ 1020519 h 1739450"/>
                <a:gd name="connsiteX5" fmla="*/ 1137564 w 1170966"/>
                <a:gd name="connsiteY5" fmla="*/ 1668219 h 1739450"/>
                <a:gd name="connsiteX6" fmla="*/ 1162964 w 1170966"/>
                <a:gd name="connsiteY6" fmla="*/ 1693619 h 1739450"/>
                <a:gd name="connsiteX0" fmla="*/ 16830 w 1142432"/>
                <a:gd name="connsiteY0" fmla="*/ 1894113 h 2003444"/>
                <a:gd name="connsiteX1" fmla="*/ 220030 w 1142432"/>
                <a:gd name="connsiteY1" fmla="*/ 1221013 h 2003444"/>
                <a:gd name="connsiteX2" fmla="*/ 4130 w 1142432"/>
                <a:gd name="connsiteY2" fmla="*/ 471713 h 2003444"/>
                <a:gd name="connsiteX3" fmla="*/ 455349 w 1142432"/>
                <a:gd name="connsiteY3" fmla="*/ 3194 h 2003444"/>
                <a:gd name="connsiteX4" fmla="*/ 1058230 w 1142432"/>
                <a:gd name="connsiteY4" fmla="*/ 319313 h 2003444"/>
                <a:gd name="connsiteX5" fmla="*/ 867730 w 1142432"/>
                <a:gd name="connsiteY5" fmla="*/ 1284513 h 2003444"/>
                <a:gd name="connsiteX6" fmla="*/ 1109030 w 1142432"/>
                <a:gd name="connsiteY6" fmla="*/ 1932213 h 2003444"/>
                <a:gd name="connsiteX7" fmla="*/ 1134430 w 1142432"/>
                <a:gd name="connsiteY7" fmla="*/ 1957613 h 2003444"/>
                <a:gd name="connsiteX0" fmla="*/ 17032 w 1142634"/>
                <a:gd name="connsiteY0" fmla="*/ 1894113 h 2003444"/>
                <a:gd name="connsiteX1" fmla="*/ 220232 w 1142634"/>
                <a:gd name="connsiteY1" fmla="*/ 1221013 h 2003444"/>
                <a:gd name="connsiteX2" fmla="*/ 226951 w 1142634"/>
                <a:gd name="connsiteY2" fmla="*/ 1069994 h 2003444"/>
                <a:gd name="connsiteX3" fmla="*/ 4332 w 1142634"/>
                <a:gd name="connsiteY3" fmla="*/ 471713 h 2003444"/>
                <a:gd name="connsiteX4" fmla="*/ 455551 w 1142634"/>
                <a:gd name="connsiteY4" fmla="*/ 3194 h 2003444"/>
                <a:gd name="connsiteX5" fmla="*/ 1058432 w 1142634"/>
                <a:gd name="connsiteY5" fmla="*/ 319313 h 2003444"/>
                <a:gd name="connsiteX6" fmla="*/ 867932 w 1142634"/>
                <a:gd name="connsiteY6" fmla="*/ 1284513 h 2003444"/>
                <a:gd name="connsiteX7" fmla="*/ 1109232 w 1142634"/>
                <a:gd name="connsiteY7" fmla="*/ 1932213 h 2003444"/>
                <a:gd name="connsiteX8" fmla="*/ 1134632 w 1142634"/>
                <a:gd name="connsiteY8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1109232 w 1142634"/>
                <a:gd name="connsiteY8" fmla="*/ 1932213 h 2003444"/>
                <a:gd name="connsiteX9" fmla="*/ 1134632 w 1142634"/>
                <a:gd name="connsiteY9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950851 w 1142634"/>
                <a:gd name="connsiteY8" fmla="*/ 1400194 h 2003444"/>
                <a:gd name="connsiteX9" fmla="*/ 1109232 w 1142634"/>
                <a:gd name="connsiteY9" fmla="*/ 1932213 h 2003444"/>
                <a:gd name="connsiteX10" fmla="*/ 1134632 w 1142634"/>
                <a:gd name="connsiteY10" fmla="*/ 1957613 h 200344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950851 w 1142634"/>
                <a:gd name="connsiteY9" fmla="*/ 13991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715532 w 1142634"/>
                <a:gd name="connsiteY8" fmla="*/ 11310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115951 w 1142634"/>
                <a:gd name="connsiteY9" fmla="*/ 16408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001651 w 1142634"/>
                <a:gd name="connsiteY9" fmla="*/ 15519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18830"/>
                <a:gd name="connsiteY0" fmla="*/ 1893505 h 1997374"/>
                <a:gd name="connsiteX1" fmla="*/ 49151 w 1118830"/>
                <a:gd name="connsiteY1" fmla="*/ 1386886 h 1997374"/>
                <a:gd name="connsiteX2" fmla="*/ 220232 w 1118830"/>
                <a:gd name="connsiteY2" fmla="*/ 1220405 h 1997374"/>
                <a:gd name="connsiteX3" fmla="*/ 226951 w 1118830"/>
                <a:gd name="connsiteY3" fmla="*/ 1069386 h 1997374"/>
                <a:gd name="connsiteX4" fmla="*/ 4332 w 1118830"/>
                <a:gd name="connsiteY4" fmla="*/ 471105 h 1997374"/>
                <a:gd name="connsiteX5" fmla="*/ 455551 w 1118830"/>
                <a:gd name="connsiteY5" fmla="*/ 2586 h 1997374"/>
                <a:gd name="connsiteX6" fmla="*/ 1058432 w 1118830"/>
                <a:gd name="connsiteY6" fmla="*/ 318705 h 1997374"/>
                <a:gd name="connsiteX7" fmla="*/ 963551 w 1118830"/>
                <a:gd name="connsiteY7" fmla="*/ 1056686 h 1997374"/>
                <a:gd name="connsiteX8" fmla="*/ 715532 w 1118830"/>
                <a:gd name="connsiteY8" fmla="*/ 1131505 h 1997374"/>
                <a:gd name="connsiteX9" fmla="*/ 1001651 w 1118830"/>
                <a:gd name="connsiteY9" fmla="*/ 1551986 h 1997374"/>
                <a:gd name="connsiteX10" fmla="*/ 1109232 w 1118830"/>
                <a:gd name="connsiteY10" fmla="*/ 1931605 h 1997374"/>
                <a:gd name="connsiteX11" fmla="*/ 1020332 w 1118830"/>
                <a:gd name="connsiteY11" fmla="*/ 1944305 h 199737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09232"/>
                <a:gd name="connsiteY0" fmla="*/ 1893505 h 1931605"/>
                <a:gd name="connsiteX1" fmla="*/ 49151 w 1109232"/>
                <a:gd name="connsiteY1" fmla="*/ 1386886 h 1931605"/>
                <a:gd name="connsiteX2" fmla="*/ 220232 w 1109232"/>
                <a:gd name="connsiteY2" fmla="*/ 1220405 h 1931605"/>
                <a:gd name="connsiteX3" fmla="*/ 226951 w 1109232"/>
                <a:gd name="connsiteY3" fmla="*/ 1069386 h 1931605"/>
                <a:gd name="connsiteX4" fmla="*/ 4332 w 1109232"/>
                <a:gd name="connsiteY4" fmla="*/ 471105 h 1931605"/>
                <a:gd name="connsiteX5" fmla="*/ 455551 w 1109232"/>
                <a:gd name="connsiteY5" fmla="*/ 2586 h 1931605"/>
                <a:gd name="connsiteX6" fmla="*/ 1058432 w 1109232"/>
                <a:gd name="connsiteY6" fmla="*/ 318705 h 1931605"/>
                <a:gd name="connsiteX7" fmla="*/ 963551 w 1109232"/>
                <a:gd name="connsiteY7" fmla="*/ 1056686 h 1931605"/>
                <a:gd name="connsiteX8" fmla="*/ 715532 w 1109232"/>
                <a:gd name="connsiteY8" fmla="*/ 1131505 h 1931605"/>
                <a:gd name="connsiteX9" fmla="*/ 1001651 w 1109232"/>
                <a:gd name="connsiteY9" fmla="*/ 1551986 h 1931605"/>
                <a:gd name="connsiteX10" fmla="*/ 1109232 w 1109232"/>
                <a:gd name="connsiteY10" fmla="*/ 1931605 h 1931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9232" h="1931605">
                  <a:moveTo>
                    <a:pt x="17032" y="1893505"/>
                  </a:moveTo>
                  <a:cubicBezTo>
                    <a:pt x="39318" y="1821769"/>
                    <a:pt x="15284" y="1499069"/>
                    <a:pt x="49151" y="1386886"/>
                  </a:cubicBezTo>
                  <a:cubicBezTo>
                    <a:pt x="83018" y="1274703"/>
                    <a:pt x="190599" y="1273322"/>
                    <a:pt x="220232" y="1220405"/>
                  </a:cubicBezTo>
                  <a:cubicBezTo>
                    <a:pt x="249865" y="1167488"/>
                    <a:pt x="262934" y="1194269"/>
                    <a:pt x="226951" y="1069386"/>
                  </a:cubicBezTo>
                  <a:cubicBezTo>
                    <a:pt x="190968" y="944503"/>
                    <a:pt x="-33768" y="648905"/>
                    <a:pt x="4332" y="471105"/>
                  </a:cubicBezTo>
                  <a:cubicBezTo>
                    <a:pt x="42432" y="293305"/>
                    <a:pt x="279868" y="27986"/>
                    <a:pt x="455551" y="2586"/>
                  </a:cubicBezTo>
                  <a:cubicBezTo>
                    <a:pt x="631234" y="-22814"/>
                    <a:pt x="973765" y="143022"/>
                    <a:pt x="1058432" y="318705"/>
                  </a:cubicBezTo>
                  <a:cubicBezTo>
                    <a:pt x="1143099" y="494388"/>
                    <a:pt x="995301" y="895819"/>
                    <a:pt x="963551" y="1056686"/>
                  </a:cubicBezTo>
                  <a:cubicBezTo>
                    <a:pt x="931801" y="1217553"/>
                    <a:pt x="709182" y="1048955"/>
                    <a:pt x="715532" y="1131505"/>
                  </a:cubicBezTo>
                  <a:cubicBezTo>
                    <a:pt x="721882" y="1214055"/>
                    <a:pt x="961434" y="1444036"/>
                    <a:pt x="1001651" y="1551986"/>
                  </a:cubicBezTo>
                  <a:cubicBezTo>
                    <a:pt x="1041868" y="1659936"/>
                    <a:pt x="1061669" y="1847169"/>
                    <a:pt x="1109232" y="1931605"/>
                  </a:cubicBezTo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6822DFAC-499F-4288-B63A-AF7171A250BB}"/>
                </a:ext>
              </a:extLst>
            </p:cNvPr>
            <p:cNvSpPr/>
            <p:nvPr/>
          </p:nvSpPr>
          <p:spPr bwMode="auto">
            <a:xfrm flipH="1">
              <a:off x="7696200" y="1536700"/>
              <a:ext cx="983079" cy="1586606"/>
            </a:xfrm>
            <a:custGeom>
              <a:avLst/>
              <a:gdLst>
                <a:gd name="connsiteX0" fmla="*/ 45364 w 1170966"/>
                <a:gd name="connsiteY0" fmla="*/ 1630119 h 1739450"/>
                <a:gd name="connsiteX1" fmla="*/ 248564 w 1170966"/>
                <a:gd name="connsiteY1" fmla="*/ 957019 h 1739450"/>
                <a:gd name="connsiteX2" fmla="*/ 32664 w 1170966"/>
                <a:gd name="connsiteY2" fmla="*/ 207719 h 1739450"/>
                <a:gd name="connsiteX3" fmla="*/ 1086764 w 1170966"/>
                <a:gd name="connsiteY3" fmla="*/ 55319 h 1739450"/>
                <a:gd name="connsiteX4" fmla="*/ 896264 w 1170966"/>
                <a:gd name="connsiteY4" fmla="*/ 1020519 h 1739450"/>
                <a:gd name="connsiteX5" fmla="*/ 1137564 w 1170966"/>
                <a:gd name="connsiteY5" fmla="*/ 1668219 h 1739450"/>
                <a:gd name="connsiteX6" fmla="*/ 1162964 w 1170966"/>
                <a:gd name="connsiteY6" fmla="*/ 1693619 h 1739450"/>
                <a:gd name="connsiteX0" fmla="*/ 16830 w 1142432"/>
                <a:gd name="connsiteY0" fmla="*/ 1894113 h 2003444"/>
                <a:gd name="connsiteX1" fmla="*/ 220030 w 1142432"/>
                <a:gd name="connsiteY1" fmla="*/ 1221013 h 2003444"/>
                <a:gd name="connsiteX2" fmla="*/ 4130 w 1142432"/>
                <a:gd name="connsiteY2" fmla="*/ 471713 h 2003444"/>
                <a:gd name="connsiteX3" fmla="*/ 455349 w 1142432"/>
                <a:gd name="connsiteY3" fmla="*/ 3194 h 2003444"/>
                <a:gd name="connsiteX4" fmla="*/ 1058230 w 1142432"/>
                <a:gd name="connsiteY4" fmla="*/ 319313 h 2003444"/>
                <a:gd name="connsiteX5" fmla="*/ 867730 w 1142432"/>
                <a:gd name="connsiteY5" fmla="*/ 1284513 h 2003444"/>
                <a:gd name="connsiteX6" fmla="*/ 1109030 w 1142432"/>
                <a:gd name="connsiteY6" fmla="*/ 1932213 h 2003444"/>
                <a:gd name="connsiteX7" fmla="*/ 1134430 w 1142432"/>
                <a:gd name="connsiteY7" fmla="*/ 1957613 h 2003444"/>
                <a:gd name="connsiteX0" fmla="*/ 17032 w 1142634"/>
                <a:gd name="connsiteY0" fmla="*/ 1894113 h 2003444"/>
                <a:gd name="connsiteX1" fmla="*/ 220232 w 1142634"/>
                <a:gd name="connsiteY1" fmla="*/ 1221013 h 2003444"/>
                <a:gd name="connsiteX2" fmla="*/ 226951 w 1142634"/>
                <a:gd name="connsiteY2" fmla="*/ 1069994 h 2003444"/>
                <a:gd name="connsiteX3" fmla="*/ 4332 w 1142634"/>
                <a:gd name="connsiteY3" fmla="*/ 471713 h 2003444"/>
                <a:gd name="connsiteX4" fmla="*/ 455551 w 1142634"/>
                <a:gd name="connsiteY4" fmla="*/ 3194 h 2003444"/>
                <a:gd name="connsiteX5" fmla="*/ 1058432 w 1142634"/>
                <a:gd name="connsiteY5" fmla="*/ 319313 h 2003444"/>
                <a:gd name="connsiteX6" fmla="*/ 867932 w 1142634"/>
                <a:gd name="connsiteY6" fmla="*/ 1284513 h 2003444"/>
                <a:gd name="connsiteX7" fmla="*/ 1109232 w 1142634"/>
                <a:gd name="connsiteY7" fmla="*/ 1932213 h 2003444"/>
                <a:gd name="connsiteX8" fmla="*/ 1134632 w 1142634"/>
                <a:gd name="connsiteY8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1109232 w 1142634"/>
                <a:gd name="connsiteY8" fmla="*/ 1932213 h 2003444"/>
                <a:gd name="connsiteX9" fmla="*/ 1134632 w 1142634"/>
                <a:gd name="connsiteY9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950851 w 1142634"/>
                <a:gd name="connsiteY8" fmla="*/ 1400194 h 2003444"/>
                <a:gd name="connsiteX9" fmla="*/ 1109232 w 1142634"/>
                <a:gd name="connsiteY9" fmla="*/ 1932213 h 2003444"/>
                <a:gd name="connsiteX10" fmla="*/ 1134632 w 1142634"/>
                <a:gd name="connsiteY10" fmla="*/ 1957613 h 200344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950851 w 1142634"/>
                <a:gd name="connsiteY9" fmla="*/ 13991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715532 w 1142634"/>
                <a:gd name="connsiteY8" fmla="*/ 11310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115951 w 1142634"/>
                <a:gd name="connsiteY9" fmla="*/ 16408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001651 w 1142634"/>
                <a:gd name="connsiteY9" fmla="*/ 15519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18830"/>
                <a:gd name="connsiteY0" fmla="*/ 1893505 h 1997374"/>
                <a:gd name="connsiteX1" fmla="*/ 49151 w 1118830"/>
                <a:gd name="connsiteY1" fmla="*/ 1386886 h 1997374"/>
                <a:gd name="connsiteX2" fmla="*/ 220232 w 1118830"/>
                <a:gd name="connsiteY2" fmla="*/ 1220405 h 1997374"/>
                <a:gd name="connsiteX3" fmla="*/ 226951 w 1118830"/>
                <a:gd name="connsiteY3" fmla="*/ 1069386 h 1997374"/>
                <a:gd name="connsiteX4" fmla="*/ 4332 w 1118830"/>
                <a:gd name="connsiteY4" fmla="*/ 471105 h 1997374"/>
                <a:gd name="connsiteX5" fmla="*/ 455551 w 1118830"/>
                <a:gd name="connsiteY5" fmla="*/ 2586 h 1997374"/>
                <a:gd name="connsiteX6" fmla="*/ 1058432 w 1118830"/>
                <a:gd name="connsiteY6" fmla="*/ 318705 h 1997374"/>
                <a:gd name="connsiteX7" fmla="*/ 963551 w 1118830"/>
                <a:gd name="connsiteY7" fmla="*/ 1056686 h 1997374"/>
                <a:gd name="connsiteX8" fmla="*/ 715532 w 1118830"/>
                <a:gd name="connsiteY8" fmla="*/ 1131505 h 1997374"/>
                <a:gd name="connsiteX9" fmla="*/ 1001651 w 1118830"/>
                <a:gd name="connsiteY9" fmla="*/ 1551986 h 1997374"/>
                <a:gd name="connsiteX10" fmla="*/ 1109232 w 1118830"/>
                <a:gd name="connsiteY10" fmla="*/ 1931605 h 1997374"/>
                <a:gd name="connsiteX11" fmla="*/ 1020332 w 1118830"/>
                <a:gd name="connsiteY11" fmla="*/ 1944305 h 199737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35973" h="1984584">
                  <a:moveTo>
                    <a:pt x="17032" y="1893505"/>
                  </a:moveTo>
                  <a:cubicBezTo>
                    <a:pt x="39318" y="1821769"/>
                    <a:pt x="15284" y="1499069"/>
                    <a:pt x="49151" y="1386886"/>
                  </a:cubicBezTo>
                  <a:cubicBezTo>
                    <a:pt x="83018" y="1274703"/>
                    <a:pt x="190599" y="1273322"/>
                    <a:pt x="220232" y="1220405"/>
                  </a:cubicBezTo>
                  <a:cubicBezTo>
                    <a:pt x="249865" y="1167488"/>
                    <a:pt x="262934" y="1194269"/>
                    <a:pt x="226951" y="1069386"/>
                  </a:cubicBezTo>
                  <a:cubicBezTo>
                    <a:pt x="190968" y="944503"/>
                    <a:pt x="-33768" y="648905"/>
                    <a:pt x="4332" y="471105"/>
                  </a:cubicBezTo>
                  <a:cubicBezTo>
                    <a:pt x="42432" y="293305"/>
                    <a:pt x="279868" y="27986"/>
                    <a:pt x="455551" y="2586"/>
                  </a:cubicBezTo>
                  <a:cubicBezTo>
                    <a:pt x="631234" y="-22814"/>
                    <a:pt x="973765" y="143022"/>
                    <a:pt x="1058432" y="318705"/>
                  </a:cubicBezTo>
                  <a:cubicBezTo>
                    <a:pt x="1143099" y="494388"/>
                    <a:pt x="995301" y="895819"/>
                    <a:pt x="963551" y="1056686"/>
                  </a:cubicBezTo>
                  <a:cubicBezTo>
                    <a:pt x="931801" y="1217553"/>
                    <a:pt x="709182" y="1048955"/>
                    <a:pt x="715532" y="1131505"/>
                  </a:cubicBezTo>
                  <a:cubicBezTo>
                    <a:pt x="721882" y="1214055"/>
                    <a:pt x="961434" y="1444036"/>
                    <a:pt x="1001651" y="1551986"/>
                  </a:cubicBezTo>
                  <a:cubicBezTo>
                    <a:pt x="1041868" y="1659936"/>
                    <a:pt x="1061669" y="1847169"/>
                    <a:pt x="1109232" y="1931605"/>
                  </a:cubicBezTo>
                  <a:cubicBezTo>
                    <a:pt x="1153682" y="2043788"/>
                    <a:pt x="1131457" y="1949596"/>
                    <a:pt x="1121932" y="1906205"/>
                  </a:cubicBezTo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DF66FDD4-8C02-4031-993A-10D9CBD90331}"/>
                </a:ext>
              </a:extLst>
            </p:cNvPr>
            <p:cNvSpPr/>
            <p:nvPr/>
          </p:nvSpPr>
          <p:spPr bwMode="auto">
            <a:xfrm flipH="1">
              <a:off x="7419203" y="2490314"/>
              <a:ext cx="1153297" cy="1627611"/>
            </a:xfrm>
            <a:custGeom>
              <a:avLst/>
              <a:gdLst>
                <a:gd name="connsiteX0" fmla="*/ 45364 w 1170966"/>
                <a:gd name="connsiteY0" fmla="*/ 1630119 h 1739450"/>
                <a:gd name="connsiteX1" fmla="*/ 248564 w 1170966"/>
                <a:gd name="connsiteY1" fmla="*/ 957019 h 1739450"/>
                <a:gd name="connsiteX2" fmla="*/ 32664 w 1170966"/>
                <a:gd name="connsiteY2" fmla="*/ 207719 h 1739450"/>
                <a:gd name="connsiteX3" fmla="*/ 1086764 w 1170966"/>
                <a:gd name="connsiteY3" fmla="*/ 55319 h 1739450"/>
                <a:gd name="connsiteX4" fmla="*/ 896264 w 1170966"/>
                <a:gd name="connsiteY4" fmla="*/ 1020519 h 1739450"/>
                <a:gd name="connsiteX5" fmla="*/ 1137564 w 1170966"/>
                <a:gd name="connsiteY5" fmla="*/ 1668219 h 1739450"/>
                <a:gd name="connsiteX6" fmla="*/ 1162964 w 1170966"/>
                <a:gd name="connsiteY6" fmla="*/ 1693619 h 1739450"/>
                <a:gd name="connsiteX0" fmla="*/ 16830 w 1142432"/>
                <a:gd name="connsiteY0" fmla="*/ 1894113 h 2003444"/>
                <a:gd name="connsiteX1" fmla="*/ 220030 w 1142432"/>
                <a:gd name="connsiteY1" fmla="*/ 1221013 h 2003444"/>
                <a:gd name="connsiteX2" fmla="*/ 4130 w 1142432"/>
                <a:gd name="connsiteY2" fmla="*/ 471713 h 2003444"/>
                <a:gd name="connsiteX3" fmla="*/ 455349 w 1142432"/>
                <a:gd name="connsiteY3" fmla="*/ 3194 h 2003444"/>
                <a:gd name="connsiteX4" fmla="*/ 1058230 w 1142432"/>
                <a:gd name="connsiteY4" fmla="*/ 319313 h 2003444"/>
                <a:gd name="connsiteX5" fmla="*/ 867730 w 1142432"/>
                <a:gd name="connsiteY5" fmla="*/ 1284513 h 2003444"/>
                <a:gd name="connsiteX6" fmla="*/ 1109030 w 1142432"/>
                <a:gd name="connsiteY6" fmla="*/ 1932213 h 2003444"/>
                <a:gd name="connsiteX7" fmla="*/ 1134430 w 1142432"/>
                <a:gd name="connsiteY7" fmla="*/ 1957613 h 2003444"/>
                <a:gd name="connsiteX0" fmla="*/ 17032 w 1142634"/>
                <a:gd name="connsiteY0" fmla="*/ 1894113 h 2003444"/>
                <a:gd name="connsiteX1" fmla="*/ 220232 w 1142634"/>
                <a:gd name="connsiteY1" fmla="*/ 1221013 h 2003444"/>
                <a:gd name="connsiteX2" fmla="*/ 226951 w 1142634"/>
                <a:gd name="connsiteY2" fmla="*/ 1069994 h 2003444"/>
                <a:gd name="connsiteX3" fmla="*/ 4332 w 1142634"/>
                <a:gd name="connsiteY3" fmla="*/ 471713 h 2003444"/>
                <a:gd name="connsiteX4" fmla="*/ 455551 w 1142634"/>
                <a:gd name="connsiteY4" fmla="*/ 3194 h 2003444"/>
                <a:gd name="connsiteX5" fmla="*/ 1058432 w 1142634"/>
                <a:gd name="connsiteY5" fmla="*/ 319313 h 2003444"/>
                <a:gd name="connsiteX6" fmla="*/ 867932 w 1142634"/>
                <a:gd name="connsiteY6" fmla="*/ 1284513 h 2003444"/>
                <a:gd name="connsiteX7" fmla="*/ 1109232 w 1142634"/>
                <a:gd name="connsiteY7" fmla="*/ 1932213 h 2003444"/>
                <a:gd name="connsiteX8" fmla="*/ 1134632 w 1142634"/>
                <a:gd name="connsiteY8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1109232 w 1142634"/>
                <a:gd name="connsiteY8" fmla="*/ 1932213 h 2003444"/>
                <a:gd name="connsiteX9" fmla="*/ 1134632 w 1142634"/>
                <a:gd name="connsiteY9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950851 w 1142634"/>
                <a:gd name="connsiteY8" fmla="*/ 1400194 h 2003444"/>
                <a:gd name="connsiteX9" fmla="*/ 1109232 w 1142634"/>
                <a:gd name="connsiteY9" fmla="*/ 1932213 h 2003444"/>
                <a:gd name="connsiteX10" fmla="*/ 1134632 w 1142634"/>
                <a:gd name="connsiteY10" fmla="*/ 1957613 h 200344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950851 w 1142634"/>
                <a:gd name="connsiteY9" fmla="*/ 13991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715532 w 1142634"/>
                <a:gd name="connsiteY8" fmla="*/ 11310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115951 w 1142634"/>
                <a:gd name="connsiteY9" fmla="*/ 16408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001651 w 1142634"/>
                <a:gd name="connsiteY9" fmla="*/ 15519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18830"/>
                <a:gd name="connsiteY0" fmla="*/ 1893505 h 1997374"/>
                <a:gd name="connsiteX1" fmla="*/ 49151 w 1118830"/>
                <a:gd name="connsiteY1" fmla="*/ 1386886 h 1997374"/>
                <a:gd name="connsiteX2" fmla="*/ 220232 w 1118830"/>
                <a:gd name="connsiteY2" fmla="*/ 1220405 h 1997374"/>
                <a:gd name="connsiteX3" fmla="*/ 226951 w 1118830"/>
                <a:gd name="connsiteY3" fmla="*/ 1069386 h 1997374"/>
                <a:gd name="connsiteX4" fmla="*/ 4332 w 1118830"/>
                <a:gd name="connsiteY4" fmla="*/ 471105 h 1997374"/>
                <a:gd name="connsiteX5" fmla="*/ 455551 w 1118830"/>
                <a:gd name="connsiteY5" fmla="*/ 2586 h 1997374"/>
                <a:gd name="connsiteX6" fmla="*/ 1058432 w 1118830"/>
                <a:gd name="connsiteY6" fmla="*/ 318705 h 1997374"/>
                <a:gd name="connsiteX7" fmla="*/ 963551 w 1118830"/>
                <a:gd name="connsiteY7" fmla="*/ 1056686 h 1997374"/>
                <a:gd name="connsiteX8" fmla="*/ 715532 w 1118830"/>
                <a:gd name="connsiteY8" fmla="*/ 1131505 h 1997374"/>
                <a:gd name="connsiteX9" fmla="*/ 1001651 w 1118830"/>
                <a:gd name="connsiteY9" fmla="*/ 1551986 h 1997374"/>
                <a:gd name="connsiteX10" fmla="*/ 1109232 w 1118830"/>
                <a:gd name="connsiteY10" fmla="*/ 1931605 h 1997374"/>
                <a:gd name="connsiteX11" fmla="*/ 1020332 w 1118830"/>
                <a:gd name="connsiteY11" fmla="*/ 1944305 h 199737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09232"/>
                <a:gd name="connsiteY0" fmla="*/ 1893505 h 1931605"/>
                <a:gd name="connsiteX1" fmla="*/ 49151 w 1109232"/>
                <a:gd name="connsiteY1" fmla="*/ 1386886 h 1931605"/>
                <a:gd name="connsiteX2" fmla="*/ 220232 w 1109232"/>
                <a:gd name="connsiteY2" fmla="*/ 1220405 h 1931605"/>
                <a:gd name="connsiteX3" fmla="*/ 226951 w 1109232"/>
                <a:gd name="connsiteY3" fmla="*/ 1069386 h 1931605"/>
                <a:gd name="connsiteX4" fmla="*/ 4332 w 1109232"/>
                <a:gd name="connsiteY4" fmla="*/ 471105 h 1931605"/>
                <a:gd name="connsiteX5" fmla="*/ 455551 w 1109232"/>
                <a:gd name="connsiteY5" fmla="*/ 2586 h 1931605"/>
                <a:gd name="connsiteX6" fmla="*/ 1058432 w 1109232"/>
                <a:gd name="connsiteY6" fmla="*/ 318705 h 1931605"/>
                <a:gd name="connsiteX7" fmla="*/ 963551 w 1109232"/>
                <a:gd name="connsiteY7" fmla="*/ 1056686 h 1931605"/>
                <a:gd name="connsiteX8" fmla="*/ 715532 w 1109232"/>
                <a:gd name="connsiteY8" fmla="*/ 1131505 h 1931605"/>
                <a:gd name="connsiteX9" fmla="*/ 1001651 w 1109232"/>
                <a:gd name="connsiteY9" fmla="*/ 1551986 h 1931605"/>
                <a:gd name="connsiteX10" fmla="*/ 1109232 w 1109232"/>
                <a:gd name="connsiteY10" fmla="*/ 1931605 h 1931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9232" h="1931605">
                  <a:moveTo>
                    <a:pt x="17032" y="1893505"/>
                  </a:moveTo>
                  <a:cubicBezTo>
                    <a:pt x="39318" y="1821769"/>
                    <a:pt x="15284" y="1499069"/>
                    <a:pt x="49151" y="1386886"/>
                  </a:cubicBezTo>
                  <a:cubicBezTo>
                    <a:pt x="83018" y="1274703"/>
                    <a:pt x="190599" y="1273322"/>
                    <a:pt x="220232" y="1220405"/>
                  </a:cubicBezTo>
                  <a:cubicBezTo>
                    <a:pt x="249865" y="1167488"/>
                    <a:pt x="262934" y="1194269"/>
                    <a:pt x="226951" y="1069386"/>
                  </a:cubicBezTo>
                  <a:cubicBezTo>
                    <a:pt x="190968" y="944503"/>
                    <a:pt x="-33768" y="648905"/>
                    <a:pt x="4332" y="471105"/>
                  </a:cubicBezTo>
                  <a:cubicBezTo>
                    <a:pt x="42432" y="293305"/>
                    <a:pt x="279868" y="27986"/>
                    <a:pt x="455551" y="2586"/>
                  </a:cubicBezTo>
                  <a:cubicBezTo>
                    <a:pt x="631234" y="-22814"/>
                    <a:pt x="973765" y="143022"/>
                    <a:pt x="1058432" y="318705"/>
                  </a:cubicBezTo>
                  <a:cubicBezTo>
                    <a:pt x="1143099" y="494388"/>
                    <a:pt x="995301" y="895819"/>
                    <a:pt x="963551" y="1056686"/>
                  </a:cubicBezTo>
                  <a:cubicBezTo>
                    <a:pt x="931801" y="1217553"/>
                    <a:pt x="709182" y="1048955"/>
                    <a:pt x="715532" y="1131505"/>
                  </a:cubicBezTo>
                  <a:cubicBezTo>
                    <a:pt x="721882" y="1214055"/>
                    <a:pt x="961434" y="1444036"/>
                    <a:pt x="1001651" y="1551986"/>
                  </a:cubicBezTo>
                  <a:cubicBezTo>
                    <a:pt x="1041868" y="1659936"/>
                    <a:pt x="1061669" y="1847169"/>
                    <a:pt x="1109232" y="1931605"/>
                  </a:cubicBezTo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D0054-247D-4172-A407-4DD2B332AE3C}"/>
              </a:ext>
            </a:extLst>
          </p:cNvPr>
          <p:cNvSpPr/>
          <p:nvPr/>
        </p:nvSpPr>
        <p:spPr>
          <a:xfrm>
            <a:off x="7672384" y="4335732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学生</a:t>
            </a:r>
          </a:p>
        </p:txBody>
      </p:sp>
    </p:spTree>
    <p:extLst>
      <p:ext uri="{BB962C8B-B14F-4D97-AF65-F5344CB8AC3E}">
        <p14:creationId xmlns:p14="http://schemas.microsoft.com/office/powerpoint/2010/main" val="1677869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>
            <a:extLst>
              <a:ext uri="{FF2B5EF4-FFF2-40B4-BE49-F238E27FC236}">
                <a16:creationId xmlns:a16="http://schemas.microsoft.com/office/drawing/2014/main" id="{93772DC1-3043-4467-B599-B0F60FA18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44501" y="-2408280"/>
            <a:ext cx="7272417" cy="10209626"/>
          </a:xfrm>
          <a:prstGeom prst="rect">
            <a:avLst/>
          </a:prstGeom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A0F2521-2E24-438B-BF55-81FAA34B507A}"/>
              </a:ext>
            </a:extLst>
          </p:cNvPr>
          <p:cNvSpPr/>
          <p:nvPr/>
        </p:nvSpPr>
        <p:spPr>
          <a:xfrm>
            <a:off x="5562600" y="206256"/>
            <a:ext cx="37465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Course Power</a:t>
            </a:r>
            <a:r>
              <a:rPr lang="ja-JP" altLang="en-US" sz="3200" dirty="0"/>
              <a:t>の</a:t>
            </a:r>
            <a:endParaRPr lang="en-US" altLang="ja-JP" sz="3200" dirty="0"/>
          </a:p>
          <a:p>
            <a:r>
              <a:rPr lang="ja-JP" altLang="en-US" sz="3200" dirty="0"/>
              <a:t>学生</a:t>
            </a:r>
            <a:r>
              <a:rPr lang="en-US" altLang="ja-JP" sz="3200" dirty="0"/>
              <a:t>View</a:t>
            </a:r>
            <a:endParaRPr lang="ja-JP" altLang="en-US" sz="3200" dirty="0"/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561274E-68F3-4644-A982-32B556D356AF}"/>
              </a:ext>
            </a:extLst>
          </p:cNvPr>
          <p:cNvGrpSpPr/>
          <p:nvPr/>
        </p:nvGrpSpPr>
        <p:grpSpPr>
          <a:xfrm>
            <a:off x="7587163" y="1641525"/>
            <a:ext cx="1048837" cy="2530425"/>
            <a:chOff x="7307763" y="894325"/>
            <a:chExt cx="1371516" cy="3223600"/>
          </a:xfrm>
        </p:grpSpPr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11EA663C-F7B5-4212-B9B5-AEDBDDFC35E6}"/>
                </a:ext>
              </a:extLst>
            </p:cNvPr>
            <p:cNvSpPr/>
            <p:nvPr/>
          </p:nvSpPr>
          <p:spPr bwMode="auto">
            <a:xfrm flipH="1">
              <a:off x="7307763" y="894325"/>
              <a:ext cx="959937" cy="1544251"/>
            </a:xfrm>
            <a:custGeom>
              <a:avLst/>
              <a:gdLst>
                <a:gd name="connsiteX0" fmla="*/ 45364 w 1170966"/>
                <a:gd name="connsiteY0" fmla="*/ 1630119 h 1739450"/>
                <a:gd name="connsiteX1" fmla="*/ 248564 w 1170966"/>
                <a:gd name="connsiteY1" fmla="*/ 957019 h 1739450"/>
                <a:gd name="connsiteX2" fmla="*/ 32664 w 1170966"/>
                <a:gd name="connsiteY2" fmla="*/ 207719 h 1739450"/>
                <a:gd name="connsiteX3" fmla="*/ 1086764 w 1170966"/>
                <a:gd name="connsiteY3" fmla="*/ 55319 h 1739450"/>
                <a:gd name="connsiteX4" fmla="*/ 896264 w 1170966"/>
                <a:gd name="connsiteY4" fmla="*/ 1020519 h 1739450"/>
                <a:gd name="connsiteX5" fmla="*/ 1137564 w 1170966"/>
                <a:gd name="connsiteY5" fmla="*/ 1668219 h 1739450"/>
                <a:gd name="connsiteX6" fmla="*/ 1162964 w 1170966"/>
                <a:gd name="connsiteY6" fmla="*/ 1693619 h 1739450"/>
                <a:gd name="connsiteX0" fmla="*/ 16830 w 1142432"/>
                <a:gd name="connsiteY0" fmla="*/ 1894113 h 2003444"/>
                <a:gd name="connsiteX1" fmla="*/ 220030 w 1142432"/>
                <a:gd name="connsiteY1" fmla="*/ 1221013 h 2003444"/>
                <a:gd name="connsiteX2" fmla="*/ 4130 w 1142432"/>
                <a:gd name="connsiteY2" fmla="*/ 471713 h 2003444"/>
                <a:gd name="connsiteX3" fmla="*/ 455349 w 1142432"/>
                <a:gd name="connsiteY3" fmla="*/ 3194 h 2003444"/>
                <a:gd name="connsiteX4" fmla="*/ 1058230 w 1142432"/>
                <a:gd name="connsiteY4" fmla="*/ 319313 h 2003444"/>
                <a:gd name="connsiteX5" fmla="*/ 867730 w 1142432"/>
                <a:gd name="connsiteY5" fmla="*/ 1284513 h 2003444"/>
                <a:gd name="connsiteX6" fmla="*/ 1109030 w 1142432"/>
                <a:gd name="connsiteY6" fmla="*/ 1932213 h 2003444"/>
                <a:gd name="connsiteX7" fmla="*/ 1134430 w 1142432"/>
                <a:gd name="connsiteY7" fmla="*/ 1957613 h 2003444"/>
                <a:gd name="connsiteX0" fmla="*/ 17032 w 1142634"/>
                <a:gd name="connsiteY0" fmla="*/ 1894113 h 2003444"/>
                <a:gd name="connsiteX1" fmla="*/ 220232 w 1142634"/>
                <a:gd name="connsiteY1" fmla="*/ 1221013 h 2003444"/>
                <a:gd name="connsiteX2" fmla="*/ 226951 w 1142634"/>
                <a:gd name="connsiteY2" fmla="*/ 1069994 h 2003444"/>
                <a:gd name="connsiteX3" fmla="*/ 4332 w 1142634"/>
                <a:gd name="connsiteY3" fmla="*/ 471713 h 2003444"/>
                <a:gd name="connsiteX4" fmla="*/ 455551 w 1142634"/>
                <a:gd name="connsiteY4" fmla="*/ 3194 h 2003444"/>
                <a:gd name="connsiteX5" fmla="*/ 1058432 w 1142634"/>
                <a:gd name="connsiteY5" fmla="*/ 319313 h 2003444"/>
                <a:gd name="connsiteX6" fmla="*/ 867932 w 1142634"/>
                <a:gd name="connsiteY6" fmla="*/ 1284513 h 2003444"/>
                <a:gd name="connsiteX7" fmla="*/ 1109232 w 1142634"/>
                <a:gd name="connsiteY7" fmla="*/ 1932213 h 2003444"/>
                <a:gd name="connsiteX8" fmla="*/ 1134632 w 1142634"/>
                <a:gd name="connsiteY8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1109232 w 1142634"/>
                <a:gd name="connsiteY8" fmla="*/ 1932213 h 2003444"/>
                <a:gd name="connsiteX9" fmla="*/ 1134632 w 1142634"/>
                <a:gd name="connsiteY9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950851 w 1142634"/>
                <a:gd name="connsiteY8" fmla="*/ 1400194 h 2003444"/>
                <a:gd name="connsiteX9" fmla="*/ 1109232 w 1142634"/>
                <a:gd name="connsiteY9" fmla="*/ 1932213 h 2003444"/>
                <a:gd name="connsiteX10" fmla="*/ 1134632 w 1142634"/>
                <a:gd name="connsiteY10" fmla="*/ 1957613 h 200344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950851 w 1142634"/>
                <a:gd name="connsiteY9" fmla="*/ 13991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715532 w 1142634"/>
                <a:gd name="connsiteY8" fmla="*/ 11310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115951 w 1142634"/>
                <a:gd name="connsiteY9" fmla="*/ 16408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001651 w 1142634"/>
                <a:gd name="connsiteY9" fmla="*/ 15519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18830"/>
                <a:gd name="connsiteY0" fmla="*/ 1893505 h 1997374"/>
                <a:gd name="connsiteX1" fmla="*/ 49151 w 1118830"/>
                <a:gd name="connsiteY1" fmla="*/ 1386886 h 1997374"/>
                <a:gd name="connsiteX2" fmla="*/ 220232 w 1118830"/>
                <a:gd name="connsiteY2" fmla="*/ 1220405 h 1997374"/>
                <a:gd name="connsiteX3" fmla="*/ 226951 w 1118830"/>
                <a:gd name="connsiteY3" fmla="*/ 1069386 h 1997374"/>
                <a:gd name="connsiteX4" fmla="*/ 4332 w 1118830"/>
                <a:gd name="connsiteY4" fmla="*/ 471105 h 1997374"/>
                <a:gd name="connsiteX5" fmla="*/ 455551 w 1118830"/>
                <a:gd name="connsiteY5" fmla="*/ 2586 h 1997374"/>
                <a:gd name="connsiteX6" fmla="*/ 1058432 w 1118830"/>
                <a:gd name="connsiteY6" fmla="*/ 318705 h 1997374"/>
                <a:gd name="connsiteX7" fmla="*/ 963551 w 1118830"/>
                <a:gd name="connsiteY7" fmla="*/ 1056686 h 1997374"/>
                <a:gd name="connsiteX8" fmla="*/ 715532 w 1118830"/>
                <a:gd name="connsiteY8" fmla="*/ 1131505 h 1997374"/>
                <a:gd name="connsiteX9" fmla="*/ 1001651 w 1118830"/>
                <a:gd name="connsiteY9" fmla="*/ 1551986 h 1997374"/>
                <a:gd name="connsiteX10" fmla="*/ 1109232 w 1118830"/>
                <a:gd name="connsiteY10" fmla="*/ 1931605 h 1997374"/>
                <a:gd name="connsiteX11" fmla="*/ 1020332 w 1118830"/>
                <a:gd name="connsiteY11" fmla="*/ 1944305 h 199737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09232"/>
                <a:gd name="connsiteY0" fmla="*/ 1893505 h 1931605"/>
                <a:gd name="connsiteX1" fmla="*/ 49151 w 1109232"/>
                <a:gd name="connsiteY1" fmla="*/ 1386886 h 1931605"/>
                <a:gd name="connsiteX2" fmla="*/ 220232 w 1109232"/>
                <a:gd name="connsiteY2" fmla="*/ 1220405 h 1931605"/>
                <a:gd name="connsiteX3" fmla="*/ 226951 w 1109232"/>
                <a:gd name="connsiteY3" fmla="*/ 1069386 h 1931605"/>
                <a:gd name="connsiteX4" fmla="*/ 4332 w 1109232"/>
                <a:gd name="connsiteY4" fmla="*/ 471105 h 1931605"/>
                <a:gd name="connsiteX5" fmla="*/ 455551 w 1109232"/>
                <a:gd name="connsiteY5" fmla="*/ 2586 h 1931605"/>
                <a:gd name="connsiteX6" fmla="*/ 1058432 w 1109232"/>
                <a:gd name="connsiteY6" fmla="*/ 318705 h 1931605"/>
                <a:gd name="connsiteX7" fmla="*/ 963551 w 1109232"/>
                <a:gd name="connsiteY7" fmla="*/ 1056686 h 1931605"/>
                <a:gd name="connsiteX8" fmla="*/ 715532 w 1109232"/>
                <a:gd name="connsiteY8" fmla="*/ 1131505 h 1931605"/>
                <a:gd name="connsiteX9" fmla="*/ 1001651 w 1109232"/>
                <a:gd name="connsiteY9" fmla="*/ 1551986 h 1931605"/>
                <a:gd name="connsiteX10" fmla="*/ 1109232 w 1109232"/>
                <a:gd name="connsiteY10" fmla="*/ 1931605 h 1931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9232" h="1931605">
                  <a:moveTo>
                    <a:pt x="17032" y="1893505"/>
                  </a:moveTo>
                  <a:cubicBezTo>
                    <a:pt x="39318" y="1821769"/>
                    <a:pt x="15284" y="1499069"/>
                    <a:pt x="49151" y="1386886"/>
                  </a:cubicBezTo>
                  <a:cubicBezTo>
                    <a:pt x="83018" y="1274703"/>
                    <a:pt x="190599" y="1273322"/>
                    <a:pt x="220232" y="1220405"/>
                  </a:cubicBezTo>
                  <a:cubicBezTo>
                    <a:pt x="249865" y="1167488"/>
                    <a:pt x="262934" y="1194269"/>
                    <a:pt x="226951" y="1069386"/>
                  </a:cubicBezTo>
                  <a:cubicBezTo>
                    <a:pt x="190968" y="944503"/>
                    <a:pt x="-33768" y="648905"/>
                    <a:pt x="4332" y="471105"/>
                  </a:cubicBezTo>
                  <a:cubicBezTo>
                    <a:pt x="42432" y="293305"/>
                    <a:pt x="279868" y="27986"/>
                    <a:pt x="455551" y="2586"/>
                  </a:cubicBezTo>
                  <a:cubicBezTo>
                    <a:pt x="631234" y="-22814"/>
                    <a:pt x="973765" y="143022"/>
                    <a:pt x="1058432" y="318705"/>
                  </a:cubicBezTo>
                  <a:cubicBezTo>
                    <a:pt x="1143099" y="494388"/>
                    <a:pt x="995301" y="895819"/>
                    <a:pt x="963551" y="1056686"/>
                  </a:cubicBezTo>
                  <a:cubicBezTo>
                    <a:pt x="931801" y="1217553"/>
                    <a:pt x="709182" y="1048955"/>
                    <a:pt x="715532" y="1131505"/>
                  </a:cubicBezTo>
                  <a:cubicBezTo>
                    <a:pt x="721882" y="1214055"/>
                    <a:pt x="961434" y="1444036"/>
                    <a:pt x="1001651" y="1551986"/>
                  </a:cubicBezTo>
                  <a:cubicBezTo>
                    <a:pt x="1041868" y="1659936"/>
                    <a:pt x="1061669" y="1847169"/>
                    <a:pt x="1109232" y="1931605"/>
                  </a:cubicBezTo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6822DFAC-499F-4288-B63A-AF7171A250BB}"/>
                </a:ext>
              </a:extLst>
            </p:cNvPr>
            <p:cNvSpPr/>
            <p:nvPr/>
          </p:nvSpPr>
          <p:spPr bwMode="auto">
            <a:xfrm flipH="1">
              <a:off x="7696200" y="1536700"/>
              <a:ext cx="983079" cy="1586606"/>
            </a:xfrm>
            <a:custGeom>
              <a:avLst/>
              <a:gdLst>
                <a:gd name="connsiteX0" fmla="*/ 45364 w 1170966"/>
                <a:gd name="connsiteY0" fmla="*/ 1630119 h 1739450"/>
                <a:gd name="connsiteX1" fmla="*/ 248564 w 1170966"/>
                <a:gd name="connsiteY1" fmla="*/ 957019 h 1739450"/>
                <a:gd name="connsiteX2" fmla="*/ 32664 w 1170966"/>
                <a:gd name="connsiteY2" fmla="*/ 207719 h 1739450"/>
                <a:gd name="connsiteX3" fmla="*/ 1086764 w 1170966"/>
                <a:gd name="connsiteY3" fmla="*/ 55319 h 1739450"/>
                <a:gd name="connsiteX4" fmla="*/ 896264 w 1170966"/>
                <a:gd name="connsiteY4" fmla="*/ 1020519 h 1739450"/>
                <a:gd name="connsiteX5" fmla="*/ 1137564 w 1170966"/>
                <a:gd name="connsiteY5" fmla="*/ 1668219 h 1739450"/>
                <a:gd name="connsiteX6" fmla="*/ 1162964 w 1170966"/>
                <a:gd name="connsiteY6" fmla="*/ 1693619 h 1739450"/>
                <a:gd name="connsiteX0" fmla="*/ 16830 w 1142432"/>
                <a:gd name="connsiteY0" fmla="*/ 1894113 h 2003444"/>
                <a:gd name="connsiteX1" fmla="*/ 220030 w 1142432"/>
                <a:gd name="connsiteY1" fmla="*/ 1221013 h 2003444"/>
                <a:gd name="connsiteX2" fmla="*/ 4130 w 1142432"/>
                <a:gd name="connsiteY2" fmla="*/ 471713 h 2003444"/>
                <a:gd name="connsiteX3" fmla="*/ 455349 w 1142432"/>
                <a:gd name="connsiteY3" fmla="*/ 3194 h 2003444"/>
                <a:gd name="connsiteX4" fmla="*/ 1058230 w 1142432"/>
                <a:gd name="connsiteY4" fmla="*/ 319313 h 2003444"/>
                <a:gd name="connsiteX5" fmla="*/ 867730 w 1142432"/>
                <a:gd name="connsiteY5" fmla="*/ 1284513 h 2003444"/>
                <a:gd name="connsiteX6" fmla="*/ 1109030 w 1142432"/>
                <a:gd name="connsiteY6" fmla="*/ 1932213 h 2003444"/>
                <a:gd name="connsiteX7" fmla="*/ 1134430 w 1142432"/>
                <a:gd name="connsiteY7" fmla="*/ 1957613 h 2003444"/>
                <a:gd name="connsiteX0" fmla="*/ 17032 w 1142634"/>
                <a:gd name="connsiteY0" fmla="*/ 1894113 h 2003444"/>
                <a:gd name="connsiteX1" fmla="*/ 220232 w 1142634"/>
                <a:gd name="connsiteY1" fmla="*/ 1221013 h 2003444"/>
                <a:gd name="connsiteX2" fmla="*/ 226951 w 1142634"/>
                <a:gd name="connsiteY2" fmla="*/ 1069994 h 2003444"/>
                <a:gd name="connsiteX3" fmla="*/ 4332 w 1142634"/>
                <a:gd name="connsiteY3" fmla="*/ 471713 h 2003444"/>
                <a:gd name="connsiteX4" fmla="*/ 455551 w 1142634"/>
                <a:gd name="connsiteY4" fmla="*/ 3194 h 2003444"/>
                <a:gd name="connsiteX5" fmla="*/ 1058432 w 1142634"/>
                <a:gd name="connsiteY5" fmla="*/ 319313 h 2003444"/>
                <a:gd name="connsiteX6" fmla="*/ 867932 w 1142634"/>
                <a:gd name="connsiteY6" fmla="*/ 1284513 h 2003444"/>
                <a:gd name="connsiteX7" fmla="*/ 1109232 w 1142634"/>
                <a:gd name="connsiteY7" fmla="*/ 1932213 h 2003444"/>
                <a:gd name="connsiteX8" fmla="*/ 1134632 w 1142634"/>
                <a:gd name="connsiteY8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1109232 w 1142634"/>
                <a:gd name="connsiteY8" fmla="*/ 1932213 h 2003444"/>
                <a:gd name="connsiteX9" fmla="*/ 1134632 w 1142634"/>
                <a:gd name="connsiteY9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950851 w 1142634"/>
                <a:gd name="connsiteY8" fmla="*/ 1400194 h 2003444"/>
                <a:gd name="connsiteX9" fmla="*/ 1109232 w 1142634"/>
                <a:gd name="connsiteY9" fmla="*/ 1932213 h 2003444"/>
                <a:gd name="connsiteX10" fmla="*/ 1134632 w 1142634"/>
                <a:gd name="connsiteY10" fmla="*/ 1957613 h 200344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950851 w 1142634"/>
                <a:gd name="connsiteY9" fmla="*/ 13991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715532 w 1142634"/>
                <a:gd name="connsiteY8" fmla="*/ 11310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115951 w 1142634"/>
                <a:gd name="connsiteY9" fmla="*/ 16408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001651 w 1142634"/>
                <a:gd name="connsiteY9" fmla="*/ 15519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18830"/>
                <a:gd name="connsiteY0" fmla="*/ 1893505 h 1997374"/>
                <a:gd name="connsiteX1" fmla="*/ 49151 w 1118830"/>
                <a:gd name="connsiteY1" fmla="*/ 1386886 h 1997374"/>
                <a:gd name="connsiteX2" fmla="*/ 220232 w 1118830"/>
                <a:gd name="connsiteY2" fmla="*/ 1220405 h 1997374"/>
                <a:gd name="connsiteX3" fmla="*/ 226951 w 1118830"/>
                <a:gd name="connsiteY3" fmla="*/ 1069386 h 1997374"/>
                <a:gd name="connsiteX4" fmla="*/ 4332 w 1118830"/>
                <a:gd name="connsiteY4" fmla="*/ 471105 h 1997374"/>
                <a:gd name="connsiteX5" fmla="*/ 455551 w 1118830"/>
                <a:gd name="connsiteY5" fmla="*/ 2586 h 1997374"/>
                <a:gd name="connsiteX6" fmla="*/ 1058432 w 1118830"/>
                <a:gd name="connsiteY6" fmla="*/ 318705 h 1997374"/>
                <a:gd name="connsiteX7" fmla="*/ 963551 w 1118830"/>
                <a:gd name="connsiteY7" fmla="*/ 1056686 h 1997374"/>
                <a:gd name="connsiteX8" fmla="*/ 715532 w 1118830"/>
                <a:gd name="connsiteY8" fmla="*/ 1131505 h 1997374"/>
                <a:gd name="connsiteX9" fmla="*/ 1001651 w 1118830"/>
                <a:gd name="connsiteY9" fmla="*/ 1551986 h 1997374"/>
                <a:gd name="connsiteX10" fmla="*/ 1109232 w 1118830"/>
                <a:gd name="connsiteY10" fmla="*/ 1931605 h 1997374"/>
                <a:gd name="connsiteX11" fmla="*/ 1020332 w 1118830"/>
                <a:gd name="connsiteY11" fmla="*/ 1944305 h 199737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35973" h="1984584">
                  <a:moveTo>
                    <a:pt x="17032" y="1893505"/>
                  </a:moveTo>
                  <a:cubicBezTo>
                    <a:pt x="39318" y="1821769"/>
                    <a:pt x="15284" y="1499069"/>
                    <a:pt x="49151" y="1386886"/>
                  </a:cubicBezTo>
                  <a:cubicBezTo>
                    <a:pt x="83018" y="1274703"/>
                    <a:pt x="190599" y="1273322"/>
                    <a:pt x="220232" y="1220405"/>
                  </a:cubicBezTo>
                  <a:cubicBezTo>
                    <a:pt x="249865" y="1167488"/>
                    <a:pt x="262934" y="1194269"/>
                    <a:pt x="226951" y="1069386"/>
                  </a:cubicBezTo>
                  <a:cubicBezTo>
                    <a:pt x="190968" y="944503"/>
                    <a:pt x="-33768" y="648905"/>
                    <a:pt x="4332" y="471105"/>
                  </a:cubicBezTo>
                  <a:cubicBezTo>
                    <a:pt x="42432" y="293305"/>
                    <a:pt x="279868" y="27986"/>
                    <a:pt x="455551" y="2586"/>
                  </a:cubicBezTo>
                  <a:cubicBezTo>
                    <a:pt x="631234" y="-22814"/>
                    <a:pt x="973765" y="143022"/>
                    <a:pt x="1058432" y="318705"/>
                  </a:cubicBezTo>
                  <a:cubicBezTo>
                    <a:pt x="1143099" y="494388"/>
                    <a:pt x="995301" y="895819"/>
                    <a:pt x="963551" y="1056686"/>
                  </a:cubicBezTo>
                  <a:cubicBezTo>
                    <a:pt x="931801" y="1217553"/>
                    <a:pt x="709182" y="1048955"/>
                    <a:pt x="715532" y="1131505"/>
                  </a:cubicBezTo>
                  <a:cubicBezTo>
                    <a:pt x="721882" y="1214055"/>
                    <a:pt x="961434" y="1444036"/>
                    <a:pt x="1001651" y="1551986"/>
                  </a:cubicBezTo>
                  <a:cubicBezTo>
                    <a:pt x="1041868" y="1659936"/>
                    <a:pt x="1061669" y="1847169"/>
                    <a:pt x="1109232" y="1931605"/>
                  </a:cubicBezTo>
                  <a:cubicBezTo>
                    <a:pt x="1153682" y="2043788"/>
                    <a:pt x="1131457" y="1949596"/>
                    <a:pt x="1121932" y="1906205"/>
                  </a:cubicBezTo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  <p:sp>
          <p:nvSpPr>
            <p:cNvPr id="15" name="フリーフォーム: 図形 14">
              <a:extLst>
                <a:ext uri="{FF2B5EF4-FFF2-40B4-BE49-F238E27FC236}">
                  <a16:creationId xmlns:a16="http://schemas.microsoft.com/office/drawing/2014/main" id="{DF66FDD4-8C02-4031-993A-10D9CBD90331}"/>
                </a:ext>
              </a:extLst>
            </p:cNvPr>
            <p:cNvSpPr/>
            <p:nvPr/>
          </p:nvSpPr>
          <p:spPr bwMode="auto">
            <a:xfrm flipH="1">
              <a:off x="7419203" y="2490314"/>
              <a:ext cx="1153297" cy="1627611"/>
            </a:xfrm>
            <a:custGeom>
              <a:avLst/>
              <a:gdLst>
                <a:gd name="connsiteX0" fmla="*/ 45364 w 1170966"/>
                <a:gd name="connsiteY0" fmla="*/ 1630119 h 1739450"/>
                <a:gd name="connsiteX1" fmla="*/ 248564 w 1170966"/>
                <a:gd name="connsiteY1" fmla="*/ 957019 h 1739450"/>
                <a:gd name="connsiteX2" fmla="*/ 32664 w 1170966"/>
                <a:gd name="connsiteY2" fmla="*/ 207719 h 1739450"/>
                <a:gd name="connsiteX3" fmla="*/ 1086764 w 1170966"/>
                <a:gd name="connsiteY3" fmla="*/ 55319 h 1739450"/>
                <a:gd name="connsiteX4" fmla="*/ 896264 w 1170966"/>
                <a:gd name="connsiteY4" fmla="*/ 1020519 h 1739450"/>
                <a:gd name="connsiteX5" fmla="*/ 1137564 w 1170966"/>
                <a:gd name="connsiteY5" fmla="*/ 1668219 h 1739450"/>
                <a:gd name="connsiteX6" fmla="*/ 1162964 w 1170966"/>
                <a:gd name="connsiteY6" fmla="*/ 1693619 h 1739450"/>
                <a:gd name="connsiteX0" fmla="*/ 16830 w 1142432"/>
                <a:gd name="connsiteY0" fmla="*/ 1894113 h 2003444"/>
                <a:gd name="connsiteX1" fmla="*/ 220030 w 1142432"/>
                <a:gd name="connsiteY1" fmla="*/ 1221013 h 2003444"/>
                <a:gd name="connsiteX2" fmla="*/ 4130 w 1142432"/>
                <a:gd name="connsiteY2" fmla="*/ 471713 h 2003444"/>
                <a:gd name="connsiteX3" fmla="*/ 455349 w 1142432"/>
                <a:gd name="connsiteY3" fmla="*/ 3194 h 2003444"/>
                <a:gd name="connsiteX4" fmla="*/ 1058230 w 1142432"/>
                <a:gd name="connsiteY4" fmla="*/ 319313 h 2003444"/>
                <a:gd name="connsiteX5" fmla="*/ 867730 w 1142432"/>
                <a:gd name="connsiteY5" fmla="*/ 1284513 h 2003444"/>
                <a:gd name="connsiteX6" fmla="*/ 1109030 w 1142432"/>
                <a:gd name="connsiteY6" fmla="*/ 1932213 h 2003444"/>
                <a:gd name="connsiteX7" fmla="*/ 1134430 w 1142432"/>
                <a:gd name="connsiteY7" fmla="*/ 1957613 h 2003444"/>
                <a:gd name="connsiteX0" fmla="*/ 17032 w 1142634"/>
                <a:gd name="connsiteY0" fmla="*/ 1894113 h 2003444"/>
                <a:gd name="connsiteX1" fmla="*/ 220232 w 1142634"/>
                <a:gd name="connsiteY1" fmla="*/ 1221013 h 2003444"/>
                <a:gd name="connsiteX2" fmla="*/ 226951 w 1142634"/>
                <a:gd name="connsiteY2" fmla="*/ 1069994 h 2003444"/>
                <a:gd name="connsiteX3" fmla="*/ 4332 w 1142634"/>
                <a:gd name="connsiteY3" fmla="*/ 471713 h 2003444"/>
                <a:gd name="connsiteX4" fmla="*/ 455551 w 1142634"/>
                <a:gd name="connsiteY4" fmla="*/ 3194 h 2003444"/>
                <a:gd name="connsiteX5" fmla="*/ 1058432 w 1142634"/>
                <a:gd name="connsiteY5" fmla="*/ 319313 h 2003444"/>
                <a:gd name="connsiteX6" fmla="*/ 867932 w 1142634"/>
                <a:gd name="connsiteY6" fmla="*/ 1284513 h 2003444"/>
                <a:gd name="connsiteX7" fmla="*/ 1109232 w 1142634"/>
                <a:gd name="connsiteY7" fmla="*/ 1932213 h 2003444"/>
                <a:gd name="connsiteX8" fmla="*/ 1134632 w 1142634"/>
                <a:gd name="connsiteY8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1109232 w 1142634"/>
                <a:gd name="connsiteY8" fmla="*/ 1932213 h 2003444"/>
                <a:gd name="connsiteX9" fmla="*/ 1134632 w 1142634"/>
                <a:gd name="connsiteY9" fmla="*/ 1957613 h 2003444"/>
                <a:gd name="connsiteX0" fmla="*/ 17032 w 1142634"/>
                <a:gd name="connsiteY0" fmla="*/ 1894113 h 2003444"/>
                <a:gd name="connsiteX1" fmla="*/ 49151 w 1142634"/>
                <a:gd name="connsiteY1" fmla="*/ 1387494 h 2003444"/>
                <a:gd name="connsiteX2" fmla="*/ 220232 w 1142634"/>
                <a:gd name="connsiteY2" fmla="*/ 1221013 h 2003444"/>
                <a:gd name="connsiteX3" fmla="*/ 226951 w 1142634"/>
                <a:gd name="connsiteY3" fmla="*/ 1069994 h 2003444"/>
                <a:gd name="connsiteX4" fmla="*/ 4332 w 1142634"/>
                <a:gd name="connsiteY4" fmla="*/ 471713 h 2003444"/>
                <a:gd name="connsiteX5" fmla="*/ 455551 w 1142634"/>
                <a:gd name="connsiteY5" fmla="*/ 3194 h 2003444"/>
                <a:gd name="connsiteX6" fmla="*/ 1058432 w 1142634"/>
                <a:gd name="connsiteY6" fmla="*/ 319313 h 2003444"/>
                <a:gd name="connsiteX7" fmla="*/ 867932 w 1142634"/>
                <a:gd name="connsiteY7" fmla="*/ 1284513 h 2003444"/>
                <a:gd name="connsiteX8" fmla="*/ 950851 w 1142634"/>
                <a:gd name="connsiteY8" fmla="*/ 1400194 h 2003444"/>
                <a:gd name="connsiteX9" fmla="*/ 1109232 w 1142634"/>
                <a:gd name="connsiteY9" fmla="*/ 1932213 h 2003444"/>
                <a:gd name="connsiteX10" fmla="*/ 1134632 w 1142634"/>
                <a:gd name="connsiteY10" fmla="*/ 1957613 h 200344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950851 w 1142634"/>
                <a:gd name="connsiteY9" fmla="*/ 13991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867932 w 1142634"/>
                <a:gd name="connsiteY8" fmla="*/ 12834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063 h 2002394"/>
                <a:gd name="connsiteX1" fmla="*/ 49151 w 1142634"/>
                <a:gd name="connsiteY1" fmla="*/ 1386444 h 2002394"/>
                <a:gd name="connsiteX2" fmla="*/ 220232 w 1142634"/>
                <a:gd name="connsiteY2" fmla="*/ 1219963 h 2002394"/>
                <a:gd name="connsiteX3" fmla="*/ 226951 w 1142634"/>
                <a:gd name="connsiteY3" fmla="*/ 1068944 h 2002394"/>
                <a:gd name="connsiteX4" fmla="*/ 4332 w 1142634"/>
                <a:gd name="connsiteY4" fmla="*/ 470663 h 2002394"/>
                <a:gd name="connsiteX5" fmla="*/ 455551 w 1142634"/>
                <a:gd name="connsiteY5" fmla="*/ 2144 h 2002394"/>
                <a:gd name="connsiteX6" fmla="*/ 1058432 w 1142634"/>
                <a:gd name="connsiteY6" fmla="*/ 318263 h 2002394"/>
                <a:gd name="connsiteX7" fmla="*/ 1039751 w 1142634"/>
                <a:gd name="connsiteY7" fmla="*/ 814944 h 2002394"/>
                <a:gd name="connsiteX8" fmla="*/ 715532 w 1142634"/>
                <a:gd name="connsiteY8" fmla="*/ 1131063 h 2002394"/>
                <a:gd name="connsiteX9" fmla="*/ 1115951 w 1142634"/>
                <a:gd name="connsiteY9" fmla="*/ 1640444 h 2002394"/>
                <a:gd name="connsiteX10" fmla="*/ 1109232 w 1142634"/>
                <a:gd name="connsiteY10" fmla="*/ 1931163 h 2002394"/>
                <a:gd name="connsiteX11" fmla="*/ 1134632 w 1142634"/>
                <a:gd name="connsiteY11" fmla="*/ 1956563 h 2002394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115951 w 1142634"/>
                <a:gd name="connsiteY9" fmla="*/ 16408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42634"/>
                <a:gd name="connsiteY0" fmla="*/ 1893505 h 2002836"/>
                <a:gd name="connsiteX1" fmla="*/ 49151 w 1142634"/>
                <a:gd name="connsiteY1" fmla="*/ 1386886 h 2002836"/>
                <a:gd name="connsiteX2" fmla="*/ 220232 w 1142634"/>
                <a:gd name="connsiteY2" fmla="*/ 1220405 h 2002836"/>
                <a:gd name="connsiteX3" fmla="*/ 226951 w 1142634"/>
                <a:gd name="connsiteY3" fmla="*/ 1069386 h 2002836"/>
                <a:gd name="connsiteX4" fmla="*/ 4332 w 1142634"/>
                <a:gd name="connsiteY4" fmla="*/ 471105 h 2002836"/>
                <a:gd name="connsiteX5" fmla="*/ 455551 w 1142634"/>
                <a:gd name="connsiteY5" fmla="*/ 2586 h 2002836"/>
                <a:gd name="connsiteX6" fmla="*/ 1058432 w 1142634"/>
                <a:gd name="connsiteY6" fmla="*/ 318705 h 2002836"/>
                <a:gd name="connsiteX7" fmla="*/ 963551 w 1142634"/>
                <a:gd name="connsiteY7" fmla="*/ 1056686 h 2002836"/>
                <a:gd name="connsiteX8" fmla="*/ 715532 w 1142634"/>
                <a:gd name="connsiteY8" fmla="*/ 1131505 h 2002836"/>
                <a:gd name="connsiteX9" fmla="*/ 1001651 w 1142634"/>
                <a:gd name="connsiteY9" fmla="*/ 1551986 h 2002836"/>
                <a:gd name="connsiteX10" fmla="*/ 1109232 w 1142634"/>
                <a:gd name="connsiteY10" fmla="*/ 1931605 h 2002836"/>
                <a:gd name="connsiteX11" fmla="*/ 1134632 w 1142634"/>
                <a:gd name="connsiteY11" fmla="*/ 1957005 h 2002836"/>
                <a:gd name="connsiteX0" fmla="*/ 17032 w 1118830"/>
                <a:gd name="connsiteY0" fmla="*/ 1893505 h 1997374"/>
                <a:gd name="connsiteX1" fmla="*/ 49151 w 1118830"/>
                <a:gd name="connsiteY1" fmla="*/ 1386886 h 1997374"/>
                <a:gd name="connsiteX2" fmla="*/ 220232 w 1118830"/>
                <a:gd name="connsiteY2" fmla="*/ 1220405 h 1997374"/>
                <a:gd name="connsiteX3" fmla="*/ 226951 w 1118830"/>
                <a:gd name="connsiteY3" fmla="*/ 1069386 h 1997374"/>
                <a:gd name="connsiteX4" fmla="*/ 4332 w 1118830"/>
                <a:gd name="connsiteY4" fmla="*/ 471105 h 1997374"/>
                <a:gd name="connsiteX5" fmla="*/ 455551 w 1118830"/>
                <a:gd name="connsiteY5" fmla="*/ 2586 h 1997374"/>
                <a:gd name="connsiteX6" fmla="*/ 1058432 w 1118830"/>
                <a:gd name="connsiteY6" fmla="*/ 318705 h 1997374"/>
                <a:gd name="connsiteX7" fmla="*/ 963551 w 1118830"/>
                <a:gd name="connsiteY7" fmla="*/ 1056686 h 1997374"/>
                <a:gd name="connsiteX8" fmla="*/ 715532 w 1118830"/>
                <a:gd name="connsiteY8" fmla="*/ 1131505 h 1997374"/>
                <a:gd name="connsiteX9" fmla="*/ 1001651 w 1118830"/>
                <a:gd name="connsiteY9" fmla="*/ 1551986 h 1997374"/>
                <a:gd name="connsiteX10" fmla="*/ 1109232 w 1118830"/>
                <a:gd name="connsiteY10" fmla="*/ 1931605 h 1997374"/>
                <a:gd name="connsiteX11" fmla="*/ 1020332 w 1118830"/>
                <a:gd name="connsiteY11" fmla="*/ 1944305 h 199737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35973"/>
                <a:gd name="connsiteY0" fmla="*/ 1893505 h 1984584"/>
                <a:gd name="connsiteX1" fmla="*/ 49151 w 1135973"/>
                <a:gd name="connsiteY1" fmla="*/ 1386886 h 1984584"/>
                <a:gd name="connsiteX2" fmla="*/ 220232 w 1135973"/>
                <a:gd name="connsiteY2" fmla="*/ 1220405 h 1984584"/>
                <a:gd name="connsiteX3" fmla="*/ 226951 w 1135973"/>
                <a:gd name="connsiteY3" fmla="*/ 1069386 h 1984584"/>
                <a:gd name="connsiteX4" fmla="*/ 4332 w 1135973"/>
                <a:gd name="connsiteY4" fmla="*/ 471105 h 1984584"/>
                <a:gd name="connsiteX5" fmla="*/ 455551 w 1135973"/>
                <a:gd name="connsiteY5" fmla="*/ 2586 h 1984584"/>
                <a:gd name="connsiteX6" fmla="*/ 1058432 w 1135973"/>
                <a:gd name="connsiteY6" fmla="*/ 318705 h 1984584"/>
                <a:gd name="connsiteX7" fmla="*/ 963551 w 1135973"/>
                <a:gd name="connsiteY7" fmla="*/ 1056686 h 1984584"/>
                <a:gd name="connsiteX8" fmla="*/ 715532 w 1135973"/>
                <a:gd name="connsiteY8" fmla="*/ 1131505 h 1984584"/>
                <a:gd name="connsiteX9" fmla="*/ 1001651 w 1135973"/>
                <a:gd name="connsiteY9" fmla="*/ 1551986 h 1984584"/>
                <a:gd name="connsiteX10" fmla="*/ 1109232 w 1135973"/>
                <a:gd name="connsiteY10" fmla="*/ 1931605 h 1984584"/>
                <a:gd name="connsiteX11" fmla="*/ 1121932 w 1135973"/>
                <a:gd name="connsiteY11" fmla="*/ 1906205 h 1984584"/>
                <a:gd name="connsiteX0" fmla="*/ 17032 w 1109232"/>
                <a:gd name="connsiteY0" fmla="*/ 1893505 h 1931605"/>
                <a:gd name="connsiteX1" fmla="*/ 49151 w 1109232"/>
                <a:gd name="connsiteY1" fmla="*/ 1386886 h 1931605"/>
                <a:gd name="connsiteX2" fmla="*/ 220232 w 1109232"/>
                <a:gd name="connsiteY2" fmla="*/ 1220405 h 1931605"/>
                <a:gd name="connsiteX3" fmla="*/ 226951 w 1109232"/>
                <a:gd name="connsiteY3" fmla="*/ 1069386 h 1931605"/>
                <a:gd name="connsiteX4" fmla="*/ 4332 w 1109232"/>
                <a:gd name="connsiteY4" fmla="*/ 471105 h 1931605"/>
                <a:gd name="connsiteX5" fmla="*/ 455551 w 1109232"/>
                <a:gd name="connsiteY5" fmla="*/ 2586 h 1931605"/>
                <a:gd name="connsiteX6" fmla="*/ 1058432 w 1109232"/>
                <a:gd name="connsiteY6" fmla="*/ 318705 h 1931605"/>
                <a:gd name="connsiteX7" fmla="*/ 963551 w 1109232"/>
                <a:gd name="connsiteY7" fmla="*/ 1056686 h 1931605"/>
                <a:gd name="connsiteX8" fmla="*/ 715532 w 1109232"/>
                <a:gd name="connsiteY8" fmla="*/ 1131505 h 1931605"/>
                <a:gd name="connsiteX9" fmla="*/ 1001651 w 1109232"/>
                <a:gd name="connsiteY9" fmla="*/ 1551986 h 1931605"/>
                <a:gd name="connsiteX10" fmla="*/ 1109232 w 1109232"/>
                <a:gd name="connsiteY10" fmla="*/ 1931605 h 19316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09232" h="1931605">
                  <a:moveTo>
                    <a:pt x="17032" y="1893505"/>
                  </a:moveTo>
                  <a:cubicBezTo>
                    <a:pt x="39318" y="1821769"/>
                    <a:pt x="15284" y="1499069"/>
                    <a:pt x="49151" y="1386886"/>
                  </a:cubicBezTo>
                  <a:cubicBezTo>
                    <a:pt x="83018" y="1274703"/>
                    <a:pt x="190599" y="1273322"/>
                    <a:pt x="220232" y="1220405"/>
                  </a:cubicBezTo>
                  <a:cubicBezTo>
                    <a:pt x="249865" y="1167488"/>
                    <a:pt x="262934" y="1194269"/>
                    <a:pt x="226951" y="1069386"/>
                  </a:cubicBezTo>
                  <a:cubicBezTo>
                    <a:pt x="190968" y="944503"/>
                    <a:pt x="-33768" y="648905"/>
                    <a:pt x="4332" y="471105"/>
                  </a:cubicBezTo>
                  <a:cubicBezTo>
                    <a:pt x="42432" y="293305"/>
                    <a:pt x="279868" y="27986"/>
                    <a:pt x="455551" y="2586"/>
                  </a:cubicBezTo>
                  <a:cubicBezTo>
                    <a:pt x="631234" y="-22814"/>
                    <a:pt x="973765" y="143022"/>
                    <a:pt x="1058432" y="318705"/>
                  </a:cubicBezTo>
                  <a:cubicBezTo>
                    <a:pt x="1143099" y="494388"/>
                    <a:pt x="995301" y="895819"/>
                    <a:pt x="963551" y="1056686"/>
                  </a:cubicBezTo>
                  <a:cubicBezTo>
                    <a:pt x="931801" y="1217553"/>
                    <a:pt x="709182" y="1048955"/>
                    <a:pt x="715532" y="1131505"/>
                  </a:cubicBezTo>
                  <a:cubicBezTo>
                    <a:pt x="721882" y="1214055"/>
                    <a:pt x="961434" y="1444036"/>
                    <a:pt x="1001651" y="1551986"/>
                  </a:cubicBezTo>
                  <a:cubicBezTo>
                    <a:pt x="1041868" y="1659936"/>
                    <a:pt x="1061669" y="1847169"/>
                    <a:pt x="1109232" y="1931605"/>
                  </a:cubicBezTo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Ｐゴシック" pitchFamily="50" charset="-128"/>
              </a:endParaRPr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FD0054-247D-4172-A407-4DD2B332AE3C}"/>
              </a:ext>
            </a:extLst>
          </p:cNvPr>
          <p:cNvSpPr/>
          <p:nvPr/>
        </p:nvSpPr>
        <p:spPr>
          <a:xfrm>
            <a:off x="7672384" y="4335732"/>
            <a:ext cx="1458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学生</a:t>
            </a:r>
          </a:p>
        </p:txBody>
      </p:sp>
    </p:spTree>
    <p:extLst>
      <p:ext uri="{BB962C8B-B14F-4D97-AF65-F5344CB8AC3E}">
        <p14:creationId xmlns:p14="http://schemas.microsoft.com/office/powerpoint/2010/main" val="4110270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3015A57-0768-4847-AC7E-0F2CFC9D883D}"/>
              </a:ext>
            </a:extLst>
          </p:cNvPr>
          <p:cNvSpPr/>
          <p:nvPr/>
        </p:nvSpPr>
        <p:spPr>
          <a:xfrm>
            <a:off x="0" y="88900"/>
            <a:ext cx="378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Server</a:t>
            </a:r>
            <a:r>
              <a:rPr lang="ja-JP" altLang="en-US" sz="3200" dirty="0"/>
              <a:t>の</a:t>
            </a:r>
            <a:r>
              <a:rPr lang="en-US" altLang="ja-JP" sz="3200" dirty="0"/>
              <a:t>home page</a:t>
            </a:r>
            <a:endParaRPr lang="ja-JP" altLang="en-US" sz="32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6F70800-F23F-4716-85E9-EAFC943757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731" y="1642750"/>
            <a:ext cx="8696537" cy="4440566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F5AB7E9-359A-44BF-BB13-D0CE66110C22}"/>
              </a:ext>
            </a:extLst>
          </p:cNvPr>
          <p:cNvSpPr txBox="1"/>
          <p:nvPr/>
        </p:nvSpPr>
        <p:spPr>
          <a:xfrm>
            <a:off x="495300" y="774684"/>
            <a:ext cx="5664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2800" dirty="0"/>
              <a:t>salmonpony2.sakura.ne.jp/advmec</a:t>
            </a:r>
          </a:p>
        </p:txBody>
      </p:sp>
    </p:spTree>
    <p:extLst>
      <p:ext uri="{BB962C8B-B14F-4D97-AF65-F5344CB8AC3E}">
        <p14:creationId xmlns:p14="http://schemas.microsoft.com/office/powerpoint/2010/main" val="121166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42844D8-48E6-42BE-8F36-6CC4C20EAA5B}"/>
              </a:ext>
            </a:extLst>
          </p:cNvPr>
          <p:cNvSpPr/>
          <p:nvPr/>
        </p:nvSpPr>
        <p:spPr>
          <a:xfrm>
            <a:off x="0" y="0"/>
            <a:ext cx="26797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動画</a:t>
            </a:r>
            <a:r>
              <a:rPr lang="en-US" altLang="ja-JP" sz="3200" dirty="0"/>
              <a:t>Demo</a:t>
            </a:r>
            <a:endParaRPr lang="ja-JP" altLang="en-US" sz="3200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3015A57-0768-4847-AC7E-0F2CFC9D883D}"/>
              </a:ext>
            </a:extLst>
          </p:cNvPr>
          <p:cNvSpPr/>
          <p:nvPr/>
        </p:nvSpPr>
        <p:spPr>
          <a:xfrm>
            <a:off x="0" y="683393"/>
            <a:ext cx="378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各資料形態の特徴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8C91A36-41F9-4284-9FCF-8F1C7178C63D}"/>
              </a:ext>
            </a:extLst>
          </p:cNvPr>
          <p:cNvSpPr/>
          <p:nvPr/>
        </p:nvSpPr>
        <p:spPr>
          <a:xfrm>
            <a:off x="450850" y="2233243"/>
            <a:ext cx="135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ｐｐｔｘ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A5A81D5-9EBF-4D6D-A5A8-46845A974B64}"/>
              </a:ext>
            </a:extLst>
          </p:cNvPr>
          <p:cNvSpPr/>
          <p:nvPr/>
        </p:nvSpPr>
        <p:spPr>
          <a:xfrm>
            <a:off x="450850" y="3657511"/>
            <a:ext cx="2470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ｐｐｓｘ 音声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6D17E09-17DC-4A32-A03F-BF5237486A1C}"/>
              </a:ext>
            </a:extLst>
          </p:cNvPr>
          <p:cNvSpPr/>
          <p:nvPr/>
        </p:nvSpPr>
        <p:spPr>
          <a:xfrm>
            <a:off x="450850" y="5129669"/>
            <a:ext cx="135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ｍｐ４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4AB6E9-6A1F-4218-80DF-EF93333B5388}"/>
              </a:ext>
            </a:extLst>
          </p:cNvPr>
          <p:cNvSpPr/>
          <p:nvPr/>
        </p:nvSpPr>
        <p:spPr>
          <a:xfrm>
            <a:off x="450850" y="1518821"/>
            <a:ext cx="13589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ｐｄｆ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ABE4CAF-2B12-48A0-9314-D44DCC0E8693}"/>
              </a:ext>
            </a:extLst>
          </p:cNvPr>
          <p:cNvSpPr/>
          <p:nvPr/>
        </p:nvSpPr>
        <p:spPr>
          <a:xfrm>
            <a:off x="2578100" y="1593501"/>
            <a:ext cx="2070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約</a:t>
            </a:r>
            <a:r>
              <a:rPr lang="en-US" altLang="ja-JP" sz="3200" dirty="0"/>
              <a:t>1MB</a:t>
            </a:r>
            <a:endParaRPr lang="ja-JP" altLang="en-US" sz="32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FC15E8D-00D3-4514-9E6E-30A265744ABA}"/>
              </a:ext>
            </a:extLst>
          </p:cNvPr>
          <p:cNvSpPr/>
          <p:nvPr/>
        </p:nvSpPr>
        <p:spPr>
          <a:xfrm>
            <a:off x="4572000" y="1604807"/>
            <a:ext cx="4546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動かない、印刷に適する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E8ACA83-A5A7-44D9-98B8-91FA04B44EF5}"/>
              </a:ext>
            </a:extLst>
          </p:cNvPr>
          <p:cNvSpPr/>
          <p:nvPr/>
        </p:nvSpPr>
        <p:spPr>
          <a:xfrm>
            <a:off x="2578100" y="2323464"/>
            <a:ext cx="2070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約</a:t>
            </a:r>
            <a:r>
              <a:rPr lang="en-US" altLang="ja-JP" sz="3200" dirty="0"/>
              <a:t>500kB</a:t>
            </a:r>
            <a:endParaRPr lang="ja-JP" altLang="en-US" sz="3200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3609485-6060-4B6D-A6DE-0BF98F593899}"/>
              </a:ext>
            </a:extLst>
          </p:cNvPr>
          <p:cNvSpPr/>
          <p:nvPr/>
        </p:nvSpPr>
        <p:spPr>
          <a:xfrm>
            <a:off x="2578100" y="3663017"/>
            <a:ext cx="2070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約</a:t>
            </a:r>
            <a:r>
              <a:rPr lang="en-US" altLang="ja-JP" sz="3200" dirty="0"/>
              <a:t>50MB</a:t>
            </a:r>
            <a:endParaRPr lang="ja-JP" altLang="en-US" sz="3200" dirty="0"/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A5354A7-5FB2-40F8-ADB9-11B7A78E72DC}"/>
              </a:ext>
            </a:extLst>
          </p:cNvPr>
          <p:cNvSpPr/>
          <p:nvPr/>
        </p:nvSpPr>
        <p:spPr>
          <a:xfrm>
            <a:off x="2501900" y="5136747"/>
            <a:ext cx="2070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約</a:t>
            </a:r>
            <a:r>
              <a:rPr lang="en-US" altLang="ja-JP" sz="3200" dirty="0"/>
              <a:t>150MB</a:t>
            </a:r>
            <a:endParaRPr lang="ja-JP" altLang="en-US" sz="32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3309C46-85FE-4462-A2BF-26E90508B275}"/>
              </a:ext>
            </a:extLst>
          </p:cNvPr>
          <p:cNvSpPr/>
          <p:nvPr/>
        </p:nvSpPr>
        <p:spPr>
          <a:xfrm>
            <a:off x="4572000" y="2351782"/>
            <a:ext cx="4521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進む、止まる、戻る自在</a:t>
            </a:r>
            <a:endParaRPr lang="en-US" altLang="ja-JP" sz="3200" dirty="0"/>
          </a:p>
          <a:p>
            <a:r>
              <a:rPr lang="ja-JP" altLang="en-US" sz="3200" dirty="0"/>
              <a:t>任意スライドに跳べる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1F9059A-B59A-447B-A765-45BD7FDD77E5}"/>
              </a:ext>
            </a:extLst>
          </p:cNvPr>
          <p:cNvSpPr/>
          <p:nvPr/>
        </p:nvSpPr>
        <p:spPr>
          <a:xfrm>
            <a:off x="4572000" y="3668523"/>
            <a:ext cx="4521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進む、止まるのみ</a:t>
            </a:r>
            <a:endParaRPr lang="en-US" altLang="ja-JP" sz="3200" dirty="0"/>
          </a:p>
          <a:p>
            <a:r>
              <a:rPr lang="ja-JP" altLang="en-US" sz="3200" dirty="0"/>
              <a:t>任意スライドに跳べる　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7914D6F5-5267-4309-BC48-F6378F66A38E}"/>
              </a:ext>
            </a:extLst>
          </p:cNvPr>
          <p:cNvSpPr/>
          <p:nvPr/>
        </p:nvSpPr>
        <p:spPr>
          <a:xfrm>
            <a:off x="4572000" y="5136746"/>
            <a:ext cx="4279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/>
              <a:t>動画再生で戻れる</a:t>
            </a:r>
            <a:endParaRPr lang="en-US" altLang="ja-JP" sz="3200" dirty="0"/>
          </a:p>
          <a:p>
            <a:r>
              <a:rPr lang="ja-JP" altLang="en-US" sz="3200" dirty="0"/>
              <a:t>ステップ単位でない</a:t>
            </a:r>
            <a:endParaRPr lang="en-US" altLang="ja-JP" sz="3200" dirty="0"/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7B1553FF-BCFF-4A0F-A0A2-7E6677F1FD74}"/>
              </a:ext>
            </a:extLst>
          </p:cNvPr>
          <p:cNvSpPr/>
          <p:nvPr/>
        </p:nvSpPr>
        <p:spPr>
          <a:xfrm>
            <a:off x="0" y="6273225"/>
            <a:ext cx="5359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3200" dirty="0"/>
              <a:t>Course Power</a:t>
            </a:r>
            <a:r>
              <a:rPr lang="ja-JP" altLang="en-US" sz="3200" dirty="0"/>
              <a:t>の制限　</a:t>
            </a:r>
            <a:r>
              <a:rPr lang="en-US" altLang="ja-JP" sz="3200" dirty="0"/>
              <a:t>20MB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13971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3015A57-0768-4847-AC7E-0F2CFC9D883D}"/>
              </a:ext>
            </a:extLst>
          </p:cNvPr>
          <p:cNvSpPr/>
          <p:nvPr/>
        </p:nvSpPr>
        <p:spPr>
          <a:xfrm>
            <a:off x="0" y="0"/>
            <a:ext cx="3784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200" dirty="0">
                <a:solidFill>
                  <a:srgbClr val="0000FF"/>
                </a:solidFill>
              </a:rPr>
              <a:t>資料閲覧状況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341AD99-8B49-4E15-BFEA-7E564A4E271C}"/>
              </a:ext>
            </a:extLst>
          </p:cNvPr>
          <p:cNvSpPr/>
          <p:nvPr/>
        </p:nvSpPr>
        <p:spPr>
          <a:xfrm>
            <a:off x="0" y="677882"/>
            <a:ext cx="23749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アンケート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5946242-56D2-416F-9DAD-0CA8DEA89F72}"/>
              </a:ext>
            </a:extLst>
          </p:cNvPr>
          <p:cNvSpPr/>
          <p:nvPr/>
        </p:nvSpPr>
        <p:spPr>
          <a:xfrm>
            <a:off x="2768600" y="690582"/>
            <a:ext cx="3352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z="2800" dirty="0">
                <a:cs typeface="Times New Roman" panose="02020603050405020304" pitchFamily="18" charset="0"/>
              </a:rPr>
              <a:t>31</a:t>
            </a:r>
            <a:r>
              <a:rPr lang="ja-JP" altLang="en-US" sz="2800" dirty="0">
                <a:cs typeface="Times New Roman" panose="02020603050405020304" pitchFamily="18" charset="0"/>
              </a:rPr>
              <a:t>人中</a:t>
            </a:r>
            <a:r>
              <a:rPr lang="en-US" altLang="ja-JP" sz="2800" dirty="0">
                <a:cs typeface="Times New Roman" panose="02020603050405020304" pitchFamily="18" charset="0"/>
              </a:rPr>
              <a:t>17</a:t>
            </a:r>
            <a:r>
              <a:rPr lang="ja-JP" altLang="en-US" sz="2800" dirty="0">
                <a:cs typeface="Times New Roman" panose="02020603050405020304" pitchFamily="18" charset="0"/>
              </a:rPr>
              <a:t>人回答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9346C22-A01D-4589-8232-88A8BE211B05}"/>
              </a:ext>
            </a:extLst>
          </p:cNvPr>
          <p:cNvSpPr/>
          <p:nvPr/>
        </p:nvSpPr>
        <p:spPr>
          <a:xfrm>
            <a:off x="704850" y="1326911"/>
            <a:ext cx="4654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スライドを参照                    </a:t>
            </a:r>
            <a:r>
              <a:rPr lang="en-US" altLang="ja-JP" sz="2800" dirty="0"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391FA8C-CEA8-4D93-B59F-2A3BA76F1153}"/>
              </a:ext>
            </a:extLst>
          </p:cNvPr>
          <p:cNvSpPr/>
          <p:nvPr/>
        </p:nvSpPr>
        <p:spPr>
          <a:xfrm>
            <a:off x="704850" y="1910803"/>
            <a:ext cx="4540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スライドの動画を参照         </a:t>
            </a:r>
            <a:r>
              <a:rPr lang="en-US" altLang="ja-JP" sz="2800" dirty="0">
                <a:cs typeface="Times New Roman" panose="02020603050405020304" pitchFamily="18" charset="0"/>
              </a:rPr>
              <a:t>8 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116AD06A-9196-45A9-A39F-459FA0CA4764}"/>
              </a:ext>
            </a:extLst>
          </p:cNvPr>
          <p:cNvSpPr/>
          <p:nvPr/>
        </p:nvSpPr>
        <p:spPr>
          <a:xfrm>
            <a:off x="742950" y="2434023"/>
            <a:ext cx="48450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概ね理解できましたか      </a:t>
            </a:r>
            <a:r>
              <a:rPr lang="en-US" altLang="ja-JP" sz="2800" dirty="0"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41FD75C1-AD08-4779-AE78-9A94022E9D53}"/>
              </a:ext>
            </a:extLst>
          </p:cNvPr>
          <p:cNvSpPr/>
          <p:nvPr/>
        </p:nvSpPr>
        <p:spPr>
          <a:xfrm>
            <a:off x="0" y="3456474"/>
            <a:ext cx="4267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z="2800" dirty="0">
                <a:cs typeface="Times New Roman" panose="02020603050405020304" pitchFamily="18" charset="0"/>
              </a:rPr>
              <a:t>Course Power</a:t>
            </a:r>
            <a:r>
              <a:rPr lang="ja-JP" altLang="en-US" sz="2800" dirty="0">
                <a:cs typeface="Times New Roman" panose="02020603050405020304" pitchFamily="18" charset="0"/>
              </a:rPr>
              <a:t>の参照記録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0EE1D47-40AD-45A4-9744-2CB5E59D5A7C}"/>
              </a:ext>
            </a:extLst>
          </p:cNvPr>
          <p:cNvSpPr/>
          <p:nvPr/>
        </p:nvSpPr>
        <p:spPr>
          <a:xfrm>
            <a:off x="730250" y="4118787"/>
            <a:ext cx="46545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スライドを参照                    </a:t>
            </a:r>
            <a:r>
              <a:rPr lang="en-US" altLang="ja-JP" sz="2800" dirty="0"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FD453A12-EF3C-47D6-A20C-07B0D8E9C4A6}"/>
              </a:ext>
            </a:extLst>
          </p:cNvPr>
          <p:cNvSpPr/>
          <p:nvPr/>
        </p:nvSpPr>
        <p:spPr>
          <a:xfrm>
            <a:off x="4178300" y="3451886"/>
            <a:ext cx="15875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ja-JP" sz="2800" dirty="0">
                <a:cs typeface="Times New Roman" panose="02020603050405020304" pitchFamily="18" charset="0"/>
              </a:rPr>
              <a:t>31</a:t>
            </a:r>
            <a:r>
              <a:rPr lang="ja-JP" altLang="en-US" sz="2800" dirty="0">
                <a:cs typeface="Times New Roman" panose="02020603050405020304" pitchFamily="18" charset="0"/>
              </a:rPr>
              <a:t>人中</a:t>
            </a:r>
            <a:endParaRPr lang="en-US" altLang="ja-JP" sz="2800" dirty="0">
              <a:cs typeface="Times New Roman" panose="02020603050405020304" pitchFamily="18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8498A93-0EB1-4EAF-AE51-FAC1B0480BC6}"/>
              </a:ext>
            </a:extLst>
          </p:cNvPr>
          <p:cNvSpPr/>
          <p:nvPr/>
        </p:nvSpPr>
        <p:spPr>
          <a:xfrm>
            <a:off x="704850" y="4757240"/>
            <a:ext cx="4540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スライドの動画を参照        </a:t>
            </a:r>
            <a:r>
              <a:rPr lang="en-US" altLang="ja-JP" sz="2800" dirty="0">
                <a:cs typeface="Times New Roman" panose="02020603050405020304" pitchFamily="18" charset="0"/>
              </a:rPr>
              <a:t>16 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21392A95-FED3-40C3-AECF-9734C56A11CB}"/>
              </a:ext>
            </a:extLst>
          </p:cNvPr>
          <p:cNvSpPr/>
          <p:nvPr/>
        </p:nvSpPr>
        <p:spPr>
          <a:xfrm>
            <a:off x="71437" y="5838368"/>
            <a:ext cx="539432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ja-JP" altLang="en-US" sz="2800" dirty="0">
                <a:cs typeface="Times New Roman" panose="02020603050405020304" pitchFamily="18" charset="0"/>
              </a:rPr>
              <a:t>どちらかで動画を参照       　 　 </a:t>
            </a:r>
            <a:r>
              <a:rPr lang="en-US" altLang="ja-JP" sz="2800" dirty="0">
                <a:cs typeface="Times New Roman" panose="02020603050405020304" pitchFamily="18" charset="0"/>
              </a:rPr>
              <a:t>19 </a:t>
            </a:r>
          </a:p>
        </p:txBody>
      </p:sp>
    </p:spTree>
    <p:extLst>
      <p:ext uri="{BB962C8B-B14F-4D97-AF65-F5344CB8AC3E}">
        <p14:creationId xmlns:p14="http://schemas.microsoft.com/office/powerpoint/2010/main" val="158597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7" grpId="0"/>
      <p:bldP spid="18" grpId="0"/>
      <p:bldP spid="20" grpId="0"/>
      <p:bldP spid="21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新しいﾌﾟﾚｾﾞﾝﾃｰｼｮﾝ">
  <a:themeElements>
    <a:clrScheme name="新しいﾌﾟﾚｾﾞﾝﾃｰｼｮﾝ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新しいﾌﾟﾚｾﾞﾝﾃｰｼｮﾝ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新しいﾌﾟﾚｾﾞﾝﾃｰｼｮﾝ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ﾌﾟﾚｾﾞﾝﾃｰｼｮﾝ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ﾌﾟﾚｾﾞﾝﾃｰｼｮﾝ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89560</TotalTime>
  <Words>514</Words>
  <Application>Microsoft Office PowerPoint</Application>
  <PresentationFormat>画面に合わせる (4:3)</PresentationFormat>
  <Paragraphs>113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Office テーマ</vt:lpstr>
      <vt:lpstr>標準デザイン</vt:lpstr>
      <vt:lpstr>7_新しいﾌﾟﾚｾﾞﾝﾃｰｼｮﾝ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赤間</dc:creator>
  <cp:lastModifiedBy>abcms</cp:lastModifiedBy>
  <cp:revision>1314</cp:revision>
  <dcterms:created xsi:type="dcterms:W3CDTF">2012-03-21T01:31:33Z</dcterms:created>
  <dcterms:modified xsi:type="dcterms:W3CDTF">2020-10-17T04:59:11Z</dcterms:modified>
</cp:coreProperties>
</file>