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1"/>
  </p:notesMasterIdLst>
  <p:sldIdLst>
    <p:sldId id="447" r:id="rId4"/>
    <p:sldId id="970" r:id="rId5"/>
    <p:sldId id="971" r:id="rId6"/>
    <p:sldId id="988" r:id="rId7"/>
    <p:sldId id="863" r:id="rId8"/>
    <p:sldId id="986" r:id="rId9"/>
    <p:sldId id="961" r:id="rId10"/>
    <p:sldId id="990" r:id="rId11"/>
    <p:sldId id="993" r:id="rId12"/>
    <p:sldId id="994" r:id="rId13"/>
    <p:sldId id="967" r:id="rId14"/>
    <p:sldId id="979" r:id="rId15"/>
    <p:sldId id="981" r:id="rId16"/>
    <p:sldId id="976" r:id="rId17"/>
    <p:sldId id="948" r:id="rId18"/>
    <p:sldId id="984" r:id="rId19"/>
    <p:sldId id="992" r:id="rId2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FF"/>
    <a:srgbClr val="9900CC"/>
    <a:srgbClr val="FF00FF"/>
    <a:srgbClr val="6600CC"/>
    <a:srgbClr val="FF6600"/>
    <a:srgbClr val="FFCC99"/>
    <a:srgbClr val="DDDDDD"/>
    <a:srgbClr val="FF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22" autoAdjust="0"/>
    <p:restoredTop sz="99522" autoAdjust="0"/>
  </p:normalViewPr>
  <p:slideViewPr>
    <p:cSldViewPr snapToGrid="0">
      <p:cViewPr>
        <p:scale>
          <a:sx n="59" d="100"/>
          <a:sy n="59" d="100"/>
        </p:scale>
        <p:origin x="3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903FF-1646-4794-BB82-1C3F6C3FBB40}" type="datetimeFigureOut">
              <a:rPr kumimoji="1" lang="ja-JP" altLang="en-US" smtClean="0"/>
              <a:t>2020/9/19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A4B4D-B123-46DA-A060-693734A36F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508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2020/9/19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2020/9/19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2020/9/19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F61AE-5893-4785-AB8F-7E9DD0D8A720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873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9F4A5-6ECB-4B21-AF8D-C05CBA9F61F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181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1DDEF-1F04-4DA8-915E-9421B3E0165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4217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AFE39-59EE-4B4E-AAAD-475BB0AB10D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488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BD5D5-4B90-4E82-880C-02E1CDE75FA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60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C0B9A-6974-484A-A940-9E89D87FAF1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1916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2C6F1-1701-4950-8AF8-345AFC5CCFE8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048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E0948-7FC4-4C75-8E2A-32CEB357F00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59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2020/9/19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92716-3C0B-4C2C-9716-B859D92F86F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9924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063C4-1C5C-47E5-970E-64B736324478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4947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8D249-3491-4618-8281-0755E6AE3C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2282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59A30-D71A-498A-8C44-6FB1927B78D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8662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E956E-2BF6-4FC5-A64F-26AEFE7A32D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1402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035107-7ADF-4B2F-B77A-0B8CF586FC1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3734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0D28B8-6D10-47FD-8093-9AF1122E2BF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174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EAAEA-129E-465B-93E4-9D63BD1DE13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6896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2A025-A220-4D6A-A3AA-591F736919E4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0046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95DCF-2FEF-478A-8BA9-EF4E4D6F85A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79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2020/9/19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72DCB-E3D3-4E79-A877-E829978E36B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734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998D1-5345-4E6A-891E-C5D5DAD2E76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4063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592941-2710-47F9-B4C2-2692D2A916EF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3808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780D4-252F-4808-BE6D-7C17E8D9138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3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2020/9/19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2020/9/19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2020/9/19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2020/9/19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2020/9/19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2020/9/19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2020/9/19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B8450C-A50F-4B83-95B2-78C9DEB45559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75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マスタータイトルの書式設定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 b="0"/>
            </a:lvl1pPr>
          </a:lstStyle>
          <a:p>
            <a:endParaRPr lang="en-US" altLang="ja-JP">
              <a:solidFill>
                <a:srgbClr val="000000"/>
              </a:solidFill>
              <a:ea typeface="ＭＳ Ｐゴシック" pitchFamily="50" charset="-128"/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/>
            </a:lvl1pPr>
          </a:lstStyle>
          <a:p>
            <a:pPr algn="ctr"/>
            <a:endParaRPr lang="en-US" altLang="ja-JP">
              <a:solidFill>
                <a:srgbClr val="000000"/>
              </a:solidFill>
              <a:ea typeface="ＭＳ Ｐゴシック" pitchFamily="50" charset="-128"/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/>
            </a:lvl1pPr>
          </a:lstStyle>
          <a:p>
            <a:fld id="{6F014CC0-488F-471C-A5E9-CDDFFB397DCF}" type="slidenum">
              <a:rPr lang="en-US" altLang="ja-JP" smtClean="0">
                <a:solidFill>
                  <a:srgbClr val="000000"/>
                </a:solidFill>
                <a:ea typeface="ＭＳ Ｐゴシック" pitchFamily="50" charset="-128"/>
              </a:rPr>
              <a:pPr/>
              <a:t>‹#›</a:t>
            </a:fld>
            <a:endParaRPr lang="en-US" altLang="ja-JP">
              <a:solidFill>
                <a:srgbClr val="000000"/>
              </a:solidFill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206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6.wmf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0" y="524256"/>
            <a:ext cx="9144000" cy="57424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</p:spPr>
        <p:txBody>
          <a:bodyPr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8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2020.9.19  CBI</a:t>
            </a:r>
            <a:r>
              <a:rPr lang="ja-JP" altLang="en-US" sz="28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研究会発表</a:t>
            </a:r>
            <a:endParaRPr lang="en-US" altLang="ja-JP" sz="28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28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電子画面言語、学生の</a:t>
            </a:r>
            <a:r>
              <a:rPr lang="en-US" altLang="ja-JP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</a:t>
            </a:r>
            <a:r>
              <a:rPr lang="ja-JP" altLang="en-US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交流、</a:t>
            </a:r>
            <a:endParaRPr lang="en-US" altLang="ja-JP" sz="36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</a:t>
            </a:r>
            <a:r>
              <a:rPr lang="ja-JP" altLang="en-US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上の課題添削を用いた</a:t>
            </a:r>
            <a:endParaRPr lang="en-US" altLang="ja-JP" sz="36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</a:t>
            </a:r>
            <a:r>
              <a:rPr lang="ja-JP" altLang="en-US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授業</a:t>
            </a:r>
            <a:endParaRPr lang="en-US" altLang="ja-JP" sz="36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36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埼玉医大　赤間啓一</a:t>
            </a:r>
          </a:p>
        </p:txBody>
      </p:sp>
    </p:spTree>
    <p:extLst>
      <p:ext uri="{BB962C8B-B14F-4D97-AF65-F5344CB8AC3E}">
        <p14:creationId xmlns:p14="http://schemas.microsoft.com/office/powerpoint/2010/main" val="231838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8">
            <a:extLst>
              <a:ext uri="{FF2B5EF4-FFF2-40B4-BE49-F238E27FC236}">
                <a16:creationId xmlns:a16="http://schemas.microsoft.com/office/drawing/2014/main" id="{DFBF816E-4219-4448-A76D-08C2805E4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2498" y="1272113"/>
            <a:ext cx="489806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で公開</a:t>
            </a:r>
            <a:r>
              <a:rPr lang="ja-JP" altLang="en-US" sz="2800" dirty="0">
                <a:solidFill>
                  <a:srgbClr val="CC00FF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しています。講義</a:t>
            </a:r>
            <a:r>
              <a:rPr lang="en-US" altLang="ja-JP" sz="2800" dirty="0">
                <a:solidFill>
                  <a:srgbClr val="CC00FF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,</a:t>
            </a:r>
            <a:r>
              <a:rPr lang="ja-JP" altLang="en-US" sz="2800" dirty="0">
                <a:solidFill>
                  <a:srgbClr val="CC00FF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自習用等にご利用下さい。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C00FF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8" name="Rectangle 58">
            <a:extLst>
              <a:ext uri="{FF2B5EF4-FFF2-40B4-BE49-F238E27FC236}">
                <a16:creationId xmlns:a16="http://schemas.microsoft.com/office/drawing/2014/main" id="{4E304C55-3ECB-493F-B21C-2278FA019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2498" y="739905"/>
            <a:ext cx="508570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3600" dirty="0">
                <a:solidFill>
                  <a:srgbClr val="CC00FF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salmonpony2.sakura.ne.jp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BDEFC19-5516-4B37-920C-FFB488066BC7}"/>
              </a:ext>
            </a:extLst>
          </p:cNvPr>
          <p:cNvGrpSpPr/>
          <p:nvPr/>
        </p:nvGrpSpPr>
        <p:grpSpPr>
          <a:xfrm>
            <a:off x="0" y="0"/>
            <a:ext cx="9068207" cy="6858000"/>
            <a:chOff x="0" y="0"/>
            <a:chExt cx="9068207" cy="6858000"/>
          </a:xfrm>
        </p:grpSpPr>
        <p:pic>
          <p:nvPicPr>
            <p:cNvPr id="12" name="図 11" descr="スクリーンショット, 抽象 が含まれている画像&#10;&#10;自動的に生成された説明">
              <a:extLst>
                <a:ext uri="{FF2B5EF4-FFF2-40B4-BE49-F238E27FC236}">
                  <a16:creationId xmlns:a16="http://schemas.microsoft.com/office/drawing/2014/main" id="{648D78AC-F7ED-470A-9398-B81E3320A6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7402058" cy="6858000"/>
            </a:xfrm>
            <a:prstGeom prst="rect">
              <a:avLst/>
            </a:prstGeom>
          </p:spPr>
        </p:pic>
        <p:sp>
          <p:nvSpPr>
            <p:cNvPr id="13" name="Rectangle 58">
              <a:extLst>
                <a:ext uri="{FF2B5EF4-FFF2-40B4-BE49-F238E27FC236}">
                  <a16:creationId xmlns:a16="http://schemas.microsoft.com/office/drawing/2014/main" id="{76121CA2-BD98-46D0-9389-61755E1B7A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2498" y="1272113"/>
              <a:ext cx="4898068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itchFamily="18" charset="0"/>
                  <a:ea typeface="ＭＳ ゴシック" pitchFamily="49" charset="-128"/>
                  <a:cs typeface="Times New Roman" pitchFamily="18" charset="0"/>
                </a:rPr>
                <a:t>で公開</a:t>
              </a:r>
              <a:r>
                <a:rPr lang="ja-JP" altLang="en-US" sz="2800" dirty="0">
                  <a:solidFill>
                    <a:srgbClr val="CC00FF"/>
                  </a:solidFill>
                  <a:latin typeface="Times New Roman" pitchFamily="18" charset="0"/>
                  <a:ea typeface="ＭＳ ゴシック" pitchFamily="49" charset="-128"/>
                  <a:cs typeface="Times New Roman" pitchFamily="18" charset="0"/>
                </a:rPr>
                <a:t>しています。講義</a:t>
              </a:r>
              <a:r>
                <a:rPr lang="en-US" altLang="ja-JP" sz="2800" dirty="0">
                  <a:solidFill>
                    <a:srgbClr val="CC00FF"/>
                  </a:solidFill>
                  <a:latin typeface="Times New Roman" pitchFamily="18" charset="0"/>
                  <a:ea typeface="ＭＳ ゴシック" pitchFamily="49" charset="-128"/>
                  <a:cs typeface="Times New Roman" pitchFamily="18" charset="0"/>
                </a:rPr>
                <a:t>,</a:t>
              </a:r>
              <a:r>
                <a:rPr lang="ja-JP" altLang="en-US" sz="2800" dirty="0">
                  <a:solidFill>
                    <a:srgbClr val="CC00FF"/>
                  </a:solidFill>
                  <a:latin typeface="Times New Roman" pitchFamily="18" charset="0"/>
                  <a:ea typeface="ＭＳ ゴシック" pitchFamily="49" charset="-128"/>
                  <a:cs typeface="Times New Roman" pitchFamily="18" charset="0"/>
                </a:rPr>
                <a:t>自習用等にご利用下さい。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  <p:sp>
          <p:nvSpPr>
            <p:cNvPr id="14" name="AutoShape 10">
              <a:extLst>
                <a:ext uri="{FF2B5EF4-FFF2-40B4-BE49-F238E27FC236}">
                  <a16:creationId xmlns:a16="http://schemas.microsoft.com/office/drawing/2014/main" id="{670B00A2-5EFD-4562-8F73-4923424892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1930" y="481663"/>
              <a:ext cx="2135646" cy="270687"/>
            </a:xfrm>
            <a:prstGeom prst="roundRect">
              <a:avLst>
                <a:gd name="adj" fmla="val 36787"/>
              </a:avLst>
            </a:prstGeom>
            <a:noFill/>
            <a:ln w="19050" algn="ctr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endParaRPr lang="ja-JP" altLang="en-US" sz="3200" b="1">
                <a:solidFill>
                  <a:srgbClr val="000000"/>
                </a:solidFill>
              </a:endParaRPr>
            </a:p>
          </p:txBody>
        </p:sp>
        <p:sp>
          <p:nvSpPr>
            <p:cNvPr id="15" name="Rectangle 58">
              <a:extLst>
                <a:ext uri="{FF2B5EF4-FFF2-40B4-BE49-F238E27FC236}">
                  <a16:creationId xmlns:a16="http://schemas.microsoft.com/office/drawing/2014/main" id="{7AE6F454-95D4-4A98-B52E-059FC439E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2498" y="739905"/>
              <a:ext cx="5085709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3600" dirty="0">
                  <a:solidFill>
                    <a:srgbClr val="CC00FF"/>
                  </a:solidFill>
                  <a:latin typeface="Times New Roman" pitchFamily="18" charset="0"/>
                  <a:ea typeface="ＭＳ ゴシック" pitchFamily="49" charset="-128"/>
                  <a:cs typeface="Times New Roman" pitchFamily="18" charset="0"/>
                </a:rPr>
                <a:t>salmonpony2.sakura.ne.jp</a:t>
              </a:r>
            </a:p>
          </p:txBody>
        </p:sp>
        <p:sp>
          <p:nvSpPr>
            <p:cNvPr id="16" name="AutoShape 10">
              <a:extLst>
                <a:ext uri="{FF2B5EF4-FFF2-40B4-BE49-F238E27FC236}">
                  <a16:creationId xmlns:a16="http://schemas.microsoft.com/office/drawing/2014/main" id="{6CE8D705-59E7-47A9-B9DD-F03E92C0DD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1698" y="5663071"/>
              <a:ext cx="2724229" cy="270687"/>
            </a:xfrm>
            <a:prstGeom prst="roundRect">
              <a:avLst>
                <a:gd name="adj" fmla="val 36787"/>
              </a:avLst>
            </a:prstGeom>
            <a:noFill/>
            <a:ln w="19050" algn="ctr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endParaRPr lang="ja-JP" altLang="en-US" sz="3200" b="1">
                <a:solidFill>
                  <a:srgbClr val="000000"/>
                </a:solidFill>
              </a:endParaRPr>
            </a:p>
          </p:txBody>
        </p:sp>
        <p:sp>
          <p:nvSpPr>
            <p:cNvPr id="17" name="AutoShape 10">
              <a:extLst>
                <a:ext uri="{FF2B5EF4-FFF2-40B4-BE49-F238E27FC236}">
                  <a16:creationId xmlns:a16="http://schemas.microsoft.com/office/drawing/2014/main" id="{C8A467C6-9C01-449D-AFAC-D32B982D3E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203" y="6273465"/>
              <a:ext cx="3189827" cy="384510"/>
            </a:xfrm>
            <a:prstGeom prst="roundRect">
              <a:avLst>
                <a:gd name="adj" fmla="val 36787"/>
              </a:avLst>
            </a:prstGeom>
            <a:noFill/>
            <a:ln w="19050" algn="ctr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endParaRPr lang="ja-JP" altLang="en-US" sz="3200" b="1">
                <a:solidFill>
                  <a:srgbClr val="000000"/>
                </a:solidFill>
              </a:endParaRPr>
            </a:p>
          </p:txBody>
        </p:sp>
        <p:sp>
          <p:nvSpPr>
            <p:cNvPr id="19" name="AutoShape 10">
              <a:extLst>
                <a:ext uri="{FF2B5EF4-FFF2-40B4-BE49-F238E27FC236}">
                  <a16:creationId xmlns:a16="http://schemas.microsoft.com/office/drawing/2014/main" id="{A93DE9CC-3BB7-4D12-BAA0-F0DD1A5C7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2498" y="4621148"/>
              <a:ext cx="2724229" cy="270687"/>
            </a:xfrm>
            <a:prstGeom prst="roundRect">
              <a:avLst>
                <a:gd name="adj" fmla="val 36787"/>
              </a:avLst>
            </a:prstGeom>
            <a:noFill/>
            <a:ln w="19050" algn="ctr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endParaRPr lang="ja-JP" altLang="en-US" sz="3200" b="1">
                <a:solidFill>
                  <a:srgbClr val="000000"/>
                </a:solidFill>
              </a:endParaRPr>
            </a:p>
          </p:txBody>
        </p:sp>
      </p:grpSp>
      <p:pic>
        <p:nvPicPr>
          <p:cNvPr id="11" name="図 10">
            <a:extLst>
              <a:ext uri="{FF2B5EF4-FFF2-40B4-BE49-F238E27FC236}">
                <a16:creationId xmlns:a16="http://schemas.microsoft.com/office/drawing/2014/main" id="{6D7D2505-808B-4D20-94FB-3662F90076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850" y="262866"/>
            <a:ext cx="9246742" cy="689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83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0" y="-25674"/>
            <a:ext cx="78802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0000FF"/>
                </a:solidFill>
              </a:rPr>
              <a:t>成蹊大学基礎物理学の授業のアンケート  　</a:t>
            </a:r>
            <a:r>
              <a:rPr lang="en-US" altLang="ja-JP" sz="2800" dirty="0">
                <a:solidFill>
                  <a:srgbClr val="0000FF"/>
                </a:solidFill>
              </a:rPr>
              <a:t>42</a:t>
            </a:r>
            <a:r>
              <a:rPr lang="ja-JP" altLang="en-US" sz="2800" dirty="0">
                <a:solidFill>
                  <a:srgbClr val="0000FF"/>
                </a:solidFill>
              </a:rPr>
              <a:t>人中</a:t>
            </a:r>
            <a:endParaRPr lang="en-US" altLang="ja-JP" sz="2800" dirty="0">
              <a:solidFill>
                <a:srgbClr val="0000FF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" y="870495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olidFill>
                  <a:srgbClr val="000000"/>
                </a:solidFill>
              </a:rPr>
              <a:t>(1)download</a:t>
            </a:r>
            <a:r>
              <a:rPr lang="ja-JP" altLang="en-US" sz="2800" dirty="0">
                <a:solidFill>
                  <a:srgbClr val="000000"/>
                </a:solidFill>
              </a:rPr>
              <a:t>した画面言語がうまく再生できてますか。</a:t>
            </a:r>
            <a:endParaRPr lang="ja-JP" altLang="en-US" dirty="0">
              <a:solidFill>
                <a:srgbClr val="9900CC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4C20CBC-AEA6-42A7-AD76-F05A4CE9260D}"/>
              </a:ext>
            </a:extLst>
          </p:cNvPr>
          <p:cNvSpPr/>
          <p:nvPr/>
        </p:nvSpPr>
        <p:spPr>
          <a:xfrm>
            <a:off x="1" y="138401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olidFill>
                  <a:srgbClr val="000000"/>
                </a:solidFill>
              </a:rPr>
              <a:t>(2)</a:t>
            </a:r>
            <a:r>
              <a:rPr lang="ja-JP" altLang="en-US" sz="2800" dirty="0">
                <a:solidFill>
                  <a:srgbClr val="000000"/>
                </a:solidFill>
              </a:rPr>
              <a:t>画面言語はスムーズに理解できていますか。</a:t>
            </a:r>
            <a:endParaRPr lang="ja-JP" altLang="en-US" dirty="0">
              <a:solidFill>
                <a:srgbClr val="9900CC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AA1AE6C-9733-472F-8EC1-F7FFB636341C}"/>
              </a:ext>
            </a:extLst>
          </p:cNvPr>
          <p:cNvSpPr/>
          <p:nvPr/>
        </p:nvSpPr>
        <p:spPr>
          <a:xfrm>
            <a:off x="1" y="190215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olidFill>
                  <a:srgbClr val="000000"/>
                </a:solidFill>
              </a:rPr>
              <a:t>(3)</a:t>
            </a:r>
            <a:r>
              <a:rPr lang="ja-JP" altLang="en-US" sz="2800" dirty="0">
                <a:solidFill>
                  <a:srgbClr val="000000"/>
                </a:solidFill>
              </a:rPr>
              <a:t>画面言語が内容の把握に役立っていますか。　　　</a:t>
            </a:r>
            <a:endParaRPr lang="ja-JP" altLang="en-US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2667494-CC53-4A36-B547-11AEF47A068E}"/>
              </a:ext>
            </a:extLst>
          </p:cNvPr>
          <p:cNvSpPr/>
          <p:nvPr/>
        </p:nvSpPr>
        <p:spPr>
          <a:xfrm>
            <a:off x="7201484" y="497546"/>
            <a:ext cx="21582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000000"/>
                </a:solidFill>
              </a:rPr>
              <a:t>肯定的回答</a:t>
            </a:r>
            <a:endParaRPr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22A66D32-0D67-4F49-8434-8B59DAF1D230}"/>
              </a:ext>
            </a:extLst>
          </p:cNvPr>
          <p:cNvSpPr/>
          <p:nvPr/>
        </p:nvSpPr>
        <p:spPr>
          <a:xfrm>
            <a:off x="297951" y="2435250"/>
            <a:ext cx="51679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olidFill>
                  <a:srgbClr val="000000"/>
                </a:solidFill>
              </a:rPr>
              <a:t>(3)</a:t>
            </a:r>
            <a:r>
              <a:rPr lang="ja-JP" altLang="en-US" sz="2800" dirty="0">
                <a:solidFill>
                  <a:srgbClr val="000000"/>
                </a:solidFill>
              </a:rPr>
              <a:t>の肯定的回答の例</a:t>
            </a:r>
            <a:endParaRPr lang="ja-JP" altLang="en-US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74E12A3-81A8-45CE-A658-BFC536FD3DFC}"/>
              </a:ext>
            </a:extLst>
          </p:cNvPr>
          <p:cNvSpPr/>
          <p:nvPr/>
        </p:nvSpPr>
        <p:spPr>
          <a:xfrm>
            <a:off x="617520" y="2929053"/>
            <a:ext cx="35629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rgbClr val="9900CC"/>
                </a:solidFill>
              </a:rPr>
              <a:t>とても役立っている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5309CC2-6594-4D83-86F6-56B3ED39708F}"/>
              </a:ext>
            </a:extLst>
          </p:cNvPr>
          <p:cNvSpPr/>
          <p:nvPr/>
        </p:nvSpPr>
        <p:spPr>
          <a:xfrm>
            <a:off x="617520" y="3474201"/>
            <a:ext cx="83766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rgbClr val="9900CC"/>
                </a:solidFill>
              </a:rPr>
              <a:t>矢印や動く式はとてもわかりやすく、復習にも役立っています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0A6CB22A-50D8-43E9-A22E-B4DD7235A866}"/>
              </a:ext>
            </a:extLst>
          </p:cNvPr>
          <p:cNvSpPr/>
          <p:nvPr/>
        </p:nvSpPr>
        <p:spPr>
          <a:xfrm>
            <a:off x="617520" y="4047476"/>
            <a:ext cx="59887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rgbClr val="9900CC"/>
                </a:solidFill>
              </a:rPr>
              <a:t>画面言語があることで理解しやすいです。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1C733FCF-7B2A-4B92-AC2D-0F7D1971ED89}"/>
              </a:ext>
            </a:extLst>
          </p:cNvPr>
          <p:cNvSpPr/>
          <p:nvPr/>
        </p:nvSpPr>
        <p:spPr>
          <a:xfrm>
            <a:off x="617520" y="4549634"/>
            <a:ext cx="85583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rgbClr val="9900CC"/>
                </a:solidFill>
              </a:rPr>
              <a:t>イメージがしやすく、習ったものが何の説明をしているのか理解しやすかったです。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96DC542-98DB-4768-A095-A14B9638FDE4}"/>
              </a:ext>
            </a:extLst>
          </p:cNvPr>
          <p:cNvSpPr/>
          <p:nvPr/>
        </p:nvSpPr>
        <p:spPr>
          <a:xfrm>
            <a:off x="617520" y="5450304"/>
            <a:ext cx="79727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rgbClr val="9900CC"/>
                </a:solidFill>
              </a:rPr>
              <a:t>すごい分かりやすいです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7EA8D7B-E340-4E0C-8A4C-B63D59CD270C}"/>
              </a:ext>
            </a:extLst>
          </p:cNvPr>
          <p:cNvSpPr/>
          <p:nvPr/>
        </p:nvSpPr>
        <p:spPr>
          <a:xfrm>
            <a:off x="617520" y="6027003"/>
            <a:ext cx="85583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rgbClr val="9900CC"/>
                </a:solidFill>
              </a:rPr>
              <a:t>どこの値を参照しているのかや、実際の物体の動きがアニメーション等で表現されていて、とても分かりやすいです。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3F498F1-D529-4EBF-97DB-9F5652B97266}"/>
              </a:ext>
            </a:extLst>
          </p:cNvPr>
          <p:cNvSpPr/>
          <p:nvPr/>
        </p:nvSpPr>
        <p:spPr>
          <a:xfrm>
            <a:off x="0" y="459147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000000"/>
                </a:solidFill>
              </a:rPr>
              <a:t>画面言語について</a:t>
            </a:r>
            <a:endParaRPr lang="ja-JP" altLang="en-US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546DE5B-670F-4142-BF5B-CDA08841E2FE}"/>
              </a:ext>
            </a:extLst>
          </p:cNvPr>
          <p:cNvSpPr/>
          <p:nvPr/>
        </p:nvSpPr>
        <p:spPr>
          <a:xfrm>
            <a:off x="8198778" y="852338"/>
            <a:ext cx="945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olidFill>
                  <a:srgbClr val="9900CC"/>
                </a:solidFill>
              </a:rPr>
              <a:t>35</a:t>
            </a:r>
            <a:endParaRPr lang="ja-JP" altLang="en-US" dirty="0">
              <a:solidFill>
                <a:srgbClr val="9900CC"/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849B0B1-D1E4-40E8-BE6A-D2B709455ED3}"/>
              </a:ext>
            </a:extLst>
          </p:cNvPr>
          <p:cNvSpPr/>
          <p:nvPr/>
        </p:nvSpPr>
        <p:spPr>
          <a:xfrm>
            <a:off x="8198778" y="1365853"/>
            <a:ext cx="945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olidFill>
                  <a:srgbClr val="9900CC"/>
                </a:solidFill>
              </a:rPr>
              <a:t>26</a:t>
            </a:r>
            <a:endParaRPr lang="ja-JP" altLang="en-US" dirty="0">
              <a:solidFill>
                <a:srgbClr val="9900CC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F273CBA-4644-4A5A-8728-319E22FCC0C5}"/>
              </a:ext>
            </a:extLst>
          </p:cNvPr>
          <p:cNvSpPr/>
          <p:nvPr/>
        </p:nvSpPr>
        <p:spPr>
          <a:xfrm>
            <a:off x="8198777" y="1832485"/>
            <a:ext cx="945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olidFill>
                  <a:srgbClr val="9900CC"/>
                </a:solidFill>
              </a:rPr>
              <a:t>36</a:t>
            </a:r>
            <a:r>
              <a:rPr lang="ja-JP" altLang="en-US" sz="2800" dirty="0">
                <a:solidFill>
                  <a:srgbClr val="9900CC"/>
                </a:solidFill>
              </a:rPr>
              <a:t>   </a:t>
            </a:r>
            <a:r>
              <a:rPr lang="ja-JP" altLang="en-US" sz="2800" dirty="0">
                <a:solidFill>
                  <a:srgbClr val="000000"/>
                </a:solidFill>
              </a:rPr>
              <a:t>  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06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3" grpId="0"/>
      <p:bldP spid="17" grpId="0"/>
      <p:bldP spid="18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19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-1" y="-25674"/>
            <a:ext cx="78802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0000FF"/>
                </a:solidFill>
              </a:rPr>
              <a:t>成蹊大学基礎物理学の授業のアンケート  　</a:t>
            </a:r>
            <a:r>
              <a:rPr lang="en-US" altLang="ja-JP" sz="2800" dirty="0">
                <a:solidFill>
                  <a:srgbClr val="0000FF"/>
                </a:solidFill>
              </a:rPr>
              <a:t>42</a:t>
            </a:r>
            <a:r>
              <a:rPr lang="ja-JP" altLang="en-US" sz="2800" dirty="0">
                <a:solidFill>
                  <a:srgbClr val="0000FF"/>
                </a:solidFill>
              </a:rPr>
              <a:t>人中</a:t>
            </a:r>
            <a:endParaRPr lang="en-US" altLang="ja-JP" sz="2800" dirty="0">
              <a:solidFill>
                <a:srgbClr val="0000FF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2BAF715-2C03-4E4D-896D-1EDBC22A1709}"/>
              </a:ext>
            </a:extLst>
          </p:cNvPr>
          <p:cNvSpPr/>
          <p:nvPr/>
        </p:nvSpPr>
        <p:spPr>
          <a:xfrm>
            <a:off x="-1" y="96055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olidFill>
                  <a:srgbClr val="000000"/>
                </a:solidFill>
              </a:rPr>
              <a:t>(1) Zoom</a:t>
            </a:r>
            <a:r>
              <a:rPr lang="ja-JP" altLang="en-US" sz="2800" dirty="0">
                <a:solidFill>
                  <a:srgbClr val="000000"/>
                </a:solidFill>
              </a:rPr>
              <a:t>の授業はどのような機器で受信していますか。</a:t>
            </a:r>
            <a:endParaRPr lang="ja-JP" altLang="en-US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66D9A45-2229-4EC7-84FD-659D61BCC51B}"/>
              </a:ext>
            </a:extLst>
          </p:cNvPr>
          <p:cNvSpPr/>
          <p:nvPr/>
        </p:nvSpPr>
        <p:spPr>
          <a:xfrm>
            <a:off x="0" y="3783811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olidFill>
                  <a:srgbClr val="000000"/>
                </a:solidFill>
              </a:rPr>
              <a:t>(3) </a:t>
            </a:r>
            <a:r>
              <a:rPr lang="ja-JP" altLang="en-US" sz="2800" dirty="0">
                <a:solidFill>
                  <a:srgbClr val="000000"/>
                </a:solidFill>
              </a:rPr>
              <a:t>受信等に問題があったときどのように補填していますか。補填できていますか。お知らせください。</a:t>
            </a:r>
            <a:endParaRPr lang="ja-JP" altLang="en-US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DA7B1FB-E273-489E-B8D6-50EF100A34B3}"/>
              </a:ext>
            </a:extLst>
          </p:cNvPr>
          <p:cNvSpPr/>
          <p:nvPr/>
        </p:nvSpPr>
        <p:spPr>
          <a:xfrm>
            <a:off x="-1" y="207391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olidFill>
                  <a:srgbClr val="000000"/>
                </a:solidFill>
              </a:rPr>
              <a:t>(2) </a:t>
            </a:r>
            <a:r>
              <a:rPr lang="ja-JP" altLang="en-US" sz="2800" dirty="0">
                <a:solidFill>
                  <a:srgbClr val="000000"/>
                </a:solidFill>
              </a:rPr>
              <a:t>受信等に問題があったら内容をお知らせください。</a:t>
            </a:r>
            <a:endParaRPr lang="ja-JP" altLang="en-US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2667494-CC53-4A36-B547-11AEF47A068E}"/>
              </a:ext>
            </a:extLst>
          </p:cNvPr>
          <p:cNvSpPr/>
          <p:nvPr/>
        </p:nvSpPr>
        <p:spPr>
          <a:xfrm>
            <a:off x="667119" y="1502216"/>
            <a:ext cx="45007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olidFill>
                  <a:srgbClr val="9900CC"/>
                </a:solidFill>
              </a:rPr>
              <a:t>PC</a:t>
            </a:r>
            <a:r>
              <a:rPr lang="ja-JP" altLang="en-US" sz="2800" dirty="0">
                <a:solidFill>
                  <a:srgbClr val="9900CC"/>
                </a:solidFill>
              </a:rPr>
              <a:t>　</a:t>
            </a:r>
            <a:r>
              <a:rPr lang="en-US" altLang="ja-JP" sz="2800" dirty="0">
                <a:solidFill>
                  <a:srgbClr val="9900CC"/>
                </a:solidFill>
              </a:rPr>
              <a:t>40</a:t>
            </a:r>
            <a:r>
              <a:rPr lang="ja-JP" altLang="en-US" sz="2800" dirty="0">
                <a:solidFill>
                  <a:srgbClr val="9900CC"/>
                </a:solidFill>
              </a:rPr>
              <a:t>　　　　未回答　</a:t>
            </a:r>
            <a:r>
              <a:rPr lang="en-US" altLang="ja-JP" sz="2800" dirty="0">
                <a:solidFill>
                  <a:srgbClr val="9900CC"/>
                </a:solidFill>
              </a:rPr>
              <a:t>2</a:t>
            </a:r>
            <a:r>
              <a:rPr lang="ja-JP" altLang="en-US" sz="2800" dirty="0">
                <a:solidFill>
                  <a:srgbClr val="9900CC"/>
                </a:solidFill>
              </a:rPr>
              <a:t>　　　</a:t>
            </a:r>
            <a:endParaRPr lang="ja-JP" altLang="en-US" dirty="0">
              <a:solidFill>
                <a:srgbClr val="9900CC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3F498F1-D529-4EBF-97DB-9F5652B97266}"/>
              </a:ext>
            </a:extLst>
          </p:cNvPr>
          <p:cNvSpPr/>
          <p:nvPr/>
        </p:nvSpPr>
        <p:spPr>
          <a:xfrm>
            <a:off x="-1" y="459147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000000"/>
                </a:solidFill>
              </a:rPr>
              <a:t>受信状況について</a:t>
            </a:r>
            <a:endParaRPr lang="ja-JP" altLang="en-US" dirty="0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72B92D8-48F6-49F7-B69D-57A460DC5D6A}"/>
              </a:ext>
            </a:extLst>
          </p:cNvPr>
          <p:cNvSpPr/>
          <p:nvPr/>
        </p:nvSpPr>
        <p:spPr>
          <a:xfrm>
            <a:off x="667119" y="2682498"/>
            <a:ext cx="76549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9900CC"/>
                </a:solidFill>
              </a:rPr>
              <a:t>問題ない　</a:t>
            </a:r>
            <a:r>
              <a:rPr lang="en-US" altLang="ja-JP" sz="2800" dirty="0">
                <a:solidFill>
                  <a:srgbClr val="9900CC"/>
                </a:solidFill>
              </a:rPr>
              <a:t>15</a:t>
            </a:r>
            <a:r>
              <a:rPr lang="ja-JP" altLang="en-US" sz="2800" dirty="0">
                <a:solidFill>
                  <a:srgbClr val="9900CC"/>
                </a:solidFill>
              </a:rPr>
              <a:t>　たまに止まる  </a:t>
            </a:r>
            <a:r>
              <a:rPr lang="en-US" altLang="ja-JP" sz="2800" dirty="0">
                <a:solidFill>
                  <a:srgbClr val="9900CC"/>
                </a:solidFill>
              </a:rPr>
              <a:t>13   </a:t>
            </a:r>
            <a:r>
              <a:rPr lang="ja-JP" altLang="en-US" sz="2800" dirty="0">
                <a:solidFill>
                  <a:srgbClr val="9900CC"/>
                </a:solidFill>
              </a:rPr>
              <a:t>時々止まる  </a:t>
            </a:r>
            <a:r>
              <a:rPr lang="en-US" altLang="ja-JP" sz="2800" dirty="0">
                <a:solidFill>
                  <a:srgbClr val="9900CC"/>
                </a:solidFill>
              </a:rPr>
              <a:t>12</a:t>
            </a:r>
            <a:endParaRPr lang="ja-JP" altLang="en-US" dirty="0">
              <a:solidFill>
                <a:srgbClr val="9900CC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77B1E14-307A-48B1-A6A3-C8F8FF75B1E7}"/>
              </a:ext>
            </a:extLst>
          </p:cNvPr>
          <p:cNvSpPr/>
          <p:nvPr/>
        </p:nvSpPr>
        <p:spPr>
          <a:xfrm>
            <a:off x="667119" y="3180186"/>
            <a:ext cx="76549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9900CC"/>
                </a:solidFill>
              </a:rPr>
              <a:t>止まったあと高速になる  </a:t>
            </a:r>
            <a:r>
              <a:rPr lang="en-US" altLang="ja-JP" sz="2800" dirty="0">
                <a:solidFill>
                  <a:srgbClr val="9900CC"/>
                </a:solidFill>
              </a:rPr>
              <a:t>3</a:t>
            </a:r>
            <a:endParaRPr lang="ja-JP" altLang="en-US" dirty="0">
              <a:solidFill>
                <a:srgbClr val="9900CC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022B219-1B39-44D2-91B8-C44C5E04EC07}"/>
              </a:ext>
            </a:extLst>
          </p:cNvPr>
          <p:cNvSpPr/>
          <p:nvPr/>
        </p:nvSpPr>
        <p:spPr>
          <a:xfrm>
            <a:off x="667119" y="4749086"/>
            <a:ext cx="76549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9900CC"/>
                </a:solidFill>
              </a:rPr>
              <a:t>問題ない　</a:t>
            </a:r>
            <a:r>
              <a:rPr lang="en-US" altLang="ja-JP" sz="2800" dirty="0">
                <a:solidFill>
                  <a:srgbClr val="9900CC"/>
                </a:solidFill>
              </a:rPr>
              <a:t>18</a:t>
            </a:r>
            <a:endParaRPr lang="ja-JP" altLang="en-US" dirty="0">
              <a:solidFill>
                <a:srgbClr val="9900CC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963CB3C-9EFF-41CD-AEA6-027121A3BD10}"/>
              </a:ext>
            </a:extLst>
          </p:cNvPr>
          <p:cNvSpPr/>
          <p:nvPr/>
        </p:nvSpPr>
        <p:spPr>
          <a:xfrm>
            <a:off x="667119" y="5792543"/>
            <a:ext cx="82042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olidFill>
                  <a:srgbClr val="9900CC"/>
                </a:solidFill>
              </a:rPr>
              <a:t>2</a:t>
            </a:r>
            <a:r>
              <a:rPr lang="ja-JP" altLang="en-US" sz="2800" dirty="0">
                <a:solidFill>
                  <a:srgbClr val="9900CC"/>
                </a:solidFill>
              </a:rPr>
              <a:t>回目の説明で補填　</a:t>
            </a:r>
            <a:r>
              <a:rPr lang="en-US" altLang="ja-JP" sz="2800" dirty="0">
                <a:solidFill>
                  <a:srgbClr val="9900CC"/>
                </a:solidFill>
              </a:rPr>
              <a:t>3</a:t>
            </a:r>
            <a:endParaRPr lang="ja-JP" altLang="en-US" dirty="0">
              <a:solidFill>
                <a:srgbClr val="9900CC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29BB974-AF29-4DA0-9491-FC76E131C06D}"/>
              </a:ext>
            </a:extLst>
          </p:cNvPr>
          <p:cNvSpPr/>
          <p:nvPr/>
        </p:nvSpPr>
        <p:spPr>
          <a:xfrm>
            <a:off x="667119" y="6315763"/>
            <a:ext cx="82042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olidFill>
                  <a:srgbClr val="9900CC"/>
                </a:solidFill>
              </a:rPr>
              <a:t>Zoom</a:t>
            </a:r>
            <a:r>
              <a:rPr lang="ja-JP" altLang="en-US" sz="2800" dirty="0">
                <a:solidFill>
                  <a:srgbClr val="9900CC"/>
                </a:solidFill>
              </a:rPr>
              <a:t>にはいりなおす　</a:t>
            </a:r>
            <a:r>
              <a:rPr lang="en-US" altLang="ja-JP" sz="2800" dirty="0">
                <a:solidFill>
                  <a:srgbClr val="9900CC"/>
                </a:solidFill>
              </a:rPr>
              <a:t>2   </a:t>
            </a:r>
            <a:r>
              <a:rPr lang="ja-JP" altLang="en-US" sz="2800" dirty="0">
                <a:solidFill>
                  <a:srgbClr val="9900CC"/>
                </a:solidFill>
              </a:rPr>
              <a:t>補填できていない　</a:t>
            </a:r>
            <a:r>
              <a:rPr lang="en-US" altLang="ja-JP" sz="2800" dirty="0">
                <a:solidFill>
                  <a:srgbClr val="9900CC"/>
                </a:solidFill>
              </a:rPr>
              <a:t>1</a:t>
            </a:r>
            <a:endParaRPr lang="ja-JP" altLang="en-US" dirty="0">
              <a:solidFill>
                <a:srgbClr val="9900CC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A1D74C7-396E-4D1D-8872-C862854C9BDD}"/>
              </a:ext>
            </a:extLst>
          </p:cNvPr>
          <p:cNvSpPr/>
          <p:nvPr/>
        </p:nvSpPr>
        <p:spPr>
          <a:xfrm>
            <a:off x="667119" y="5269323"/>
            <a:ext cx="5872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9900CC"/>
                </a:solidFill>
              </a:rPr>
              <a:t>スライド、レジュメを見て補填　</a:t>
            </a:r>
            <a:r>
              <a:rPr lang="en-US" altLang="ja-JP" sz="2800" dirty="0">
                <a:solidFill>
                  <a:srgbClr val="9900CC"/>
                </a:solidFill>
              </a:rPr>
              <a:t>15</a:t>
            </a:r>
            <a:endParaRPr lang="ja-JP" altLang="en-US" dirty="0">
              <a:solidFill>
                <a:srgbClr val="99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5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31" grpId="0"/>
      <p:bldP spid="25" grpId="0"/>
      <p:bldP spid="9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0" y="-16742"/>
            <a:ext cx="85070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srgbClr val="0000FF"/>
                </a:solidFill>
              </a:rPr>
              <a:t>まとめ　オンライン（</a:t>
            </a:r>
            <a:r>
              <a:rPr lang="en-US" altLang="ja-JP" sz="3600" dirty="0">
                <a:solidFill>
                  <a:srgbClr val="0000FF"/>
                </a:solidFill>
              </a:rPr>
              <a:t>Zoom</a:t>
            </a:r>
            <a:r>
              <a:rPr lang="ja-JP" altLang="en-US" sz="3600" dirty="0">
                <a:solidFill>
                  <a:srgbClr val="0000FF"/>
                </a:solidFill>
              </a:rPr>
              <a:t>）授業の工夫</a:t>
            </a:r>
            <a:endParaRPr lang="en-US" altLang="ja-JP" sz="3600" dirty="0">
              <a:solidFill>
                <a:srgbClr val="0000FF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67113" y="959925"/>
            <a:ext cx="57898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0000FF"/>
                </a:solidFill>
              </a:rPr>
              <a:t>画面言語</a:t>
            </a:r>
            <a:r>
              <a:rPr lang="en-US" altLang="ja-JP" sz="3200" dirty="0">
                <a:solidFill>
                  <a:srgbClr val="0000FF"/>
                </a:solidFill>
              </a:rPr>
              <a:t>(</a:t>
            </a:r>
            <a:r>
              <a:rPr lang="ja-JP" altLang="en-US" sz="3200" dirty="0">
                <a:solidFill>
                  <a:srgbClr val="0000FF"/>
                </a:solidFill>
              </a:rPr>
              <a:t>動くスライド</a:t>
            </a:r>
            <a:r>
              <a:rPr lang="en-US" altLang="ja-JP" sz="3200" dirty="0">
                <a:solidFill>
                  <a:srgbClr val="0000FF"/>
                </a:solidFill>
              </a:rPr>
              <a:t>)</a:t>
            </a:r>
            <a:endParaRPr lang="ja-JP" altLang="en-US" sz="3200" dirty="0">
              <a:solidFill>
                <a:srgbClr val="0000FF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8B21322-D24D-40CD-8C4B-932676DD1C2E}"/>
              </a:ext>
            </a:extLst>
          </p:cNvPr>
          <p:cNvSpPr/>
          <p:nvPr/>
        </p:nvSpPr>
        <p:spPr>
          <a:xfrm>
            <a:off x="1089033" y="1931410"/>
            <a:ext cx="8054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CC00FF"/>
                </a:solidFill>
              </a:rPr>
              <a:t>画面要素の動きで物理の論理を伝える</a:t>
            </a:r>
            <a:r>
              <a:rPr lang="ja-JP" altLang="en-US" sz="2800" dirty="0">
                <a:solidFill>
                  <a:srgbClr val="7030A0"/>
                </a:solidFill>
              </a:rPr>
              <a:t>＝画面言語</a:t>
            </a:r>
            <a:endParaRPr lang="ja-JP" altLang="en-US" dirty="0">
              <a:solidFill>
                <a:srgbClr val="7030A0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891FB7C-03A3-4176-9745-E8F54526C76F}"/>
              </a:ext>
            </a:extLst>
          </p:cNvPr>
          <p:cNvSpPr/>
          <p:nvPr/>
        </p:nvSpPr>
        <p:spPr>
          <a:xfrm>
            <a:off x="2965548" y="4194848"/>
            <a:ext cx="61198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7030A0"/>
                </a:solidFill>
              </a:rPr>
              <a:t>課題演習で小グループで情報交換。</a:t>
            </a:r>
            <a:endParaRPr lang="ja-JP" altLang="en-US" dirty="0">
              <a:solidFill>
                <a:srgbClr val="7030A0"/>
              </a:solidFill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A9B83AA6-752F-4BB6-BCA5-1225064BF37B}"/>
              </a:ext>
            </a:extLst>
          </p:cNvPr>
          <p:cNvSpPr/>
          <p:nvPr/>
        </p:nvSpPr>
        <p:spPr>
          <a:xfrm>
            <a:off x="1053093" y="5241274"/>
            <a:ext cx="8032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7030A0"/>
                </a:solidFill>
              </a:rPr>
              <a:t>再提出で</a:t>
            </a:r>
            <a:r>
              <a:rPr lang="ja-JP" altLang="en-US" sz="2800" dirty="0">
                <a:solidFill>
                  <a:srgbClr val="CC00FF"/>
                </a:solidFill>
              </a:rPr>
              <a:t>間違いを指摘させ、理解を説明させ、</a:t>
            </a:r>
            <a:endParaRPr lang="ja-JP" altLang="en-US" dirty="0">
              <a:solidFill>
                <a:srgbClr val="CC00FF"/>
              </a:solidFill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D78F5B6F-F178-4499-B61E-F35B509A54DF}"/>
              </a:ext>
            </a:extLst>
          </p:cNvPr>
          <p:cNvSpPr/>
          <p:nvPr/>
        </p:nvSpPr>
        <p:spPr>
          <a:xfrm>
            <a:off x="1053093" y="5706471"/>
            <a:ext cx="67837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CC00FF"/>
                </a:solidFill>
              </a:rPr>
              <a:t>理解できていると判定できれば満点</a:t>
            </a:r>
            <a:r>
              <a:rPr lang="ja-JP" altLang="en-US" sz="2800" dirty="0">
                <a:solidFill>
                  <a:srgbClr val="7030A0"/>
                </a:solidFill>
              </a:rPr>
              <a:t>とした。</a:t>
            </a:r>
            <a:endParaRPr lang="ja-JP" altLang="en-US" dirty="0">
              <a:solidFill>
                <a:srgbClr val="7030A0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61501AC-160E-4869-BAE0-62FF6B282902}"/>
              </a:ext>
            </a:extLst>
          </p:cNvPr>
          <p:cNvSpPr/>
          <p:nvPr/>
        </p:nvSpPr>
        <p:spPr>
          <a:xfrm>
            <a:off x="467113" y="4110058"/>
            <a:ext cx="27486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0000FF"/>
                </a:solidFill>
              </a:rPr>
              <a:t>学生の交流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4D25DCD-3BB0-4D33-A79B-182DFB873507}"/>
              </a:ext>
            </a:extLst>
          </p:cNvPr>
          <p:cNvSpPr/>
          <p:nvPr/>
        </p:nvSpPr>
        <p:spPr>
          <a:xfrm>
            <a:off x="484071" y="4695066"/>
            <a:ext cx="57898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0000FF"/>
                </a:solidFill>
              </a:rPr>
              <a:t>添削と再チャレンジ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6FA4E77-275F-4ED1-9BB6-5A522069A3A0}"/>
              </a:ext>
            </a:extLst>
          </p:cNvPr>
          <p:cNvSpPr/>
          <p:nvPr/>
        </p:nvSpPr>
        <p:spPr>
          <a:xfrm>
            <a:off x="2596755" y="474945"/>
            <a:ext cx="64063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/>
              <a:t>成蹊大学</a:t>
            </a:r>
            <a:r>
              <a:rPr lang="en-US" altLang="ja-JP" sz="2800" dirty="0"/>
              <a:t>1</a:t>
            </a:r>
            <a:r>
              <a:rPr lang="ja-JP" altLang="en-US" sz="2800" dirty="0"/>
              <a:t>年　基礎物理学（力学）の授業</a:t>
            </a:r>
            <a:endParaRPr lang="ja-JP" altLang="en-US" dirty="0">
              <a:solidFill>
                <a:schemeClr val="accent2"/>
              </a:solidFill>
            </a:endParaRPr>
          </a:p>
        </p:txBody>
      </p:sp>
      <p:sp>
        <p:nvSpPr>
          <p:cNvPr id="14" name="Rectangle 58">
            <a:extLst>
              <a:ext uri="{FF2B5EF4-FFF2-40B4-BE49-F238E27FC236}">
                <a16:creationId xmlns:a16="http://schemas.microsoft.com/office/drawing/2014/main" id="{F3787DDF-DF8D-4717-B364-F6FBDA1F6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696" y="2388154"/>
            <a:ext cx="803230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3600" dirty="0">
                <a:solidFill>
                  <a:srgbClr val="CC00FF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salmonpony2.sakura.ne.jp </a:t>
            </a:r>
            <a:r>
              <a:rPr lang="ja-JP" altLang="en-US" sz="2800" dirty="0">
                <a:solidFill>
                  <a:srgbClr val="7030A0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に公開</a:t>
            </a:r>
            <a:endParaRPr lang="en-US" altLang="ja-JP" sz="2800" dirty="0">
              <a:solidFill>
                <a:srgbClr val="7030A0"/>
              </a:solidFill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5" name="Rectangle 58">
            <a:extLst>
              <a:ext uri="{FF2B5EF4-FFF2-40B4-BE49-F238E27FC236}">
                <a16:creationId xmlns:a16="http://schemas.microsoft.com/office/drawing/2014/main" id="{2C89E05E-E7B8-4DB6-B622-C25394D5C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696" y="3030263"/>
            <a:ext cx="80323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dirty="0">
                <a:solidFill>
                  <a:srgbClr val="7030A0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学生に好評。わかりやすい。成績も良好。</a:t>
            </a:r>
            <a:endParaRPr lang="en-US" altLang="ja-JP" sz="2800" dirty="0">
              <a:solidFill>
                <a:srgbClr val="7030A0"/>
              </a:solidFill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8" name="Rectangle 58">
            <a:extLst>
              <a:ext uri="{FF2B5EF4-FFF2-40B4-BE49-F238E27FC236}">
                <a16:creationId xmlns:a16="http://schemas.microsoft.com/office/drawing/2014/main" id="{D8D5EE87-E3F4-4383-A449-24CA3FC9B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696" y="3479380"/>
            <a:ext cx="80323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dirty="0">
                <a:solidFill>
                  <a:srgbClr val="6600CC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通信状況は改善の必要あり。補填はほぼできた。</a:t>
            </a:r>
            <a:endParaRPr lang="en-US" altLang="ja-JP" sz="2800" dirty="0">
              <a:solidFill>
                <a:srgbClr val="6600CC"/>
              </a:solidFill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8114883-2830-48FC-AD81-8BC437E10127}"/>
              </a:ext>
            </a:extLst>
          </p:cNvPr>
          <p:cNvSpPr/>
          <p:nvPr/>
        </p:nvSpPr>
        <p:spPr>
          <a:xfrm>
            <a:off x="1970032" y="1451521"/>
            <a:ext cx="71299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(</a:t>
            </a:r>
            <a:r>
              <a:rPr lang="ja-JP" altLang="en-US" sz="2400" dirty="0"/>
              <a:t>科研費研究</a:t>
            </a:r>
            <a:r>
              <a:rPr lang="en-US" altLang="ja-JP" sz="2400" dirty="0"/>
              <a:t>H22~24</a:t>
            </a:r>
            <a:r>
              <a:rPr lang="ja-JP" altLang="en-US" sz="2400" dirty="0"/>
              <a:t>　赤間、赤羽、勝浦、向田、服部</a:t>
            </a:r>
            <a:r>
              <a:rPr lang="en-US" altLang="ja-JP" sz="2400" dirty="0"/>
              <a:t>)</a:t>
            </a:r>
            <a:endParaRPr lang="ja-JP" altLang="en-US" sz="2400" dirty="0">
              <a:solidFill>
                <a:schemeClr val="accent2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B12A4E9-3FF6-4136-8E34-61DD265B3959}"/>
              </a:ext>
            </a:extLst>
          </p:cNvPr>
          <p:cNvSpPr/>
          <p:nvPr/>
        </p:nvSpPr>
        <p:spPr>
          <a:xfrm>
            <a:off x="4715916" y="1019291"/>
            <a:ext cx="2962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rgbClr val="000000"/>
                </a:solidFill>
              </a:rPr>
              <a:t>講義、自習、復習用</a:t>
            </a:r>
            <a:endParaRPr lang="ja-JP" altLang="en-US" sz="240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3CCD346-C233-4953-9EB3-DBE7B4C04522}"/>
              </a:ext>
            </a:extLst>
          </p:cNvPr>
          <p:cNvSpPr/>
          <p:nvPr/>
        </p:nvSpPr>
        <p:spPr>
          <a:xfrm>
            <a:off x="1053093" y="6186762"/>
            <a:ext cx="80909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7030A0"/>
                </a:solidFill>
              </a:rPr>
              <a:t>繰り返し添削した結果、理解が深まったと思われる。</a:t>
            </a:r>
            <a:endParaRPr lang="ja-JP" alt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05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19" grpId="0"/>
      <p:bldP spid="25" grpId="0"/>
      <p:bldP spid="29" grpId="0"/>
      <p:bldP spid="43" grpId="0"/>
      <p:bldP spid="44" grpId="0"/>
      <p:bldP spid="16" grpId="0"/>
      <p:bldP spid="17" grpId="0"/>
      <p:bldP spid="3" grpId="0"/>
      <p:bldP spid="14" grpId="0"/>
      <p:bldP spid="15" grpId="0"/>
      <p:bldP spid="18" grpId="0"/>
      <p:bldP spid="20" grpId="0"/>
      <p:bldP spid="21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ctangle 29">
            <a:extLst>
              <a:ext uri="{FF2B5EF4-FFF2-40B4-BE49-F238E27FC236}">
                <a16:creationId xmlns:a16="http://schemas.microsoft.com/office/drawing/2014/main" id="{B95E39E2-1203-4A88-9451-8E199C60D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607" y="6352"/>
            <a:ext cx="5681319" cy="214997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  <p:txBody>
          <a:bodyPr wrap="square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anose="02020603050405020304" pitchFamily="18" charset="0"/>
            </a:endParaRPr>
          </a:p>
        </p:txBody>
      </p:sp>
      <p:sp>
        <p:nvSpPr>
          <p:cNvPr id="251" name="テキスト ボックス 250">
            <a:extLst>
              <a:ext uri="{FF2B5EF4-FFF2-40B4-BE49-F238E27FC236}">
                <a16:creationId xmlns:a16="http://schemas.microsoft.com/office/drawing/2014/main" id="{A53F5DCA-379C-4DB9-9C6E-F0D8B3B8CC26}"/>
              </a:ext>
            </a:extLst>
          </p:cNvPr>
          <p:cNvSpPr txBox="1"/>
          <p:nvPr/>
        </p:nvSpPr>
        <p:spPr>
          <a:xfrm>
            <a:off x="2238874" y="3163724"/>
            <a:ext cx="17739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itchFamily="50" charset="-128"/>
                <a:cs typeface="+mn-cs"/>
              </a:rPr>
              <a:t>+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cos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50" name="テキスト ボックス 249">
            <a:extLst>
              <a:ext uri="{FF2B5EF4-FFF2-40B4-BE49-F238E27FC236}">
                <a16:creationId xmlns:a16="http://schemas.microsoft.com/office/drawing/2014/main" id="{DE4DA1FD-A83D-4622-AE44-FA9D959351EB}"/>
              </a:ext>
            </a:extLst>
          </p:cNvPr>
          <p:cNvSpPr txBox="1"/>
          <p:nvPr/>
        </p:nvSpPr>
        <p:spPr>
          <a:xfrm>
            <a:off x="2213041" y="2417163"/>
            <a:ext cx="16748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itchFamily="50" charset="-128"/>
                <a:cs typeface="+mn-cs"/>
              </a:rPr>
              <a:t>+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sin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itchFamily="50" charset="-128"/>
                <a:cs typeface="+mn-cs"/>
              </a:rPr>
              <a:t> 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5876144" y="-128788"/>
            <a:ext cx="3267856" cy="2588652"/>
            <a:chOff x="4991100" y="0"/>
            <a:chExt cx="4159395" cy="3196760"/>
          </a:xfrm>
        </p:grpSpPr>
        <p:sp>
          <p:nvSpPr>
            <p:cNvPr id="491528" name="Line 8"/>
            <p:cNvSpPr>
              <a:spLocks noChangeShapeType="1"/>
            </p:cNvSpPr>
            <p:nvPr/>
          </p:nvSpPr>
          <p:spPr bwMode="auto">
            <a:xfrm rot="20003834" flipV="1">
              <a:off x="5883275" y="1116013"/>
              <a:ext cx="1973263" cy="1103312"/>
            </a:xfrm>
            <a:prstGeom prst="line">
              <a:avLst/>
            </a:prstGeom>
            <a:noFill/>
            <a:ln w="76200">
              <a:solidFill>
                <a:srgbClr val="CC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529" name="Line 9"/>
            <p:cNvSpPr>
              <a:spLocks noChangeShapeType="1"/>
            </p:cNvSpPr>
            <p:nvPr/>
          </p:nvSpPr>
          <p:spPr bwMode="auto">
            <a:xfrm rot="20003834">
              <a:off x="7721600" y="673100"/>
              <a:ext cx="85725" cy="98266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530" name="Line 10"/>
            <p:cNvSpPr>
              <a:spLocks noChangeShapeType="1"/>
            </p:cNvSpPr>
            <p:nvPr/>
          </p:nvSpPr>
          <p:spPr bwMode="auto">
            <a:xfrm rot="20003834" flipH="1">
              <a:off x="7129463" y="852488"/>
              <a:ext cx="787400" cy="16637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531" name="Rectangle 11"/>
            <p:cNvSpPr>
              <a:spLocks noChangeArrowheads="1"/>
            </p:cNvSpPr>
            <p:nvPr/>
          </p:nvSpPr>
          <p:spPr bwMode="auto">
            <a:xfrm>
              <a:off x="6700837" y="2454275"/>
              <a:ext cx="403225" cy="646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</a:t>
              </a:r>
            </a:p>
          </p:txBody>
        </p:sp>
        <p:sp>
          <p:nvSpPr>
            <p:cNvPr id="491533" name="Rectangle 13"/>
            <p:cNvSpPr>
              <a:spLocks noChangeArrowheads="1"/>
            </p:cNvSpPr>
            <p:nvPr/>
          </p:nvSpPr>
          <p:spPr bwMode="auto">
            <a:xfrm>
              <a:off x="7657211" y="595313"/>
              <a:ext cx="600268" cy="646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y'</a:t>
              </a:r>
            </a:p>
          </p:txBody>
        </p:sp>
        <p:sp>
          <p:nvSpPr>
            <p:cNvPr id="491535" name="Rectangle 15"/>
            <p:cNvSpPr>
              <a:spLocks noChangeArrowheads="1"/>
            </p:cNvSpPr>
            <p:nvPr/>
          </p:nvSpPr>
          <p:spPr bwMode="auto">
            <a:xfrm>
              <a:off x="8272464" y="1108075"/>
              <a:ext cx="484188" cy="1178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x'</a:t>
              </a:r>
            </a:p>
          </p:txBody>
        </p:sp>
        <p:sp>
          <p:nvSpPr>
            <p:cNvPr id="491536" name="Rectangle 16"/>
            <p:cNvSpPr>
              <a:spLocks noChangeArrowheads="1"/>
            </p:cNvSpPr>
            <p:nvPr/>
          </p:nvSpPr>
          <p:spPr bwMode="auto">
            <a:xfrm>
              <a:off x="7453086" y="1735138"/>
              <a:ext cx="508453" cy="646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</a:t>
              </a:r>
            </a:p>
          </p:txBody>
        </p:sp>
        <p:sp>
          <p:nvSpPr>
            <p:cNvPr id="491537" name="Rectangle 17"/>
            <p:cNvSpPr>
              <a:spLocks noChangeArrowheads="1"/>
            </p:cNvSpPr>
            <p:nvPr/>
          </p:nvSpPr>
          <p:spPr bwMode="auto">
            <a:xfrm>
              <a:off x="6905625" y="1562100"/>
              <a:ext cx="484188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b="0" i="1" u="none" strike="noStrike" kern="120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x'</a:t>
              </a:r>
            </a:p>
          </p:txBody>
        </p:sp>
        <p:sp>
          <p:nvSpPr>
            <p:cNvPr id="491540" name="Rectangle 20"/>
            <p:cNvSpPr>
              <a:spLocks noChangeArrowheads="1"/>
            </p:cNvSpPr>
            <p:nvPr/>
          </p:nvSpPr>
          <p:spPr bwMode="auto">
            <a:xfrm>
              <a:off x="5110861" y="242888"/>
              <a:ext cx="600268" cy="646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y'</a:t>
              </a:r>
            </a:p>
          </p:txBody>
        </p:sp>
        <p:grpSp>
          <p:nvGrpSpPr>
            <p:cNvPr id="491541" name="Group 21"/>
            <p:cNvGrpSpPr>
              <a:grpSpLocks/>
            </p:cNvGrpSpPr>
            <p:nvPr/>
          </p:nvGrpSpPr>
          <p:grpSpPr bwMode="auto">
            <a:xfrm rot="19703220">
              <a:off x="4991100" y="0"/>
              <a:ext cx="3025775" cy="2952750"/>
              <a:chOff x="1292" y="300"/>
              <a:chExt cx="1906" cy="1860"/>
            </a:xfrm>
          </p:grpSpPr>
          <p:sp>
            <p:nvSpPr>
              <p:cNvPr id="491542" name="Line 22"/>
              <p:cNvSpPr>
                <a:spLocks noChangeShapeType="1"/>
              </p:cNvSpPr>
              <p:nvPr/>
            </p:nvSpPr>
            <p:spPr bwMode="auto">
              <a:xfrm flipV="1">
                <a:off x="1746" y="300"/>
                <a:ext cx="1" cy="186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491543" name="Line 23"/>
              <p:cNvSpPr>
                <a:spLocks noChangeShapeType="1"/>
              </p:cNvSpPr>
              <p:nvPr/>
            </p:nvSpPr>
            <p:spPr bwMode="auto">
              <a:xfrm rot="5400000" flipV="1">
                <a:off x="2245" y="799"/>
                <a:ext cx="0" cy="1906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</p:grpSp>
        <p:sp>
          <p:nvSpPr>
            <p:cNvPr id="491545" name="Line 25"/>
            <p:cNvSpPr>
              <a:spLocks noChangeShapeType="1"/>
            </p:cNvSpPr>
            <p:nvPr/>
          </p:nvSpPr>
          <p:spPr bwMode="auto">
            <a:xfrm flipV="1">
              <a:off x="6269038" y="1522413"/>
              <a:ext cx="1724025" cy="1068387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548" name="Line 28"/>
            <p:cNvSpPr>
              <a:spLocks noChangeShapeType="1"/>
            </p:cNvSpPr>
            <p:nvPr/>
          </p:nvSpPr>
          <p:spPr bwMode="auto">
            <a:xfrm>
              <a:off x="7504113" y="730250"/>
              <a:ext cx="482600" cy="808038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632" name="Freeform 112"/>
            <p:cNvSpPr>
              <a:spLocks/>
            </p:cNvSpPr>
            <p:nvPr/>
          </p:nvSpPr>
          <p:spPr bwMode="auto">
            <a:xfrm>
              <a:off x="6668567" y="2313810"/>
              <a:ext cx="104775" cy="261937"/>
            </a:xfrm>
            <a:custGeom>
              <a:avLst/>
              <a:gdLst>
                <a:gd name="T0" fmla="*/ 0 w 74"/>
                <a:gd name="T1" fmla="*/ 0 h 165"/>
                <a:gd name="T2" fmla="*/ 58 w 74"/>
                <a:gd name="T3" fmla="*/ 83 h 165"/>
                <a:gd name="T4" fmla="*/ 74 w 74"/>
                <a:gd name="T5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" h="165">
                  <a:moveTo>
                    <a:pt x="0" y="0"/>
                  </a:moveTo>
                  <a:cubicBezTo>
                    <a:pt x="23" y="28"/>
                    <a:pt x="46" y="56"/>
                    <a:pt x="58" y="83"/>
                  </a:cubicBezTo>
                  <a:cubicBezTo>
                    <a:pt x="70" y="110"/>
                    <a:pt x="72" y="137"/>
                    <a:pt x="74" y="165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648" name="Rectangle 128"/>
            <p:cNvSpPr>
              <a:spLocks noChangeArrowheads="1"/>
            </p:cNvSpPr>
            <p:nvPr/>
          </p:nvSpPr>
          <p:spPr bwMode="auto">
            <a:xfrm>
              <a:off x="6654810" y="2060575"/>
              <a:ext cx="549258" cy="646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endParaRPr kumimoji="1" lang="en-US" altLang="ja-JP" sz="2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649" name="Rectangle 129"/>
            <p:cNvSpPr>
              <a:spLocks noChangeArrowheads="1"/>
            </p:cNvSpPr>
            <p:nvPr/>
          </p:nvSpPr>
          <p:spPr bwMode="auto">
            <a:xfrm>
              <a:off x="6952664" y="2076450"/>
              <a:ext cx="390112" cy="646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t</a:t>
              </a:r>
            </a:p>
          </p:txBody>
        </p:sp>
        <p:grpSp>
          <p:nvGrpSpPr>
            <p:cNvPr id="491653" name="Group 133"/>
            <p:cNvGrpSpPr>
              <a:grpSpLocks/>
            </p:cNvGrpSpPr>
            <p:nvPr/>
          </p:nvGrpSpPr>
          <p:grpSpPr bwMode="auto">
            <a:xfrm>
              <a:off x="5067301" y="90488"/>
              <a:ext cx="3908426" cy="3070225"/>
              <a:chOff x="3193" y="53"/>
              <a:chExt cx="2462" cy="1934"/>
            </a:xfrm>
          </p:grpSpPr>
          <p:sp>
            <p:nvSpPr>
              <p:cNvPr id="491654" name="Line 134"/>
              <p:cNvSpPr>
                <a:spLocks noChangeShapeType="1"/>
              </p:cNvSpPr>
              <p:nvPr/>
            </p:nvSpPr>
            <p:spPr bwMode="auto">
              <a:xfrm flipV="1">
                <a:off x="3937" y="182"/>
                <a:ext cx="0" cy="180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491655" name="Line 135"/>
              <p:cNvSpPr>
                <a:spLocks noChangeShapeType="1"/>
              </p:cNvSpPr>
              <p:nvPr/>
            </p:nvSpPr>
            <p:spPr bwMode="auto">
              <a:xfrm rot="5400000" flipV="1">
                <a:off x="4291" y="536"/>
                <a:ext cx="0" cy="219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491656" name="Rectangle 136"/>
              <p:cNvSpPr>
                <a:spLocks noChangeArrowheads="1"/>
              </p:cNvSpPr>
              <p:nvPr/>
            </p:nvSpPr>
            <p:spPr bwMode="auto">
              <a:xfrm>
                <a:off x="5351" y="1439"/>
                <a:ext cx="304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800" b="0" i="1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x</a:t>
                </a:r>
              </a:p>
            </p:txBody>
          </p:sp>
          <p:sp>
            <p:nvSpPr>
              <p:cNvPr id="491657" name="Rectangle 137"/>
              <p:cNvSpPr>
                <a:spLocks noChangeArrowheads="1"/>
              </p:cNvSpPr>
              <p:nvPr/>
            </p:nvSpPr>
            <p:spPr bwMode="auto">
              <a:xfrm>
                <a:off x="3961" y="53"/>
                <a:ext cx="320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800" b="0" i="1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y</a:t>
                </a:r>
              </a:p>
            </p:txBody>
          </p:sp>
        </p:grpSp>
        <p:sp>
          <p:nvSpPr>
            <p:cNvPr id="491658" name="AutoShape 138"/>
            <p:cNvSpPr>
              <a:spLocks noChangeArrowheads="1"/>
            </p:cNvSpPr>
            <p:nvPr/>
          </p:nvSpPr>
          <p:spPr bwMode="auto">
            <a:xfrm>
              <a:off x="7803254" y="2792411"/>
              <a:ext cx="1347240" cy="404349"/>
            </a:xfrm>
            <a:prstGeom prst="roundRect">
              <a:avLst>
                <a:gd name="adj" fmla="val 23370"/>
              </a:avLst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ＭＳ Ｐゴシック" pitchFamily="50" charset="-128"/>
                  <a:ea typeface="ＭＳ Ｐゴシック" pitchFamily="50" charset="-128"/>
                  <a:cs typeface="Times New Roman" pitchFamily="18" charset="0"/>
                </a:rPr>
                <a:t>静止系</a:t>
              </a:r>
            </a:p>
          </p:txBody>
        </p:sp>
        <p:sp>
          <p:nvSpPr>
            <p:cNvPr id="491659" name="AutoShape 139"/>
            <p:cNvSpPr>
              <a:spLocks noChangeArrowheads="1"/>
            </p:cNvSpPr>
            <p:nvPr/>
          </p:nvSpPr>
          <p:spPr bwMode="auto">
            <a:xfrm>
              <a:off x="7839095" y="1643032"/>
              <a:ext cx="1311400" cy="424997"/>
            </a:xfrm>
            <a:prstGeom prst="roundRect">
              <a:avLst>
                <a:gd name="adj" fmla="val 23370"/>
              </a:avLst>
            </a:prstGeom>
            <a:solidFill>
              <a:schemeClr val="bg1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ＭＳ Ｐゴシック" pitchFamily="50" charset="-128"/>
                  <a:ea typeface="ＭＳ Ｐゴシック" pitchFamily="50" charset="-128"/>
                  <a:cs typeface="Times New Roman" pitchFamily="18" charset="0"/>
                </a:rPr>
                <a:t>回転系</a:t>
              </a:r>
            </a:p>
          </p:txBody>
        </p:sp>
      </p:grpSp>
      <p:graphicFrame>
        <p:nvGraphicFramePr>
          <p:cNvPr id="144" name="Object 65">
            <a:extLst>
              <a:ext uri="{FF2B5EF4-FFF2-40B4-BE49-F238E27FC236}">
                <a16:creationId xmlns:a16="http://schemas.microsoft.com/office/drawing/2014/main" id="{9E979C2E-E4D0-4AC0-9EA4-CA092EFAD3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8142" y="1570369"/>
          <a:ext cx="677339" cy="471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3" name="数式" r:id="rId3" imgW="291960" imgH="203040" progId="Equation.3">
                  <p:embed/>
                </p:oleObj>
              </mc:Choice>
              <mc:Fallback>
                <p:oleObj name="数式" r:id="rId3" imgW="291960" imgH="203040" progId="Equation.3">
                  <p:embed/>
                  <p:pic>
                    <p:nvPicPr>
                      <p:cNvPr id="144" name="Object 65">
                        <a:extLst>
                          <a:ext uri="{FF2B5EF4-FFF2-40B4-BE49-F238E27FC236}">
                            <a16:creationId xmlns:a16="http://schemas.microsoft.com/office/drawing/2014/main" id="{9E979C2E-E4D0-4AC0-9EA4-CA092EFAD3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42" y="1570369"/>
                        <a:ext cx="677339" cy="4710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" name="Object 66">
            <a:extLst>
              <a:ext uri="{FF2B5EF4-FFF2-40B4-BE49-F238E27FC236}">
                <a16:creationId xmlns:a16="http://schemas.microsoft.com/office/drawing/2014/main" id="{0D0827CB-AC31-4E72-A4B3-902F92790F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4595" y="1069034"/>
          <a:ext cx="392112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4" name="数式" r:id="rId5" imgW="139680" imgH="139680" progId="Equation.3">
                  <p:embed/>
                </p:oleObj>
              </mc:Choice>
              <mc:Fallback>
                <p:oleObj name="数式" r:id="rId5" imgW="139680" imgH="139680" progId="Equation.3">
                  <p:embed/>
                  <p:pic>
                    <p:nvPicPr>
                      <p:cNvPr id="145" name="Object 66">
                        <a:extLst>
                          <a:ext uri="{FF2B5EF4-FFF2-40B4-BE49-F238E27FC236}">
                            <a16:creationId xmlns:a16="http://schemas.microsoft.com/office/drawing/2014/main" id="{0D0827CB-AC31-4E72-A4B3-902F92790F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4595" y="1069034"/>
                        <a:ext cx="392112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" name="Object 67">
            <a:extLst>
              <a:ext uri="{FF2B5EF4-FFF2-40B4-BE49-F238E27FC236}">
                <a16:creationId xmlns:a16="http://schemas.microsoft.com/office/drawing/2014/main" id="{B97227DF-54D7-4A0F-A14A-C4B6055A4D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8142" y="1091659"/>
          <a:ext cx="677339" cy="411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5" name="数式" r:id="rId7" imgW="291960" imgH="177480" progId="Equation.3">
                  <p:embed/>
                </p:oleObj>
              </mc:Choice>
              <mc:Fallback>
                <p:oleObj name="数式" r:id="rId7" imgW="291960" imgH="177480" progId="Equation.3">
                  <p:embed/>
                  <p:pic>
                    <p:nvPicPr>
                      <p:cNvPr id="148" name="Object 67">
                        <a:extLst>
                          <a:ext uri="{FF2B5EF4-FFF2-40B4-BE49-F238E27FC236}">
                            <a16:creationId xmlns:a16="http://schemas.microsoft.com/office/drawing/2014/main" id="{B97227DF-54D7-4A0F-A14A-C4B6055A4D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42" y="1091659"/>
                        <a:ext cx="677339" cy="4113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" name="Object 68">
            <a:extLst>
              <a:ext uri="{FF2B5EF4-FFF2-40B4-BE49-F238E27FC236}">
                <a16:creationId xmlns:a16="http://schemas.microsoft.com/office/drawing/2014/main" id="{736461BC-4107-4D0F-9DE5-5CE6370CF9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357" y="1589214"/>
          <a:ext cx="4032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6" name="数式" r:id="rId9" imgW="139680" imgH="139680" progId="Equation.3">
                  <p:embed/>
                </p:oleObj>
              </mc:Choice>
              <mc:Fallback>
                <p:oleObj name="数式" r:id="rId9" imgW="139680" imgH="139680" progId="Equation.3">
                  <p:embed/>
                  <p:pic>
                    <p:nvPicPr>
                      <p:cNvPr id="149" name="Object 68">
                        <a:extLst>
                          <a:ext uri="{FF2B5EF4-FFF2-40B4-BE49-F238E27FC236}">
                            <a16:creationId xmlns:a16="http://schemas.microsoft.com/office/drawing/2014/main" id="{736461BC-4107-4D0F-9DE5-5CE6370CF9F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357" y="1589214"/>
                        <a:ext cx="40322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" name="Rectangle 74">
            <a:extLst>
              <a:ext uri="{FF2B5EF4-FFF2-40B4-BE49-F238E27FC236}">
                <a16:creationId xmlns:a16="http://schemas.microsoft.com/office/drawing/2014/main" id="{C0FD646E-C8EE-43F6-B6FE-127C1539C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19" y="1058237"/>
            <a:ext cx="3963021" cy="52322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66" name="Rectangle 75">
            <a:extLst>
              <a:ext uri="{FF2B5EF4-FFF2-40B4-BE49-F238E27FC236}">
                <a16:creationId xmlns:a16="http://schemas.microsoft.com/office/drawing/2014/main" id="{CDCF7F54-ED29-4085-8638-91899CAA1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433" y="1545427"/>
            <a:ext cx="3963021" cy="52322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aphicFrame>
        <p:nvGraphicFramePr>
          <p:cNvPr id="173" name="Object 77">
            <a:extLst>
              <a:ext uri="{FF2B5EF4-FFF2-40B4-BE49-F238E27FC236}">
                <a16:creationId xmlns:a16="http://schemas.microsoft.com/office/drawing/2014/main" id="{D99E6F74-F30E-433E-AD06-7998AC80B3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81032" y="1699307"/>
          <a:ext cx="366713" cy="22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7" name="数式" r:id="rId11" imgW="126720" imgH="75960" progId="Equation.3">
                  <p:embed/>
                </p:oleObj>
              </mc:Choice>
              <mc:Fallback>
                <p:oleObj name="数式" r:id="rId11" imgW="126720" imgH="75960" progId="Equation.3">
                  <p:embed/>
                  <p:pic>
                    <p:nvPicPr>
                      <p:cNvPr id="173" name="Object 77">
                        <a:extLst>
                          <a:ext uri="{FF2B5EF4-FFF2-40B4-BE49-F238E27FC236}">
                            <a16:creationId xmlns:a16="http://schemas.microsoft.com/office/drawing/2014/main" id="{D99E6F74-F30E-433E-AD06-7998AC80B3D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32" y="1699307"/>
                        <a:ext cx="366713" cy="220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3" name="Rectangle 78">
            <a:extLst>
              <a:ext uri="{FF2B5EF4-FFF2-40B4-BE49-F238E27FC236}">
                <a16:creationId xmlns:a16="http://schemas.microsoft.com/office/drawing/2014/main" id="{97493B5C-83D7-4E5B-88D1-AA7453211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803" y="1502796"/>
            <a:ext cx="13548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sin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86" name="Rectangle 118">
            <a:extLst>
              <a:ext uri="{FF2B5EF4-FFF2-40B4-BE49-F238E27FC236}">
                <a16:creationId xmlns:a16="http://schemas.microsoft.com/office/drawing/2014/main" id="{CDD8EFD1-5B72-49DB-9941-1DE7A6758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4192" y="973091"/>
            <a:ext cx="13596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cos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87" name="Rectangle 123">
            <a:extLst>
              <a:ext uri="{FF2B5EF4-FFF2-40B4-BE49-F238E27FC236}">
                <a16:creationId xmlns:a16="http://schemas.microsoft.com/office/drawing/2014/main" id="{B99458DF-C4A8-4F1F-B0E1-922CAFB9F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6884" y="996904"/>
            <a:ext cx="13756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sin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88" name="Rectangle 127">
            <a:extLst>
              <a:ext uri="{FF2B5EF4-FFF2-40B4-BE49-F238E27FC236}">
                <a16:creationId xmlns:a16="http://schemas.microsoft.com/office/drawing/2014/main" id="{D50089C4-9B56-4AE6-AF58-7515499AD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1310" y="1496446"/>
            <a:ext cx="13805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cos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11" name="Rectangle 78">
            <a:extLst>
              <a:ext uri="{FF2B5EF4-FFF2-40B4-BE49-F238E27FC236}">
                <a16:creationId xmlns:a16="http://schemas.microsoft.com/office/drawing/2014/main" id="{7CED4C86-313C-4B25-BA40-85281093F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8167" y="2437583"/>
            <a:ext cx="17175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-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sin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21" name="Rectangle 78">
            <a:extLst>
              <a:ext uri="{FF2B5EF4-FFF2-40B4-BE49-F238E27FC236}">
                <a16:creationId xmlns:a16="http://schemas.microsoft.com/office/drawing/2014/main" id="{3A88363D-DB88-432C-82A0-95EE0ADFA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5748" y="3160993"/>
            <a:ext cx="169629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-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cos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22" name="Rectangle 127">
            <a:extLst>
              <a:ext uri="{FF2B5EF4-FFF2-40B4-BE49-F238E27FC236}">
                <a16:creationId xmlns:a16="http://schemas.microsoft.com/office/drawing/2014/main" id="{0F359618-F487-40D0-8716-943E71B7B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9830" y="3163611"/>
            <a:ext cx="1712328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-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sin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E501CDA-49D3-4F9F-9695-D12F07B359D6}"/>
              </a:ext>
            </a:extLst>
          </p:cNvPr>
          <p:cNvGrpSpPr/>
          <p:nvPr/>
        </p:nvGrpSpPr>
        <p:grpSpPr>
          <a:xfrm>
            <a:off x="58636" y="3129736"/>
            <a:ext cx="844641" cy="536204"/>
            <a:chOff x="4827317" y="1358071"/>
            <a:chExt cx="844641" cy="536204"/>
          </a:xfrm>
        </p:grpSpPr>
        <p:sp>
          <p:nvSpPr>
            <p:cNvPr id="226" name="Rectangle 33">
              <a:extLst>
                <a:ext uri="{FF2B5EF4-FFF2-40B4-BE49-F238E27FC236}">
                  <a16:creationId xmlns:a16="http://schemas.microsoft.com/office/drawing/2014/main" id="{E5F19521-701C-441C-9419-A3077CF81B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7317" y="1371055"/>
              <a:ext cx="844641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y'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pitchFamily="50" charset="-128"/>
                  <a:cs typeface="+mn-cs"/>
                </a:rPr>
                <a:t>=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endParaRPr>
            </a:p>
          </p:txBody>
        </p:sp>
        <p:sp>
          <p:nvSpPr>
            <p:cNvPr id="227" name="Rectangle 33">
              <a:extLst>
                <a:ext uri="{FF2B5EF4-FFF2-40B4-BE49-F238E27FC236}">
                  <a16:creationId xmlns:a16="http://schemas.microsoft.com/office/drawing/2014/main" id="{F895C5DF-42D4-495A-98F1-20B8B5AC39D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879523" y="1358071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231" name="グループ化 230">
            <a:extLst>
              <a:ext uri="{FF2B5EF4-FFF2-40B4-BE49-F238E27FC236}">
                <a16:creationId xmlns:a16="http://schemas.microsoft.com/office/drawing/2014/main" id="{F9BA6B35-D106-4F27-8B44-15EAB32825F8}"/>
              </a:ext>
            </a:extLst>
          </p:cNvPr>
          <p:cNvGrpSpPr/>
          <p:nvPr/>
        </p:nvGrpSpPr>
        <p:grpSpPr>
          <a:xfrm>
            <a:off x="72320" y="2399883"/>
            <a:ext cx="883290" cy="533466"/>
            <a:chOff x="4924144" y="1362478"/>
            <a:chExt cx="883290" cy="533466"/>
          </a:xfrm>
        </p:grpSpPr>
        <p:sp>
          <p:nvSpPr>
            <p:cNvPr id="232" name="Rectangle 33">
              <a:extLst>
                <a:ext uri="{FF2B5EF4-FFF2-40B4-BE49-F238E27FC236}">
                  <a16:creationId xmlns:a16="http://schemas.microsoft.com/office/drawing/2014/main" id="{D01BC01D-39A7-4CA5-B53C-E2EC643CC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4144" y="1372724"/>
              <a:ext cx="8832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x'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pitchFamily="50" charset="-128"/>
                  <a:cs typeface="+mn-cs"/>
                </a:rPr>
                <a:t>=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  <p:sp>
          <p:nvSpPr>
            <p:cNvPr id="233" name="Rectangle 33">
              <a:extLst>
                <a:ext uri="{FF2B5EF4-FFF2-40B4-BE49-F238E27FC236}">
                  <a16:creationId xmlns:a16="http://schemas.microsoft.com/office/drawing/2014/main" id="{219609BD-9898-4F1A-804F-21A6DD25E8B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962384" y="1362478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sp>
        <p:nvSpPr>
          <p:cNvPr id="238" name="Rectangle 118">
            <a:extLst>
              <a:ext uri="{FF2B5EF4-FFF2-40B4-BE49-F238E27FC236}">
                <a16:creationId xmlns:a16="http://schemas.microsoft.com/office/drawing/2014/main" id="{39DFF187-43CF-4B0D-99A6-84FDF44A7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420" y="2412296"/>
            <a:ext cx="14670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cos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ymbol" panose="05050102010706020507" pitchFamily="18" charset="2"/>
              <a:ea typeface="ＭＳ Ｐゴシック" pitchFamily="50" charset="-128"/>
              <a:cs typeface="+mn-cs"/>
            </a:endParaRPr>
          </a:p>
        </p:txBody>
      </p:sp>
      <p:sp>
        <p:nvSpPr>
          <p:cNvPr id="239" name="Rectangle 33">
            <a:extLst>
              <a:ext uri="{FF2B5EF4-FFF2-40B4-BE49-F238E27FC236}">
                <a16:creationId xmlns:a16="http://schemas.microsoft.com/office/drawing/2014/main" id="{8D7F592B-6FF1-4681-9A95-ECAE091D09C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02601" y="2384454"/>
            <a:ext cx="3363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.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240" name="Rectangle 33">
            <a:extLst>
              <a:ext uri="{FF2B5EF4-FFF2-40B4-BE49-F238E27FC236}">
                <a16:creationId xmlns:a16="http://schemas.microsoft.com/office/drawing/2014/main" id="{5064D1F8-6F64-4982-921C-E360B379870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458704" y="2391393"/>
            <a:ext cx="3363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.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244" name="Rectangle 118">
            <a:extLst>
              <a:ext uri="{FF2B5EF4-FFF2-40B4-BE49-F238E27FC236}">
                <a16:creationId xmlns:a16="http://schemas.microsoft.com/office/drawing/2014/main" id="{17F25CA5-D65E-4618-93F4-C6DBB280F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542" y="3166171"/>
            <a:ext cx="17491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itchFamily="50" charset="-128"/>
                <a:cs typeface="+mn-cs"/>
              </a:rPr>
              <a:t> -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sin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ymbol" panose="05050102010706020507" pitchFamily="18" charset="2"/>
              <a:ea typeface="ＭＳ Ｐゴシック" pitchFamily="50" charset="-128"/>
              <a:cs typeface="+mn-cs"/>
            </a:endParaRPr>
          </a:p>
        </p:txBody>
      </p:sp>
      <p:sp>
        <p:nvSpPr>
          <p:cNvPr id="245" name="Rectangle 33">
            <a:extLst>
              <a:ext uri="{FF2B5EF4-FFF2-40B4-BE49-F238E27FC236}">
                <a16:creationId xmlns:a16="http://schemas.microsoft.com/office/drawing/2014/main" id="{35CE0270-5108-4619-95BC-8D2DDC7259B9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04730" y="3178221"/>
            <a:ext cx="3363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.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246" name="Rectangle 33">
            <a:extLst>
              <a:ext uri="{FF2B5EF4-FFF2-40B4-BE49-F238E27FC236}">
                <a16:creationId xmlns:a16="http://schemas.microsoft.com/office/drawing/2014/main" id="{B1230CF7-3B11-456D-8169-F7360371E77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490308" y="3156729"/>
            <a:ext cx="3363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.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grpSp>
        <p:nvGrpSpPr>
          <p:cNvPr id="263" name="グループ化 262">
            <a:extLst>
              <a:ext uri="{FF2B5EF4-FFF2-40B4-BE49-F238E27FC236}">
                <a16:creationId xmlns:a16="http://schemas.microsoft.com/office/drawing/2014/main" id="{2A78D6AB-1F14-4F92-9A8B-10F560A95608}"/>
              </a:ext>
            </a:extLst>
          </p:cNvPr>
          <p:cNvGrpSpPr/>
          <p:nvPr/>
        </p:nvGrpSpPr>
        <p:grpSpPr>
          <a:xfrm>
            <a:off x="90076" y="4461750"/>
            <a:ext cx="883290" cy="533466"/>
            <a:chOff x="4924144" y="1362478"/>
            <a:chExt cx="883290" cy="533466"/>
          </a:xfrm>
        </p:grpSpPr>
        <p:sp>
          <p:nvSpPr>
            <p:cNvPr id="264" name="Rectangle 33">
              <a:extLst>
                <a:ext uri="{FF2B5EF4-FFF2-40B4-BE49-F238E27FC236}">
                  <a16:creationId xmlns:a16="http://schemas.microsoft.com/office/drawing/2014/main" id="{4F8B3F77-FA8F-447A-AF3D-DB704C2D7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4144" y="1372724"/>
              <a:ext cx="8832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x'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pitchFamily="50" charset="-128"/>
                  <a:cs typeface="+mn-cs"/>
                </a:rPr>
                <a:t>=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  <p:sp>
          <p:nvSpPr>
            <p:cNvPr id="265" name="Rectangle 33">
              <a:extLst>
                <a:ext uri="{FF2B5EF4-FFF2-40B4-BE49-F238E27FC236}">
                  <a16:creationId xmlns:a16="http://schemas.microsoft.com/office/drawing/2014/main" id="{272A8A9B-3D75-48CC-9DCB-D7DED6B9EC9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994025" y="1362478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8B07AAB-1F5F-40CE-AC60-F9E8FF102132}"/>
              </a:ext>
            </a:extLst>
          </p:cNvPr>
          <p:cNvGrpSpPr/>
          <p:nvPr/>
        </p:nvGrpSpPr>
        <p:grpSpPr>
          <a:xfrm>
            <a:off x="933570" y="4462495"/>
            <a:ext cx="1467068" cy="524963"/>
            <a:chOff x="933570" y="4462495"/>
            <a:chExt cx="1467068" cy="524963"/>
          </a:xfrm>
        </p:grpSpPr>
        <p:sp>
          <p:nvSpPr>
            <p:cNvPr id="266" name="Rectangle 118">
              <a:extLst>
                <a:ext uri="{FF2B5EF4-FFF2-40B4-BE49-F238E27FC236}">
                  <a16:creationId xmlns:a16="http://schemas.microsoft.com/office/drawing/2014/main" id="{32FD8817-839B-42F3-9DE8-3EDB9D5CBB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570" y="4462495"/>
              <a:ext cx="146706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 </a:t>
              </a:r>
              <a:r>
                <a:rPr kumimoji="1" lang="en-US" altLang="ja-JP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" pitchFamily="18" charset="0"/>
                  <a:ea typeface="ＭＳ Ｐゴシック" pitchFamily="50" charset="-128"/>
                  <a:cs typeface="+mn-cs"/>
                </a:rPr>
                <a:t>cos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t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 </a:t>
              </a:r>
              <a:endPara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267" name="Rectangle 33">
              <a:extLst>
                <a:ext uri="{FF2B5EF4-FFF2-40B4-BE49-F238E27FC236}">
                  <a16:creationId xmlns:a16="http://schemas.microsoft.com/office/drawing/2014/main" id="{BFD8D0AD-0DAF-4BD3-B115-81808F6A653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2866" y="4464238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884EB6C-447F-4EFB-8ABE-6161F30B8CFC}"/>
              </a:ext>
            </a:extLst>
          </p:cNvPr>
          <p:cNvGrpSpPr/>
          <p:nvPr/>
        </p:nvGrpSpPr>
        <p:grpSpPr>
          <a:xfrm>
            <a:off x="2245584" y="4442943"/>
            <a:ext cx="1674899" cy="529530"/>
            <a:chOff x="2245584" y="4442943"/>
            <a:chExt cx="1674899" cy="529530"/>
          </a:xfrm>
        </p:grpSpPr>
        <p:sp>
          <p:nvSpPr>
            <p:cNvPr id="278" name="テキスト ボックス 277">
              <a:extLst>
                <a:ext uri="{FF2B5EF4-FFF2-40B4-BE49-F238E27FC236}">
                  <a16:creationId xmlns:a16="http://schemas.microsoft.com/office/drawing/2014/main" id="{05572B86-F6D3-4D78-BB09-3C236B201533}"/>
                </a:ext>
              </a:extLst>
            </p:cNvPr>
            <p:cNvSpPr txBox="1"/>
            <p:nvPr/>
          </p:nvSpPr>
          <p:spPr>
            <a:xfrm>
              <a:off x="2245584" y="4449253"/>
              <a:ext cx="1674899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pitchFamily="50" charset="-128"/>
                  <a:cs typeface="+mn-cs"/>
                </a:rPr>
                <a:t>+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 </a:t>
              </a:r>
              <a:r>
                <a:rPr kumimoji="1" lang="en-US" altLang="ja-JP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" pitchFamily="18" charset="0"/>
                  <a:ea typeface="ＭＳ Ｐゴシック" pitchFamily="50" charset="-128"/>
                  <a:cs typeface="+mn-cs"/>
                </a:rPr>
                <a:t>sin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t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pitchFamily="50" charset="-128"/>
                  <a:cs typeface="+mn-cs"/>
                </a:rPr>
                <a:t> 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268" name="Rectangle 33">
              <a:extLst>
                <a:ext uri="{FF2B5EF4-FFF2-40B4-BE49-F238E27FC236}">
                  <a16:creationId xmlns:a16="http://schemas.microsoft.com/office/drawing/2014/main" id="{2A6647A6-7207-4029-9EB7-F039E45A9C2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555566" y="4442943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4661CA34-7C03-40C5-ACF3-478DB0EED22C}"/>
              </a:ext>
            </a:extLst>
          </p:cNvPr>
          <p:cNvGrpSpPr/>
          <p:nvPr/>
        </p:nvGrpSpPr>
        <p:grpSpPr>
          <a:xfrm>
            <a:off x="3905924" y="4459695"/>
            <a:ext cx="1691489" cy="523220"/>
            <a:chOff x="3883000" y="3341103"/>
            <a:chExt cx="1691489" cy="523220"/>
          </a:xfrm>
        </p:grpSpPr>
        <p:sp>
          <p:nvSpPr>
            <p:cNvPr id="253" name="Rectangle 78">
              <a:extLst>
                <a:ext uri="{FF2B5EF4-FFF2-40B4-BE49-F238E27FC236}">
                  <a16:creationId xmlns:a16="http://schemas.microsoft.com/office/drawing/2014/main" id="{4D5FD9FD-7E11-4D21-9C8E-39C703B81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000" y="3341103"/>
              <a:ext cx="1691489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-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</a:t>
              </a:r>
              <a:r>
                <a:rPr kumimoji="1" lang="en-US" altLang="ja-JP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entury" pitchFamily="18" charset="0"/>
                  <a:ea typeface="ＭＳ Ｐゴシック" pitchFamily="50" charset="-128"/>
                  <a:cs typeface="+mn-cs"/>
                </a:rPr>
                <a:t>sin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t</a:t>
              </a:r>
              <a:endPara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280" name="Rectangle 33">
              <a:extLst>
                <a:ext uri="{FF2B5EF4-FFF2-40B4-BE49-F238E27FC236}">
                  <a16:creationId xmlns:a16="http://schemas.microsoft.com/office/drawing/2014/main" id="{C8453AB6-D0A0-41DE-8EF2-AB8843F86F0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369464" y="3341103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5C5AF64E-F892-436D-A7B8-4D5FC8B8E944}"/>
              </a:ext>
            </a:extLst>
          </p:cNvPr>
          <p:cNvGrpSpPr/>
          <p:nvPr/>
        </p:nvGrpSpPr>
        <p:grpSpPr>
          <a:xfrm>
            <a:off x="5525196" y="4441765"/>
            <a:ext cx="1717138" cy="535908"/>
            <a:chOff x="5502272" y="3323173"/>
            <a:chExt cx="1717138" cy="535908"/>
          </a:xfrm>
        </p:grpSpPr>
        <p:sp>
          <p:nvSpPr>
            <p:cNvPr id="254" name="Rectangle 127">
              <a:extLst>
                <a:ext uri="{FF2B5EF4-FFF2-40B4-BE49-F238E27FC236}">
                  <a16:creationId xmlns:a16="http://schemas.microsoft.com/office/drawing/2014/main" id="{AD136210-F733-4463-AB86-0E53B943A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2272" y="3323173"/>
              <a:ext cx="1717138" cy="5232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+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</a:t>
              </a:r>
              <a:r>
                <a:rPr kumimoji="1" lang="en-US" altLang="ja-JP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entury" pitchFamily="18" charset="0"/>
                  <a:ea typeface="ＭＳ Ｐゴシック" pitchFamily="50" charset="-128"/>
                  <a:cs typeface="+mn-cs"/>
                </a:rPr>
                <a:t>cos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t</a:t>
              </a:r>
              <a:endPara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281" name="Rectangle 33">
              <a:extLst>
                <a:ext uri="{FF2B5EF4-FFF2-40B4-BE49-F238E27FC236}">
                  <a16:creationId xmlns:a16="http://schemas.microsoft.com/office/drawing/2014/main" id="{9E59A4B9-08B6-4800-895C-89B4F455276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014918" y="3335861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A6287BF2-5E53-4F44-85B4-A5FB6A0511B1}"/>
              </a:ext>
            </a:extLst>
          </p:cNvPr>
          <p:cNvGrpSpPr/>
          <p:nvPr/>
        </p:nvGrpSpPr>
        <p:grpSpPr>
          <a:xfrm>
            <a:off x="7221479" y="4411488"/>
            <a:ext cx="988410" cy="536599"/>
            <a:chOff x="7221479" y="4411488"/>
            <a:chExt cx="988410" cy="536599"/>
          </a:xfrm>
        </p:grpSpPr>
        <p:sp>
          <p:nvSpPr>
            <p:cNvPr id="282" name="正方形/長方形 281">
              <a:extLst>
                <a:ext uri="{FF2B5EF4-FFF2-40B4-BE49-F238E27FC236}">
                  <a16:creationId xmlns:a16="http://schemas.microsoft.com/office/drawing/2014/main" id="{80896283-819D-4060-B44F-53B2F2796DEE}"/>
                </a:ext>
              </a:extLst>
            </p:cNvPr>
            <p:cNvSpPr/>
            <p:nvPr/>
          </p:nvSpPr>
          <p:spPr>
            <a:xfrm>
              <a:off x="7221479" y="4411488"/>
              <a:ext cx="98841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+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'</a:t>
              </a: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" pitchFamily="18" charset="0"/>
                  <a:ea typeface="ＭＳ ゴシック" pitchFamily="49" charset="-128"/>
                  <a:cs typeface="Times New Roman" pitchFamily="18" charset="0"/>
                </a:rPr>
                <a:t> 　</a:t>
              </a:r>
              <a:endPara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endParaRPr>
            </a:p>
          </p:txBody>
        </p:sp>
        <p:sp>
          <p:nvSpPr>
            <p:cNvPr id="283" name="Rectangle 33">
              <a:extLst>
                <a:ext uri="{FF2B5EF4-FFF2-40B4-BE49-F238E27FC236}">
                  <a16:creationId xmlns:a16="http://schemas.microsoft.com/office/drawing/2014/main" id="{BA713DEC-6765-480F-A32E-7FE8E6835FB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712455" y="4424867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B6239302-82A1-4FC0-AAF7-3F6BAD939574}"/>
              </a:ext>
            </a:extLst>
          </p:cNvPr>
          <p:cNvGrpSpPr/>
          <p:nvPr/>
        </p:nvGrpSpPr>
        <p:grpSpPr>
          <a:xfrm>
            <a:off x="4520643" y="4013326"/>
            <a:ext cx="2753397" cy="541997"/>
            <a:chOff x="4610893" y="3830194"/>
            <a:chExt cx="2753397" cy="541997"/>
          </a:xfrm>
        </p:grpSpPr>
        <p:sp>
          <p:nvSpPr>
            <p:cNvPr id="284" name="正方形/長方形 283">
              <a:extLst>
                <a:ext uri="{FF2B5EF4-FFF2-40B4-BE49-F238E27FC236}">
                  <a16:creationId xmlns:a16="http://schemas.microsoft.com/office/drawing/2014/main" id="{3F298B39-FBF8-480D-9A6D-849D7B608D29}"/>
                </a:ext>
              </a:extLst>
            </p:cNvPr>
            <p:cNvSpPr/>
            <p:nvPr/>
          </p:nvSpPr>
          <p:spPr>
            <a:xfrm>
              <a:off x="4610893" y="3848971"/>
              <a:ext cx="2753397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+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(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y'</a:t>
              </a: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Century" pitchFamily="18" charset="0"/>
                  <a:ea typeface="ＭＳ ゴシック" pitchFamily="49" charset="-128"/>
                  <a:cs typeface="Times New Roman" pitchFamily="18" charset="0"/>
                </a:rPr>
                <a:t>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+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'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)</a:t>
              </a:r>
              <a:endPara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endParaRPr>
            </a:p>
          </p:txBody>
        </p:sp>
        <p:sp>
          <p:nvSpPr>
            <p:cNvPr id="287" name="Rectangle 33">
              <a:extLst>
                <a:ext uri="{FF2B5EF4-FFF2-40B4-BE49-F238E27FC236}">
                  <a16:creationId xmlns:a16="http://schemas.microsoft.com/office/drawing/2014/main" id="{10A34B65-9C79-4F87-91DC-82C698DB85B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310762" y="3830194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sp>
        <p:nvSpPr>
          <p:cNvPr id="289" name="左大かっこ 288">
            <a:extLst>
              <a:ext uri="{FF2B5EF4-FFF2-40B4-BE49-F238E27FC236}">
                <a16:creationId xmlns:a16="http://schemas.microsoft.com/office/drawing/2014/main" id="{92458435-9F11-4D4C-B2E5-45BF05A579B3}"/>
              </a:ext>
            </a:extLst>
          </p:cNvPr>
          <p:cNvSpPr/>
          <p:nvPr/>
        </p:nvSpPr>
        <p:spPr bwMode="auto">
          <a:xfrm rot="16200000" flipH="1">
            <a:off x="5903370" y="2203378"/>
            <a:ext cx="300924" cy="4119715"/>
          </a:xfrm>
          <a:prstGeom prst="leftBracket">
            <a:avLst>
              <a:gd name="adj" fmla="val 107104"/>
            </a:avLst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3" name="左大かっこ 292">
            <a:extLst>
              <a:ext uri="{FF2B5EF4-FFF2-40B4-BE49-F238E27FC236}">
                <a16:creationId xmlns:a16="http://schemas.microsoft.com/office/drawing/2014/main" id="{3ED47E2B-A46D-476B-B13D-D21F9783B919}"/>
              </a:ext>
            </a:extLst>
          </p:cNvPr>
          <p:cNvSpPr/>
          <p:nvPr/>
        </p:nvSpPr>
        <p:spPr bwMode="auto">
          <a:xfrm rot="16200000" flipH="1">
            <a:off x="5452684" y="1707839"/>
            <a:ext cx="129231" cy="3277405"/>
          </a:xfrm>
          <a:prstGeom prst="leftBracket">
            <a:avLst>
              <a:gd name="adj" fmla="val 107104"/>
            </a:avLst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00F5177E-F335-4E9A-97E8-6AF1D7B82A72}"/>
              </a:ext>
            </a:extLst>
          </p:cNvPr>
          <p:cNvGrpSpPr/>
          <p:nvPr/>
        </p:nvGrpSpPr>
        <p:grpSpPr>
          <a:xfrm>
            <a:off x="5643604" y="3583168"/>
            <a:ext cx="2117104" cy="532242"/>
            <a:chOff x="4916316" y="4367834"/>
            <a:chExt cx="2117104" cy="532242"/>
          </a:xfrm>
          <a:noFill/>
        </p:grpSpPr>
        <p:sp>
          <p:nvSpPr>
            <p:cNvPr id="288" name="正方形/長方形 287">
              <a:extLst>
                <a:ext uri="{FF2B5EF4-FFF2-40B4-BE49-F238E27FC236}">
                  <a16:creationId xmlns:a16="http://schemas.microsoft.com/office/drawing/2014/main" id="{71641AD4-B0A6-4AB0-BE08-B0E253B3C75D}"/>
                </a:ext>
              </a:extLst>
            </p:cNvPr>
            <p:cNvSpPr/>
            <p:nvPr/>
          </p:nvSpPr>
          <p:spPr>
            <a:xfrm>
              <a:off x="4916316" y="4367834"/>
              <a:ext cx="2117104" cy="52322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+2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y'</a:t>
              </a: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Century" pitchFamily="18" charset="0"/>
                  <a:ea typeface="ＭＳ ゴシック" pitchFamily="49" charset="-128"/>
                  <a:cs typeface="Times New Roman" pitchFamily="18" charset="0"/>
                </a:rPr>
                <a:t>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+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</a:t>
              </a:r>
              <a:r>
                <a:rPr kumimoji="1" lang="en-US" altLang="ja-JP" sz="2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2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x' </a:t>
              </a:r>
              <a:endPara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endParaRPr>
            </a:p>
          </p:txBody>
        </p:sp>
        <p:sp>
          <p:nvSpPr>
            <p:cNvPr id="296" name="Rectangle 33">
              <a:extLst>
                <a:ext uri="{FF2B5EF4-FFF2-40B4-BE49-F238E27FC236}">
                  <a16:creationId xmlns:a16="http://schemas.microsoft.com/office/drawing/2014/main" id="{E3B97E7D-5CD5-4681-8165-C0D2B482240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574677" y="4376856"/>
              <a:ext cx="336390" cy="52322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sp>
        <p:nvSpPr>
          <p:cNvPr id="306" name="正方形/長方形 305">
            <a:extLst>
              <a:ext uri="{FF2B5EF4-FFF2-40B4-BE49-F238E27FC236}">
                <a16:creationId xmlns:a16="http://schemas.microsoft.com/office/drawing/2014/main" id="{C41A39ED-2939-4025-B64A-CB8B1CF59AB5}"/>
              </a:ext>
            </a:extLst>
          </p:cNvPr>
          <p:cNvSpPr/>
          <p:nvPr/>
        </p:nvSpPr>
        <p:spPr>
          <a:xfrm>
            <a:off x="5145371" y="2820165"/>
            <a:ext cx="11323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-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'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　</a:t>
            </a:r>
            <a:endParaRPr kumimoji="1" lang="en-US" altLang="ja-JP" sz="2800" b="0" i="0" u="none" strike="noStrike" kern="1200" cap="none" spc="0" normalizeH="0" baseline="-25000" noProof="0" dirty="0">
              <a:ln>
                <a:noFill/>
              </a:ln>
              <a:solidFill>
                <a:srgbClr val="00CC99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Times New Roman" panose="02020603050405020304" pitchFamily="18" charset="0"/>
            </a:endParaRPr>
          </a:p>
        </p:txBody>
      </p:sp>
      <p:grpSp>
        <p:nvGrpSpPr>
          <p:cNvPr id="308" name="グループ化 307">
            <a:extLst>
              <a:ext uri="{FF2B5EF4-FFF2-40B4-BE49-F238E27FC236}">
                <a16:creationId xmlns:a16="http://schemas.microsoft.com/office/drawing/2014/main" id="{8F64DA5A-B6BC-475C-AC25-6CF91EF5F2AA}"/>
              </a:ext>
            </a:extLst>
          </p:cNvPr>
          <p:cNvGrpSpPr/>
          <p:nvPr/>
        </p:nvGrpSpPr>
        <p:grpSpPr>
          <a:xfrm>
            <a:off x="85362" y="5909675"/>
            <a:ext cx="883290" cy="533466"/>
            <a:chOff x="4924144" y="1362478"/>
            <a:chExt cx="883290" cy="533466"/>
          </a:xfrm>
        </p:grpSpPr>
        <p:sp>
          <p:nvSpPr>
            <p:cNvPr id="309" name="Rectangle 33">
              <a:extLst>
                <a:ext uri="{FF2B5EF4-FFF2-40B4-BE49-F238E27FC236}">
                  <a16:creationId xmlns:a16="http://schemas.microsoft.com/office/drawing/2014/main" id="{E3F3D618-D8A5-4502-A557-9D56EE5851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4144" y="1372724"/>
              <a:ext cx="8832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y'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pitchFamily="50" charset="-128"/>
                  <a:cs typeface="+mn-cs"/>
                </a:rPr>
                <a:t>=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  <p:sp>
          <p:nvSpPr>
            <p:cNvPr id="310" name="Rectangle 33">
              <a:extLst>
                <a:ext uri="{FF2B5EF4-FFF2-40B4-BE49-F238E27FC236}">
                  <a16:creationId xmlns:a16="http://schemas.microsoft.com/office/drawing/2014/main" id="{D92C89E1-2A72-4C5D-99DC-1C0425DEBD9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994025" y="1362478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6A7C71D2-C8F3-49DD-BD0F-274FC1D2F3EA}"/>
              </a:ext>
            </a:extLst>
          </p:cNvPr>
          <p:cNvGrpSpPr/>
          <p:nvPr/>
        </p:nvGrpSpPr>
        <p:grpSpPr>
          <a:xfrm>
            <a:off x="743846" y="5911407"/>
            <a:ext cx="1659429" cy="532721"/>
            <a:chOff x="743846" y="5911407"/>
            <a:chExt cx="1659429" cy="532721"/>
          </a:xfrm>
        </p:grpSpPr>
        <p:sp>
          <p:nvSpPr>
            <p:cNvPr id="311" name="Rectangle 118">
              <a:extLst>
                <a:ext uri="{FF2B5EF4-FFF2-40B4-BE49-F238E27FC236}">
                  <a16:creationId xmlns:a16="http://schemas.microsoft.com/office/drawing/2014/main" id="{D0D8E0C2-7901-4E0D-969F-F45ADAAF83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846" y="5920908"/>
              <a:ext cx="1659429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pitchFamily="50" charset="-128"/>
                  <a:cs typeface="+mn-cs"/>
                </a:rPr>
                <a:t>-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 </a:t>
              </a:r>
              <a:r>
                <a:rPr kumimoji="1" lang="en-US" altLang="ja-JP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" pitchFamily="18" charset="0"/>
                  <a:ea typeface="ＭＳ Ｐゴシック" pitchFamily="50" charset="-128"/>
                  <a:cs typeface="+mn-cs"/>
                </a:rPr>
                <a:t>sin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t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 </a:t>
              </a:r>
              <a:endPara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312" name="Rectangle 33">
              <a:extLst>
                <a:ext uri="{FF2B5EF4-FFF2-40B4-BE49-F238E27FC236}">
                  <a16:creationId xmlns:a16="http://schemas.microsoft.com/office/drawing/2014/main" id="{CD556FD8-EDFB-48CA-BBF7-11D58ECFF79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37310" y="5911407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4B2A73E4-A76A-4DF7-B789-5B040C50542B}"/>
              </a:ext>
            </a:extLst>
          </p:cNvPr>
          <p:cNvGrpSpPr/>
          <p:nvPr/>
        </p:nvGrpSpPr>
        <p:grpSpPr>
          <a:xfrm>
            <a:off x="2240870" y="5890868"/>
            <a:ext cx="1674899" cy="529530"/>
            <a:chOff x="2240870" y="5890868"/>
            <a:chExt cx="1674899" cy="529530"/>
          </a:xfrm>
        </p:grpSpPr>
        <p:sp>
          <p:nvSpPr>
            <p:cNvPr id="313" name="テキスト ボックス 312">
              <a:extLst>
                <a:ext uri="{FF2B5EF4-FFF2-40B4-BE49-F238E27FC236}">
                  <a16:creationId xmlns:a16="http://schemas.microsoft.com/office/drawing/2014/main" id="{63158831-CA00-48F5-A90D-06781006C13A}"/>
                </a:ext>
              </a:extLst>
            </p:cNvPr>
            <p:cNvSpPr txBox="1"/>
            <p:nvPr/>
          </p:nvSpPr>
          <p:spPr>
            <a:xfrm>
              <a:off x="2240870" y="5897178"/>
              <a:ext cx="1674899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pitchFamily="50" charset="-128"/>
                  <a:cs typeface="+mn-cs"/>
                </a:rPr>
                <a:t>+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 </a:t>
              </a:r>
              <a:r>
                <a:rPr kumimoji="1" lang="en-US" altLang="ja-JP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" pitchFamily="18" charset="0"/>
                  <a:ea typeface="ＭＳ Ｐゴシック" pitchFamily="50" charset="-128"/>
                  <a:cs typeface="+mn-cs"/>
                </a:rPr>
                <a:t>cos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t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pitchFamily="50" charset="-128"/>
                  <a:cs typeface="+mn-cs"/>
                </a:rPr>
                <a:t> 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314" name="Rectangle 33">
              <a:extLst>
                <a:ext uri="{FF2B5EF4-FFF2-40B4-BE49-F238E27FC236}">
                  <a16:creationId xmlns:a16="http://schemas.microsoft.com/office/drawing/2014/main" id="{6596478C-5D1F-4383-817E-651BDA1E30A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550852" y="5890868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315" name="グループ化 314">
            <a:extLst>
              <a:ext uri="{FF2B5EF4-FFF2-40B4-BE49-F238E27FC236}">
                <a16:creationId xmlns:a16="http://schemas.microsoft.com/office/drawing/2014/main" id="{82F31146-D0A0-41A2-8C92-29E5669C87F6}"/>
              </a:ext>
            </a:extLst>
          </p:cNvPr>
          <p:cNvGrpSpPr/>
          <p:nvPr/>
        </p:nvGrpSpPr>
        <p:grpSpPr>
          <a:xfrm>
            <a:off x="3898806" y="5907620"/>
            <a:ext cx="1696298" cy="523220"/>
            <a:chOff x="3880596" y="3926741"/>
            <a:chExt cx="1696298" cy="523220"/>
          </a:xfrm>
        </p:grpSpPr>
        <p:sp>
          <p:nvSpPr>
            <p:cNvPr id="316" name="Rectangle 78">
              <a:extLst>
                <a:ext uri="{FF2B5EF4-FFF2-40B4-BE49-F238E27FC236}">
                  <a16:creationId xmlns:a16="http://schemas.microsoft.com/office/drawing/2014/main" id="{4822E219-5120-42E4-B52B-3FA43E830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0596" y="3926741"/>
              <a:ext cx="169629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-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</a:t>
              </a:r>
              <a:r>
                <a:rPr kumimoji="1" lang="en-US" altLang="ja-JP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entury" pitchFamily="18" charset="0"/>
                  <a:ea typeface="ＭＳ Ｐゴシック" pitchFamily="50" charset="-128"/>
                  <a:cs typeface="+mn-cs"/>
                </a:rPr>
                <a:t>cos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t</a:t>
              </a:r>
              <a:endPara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317" name="Rectangle 33">
              <a:extLst>
                <a:ext uri="{FF2B5EF4-FFF2-40B4-BE49-F238E27FC236}">
                  <a16:creationId xmlns:a16="http://schemas.microsoft.com/office/drawing/2014/main" id="{7851D409-D343-48E8-8380-25DA83A605A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369464" y="3926741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318" name="グループ化 317">
            <a:extLst>
              <a:ext uri="{FF2B5EF4-FFF2-40B4-BE49-F238E27FC236}">
                <a16:creationId xmlns:a16="http://schemas.microsoft.com/office/drawing/2014/main" id="{246BED20-6195-493E-9E2F-9DD2757C87F7}"/>
              </a:ext>
            </a:extLst>
          </p:cNvPr>
          <p:cNvGrpSpPr/>
          <p:nvPr/>
        </p:nvGrpSpPr>
        <p:grpSpPr>
          <a:xfrm>
            <a:off x="5522888" y="5885873"/>
            <a:ext cx="1712328" cy="527037"/>
            <a:chOff x="5504678" y="3904994"/>
            <a:chExt cx="1712328" cy="527037"/>
          </a:xfrm>
        </p:grpSpPr>
        <p:sp>
          <p:nvSpPr>
            <p:cNvPr id="319" name="Rectangle 127">
              <a:extLst>
                <a:ext uri="{FF2B5EF4-FFF2-40B4-BE49-F238E27FC236}">
                  <a16:creationId xmlns:a16="http://schemas.microsoft.com/office/drawing/2014/main" id="{75FC856A-97AC-4163-A432-E9BABA7924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678" y="3908811"/>
              <a:ext cx="1712328" cy="5232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-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</a:t>
              </a:r>
              <a:r>
                <a:rPr kumimoji="1" lang="en-US" altLang="ja-JP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entury" pitchFamily="18" charset="0"/>
                  <a:ea typeface="ＭＳ Ｐゴシック" pitchFamily="50" charset="-128"/>
                  <a:cs typeface="+mn-cs"/>
                </a:rPr>
                <a:t>sin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t</a:t>
              </a:r>
              <a:endPara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320" name="Rectangle 33">
              <a:extLst>
                <a:ext uri="{FF2B5EF4-FFF2-40B4-BE49-F238E27FC236}">
                  <a16:creationId xmlns:a16="http://schemas.microsoft.com/office/drawing/2014/main" id="{C7DC2029-594D-4E02-ACF0-025FC24A5EC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001136" y="3904994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3115A6E2-D508-4A1D-9C65-4192024C0616}"/>
              </a:ext>
            </a:extLst>
          </p:cNvPr>
          <p:cNvGrpSpPr/>
          <p:nvPr/>
        </p:nvGrpSpPr>
        <p:grpSpPr>
          <a:xfrm>
            <a:off x="7205463" y="5872792"/>
            <a:ext cx="1039910" cy="529906"/>
            <a:chOff x="7205463" y="5872792"/>
            <a:chExt cx="1039910" cy="529906"/>
          </a:xfrm>
        </p:grpSpPr>
        <p:sp>
          <p:nvSpPr>
            <p:cNvPr id="321" name="正方形/長方形 320">
              <a:extLst>
                <a:ext uri="{FF2B5EF4-FFF2-40B4-BE49-F238E27FC236}">
                  <a16:creationId xmlns:a16="http://schemas.microsoft.com/office/drawing/2014/main" id="{3A4AEE1A-CC4B-440B-AF48-C4B533C8AE74}"/>
                </a:ext>
              </a:extLst>
            </p:cNvPr>
            <p:cNvSpPr/>
            <p:nvPr/>
          </p:nvSpPr>
          <p:spPr>
            <a:xfrm>
              <a:off x="7205463" y="5879478"/>
              <a:ext cx="103991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-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'</a:t>
              </a: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" pitchFamily="18" charset="0"/>
                  <a:ea typeface="ＭＳ ゴシック" pitchFamily="49" charset="-128"/>
                  <a:cs typeface="Times New Roman" pitchFamily="18" charset="0"/>
                </a:rPr>
                <a:t> 　</a:t>
              </a:r>
              <a:endPara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endParaRPr>
            </a:p>
          </p:txBody>
        </p:sp>
        <p:sp>
          <p:nvSpPr>
            <p:cNvPr id="322" name="Rectangle 33">
              <a:extLst>
                <a:ext uri="{FF2B5EF4-FFF2-40B4-BE49-F238E27FC236}">
                  <a16:creationId xmlns:a16="http://schemas.microsoft.com/office/drawing/2014/main" id="{62C7162A-788E-4D20-8A69-2CF09028A47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707741" y="5872792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323" name="グループ化 322">
            <a:extLst>
              <a:ext uri="{FF2B5EF4-FFF2-40B4-BE49-F238E27FC236}">
                <a16:creationId xmlns:a16="http://schemas.microsoft.com/office/drawing/2014/main" id="{50A24DE7-5CEF-4270-A3AE-3184BC24C1C9}"/>
              </a:ext>
            </a:extLst>
          </p:cNvPr>
          <p:cNvGrpSpPr/>
          <p:nvPr/>
        </p:nvGrpSpPr>
        <p:grpSpPr>
          <a:xfrm>
            <a:off x="4552074" y="5429106"/>
            <a:ext cx="2753397" cy="541997"/>
            <a:chOff x="4610893" y="4415832"/>
            <a:chExt cx="2753397" cy="541997"/>
          </a:xfrm>
        </p:grpSpPr>
        <p:sp>
          <p:nvSpPr>
            <p:cNvPr id="324" name="正方形/長方形 323">
              <a:extLst>
                <a:ext uri="{FF2B5EF4-FFF2-40B4-BE49-F238E27FC236}">
                  <a16:creationId xmlns:a16="http://schemas.microsoft.com/office/drawing/2014/main" id="{D924A437-96B8-4631-BA6A-A0E631380311}"/>
                </a:ext>
              </a:extLst>
            </p:cNvPr>
            <p:cNvSpPr/>
            <p:nvPr/>
          </p:nvSpPr>
          <p:spPr>
            <a:xfrm>
              <a:off x="4610893" y="4434609"/>
              <a:ext cx="2753397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-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(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x'</a:t>
              </a: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Century" pitchFamily="18" charset="0"/>
                  <a:ea typeface="ＭＳ ゴシック" pitchFamily="49" charset="-128"/>
                  <a:cs typeface="Times New Roman" pitchFamily="18" charset="0"/>
                </a:rPr>
                <a:t>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-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'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)</a:t>
              </a:r>
              <a:endPara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endParaRPr>
            </a:p>
          </p:txBody>
        </p:sp>
        <p:sp>
          <p:nvSpPr>
            <p:cNvPr id="325" name="Rectangle 33">
              <a:extLst>
                <a:ext uri="{FF2B5EF4-FFF2-40B4-BE49-F238E27FC236}">
                  <a16:creationId xmlns:a16="http://schemas.microsoft.com/office/drawing/2014/main" id="{C8481076-DE87-4363-89C4-9C25B5F7F31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310762" y="4415832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sp>
        <p:nvSpPr>
          <p:cNvPr id="327" name="左大かっこ 326">
            <a:extLst>
              <a:ext uri="{FF2B5EF4-FFF2-40B4-BE49-F238E27FC236}">
                <a16:creationId xmlns:a16="http://schemas.microsoft.com/office/drawing/2014/main" id="{BD86A0C9-FEFC-4A96-AE7B-9BC0F79DD213}"/>
              </a:ext>
            </a:extLst>
          </p:cNvPr>
          <p:cNvSpPr/>
          <p:nvPr/>
        </p:nvSpPr>
        <p:spPr bwMode="auto">
          <a:xfrm rot="16200000" flipH="1">
            <a:off x="5881992" y="3548616"/>
            <a:ext cx="237321" cy="4169763"/>
          </a:xfrm>
          <a:prstGeom prst="leftBracket">
            <a:avLst>
              <a:gd name="adj" fmla="val 107104"/>
            </a:avLst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pSp>
        <p:nvGrpSpPr>
          <p:cNvPr id="328" name="グループ化 327">
            <a:extLst>
              <a:ext uri="{FF2B5EF4-FFF2-40B4-BE49-F238E27FC236}">
                <a16:creationId xmlns:a16="http://schemas.microsoft.com/office/drawing/2014/main" id="{B5BB92B1-8A2B-4495-9B07-C0BE3B02AEAA}"/>
              </a:ext>
            </a:extLst>
          </p:cNvPr>
          <p:cNvGrpSpPr/>
          <p:nvPr/>
        </p:nvGrpSpPr>
        <p:grpSpPr>
          <a:xfrm>
            <a:off x="5821612" y="4964444"/>
            <a:ext cx="2117104" cy="523778"/>
            <a:chOff x="4916316" y="4952914"/>
            <a:chExt cx="2117104" cy="523778"/>
          </a:xfrm>
          <a:noFill/>
        </p:grpSpPr>
        <p:sp>
          <p:nvSpPr>
            <p:cNvPr id="329" name="正方形/長方形 328">
              <a:extLst>
                <a:ext uri="{FF2B5EF4-FFF2-40B4-BE49-F238E27FC236}">
                  <a16:creationId xmlns:a16="http://schemas.microsoft.com/office/drawing/2014/main" id="{3D0E7E28-6C7A-4E05-9B79-9ADB83EB5E26}"/>
                </a:ext>
              </a:extLst>
            </p:cNvPr>
            <p:cNvSpPr/>
            <p:nvPr/>
          </p:nvSpPr>
          <p:spPr>
            <a:xfrm>
              <a:off x="4916316" y="4953472"/>
              <a:ext cx="2117104" cy="52322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-2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x'</a:t>
              </a: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Century" pitchFamily="18" charset="0"/>
                  <a:ea typeface="ＭＳ ゴシック" pitchFamily="49" charset="-128"/>
                  <a:cs typeface="Times New Roman" pitchFamily="18" charset="0"/>
                </a:rPr>
                <a:t>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+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</a:t>
              </a:r>
              <a:r>
                <a:rPr kumimoji="1" lang="en-US" altLang="ja-JP" sz="2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2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y' </a:t>
              </a:r>
              <a:endPara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endParaRPr>
            </a:p>
          </p:txBody>
        </p:sp>
        <p:sp>
          <p:nvSpPr>
            <p:cNvPr id="330" name="Rectangle 33">
              <a:extLst>
                <a:ext uri="{FF2B5EF4-FFF2-40B4-BE49-F238E27FC236}">
                  <a16:creationId xmlns:a16="http://schemas.microsoft.com/office/drawing/2014/main" id="{C8B1B25E-D68C-410F-BDDF-184C174CA83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582771" y="4952914"/>
              <a:ext cx="336390" cy="52322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sp>
        <p:nvSpPr>
          <p:cNvPr id="185" name="Rectangle 141">
            <a:extLst>
              <a:ext uri="{FF2B5EF4-FFF2-40B4-BE49-F238E27FC236}">
                <a16:creationId xmlns:a16="http://schemas.microsoft.com/office/drawing/2014/main" id="{3A1856E6-BB3A-49B8-B753-EE9CC09D6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7" y="1983015"/>
            <a:ext cx="9028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速度</a:t>
            </a:r>
            <a:endParaRPr kumimoji="1" lang="ja-JP" altLang="en-US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89" name="Rectangle 141">
            <a:extLst>
              <a:ext uri="{FF2B5EF4-FFF2-40B4-BE49-F238E27FC236}">
                <a16:creationId xmlns:a16="http://schemas.microsoft.com/office/drawing/2014/main" id="{3BB83EAC-7670-4583-8B4B-1329E8AAF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7" y="3903927"/>
            <a:ext cx="1261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加速度</a:t>
            </a:r>
            <a:endParaRPr kumimoji="1" lang="ja-JP" altLang="en-US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90" name="Rectangle 18">
            <a:extLst>
              <a:ext uri="{FF2B5EF4-FFF2-40B4-BE49-F238E27FC236}">
                <a16:creationId xmlns:a16="http://schemas.microsoft.com/office/drawing/2014/main" id="{952E124B-D02B-433F-B7CA-D42448E57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6273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回転系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91" name="Rectangle 141">
            <a:extLst>
              <a:ext uri="{FF2B5EF4-FFF2-40B4-BE49-F238E27FC236}">
                <a16:creationId xmlns:a16="http://schemas.microsoft.com/office/drawing/2014/main" id="{A80E7D55-EFF1-444C-8BC8-FAC98BFA8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388" y="-2326"/>
            <a:ext cx="9028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時間</a:t>
            </a:r>
            <a:endParaRPr kumimoji="1" lang="ja-JP" altLang="en-US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92" name="Rectangle 142">
            <a:extLst>
              <a:ext uri="{FF2B5EF4-FFF2-40B4-BE49-F238E27FC236}">
                <a16:creationId xmlns:a16="http://schemas.microsoft.com/office/drawing/2014/main" id="{BCB7E1BD-93CC-40B6-8FB0-99CF49545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6165" y="480541"/>
            <a:ext cx="22216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角速度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の</a:t>
            </a:r>
            <a:endParaRPr kumimoji="1" lang="ja-JP" altLang="en-US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ymbol" pitchFamily="18" charset="2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93" name="Rectangle 143">
            <a:extLst>
              <a:ext uri="{FF2B5EF4-FFF2-40B4-BE49-F238E27FC236}">
                <a16:creationId xmlns:a16="http://schemas.microsoft.com/office/drawing/2014/main" id="{2D0C540C-AB90-445C-A31C-17739CFD6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3786" y="6352"/>
            <a:ext cx="3064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194" name="Rectangle 18">
            <a:extLst>
              <a:ext uri="{FF2B5EF4-FFF2-40B4-BE49-F238E27FC236}">
                <a16:creationId xmlns:a16="http://schemas.microsoft.com/office/drawing/2014/main" id="{86CB9967-D2FC-46C9-9DE2-06DA74FD3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6273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回転系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95" name="Rectangle 33">
            <a:extLst>
              <a:ext uri="{FF2B5EF4-FFF2-40B4-BE49-F238E27FC236}">
                <a16:creationId xmlns:a16="http://schemas.microsoft.com/office/drawing/2014/main" id="{E43DB679-FA67-48F0-916E-5BF8791BA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229" y="-16323"/>
            <a:ext cx="23220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静止系の座標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96" name="Rectangle 34">
            <a:extLst>
              <a:ext uri="{FF2B5EF4-FFF2-40B4-BE49-F238E27FC236}">
                <a16:creationId xmlns:a16="http://schemas.microsoft.com/office/drawing/2014/main" id="{65FC49AA-BEAC-43D8-83E9-A301DC7F8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617" y="468198"/>
            <a:ext cx="2698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回転系の座標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97" name="Rectangle 33">
            <a:extLst>
              <a:ext uri="{FF2B5EF4-FFF2-40B4-BE49-F238E27FC236}">
                <a16:creationId xmlns:a16="http://schemas.microsoft.com/office/drawing/2014/main" id="{C1DBC154-2F53-44E1-97D1-96D11F1FF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2624" y="-5547"/>
            <a:ext cx="1261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,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y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98" name="Rectangle 33">
            <a:extLst>
              <a:ext uri="{FF2B5EF4-FFF2-40B4-BE49-F238E27FC236}">
                <a16:creationId xmlns:a16="http://schemas.microsoft.com/office/drawing/2014/main" id="{71A80DD5-A019-4ADB-B382-6E49929FB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3695" y="463437"/>
            <a:ext cx="1261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x'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,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y'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5" name="Rectangle 127">
            <a:extLst>
              <a:ext uri="{FF2B5EF4-FFF2-40B4-BE49-F238E27FC236}">
                <a16:creationId xmlns:a16="http://schemas.microsoft.com/office/drawing/2014/main" id="{1EA13297-41D2-41D3-A211-2F4237ABD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439" y="2419654"/>
            <a:ext cx="1717138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+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cos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1" name="左大かっこ 290">
            <a:extLst>
              <a:ext uri="{FF2B5EF4-FFF2-40B4-BE49-F238E27FC236}">
                <a16:creationId xmlns:a16="http://schemas.microsoft.com/office/drawing/2014/main" id="{8F7317EB-5C81-4A61-B7A6-C097A5182745}"/>
              </a:ext>
            </a:extLst>
          </p:cNvPr>
          <p:cNvSpPr/>
          <p:nvPr/>
        </p:nvSpPr>
        <p:spPr bwMode="auto">
          <a:xfrm rot="16200000" flipH="1">
            <a:off x="5520364" y="919390"/>
            <a:ext cx="178601" cy="3277405"/>
          </a:xfrm>
          <a:prstGeom prst="leftBracket">
            <a:avLst>
              <a:gd name="adj" fmla="val 107104"/>
            </a:avLst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05" name="正方形/長方形 304">
            <a:extLst>
              <a:ext uri="{FF2B5EF4-FFF2-40B4-BE49-F238E27FC236}">
                <a16:creationId xmlns:a16="http://schemas.microsoft.com/office/drawing/2014/main" id="{11861106-5D6D-4E9F-9091-55BCAAA038E8}"/>
              </a:ext>
            </a:extLst>
          </p:cNvPr>
          <p:cNvSpPr/>
          <p:nvPr/>
        </p:nvSpPr>
        <p:spPr>
          <a:xfrm>
            <a:off x="5077963" y="1963764"/>
            <a:ext cx="11321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+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'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　</a:t>
            </a:r>
            <a:endParaRPr kumimoji="1" lang="en-US" altLang="ja-JP" sz="2800" b="0" i="0" u="none" strike="noStrike" kern="1200" cap="none" spc="0" normalizeH="0" baseline="-25000" noProof="0" dirty="0">
              <a:ln>
                <a:noFill/>
              </a:ln>
              <a:solidFill>
                <a:srgbClr val="00CC99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71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ctangle 29">
            <a:extLst>
              <a:ext uri="{FF2B5EF4-FFF2-40B4-BE49-F238E27FC236}">
                <a16:creationId xmlns:a16="http://schemas.microsoft.com/office/drawing/2014/main" id="{B95E39E2-1203-4A88-9451-8E199C60D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607" y="6352"/>
            <a:ext cx="5681319" cy="214997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  <p:txBody>
          <a:bodyPr wrap="square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anose="02020603050405020304" pitchFamily="18" charset="0"/>
            </a:endParaRPr>
          </a:p>
        </p:txBody>
      </p:sp>
      <p:sp>
        <p:nvSpPr>
          <p:cNvPr id="251" name="テキスト ボックス 250">
            <a:extLst>
              <a:ext uri="{FF2B5EF4-FFF2-40B4-BE49-F238E27FC236}">
                <a16:creationId xmlns:a16="http://schemas.microsoft.com/office/drawing/2014/main" id="{A53F5DCA-379C-4DB9-9C6E-F0D8B3B8CC26}"/>
              </a:ext>
            </a:extLst>
          </p:cNvPr>
          <p:cNvSpPr txBox="1"/>
          <p:nvPr/>
        </p:nvSpPr>
        <p:spPr>
          <a:xfrm>
            <a:off x="2238874" y="3163724"/>
            <a:ext cx="17739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itchFamily="50" charset="-128"/>
                <a:cs typeface="+mn-cs"/>
              </a:rPr>
              <a:t>+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cos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50" name="テキスト ボックス 249">
            <a:extLst>
              <a:ext uri="{FF2B5EF4-FFF2-40B4-BE49-F238E27FC236}">
                <a16:creationId xmlns:a16="http://schemas.microsoft.com/office/drawing/2014/main" id="{DE4DA1FD-A83D-4622-AE44-FA9D959351EB}"/>
              </a:ext>
            </a:extLst>
          </p:cNvPr>
          <p:cNvSpPr txBox="1"/>
          <p:nvPr/>
        </p:nvSpPr>
        <p:spPr>
          <a:xfrm>
            <a:off x="2213041" y="2417163"/>
            <a:ext cx="16748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itchFamily="50" charset="-128"/>
                <a:cs typeface="+mn-cs"/>
              </a:rPr>
              <a:t>+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sin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itchFamily="50" charset="-128"/>
                <a:cs typeface="+mn-cs"/>
              </a:rPr>
              <a:t> 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5876144" y="-128788"/>
            <a:ext cx="3267856" cy="2588652"/>
            <a:chOff x="4991100" y="0"/>
            <a:chExt cx="4159395" cy="3196760"/>
          </a:xfrm>
        </p:grpSpPr>
        <p:sp>
          <p:nvSpPr>
            <p:cNvPr id="491528" name="Line 8"/>
            <p:cNvSpPr>
              <a:spLocks noChangeShapeType="1"/>
            </p:cNvSpPr>
            <p:nvPr/>
          </p:nvSpPr>
          <p:spPr bwMode="auto">
            <a:xfrm rot="20003834" flipV="1">
              <a:off x="5883275" y="1116013"/>
              <a:ext cx="1973263" cy="1103312"/>
            </a:xfrm>
            <a:prstGeom prst="line">
              <a:avLst/>
            </a:prstGeom>
            <a:noFill/>
            <a:ln w="76200">
              <a:solidFill>
                <a:srgbClr val="CC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529" name="Line 9"/>
            <p:cNvSpPr>
              <a:spLocks noChangeShapeType="1"/>
            </p:cNvSpPr>
            <p:nvPr/>
          </p:nvSpPr>
          <p:spPr bwMode="auto">
            <a:xfrm rot="20003834">
              <a:off x="7721600" y="673100"/>
              <a:ext cx="85725" cy="98266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530" name="Line 10"/>
            <p:cNvSpPr>
              <a:spLocks noChangeShapeType="1"/>
            </p:cNvSpPr>
            <p:nvPr/>
          </p:nvSpPr>
          <p:spPr bwMode="auto">
            <a:xfrm rot="20003834" flipH="1">
              <a:off x="7129463" y="852488"/>
              <a:ext cx="787400" cy="16637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531" name="Rectangle 11"/>
            <p:cNvSpPr>
              <a:spLocks noChangeArrowheads="1"/>
            </p:cNvSpPr>
            <p:nvPr/>
          </p:nvSpPr>
          <p:spPr bwMode="auto">
            <a:xfrm>
              <a:off x="6700837" y="2454275"/>
              <a:ext cx="403225" cy="646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</a:t>
              </a:r>
            </a:p>
          </p:txBody>
        </p:sp>
        <p:sp>
          <p:nvSpPr>
            <p:cNvPr id="491533" name="Rectangle 13"/>
            <p:cNvSpPr>
              <a:spLocks noChangeArrowheads="1"/>
            </p:cNvSpPr>
            <p:nvPr/>
          </p:nvSpPr>
          <p:spPr bwMode="auto">
            <a:xfrm>
              <a:off x="7657211" y="595313"/>
              <a:ext cx="600268" cy="646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y'</a:t>
              </a:r>
            </a:p>
          </p:txBody>
        </p:sp>
        <p:sp>
          <p:nvSpPr>
            <p:cNvPr id="491535" name="Rectangle 15"/>
            <p:cNvSpPr>
              <a:spLocks noChangeArrowheads="1"/>
            </p:cNvSpPr>
            <p:nvPr/>
          </p:nvSpPr>
          <p:spPr bwMode="auto">
            <a:xfrm>
              <a:off x="8272464" y="1108075"/>
              <a:ext cx="484188" cy="1178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x'</a:t>
              </a:r>
            </a:p>
          </p:txBody>
        </p:sp>
        <p:sp>
          <p:nvSpPr>
            <p:cNvPr id="491536" name="Rectangle 16"/>
            <p:cNvSpPr>
              <a:spLocks noChangeArrowheads="1"/>
            </p:cNvSpPr>
            <p:nvPr/>
          </p:nvSpPr>
          <p:spPr bwMode="auto">
            <a:xfrm>
              <a:off x="7453086" y="1735138"/>
              <a:ext cx="508453" cy="646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</a:t>
              </a:r>
            </a:p>
          </p:txBody>
        </p:sp>
        <p:sp>
          <p:nvSpPr>
            <p:cNvPr id="491537" name="Rectangle 17"/>
            <p:cNvSpPr>
              <a:spLocks noChangeArrowheads="1"/>
            </p:cNvSpPr>
            <p:nvPr/>
          </p:nvSpPr>
          <p:spPr bwMode="auto">
            <a:xfrm>
              <a:off x="6905625" y="1562100"/>
              <a:ext cx="484188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b="0" i="1" u="none" strike="noStrike" kern="120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x'</a:t>
              </a:r>
            </a:p>
          </p:txBody>
        </p:sp>
        <p:sp>
          <p:nvSpPr>
            <p:cNvPr id="491540" name="Rectangle 20"/>
            <p:cNvSpPr>
              <a:spLocks noChangeArrowheads="1"/>
            </p:cNvSpPr>
            <p:nvPr/>
          </p:nvSpPr>
          <p:spPr bwMode="auto">
            <a:xfrm>
              <a:off x="5110861" y="242888"/>
              <a:ext cx="600268" cy="646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y'</a:t>
              </a:r>
            </a:p>
          </p:txBody>
        </p:sp>
        <p:grpSp>
          <p:nvGrpSpPr>
            <p:cNvPr id="491541" name="Group 21"/>
            <p:cNvGrpSpPr>
              <a:grpSpLocks/>
            </p:cNvGrpSpPr>
            <p:nvPr/>
          </p:nvGrpSpPr>
          <p:grpSpPr bwMode="auto">
            <a:xfrm rot="19703220">
              <a:off x="4991100" y="0"/>
              <a:ext cx="3025775" cy="2952750"/>
              <a:chOff x="1292" y="300"/>
              <a:chExt cx="1906" cy="1860"/>
            </a:xfrm>
          </p:grpSpPr>
          <p:sp>
            <p:nvSpPr>
              <p:cNvPr id="491542" name="Line 22"/>
              <p:cNvSpPr>
                <a:spLocks noChangeShapeType="1"/>
              </p:cNvSpPr>
              <p:nvPr/>
            </p:nvSpPr>
            <p:spPr bwMode="auto">
              <a:xfrm flipV="1">
                <a:off x="1746" y="300"/>
                <a:ext cx="1" cy="186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491543" name="Line 23"/>
              <p:cNvSpPr>
                <a:spLocks noChangeShapeType="1"/>
              </p:cNvSpPr>
              <p:nvPr/>
            </p:nvSpPr>
            <p:spPr bwMode="auto">
              <a:xfrm rot="5400000" flipV="1">
                <a:off x="2245" y="799"/>
                <a:ext cx="0" cy="1906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</p:grpSp>
        <p:sp>
          <p:nvSpPr>
            <p:cNvPr id="491545" name="Line 25"/>
            <p:cNvSpPr>
              <a:spLocks noChangeShapeType="1"/>
            </p:cNvSpPr>
            <p:nvPr/>
          </p:nvSpPr>
          <p:spPr bwMode="auto">
            <a:xfrm flipV="1">
              <a:off x="6269038" y="1522413"/>
              <a:ext cx="1724025" cy="1068387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548" name="Line 28"/>
            <p:cNvSpPr>
              <a:spLocks noChangeShapeType="1"/>
            </p:cNvSpPr>
            <p:nvPr/>
          </p:nvSpPr>
          <p:spPr bwMode="auto">
            <a:xfrm>
              <a:off x="7504113" y="730250"/>
              <a:ext cx="482600" cy="808038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632" name="Freeform 112"/>
            <p:cNvSpPr>
              <a:spLocks/>
            </p:cNvSpPr>
            <p:nvPr/>
          </p:nvSpPr>
          <p:spPr bwMode="auto">
            <a:xfrm>
              <a:off x="6668567" y="2313810"/>
              <a:ext cx="104775" cy="261937"/>
            </a:xfrm>
            <a:custGeom>
              <a:avLst/>
              <a:gdLst>
                <a:gd name="T0" fmla="*/ 0 w 74"/>
                <a:gd name="T1" fmla="*/ 0 h 165"/>
                <a:gd name="T2" fmla="*/ 58 w 74"/>
                <a:gd name="T3" fmla="*/ 83 h 165"/>
                <a:gd name="T4" fmla="*/ 74 w 74"/>
                <a:gd name="T5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" h="165">
                  <a:moveTo>
                    <a:pt x="0" y="0"/>
                  </a:moveTo>
                  <a:cubicBezTo>
                    <a:pt x="23" y="28"/>
                    <a:pt x="46" y="56"/>
                    <a:pt x="58" y="83"/>
                  </a:cubicBezTo>
                  <a:cubicBezTo>
                    <a:pt x="70" y="110"/>
                    <a:pt x="72" y="137"/>
                    <a:pt x="74" y="165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648" name="Rectangle 128"/>
            <p:cNvSpPr>
              <a:spLocks noChangeArrowheads="1"/>
            </p:cNvSpPr>
            <p:nvPr/>
          </p:nvSpPr>
          <p:spPr bwMode="auto">
            <a:xfrm>
              <a:off x="6654810" y="2060575"/>
              <a:ext cx="549258" cy="646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endParaRPr kumimoji="1" lang="en-US" altLang="ja-JP" sz="2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649" name="Rectangle 129"/>
            <p:cNvSpPr>
              <a:spLocks noChangeArrowheads="1"/>
            </p:cNvSpPr>
            <p:nvPr/>
          </p:nvSpPr>
          <p:spPr bwMode="auto">
            <a:xfrm>
              <a:off x="6952664" y="2076450"/>
              <a:ext cx="390112" cy="646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t</a:t>
              </a:r>
            </a:p>
          </p:txBody>
        </p:sp>
        <p:grpSp>
          <p:nvGrpSpPr>
            <p:cNvPr id="491653" name="Group 133"/>
            <p:cNvGrpSpPr>
              <a:grpSpLocks/>
            </p:cNvGrpSpPr>
            <p:nvPr/>
          </p:nvGrpSpPr>
          <p:grpSpPr bwMode="auto">
            <a:xfrm>
              <a:off x="5067301" y="90488"/>
              <a:ext cx="3908426" cy="3070225"/>
              <a:chOff x="3193" y="53"/>
              <a:chExt cx="2462" cy="1934"/>
            </a:xfrm>
          </p:grpSpPr>
          <p:sp>
            <p:nvSpPr>
              <p:cNvPr id="491654" name="Line 134"/>
              <p:cNvSpPr>
                <a:spLocks noChangeShapeType="1"/>
              </p:cNvSpPr>
              <p:nvPr/>
            </p:nvSpPr>
            <p:spPr bwMode="auto">
              <a:xfrm flipV="1">
                <a:off x="3937" y="182"/>
                <a:ext cx="0" cy="180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491655" name="Line 135"/>
              <p:cNvSpPr>
                <a:spLocks noChangeShapeType="1"/>
              </p:cNvSpPr>
              <p:nvPr/>
            </p:nvSpPr>
            <p:spPr bwMode="auto">
              <a:xfrm rot="5400000" flipV="1">
                <a:off x="4291" y="536"/>
                <a:ext cx="0" cy="219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491656" name="Rectangle 136"/>
              <p:cNvSpPr>
                <a:spLocks noChangeArrowheads="1"/>
              </p:cNvSpPr>
              <p:nvPr/>
            </p:nvSpPr>
            <p:spPr bwMode="auto">
              <a:xfrm>
                <a:off x="5351" y="1439"/>
                <a:ext cx="304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800" b="0" i="1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x</a:t>
                </a:r>
              </a:p>
            </p:txBody>
          </p:sp>
          <p:sp>
            <p:nvSpPr>
              <p:cNvPr id="491657" name="Rectangle 137"/>
              <p:cNvSpPr>
                <a:spLocks noChangeArrowheads="1"/>
              </p:cNvSpPr>
              <p:nvPr/>
            </p:nvSpPr>
            <p:spPr bwMode="auto">
              <a:xfrm>
                <a:off x="3961" y="53"/>
                <a:ext cx="320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800" b="0" i="1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y</a:t>
                </a:r>
              </a:p>
            </p:txBody>
          </p:sp>
        </p:grpSp>
        <p:sp>
          <p:nvSpPr>
            <p:cNvPr id="491658" name="AutoShape 138"/>
            <p:cNvSpPr>
              <a:spLocks noChangeArrowheads="1"/>
            </p:cNvSpPr>
            <p:nvPr/>
          </p:nvSpPr>
          <p:spPr bwMode="auto">
            <a:xfrm>
              <a:off x="7803254" y="2792411"/>
              <a:ext cx="1347240" cy="404349"/>
            </a:xfrm>
            <a:prstGeom prst="roundRect">
              <a:avLst>
                <a:gd name="adj" fmla="val 23370"/>
              </a:avLst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ＭＳ Ｐゴシック" pitchFamily="50" charset="-128"/>
                  <a:ea typeface="ＭＳ Ｐゴシック" pitchFamily="50" charset="-128"/>
                  <a:cs typeface="Times New Roman" pitchFamily="18" charset="0"/>
                </a:rPr>
                <a:t>静止系</a:t>
              </a:r>
            </a:p>
          </p:txBody>
        </p:sp>
        <p:sp>
          <p:nvSpPr>
            <p:cNvPr id="491659" name="AutoShape 139"/>
            <p:cNvSpPr>
              <a:spLocks noChangeArrowheads="1"/>
            </p:cNvSpPr>
            <p:nvPr/>
          </p:nvSpPr>
          <p:spPr bwMode="auto">
            <a:xfrm>
              <a:off x="7839095" y="1643032"/>
              <a:ext cx="1311400" cy="424997"/>
            </a:xfrm>
            <a:prstGeom prst="roundRect">
              <a:avLst>
                <a:gd name="adj" fmla="val 23370"/>
              </a:avLst>
            </a:prstGeom>
            <a:solidFill>
              <a:schemeClr val="bg1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ＭＳ Ｐゴシック" pitchFamily="50" charset="-128"/>
                  <a:ea typeface="ＭＳ Ｐゴシック" pitchFamily="50" charset="-128"/>
                  <a:cs typeface="Times New Roman" pitchFamily="18" charset="0"/>
                </a:rPr>
                <a:t>回転系</a:t>
              </a:r>
            </a:p>
          </p:txBody>
        </p:sp>
      </p:grpSp>
      <p:graphicFrame>
        <p:nvGraphicFramePr>
          <p:cNvPr id="144" name="Object 65">
            <a:extLst>
              <a:ext uri="{FF2B5EF4-FFF2-40B4-BE49-F238E27FC236}">
                <a16:creationId xmlns:a16="http://schemas.microsoft.com/office/drawing/2014/main" id="{9E979C2E-E4D0-4AC0-9EA4-CA092EFAD3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8142" y="1570369"/>
          <a:ext cx="677339" cy="471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0" name="数式" r:id="rId3" imgW="291960" imgH="203040" progId="Equation.3">
                  <p:embed/>
                </p:oleObj>
              </mc:Choice>
              <mc:Fallback>
                <p:oleObj name="数式" r:id="rId3" imgW="291960" imgH="203040" progId="Equation.3">
                  <p:embed/>
                  <p:pic>
                    <p:nvPicPr>
                      <p:cNvPr id="144" name="Object 65">
                        <a:extLst>
                          <a:ext uri="{FF2B5EF4-FFF2-40B4-BE49-F238E27FC236}">
                            <a16:creationId xmlns:a16="http://schemas.microsoft.com/office/drawing/2014/main" id="{9E979C2E-E4D0-4AC0-9EA4-CA092EFAD3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42" y="1570369"/>
                        <a:ext cx="677339" cy="4710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" name="Object 66">
            <a:extLst>
              <a:ext uri="{FF2B5EF4-FFF2-40B4-BE49-F238E27FC236}">
                <a16:creationId xmlns:a16="http://schemas.microsoft.com/office/drawing/2014/main" id="{0D0827CB-AC31-4E72-A4B3-902F92790F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4595" y="1069034"/>
          <a:ext cx="392112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1" name="数式" r:id="rId5" imgW="139680" imgH="139680" progId="Equation.3">
                  <p:embed/>
                </p:oleObj>
              </mc:Choice>
              <mc:Fallback>
                <p:oleObj name="数式" r:id="rId5" imgW="139680" imgH="139680" progId="Equation.3">
                  <p:embed/>
                  <p:pic>
                    <p:nvPicPr>
                      <p:cNvPr id="145" name="Object 66">
                        <a:extLst>
                          <a:ext uri="{FF2B5EF4-FFF2-40B4-BE49-F238E27FC236}">
                            <a16:creationId xmlns:a16="http://schemas.microsoft.com/office/drawing/2014/main" id="{0D0827CB-AC31-4E72-A4B3-902F92790F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4595" y="1069034"/>
                        <a:ext cx="392112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" name="Object 67">
            <a:extLst>
              <a:ext uri="{FF2B5EF4-FFF2-40B4-BE49-F238E27FC236}">
                <a16:creationId xmlns:a16="http://schemas.microsoft.com/office/drawing/2014/main" id="{B97227DF-54D7-4A0F-A14A-C4B6055A4D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8142" y="1091659"/>
          <a:ext cx="677339" cy="411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2" name="数式" r:id="rId7" imgW="291960" imgH="177480" progId="Equation.3">
                  <p:embed/>
                </p:oleObj>
              </mc:Choice>
              <mc:Fallback>
                <p:oleObj name="数式" r:id="rId7" imgW="291960" imgH="177480" progId="Equation.3">
                  <p:embed/>
                  <p:pic>
                    <p:nvPicPr>
                      <p:cNvPr id="148" name="Object 67">
                        <a:extLst>
                          <a:ext uri="{FF2B5EF4-FFF2-40B4-BE49-F238E27FC236}">
                            <a16:creationId xmlns:a16="http://schemas.microsoft.com/office/drawing/2014/main" id="{B97227DF-54D7-4A0F-A14A-C4B6055A4D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42" y="1091659"/>
                        <a:ext cx="677339" cy="4113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" name="Object 68">
            <a:extLst>
              <a:ext uri="{FF2B5EF4-FFF2-40B4-BE49-F238E27FC236}">
                <a16:creationId xmlns:a16="http://schemas.microsoft.com/office/drawing/2014/main" id="{736461BC-4107-4D0F-9DE5-5CE6370CF9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357" y="1589214"/>
          <a:ext cx="4032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3" name="数式" r:id="rId9" imgW="139680" imgH="139680" progId="Equation.3">
                  <p:embed/>
                </p:oleObj>
              </mc:Choice>
              <mc:Fallback>
                <p:oleObj name="数式" r:id="rId9" imgW="139680" imgH="139680" progId="Equation.3">
                  <p:embed/>
                  <p:pic>
                    <p:nvPicPr>
                      <p:cNvPr id="149" name="Object 68">
                        <a:extLst>
                          <a:ext uri="{FF2B5EF4-FFF2-40B4-BE49-F238E27FC236}">
                            <a16:creationId xmlns:a16="http://schemas.microsoft.com/office/drawing/2014/main" id="{736461BC-4107-4D0F-9DE5-5CE6370CF9F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357" y="1589214"/>
                        <a:ext cx="40322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" name="Rectangle 74">
            <a:extLst>
              <a:ext uri="{FF2B5EF4-FFF2-40B4-BE49-F238E27FC236}">
                <a16:creationId xmlns:a16="http://schemas.microsoft.com/office/drawing/2014/main" id="{C0FD646E-C8EE-43F6-B6FE-127C1539C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19" y="1058237"/>
            <a:ext cx="3963021" cy="52322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66" name="Rectangle 75">
            <a:extLst>
              <a:ext uri="{FF2B5EF4-FFF2-40B4-BE49-F238E27FC236}">
                <a16:creationId xmlns:a16="http://schemas.microsoft.com/office/drawing/2014/main" id="{CDCF7F54-ED29-4085-8638-91899CAA1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433" y="1545427"/>
            <a:ext cx="3963021" cy="52322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aphicFrame>
        <p:nvGraphicFramePr>
          <p:cNvPr id="173" name="Object 77">
            <a:extLst>
              <a:ext uri="{FF2B5EF4-FFF2-40B4-BE49-F238E27FC236}">
                <a16:creationId xmlns:a16="http://schemas.microsoft.com/office/drawing/2014/main" id="{D99E6F74-F30E-433E-AD06-7998AC80B3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81032" y="1699307"/>
          <a:ext cx="366713" cy="22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4" name="数式" r:id="rId11" imgW="126720" imgH="75960" progId="Equation.3">
                  <p:embed/>
                </p:oleObj>
              </mc:Choice>
              <mc:Fallback>
                <p:oleObj name="数式" r:id="rId11" imgW="126720" imgH="75960" progId="Equation.3">
                  <p:embed/>
                  <p:pic>
                    <p:nvPicPr>
                      <p:cNvPr id="173" name="Object 77">
                        <a:extLst>
                          <a:ext uri="{FF2B5EF4-FFF2-40B4-BE49-F238E27FC236}">
                            <a16:creationId xmlns:a16="http://schemas.microsoft.com/office/drawing/2014/main" id="{D99E6F74-F30E-433E-AD06-7998AC80B3D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32" y="1699307"/>
                        <a:ext cx="366713" cy="220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3" name="Rectangle 78">
            <a:extLst>
              <a:ext uri="{FF2B5EF4-FFF2-40B4-BE49-F238E27FC236}">
                <a16:creationId xmlns:a16="http://schemas.microsoft.com/office/drawing/2014/main" id="{97493B5C-83D7-4E5B-88D1-AA7453211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803" y="1502796"/>
            <a:ext cx="13548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sin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86" name="Rectangle 118">
            <a:extLst>
              <a:ext uri="{FF2B5EF4-FFF2-40B4-BE49-F238E27FC236}">
                <a16:creationId xmlns:a16="http://schemas.microsoft.com/office/drawing/2014/main" id="{CDD8EFD1-5B72-49DB-9941-1DE7A6758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4192" y="973091"/>
            <a:ext cx="13596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cos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87" name="Rectangle 123">
            <a:extLst>
              <a:ext uri="{FF2B5EF4-FFF2-40B4-BE49-F238E27FC236}">
                <a16:creationId xmlns:a16="http://schemas.microsoft.com/office/drawing/2014/main" id="{B99458DF-C4A8-4F1F-B0E1-922CAFB9F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6884" y="996904"/>
            <a:ext cx="13756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sin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88" name="Rectangle 127">
            <a:extLst>
              <a:ext uri="{FF2B5EF4-FFF2-40B4-BE49-F238E27FC236}">
                <a16:creationId xmlns:a16="http://schemas.microsoft.com/office/drawing/2014/main" id="{D50089C4-9B56-4AE6-AF58-7515499AD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1310" y="1496446"/>
            <a:ext cx="13805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cos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11" name="Rectangle 78">
            <a:extLst>
              <a:ext uri="{FF2B5EF4-FFF2-40B4-BE49-F238E27FC236}">
                <a16:creationId xmlns:a16="http://schemas.microsoft.com/office/drawing/2014/main" id="{7CED4C86-313C-4B25-BA40-85281093F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8167" y="2437583"/>
            <a:ext cx="17175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-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sin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12" name="Rectangle 127">
            <a:extLst>
              <a:ext uri="{FF2B5EF4-FFF2-40B4-BE49-F238E27FC236}">
                <a16:creationId xmlns:a16="http://schemas.microsoft.com/office/drawing/2014/main" id="{D8CD8779-BE22-494A-903F-D41E8D5BB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439" y="2419654"/>
            <a:ext cx="1717138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+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cos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21" name="Rectangle 78">
            <a:extLst>
              <a:ext uri="{FF2B5EF4-FFF2-40B4-BE49-F238E27FC236}">
                <a16:creationId xmlns:a16="http://schemas.microsoft.com/office/drawing/2014/main" id="{3A88363D-DB88-432C-82A0-95EE0ADFA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5748" y="3160993"/>
            <a:ext cx="169629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-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cos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22" name="Rectangle 127">
            <a:extLst>
              <a:ext uri="{FF2B5EF4-FFF2-40B4-BE49-F238E27FC236}">
                <a16:creationId xmlns:a16="http://schemas.microsoft.com/office/drawing/2014/main" id="{0F359618-F487-40D0-8716-943E71B7B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9830" y="3163611"/>
            <a:ext cx="1712328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-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sin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E501CDA-49D3-4F9F-9695-D12F07B359D6}"/>
              </a:ext>
            </a:extLst>
          </p:cNvPr>
          <p:cNvGrpSpPr/>
          <p:nvPr/>
        </p:nvGrpSpPr>
        <p:grpSpPr>
          <a:xfrm>
            <a:off x="58636" y="3129736"/>
            <a:ext cx="844641" cy="536204"/>
            <a:chOff x="4827317" y="1358071"/>
            <a:chExt cx="844641" cy="536204"/>
          </a:xfrm>
        </p:grpSpPr>
        <p:sp>
          <p:nvSpPr>
            <p:cNvPr id="226" name="Rectangle 33">
              <a:extLst>
                <a:ext uri="{FF2B5EF4-FFF2-40B4-BE49-F238E27FC236}">
                  <a16:creationId xmlns:a16="http://schemas.microsoft.com/office/drawing/2014/main" id="{E5F19521-701C-441C-9419-A3077CF81B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7317" y="1371055"/>
              <a:ext cx="844641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y'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pitchFamily="50" charset="-128"/>
                  <a:cs typeface="+mn-cs"/>
                </a:rPr>
                <a:t>=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endParaRPr>
            </a:p>
          </p:txBody>
        </p:sp>
        <p:sp>
          <p:nvSpPr>
            <p:cNvPr id="227" name="Rectangle 33">
              <a:extLst>
                <a:ext uri="{FF2B5EF4-FFF2-40B4-BE49-F238E27FC236}">
                  <a16:creationId xmlns:a16="http://schemas.microsoft.com/office/drawing/2014/main" id="{F895C5DF-42D4-495A-98F1-20B8B5AC39D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879523" y="1358071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231" name="グループ化 230">
            <a:extLst>
              <a:ext uri="{FF2B5EF4-FFF2-40B4-BE49-F238E27FC236}">
                <a16:creationId xmlns:a16="http://schemas.microsoft.com/office/drawing/2014/main" id="{F9BA6B35-D106-4F27-8B44-15EAB32825F8}"/>
              </a:ext>
            </a:extLst>
          </p:cNvPr>
          <p:cNvGrpSpPr/>
          <p:nvPr/>
        </p:nvGrpSpPr>
        <p:grpSpPr>
          <a:xfrm>
            <a:off x="72320" y="2399883"/>
            <a:ext cx="883290" cy="533466"/>
            <a:chOff x="4924144" y="1362478"/>
            <a:chExt cx="883290" cy="533466"/>
          </a:xfrm>
        </p:grpSpPr>
        <p:sp>
          <p:nvSpPr>
            <p:cNvPr id="232" name="Rectangle 33">
              <a:extLst>
                <a:ext uri="{FF2B5EF4-FFF2-40B4-BE49-F238E27FC236}">
                  <a16:creationId xmlns:a16="http://schemas.microsoft.com/office/drawing/2014/main" id="{D01BC01D-39A7-4CA5-B53C-E2EC643CC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4144" y="1372724"/>
              <a:ext cx="8832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x'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pitchFamily="50" charset="-128"/>
                  <a:cs typeface="+mn-cs"/>
                </a:rPr>
                <a:t>=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  <p:sp>
          <p:nvSpPr>
            <p:cNvPr id="233" name="Rectangle 33">
              <a:extLst>
                <a:ext uri="{FF2B5EF4-FFF2-40B4-BE49-F238E27FC236}">
                  <a16:creationId xmlns:a16="http://schemas.microsoft.com/office/drawing/2014/main" id="{219609BD-9898-4F1A-804F-21A6DD25E8B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962384" y="1362478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sp>
        <p:nvSpPr>
          <p:cNvPr id="238" name="Rectangle 118">
            <a:extLst>
              <a:ext uri="{FF2B5EF4-FFF2-40B4-BE49-F238E27FC236}">
                <a16:creationId xmlns:a16="http://schemas.microsoft.com/office/drawing/2014/main" id="{39DFF187-43CF-4B0D-99A6-84FDF44A7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420" y="2412296"/>
            <a:ext cx="14670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cos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ymbol" panose="05050102010706020507" pitchFamily="18" charset="2"/>
              <a:ea typeface="ＭＳ Ｐゴシック" pitchFamily="50" charset="-128"/>
              <a:cs typeface="+mn-cs"/>
            </a:endParaRPr>
          </a:p>
        </p:txBody>
      </p:sp>
      <p:sp>
        <p:nvSpPr>
          <p:cNvPr id="239" name="Rectangle 33">
            <a:extLst>
              <a:ext uri="{FF2B5EF4-FFF2-40B4-BE49-F238E27FC236}">
                <a16:creationId xmlns:a16="http://schemas.microsoft.com/office/drawing/2014/main" id="{8D7F592B-6FF1-4681-9A95-ECAE091D09C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02601" y="2384454"/>
            <a:ext cx="3363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.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240" name="Rectangle 33">
            <a:extLst>
              <a:ext uri="{FF2B5EF4-FFF2-40B4-BE49-F238E27FC236}">
                <a16:creationId xmlns:a16="http://schemas.microsoft.com/office/drawing/2014/main" id="{5064D1F8-6F64-4982-921C-E360B379870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458704" y="2391393"/>
            <a:ext cx="3363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.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244" name="Rectangle 118">
            <a:extLst>
              <a:ext uri="{FF2B5EF4-FFF2-40B4-BE49-F238E27FC236}">
                <a16:creationId xmlns:a16="http://schemas.microsoft.com/office/drawing/2014/main" id="{17F25CA5-D65E-4618-93F4-C6DBB280F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542" y="3166171"/>
            <a:ext cx="17491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itchFamily="50" charset="-128"/>
                <a:cs typeface="+mn-cs"/>
              </a:rPr>
              <a:t> -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sin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ymbol" panose="05050102010706020507" pitchFamily="18" charset="2"/>
              <a:ea typeface="ＭＳ Ｐゴシック" pitchFamily="50" charset="-128"/>
              <a:cs typeface="+mn-cs"/>
            </a:endParaRPr>
          </a:p>
        </p:txBody>
      </p:sp>
      <p:sp>
        <p:nvSpPr>
          <p:cNvPr id="245" name="Rectangle 33">
            <a:extLst>
              <a:ext uri="{FF2B5EF4-FFF2-40B4-BE49-F238E27FC236}">
                <a16:creationId xmlns:a16="http://schemas.microsoft.com/office/drawing/2014/main" id="{35CE0270-5108-4619-95BC-8D2DDC7259B9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04730" y="3178221"/>
            <a:ext cx="3363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.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246" name="Rectangle 33">
            <a:extLst>
              <a:ext uri="{FF2B5EF4-FFF2-40B4-BE49-F238E27FC236}">
                <a16:creationId xmlns:a16="http://schemas.microsoft.com/office/drawing/2014/main" id="{B1230CF7-3B11-456D-8169-F7360371E77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490308" y="3156729"/>
            <a:ext cx="3363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.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grpSp>
        <p:nvGrpSpPr>
          <p:cNvPr id="263" name="グループ化 262">
            <a:extLst>
              <a:ext uri="{FF2B5EF4-FFF2-40B4-BE49-F238E27FC236}">
                <a16:creationId xmlns:a16="http://schemas.microsoft.com/office/drawing/2014/main" id="{2A78D6AB-1F14-4F92-9A8B-10F560A95608}"/>
              </a:ext>
            </a:extLst>
          </p:cNvPr>
          <p:cNvGrpSpPr/>
          <p:nvPr/>
        </p:nvGrpSpPr>
        <p:grpSpPr>
          <a:xfrm>
            <a:off x="90076" y="4461750"/>
            <a:ext cx="883290" cy="533466"/>
            <a:chOff x="4924144" y="1362478"/>
            <a:chExt cx="883290" cy="533466"/>
          </a:xfrm>
        </p:grpSpPr>
        <p:sp>
          <p:nvSpPr>
            <p:cNvPr id="264" name="Rectangle 33">
              <a:extLst>
                <a:ext uri="{FF2B5EF4-FFF2-40B4-BE49-F238E27FC236}">
                  <a16:creationId xmlns:a16="http://schemas.microsoft.com/office/drawing/2014/main" id="{4F8B3F77-FA8F-447A-AF3D-DB704C2D7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4144" y="1372724"/>
              <a:ext cx="8832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x'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pitchFamily="50" charset="-128"/>
                  <a:cs typeface="+mn-cs"/>
                </a:rPr>
                <a:t>=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  <p:sp>
          <p:nvSpPr>
            <p:cNvPr id="265" name="Rectangle 33">
              <a:extLst>
                <a:ext uri="{FF2B5EF4-FFF2-40B4-BE49-F238E27FC236}">
                  <a16:creationId xmlns:a16="http://schemas.microsoft.com/office/drawing/2014/main" id="{272A8A9B-3D75-48CC-9DCB-D7DED6B9EC9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994025" y="1362478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8B07AAB-1F5F-40CE-AC60-F9E8FF102132}"/>
              </a:ext>
            </a:extLst>
          </p:cNvPr>
          <p:cNvGrpSpPr/>
          <p:nvPr/>
        </p:nvGrpSpPr>
        <p:grpSpPr>
          <a:xfrm>
            <a:off x="933570" y="4462495"/>
            <a:ext cx="1467068" cy="524963"/>
            <a:chOff x="933570" y="4462495"/>
            <a:chExt cx="1467068" cy="524963"/>
          </a:xfrm>
        </p:grpSpPr>
        <p:sp>
          <p:nvSpPr>
            <p:cNvPr id="266" name="Rectangle 118">
              <a:extLst>
                <a:ext uri="{FF2B5EF4-FFF2-40B4-BE49-F238E27FC236}">
                  <a16:creationId xmlns:a16="http://schemas.microsoft.com/office/drawing/2014/main" id="{32FD8817-839B-42F3-9DE8-3EDB9D5CBB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570" y="4462495"/>
              <a:ext cx="146706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 </a:t>
              </a:r>
              <a:r>
                <a:rPr kumimoji="1" lang="en-US" altLang="ja-JP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" pitchFamily="18" charset="0"/>
                  <a:ea typeface="ＭＳ Ｐゴシック" pitchFamily="50" charset="-128"/>
                  <a:cs typeface="+mn-cs"/>
                </a:rPr>
                <a:t>cos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t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 </a:t>
              </a:r>
              <a:endPara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267" name="Rectangle 33">
              <a:extLst>
                <a:ext uri="{FF2B5EF4-FFF2-40B4-BE49-F238E27FC236}">
                  <a16:creationId xmlns:a16="http://schemas.microsoft.com/office/drawing/2014/main" id="{BFD8D0AD-0DAF-4BD3-B115-81808F6A653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2866" y="4464238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884EB6C-447F-4EFB-8ABE-6161F30B8CFC}"/>
              </a:ext>
            </a:extLst>
          </p:cNvPr>
          <p:cNvGrpSpPr/>
          <p:nvPr/>
        </p:nvGrpSpPr>
        <p:grpSpPr>
          <a:xfrm>
            <a:off x="2245584" y="4442943"/>
            <a:ext cx="1674899" cy="529530"/>
            <a:chOff x="2245584" y="4442943"/>
            <a:chExt cx="1674899" cy="529530"/>
          </a:xfrm>
        </p:grpSpPr>
        <p:sp>
          <p:nvSpPr>
            <p:cNvPr id="278" name="テキスト ボックス 277">
              <a:extLst>
                <a:ext uri="{FF2B5EF4-FFF2-40B4-BE49-F238E27FC236}">
                  <a16:creationId xmlns:a16="http://schemas.microsoft.com/office/drawing/2014/main" id="{05572B86-F6D3-4D78-BB09-3C236B201533}"/>
                </a:ext>
              </a:extLst>
            </p:cNvPr>
            <p:cNvSpPr txBox="1"/>
            <p:nvPr/>
          </p:nvSpPr>
          <p:spPr>
            <a:xfrm>
              <a:off x="2245584" y="4449253"/>
              <a:ext cx="1674899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pitchFamily="50" charset="-128"/>
                  <a:cs typeface="+mn-cs"/>
                </a:rPr>
                <a:t>+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 </a:t>
              </a:r>
              <a:r>
                <a:rPr kumimoji="1" lang="en-US" altLang="ja-JP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" pitchFamily="18" charset="0"/>
                  <a:ea typeface="ＭＳ Ｐゴシック" pitchFamily="50" charset="-128"/>
                  <a:cs typeface="+mn-cs"/>
                </a:rPr>
                <a:t>sin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t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pitchFamily="50" charset="-128"/>
                  <a:cs typeface="+mn-cs"/>
                </a:rPr>
                <a:t> 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268" name="Rectangle 33">
              <a:extLst>
                <a:ext uri="{FF2B5EF4-FFF2-40B4-BE49-F238E27FC236}">
                  <a16:creationId xmlns:a16="http://schemas.microsoft.com/office/drawing/2014/main" id="{2A6647A6-7207-4029-9EB7-F039E45A9C2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555566" y="4442943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4661CA34-7C03-40C5-ACF3-478DB0EED22C}"/>
              </a:ext>
            </a:extLst>
          </p:cNvPr>
          <p:cNvGrpSpPr/>
          <p:nvPr/>
        </p:nvGrpSpPr>
        <p:grpSpPr>
          <a:xfrm>
            <a:off x="3905924" y="4459695"/>
            <a:ext cx="1691489" cy="523220"/>
            <a:chOff x="3883000" y="3341103"/>
            <a:chExt cx="1691489" cy="523220"/>
          </a:xfrm>
        </p:grpSpPr>
        <p:sp>
          <p:nvSpPr>
            <p:cNvPr id="253" name="Rectangle 78">
              <a:extLst>
                <a:ext uri="{FF2B5EF4-FFF2-40B4-BE49-F238E27FC236}">
                  <a16:creationId xmlns:a16="http://schemas.microsoft.com/office/drawing/2014/main" id="{4D5FD9FD-7E11-4D21-9C8E-39C703B81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000" y="3341103"/>
              <a:ext cx="1691489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-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</a:t>
              </a:r>
              <a:r>
                <a:rPr kumimoji="1" lang="en-US" altLang="ja-JP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entury" pitchFamily="18" charset="0"/>
                  <a:ea typeface="ＭＳ Ｐゴシック" pitchFamily="50" charset="-128"/>
                  <a:cs typeface="+mn-cs"/>
                </a:rPr>
                <a:t>sin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t</a:t>
              </a:r>
              <a:endPara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280" name="Rectangle 33">
              <a:extLst>
                <a:ext uri="{FF2B5EF4-FFF2-40B4-BE49-F238E27FC236}">
                  <a16:creationId xmlns:a16="http://schemas.microsoft.com/office/drawing/2014/main" id="{C8453AB6-D0A0-41DE-8EF2-AB8843F86F0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369464" y="3341103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5C5AF64E-F892-436D-A7B8-4D5FC8B8E944}"/>
              </a:ext>
            </a:extLst>
          </p:cNvPr>
          <p:cNvGrpSpPr/>
          <p:nvPr/>
        </p:nvGrpSpPr>
        <p:grpSpPr>
          <a:xfrm>
            <a:off x="5525196" y="4441765"/>
            <a:ext cx="1717138" cy="535908"/>
            <a:chOff x="5502272" y="3323173"/>
            <a:chExt cx="1717138" cy="535908"/>
          </a:xfrm>
        </p:grpSpPr>
        <p:sp>
          <p:nvSpPr>
            <p:cNvPr id="254" name="Rectangle 127">
              <a:extLst>
                <a:ext uri="{FF2B5EF4-FFF2-40B4-BE49-F238E27FC236}">
                  <a16:creationId xmlns:a16="http://schemas.microsoft.com/office/drawing/2014/main" id="{AD136210-F733-4463-AB86-0E53B943A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2272" y="3323173"/>
              <a:ext cx="1717138" cy="5232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+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</a:t>
              </a:r>
              <a:r>
                <a:rPr kumimoji="1" lang="en-US" altLang="ja-JP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entury" pitchFamily="18" charset="0"/>
                  <a:ea typeface="ＭＳ Ｐゴシック" pitchFamily="50" charset="-128"/>
                  <a:cs typeface="+mn-cs"/>
                </a:rPr>
                <a:t>cos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t</a:t>
              </a:r>
              <a:endPara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281" name="Rectangle 33">
              <a:extLst>
                <a:ext uri="{FF2B5EF4-FFF2-40B4-BE49-F238E27FC236}">
                  <a16:creationId xmlns:a16="http://schemas.microsoft.com/office/drawing/2014/main" id="{9E59A4B9-08B6-4800-895C-89B4F455276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014918" y="3335861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A6287BF2-5E53-4F44-85B4-A5FB6A0511B1}"/>
              </a:ext>
            </a:extLst>
          </p:cNvPr>
          <p:cNvGrpSpPr/>
          <p:nvPr/>
        </p:nvGrpSpPr>
        <p:grpSpPr>
          <a:xfrm>
            <a:off x="7221479" y="4411488"/>
            <a:ext cx="988410" cy="536599"/>
            <a:chOff x="7221479" y="4411488"/>
            <a:chExt cx="988410" cy="536599"/>
          </a:xfrm>
        </p:grpSpPr>
        <p:sp>
          <p:nvSpPr>
            <p:cNvPr id="282" name="正方形/長方形 281">
              <a:extLst>
                <a:ext uri="{FF2B5EF4-FFF2-40B4-BE49-F238E27FC236}">
                  <a16:creationId xmlns:a16="http://schemas.microsoft.com/office/drawing/2014/main" id="{80896283-819D-4060-B44F-53B2F2796DEE}"/>
                </a:ext>
              </a:extLst>
            </p:cNvPr>
            <p:cNvSpPr/>
            <p:nvPr/>
          </p:nvSpPr>
          <p:spPr>
            <a:xfrm>
              <a:off x="7221479" y="4411488"/>
              <a:ext cx="98841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+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'</a:t>
              </a: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" pitchFamily="18" charset="0"/>
                  <a:ea typeface="ＭＳ ゴシック" pitchFamily="49" charset="-128"/>
                  <a:cs typeface="Times New Roman" pitchFamily="18" charset="0"/>
                </a:rPr>
                <a:t> 　</a:t>
              </a:r>
              <a:endPara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endParaRPr>
            </a:p>
          </p:txBody>
        </p:sp>
        <p:sp>
          <p:nvSpPr>
            <p:cNvPr id="283" name="Rectangle 33">
              <a:extLst>
                <a:ext uri="{FF2B5EF4-FFF2-40B4-BE49-F238E27FC236}">
                  <a16:creationId xmlns:a16="http://schemas.microsoft.com/office/drawing/2014/main" id="{BA713DEC-6765-480F-A32E-7FE8E6835FB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712455" y="4424867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B6239302-82A1-4FC0-AAF7-3F6BAD939574}"/>
              </a:ext>
            </a:extLst>
          </p:cNvPr>
          <p:cNvGrpSpPr/>
          <p:nvPr/>
        </p:nvGrpSpPr>
        <p:grpSpPr>
          <a:xfrm>
            <a:off x="4520643" y="4013326"/>
            <a:ext cx="2753397" cy="541997"/>
            <a:chOff x="4610893" y="3830194"/>
            <a:chExt cx="2753397" cy="541997"/>
          </a:xfrm>
        </p:grpSpPr>
        <p:sp>
          <p:nvSpPr>
            <p:cNvPr id="284" name="正方形/長方形 283">
              <a:extLst>
                <a:ext uri="{FF2B5EF4-FFF2-40B4-BE49-F238E27FC236}">
                  <a16:creationId xmlns:a16="http://schemas.microsoft.com/office/drawing/2014/main" id="{3F298B39-FBF8-480D-9A6D-849D7B608D29}"/>
                </a:ext>
              </a:extLst>
            </p:cNvPr>
            <p:cNvSpPr/>
            <p:nvPr/>
          </p:nvSpPr>
          <p:spPr>
            <a:xfrm>
              <a:off x="4610893" y="3848971"/>
              <a:ext cx="2753397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+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(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y'</a:t>
              </a: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Century" pitchFamily="18" charset="0"/>
                  <a:ea typeface="ＭＳ ゴシック" pitchFamily="49" charset="-128"/>
                  <a:cs typeface="Times New Roman" pitchFamily="18" charset="0"/>
                </a:rPr>
                <a:t>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+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'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)</a:t>
              </a:r>
              <a:endPara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endParaRPr>
            </a:p>
          </p:txBody>
        </p:sp>
        <p:sp>
          <p:nvSpPr>
            <p:cNvPr id="287" name="Rectangle 33">
              <a:extLst>
                <a:ext uri="{FF2B5EF4-FFF2-40B4-BE49-F238E27FC236}">
                  <a16:creationId xmlns:a16="http://schemas.microsoft.com/office/drawing/2014/main" id="{10A34B65-9C79-4F87-91DC-82C698DB85B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310762" y="3830194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sp>
        <p:nvSpPr>
          <p:cNvPr id="8" name="左大かっこ 7">
            <a:extLst>
              <a:ext uri="{FF2B5EF4-FFF2-40B4-BE49-F238E27FC236}">
                <a16:creationId xmlns:a16="http://schemas.microsoft.com/office/drawing/2014/main" id="{9443FDA4-B0CF-4AB6-9AC6-7FEBF88DEA4B}"/>
              </a:ext>
            </a:extLst>
          </p:cNvPr>
          <p:cNvSpPr/>
          <p:nvPr/>
        </p:nvSpPr>
        <p:spPr bwMode="auto">
          <a:xfrm rot="16200000" flipH="1">
            <a:off x="5550762" y="3013980"/>
            <a:ext cx="135357" cy="3201938"/>
          </a:xfrm>
          <a:prstGeom prst="leftBracket">
            <a:avLst>
              <a:gd name="adj" fmla="val 107104"/>
            </a:avLst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89" name="左大かっこ 288">
            <a:extLst>
              <a:ext uri="{FF2B5EF4-FFF2-40B4-BE49-F238E27FC236}">
                <a16:creationId xmlns:a16="http://schemas.microsoft.com/office/drawing/2014/main" id="{92458435-9F11-4D4C-B2E5-45BF05A579B3}"/>
              </a:ext>
            </a:extLst>
          </p:cNvPr>
          <p:cNvSpPr/>
          <p:nvPr/>
        </p:nvSpPr>
        <p:spPr bwMode="auto">
          <a:xfrm rot="16200000" flipH="1">
            <a:off x="5903370" y="2203378"/>
            <a:ext cx="300924" cy="4119715"/>
          </a:xfrm>
          <a:prstGeom prst="leftBracket">
            <a:avLst>
              <a:gd name="adj" fmla="val 107104"/>
            </a:avLst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1" name="左大かっこ 290">
            <a:extLst>
              <a:ext uri="{FF2B5EF4-FFF2-40B4-BE49-F238E27FC236}">
                <a16:creationId xmlns:a16="http://schemas.microsoft.com/office/drawing/2014/main" id="{8F7317EB-5C81-4A61-B7A6-C097A5182745}"/>
              </a:ext>
            </a:extLst>
          </p:cNvPr>
          <p:cNvSpPr/>
          <p:nvPr/>
        </p:nvSpPr>
        <p:spPr bwMode="auto">
          <a:xfrm rot="16200000" flipH="1">
            <a:off x="5520364" y="919390"/>
            <a:ext cx="178601" cy="3277405"/>
          </a:xfrm>
          <a:prstGeom prst="leftBracket">
            <a:avLst>
              <a:gd name="adj" fmla="val 107104"/>
            </a:avLst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3" name="左大かっこ 292">
            <a:extLst>
              <a:ext uri="{FF2B5EF4-FFF2-40B4-BE49-F238E27FC236}">
                <a16:creationId xmlns:a16="http://schemas.microsoft.com/office/drawing/2014/main" id="{3ED47E2B-A46D-476B-B13D-D21F9783B919}"/>
              </a:ext>
            </a:extLst>
          </p:cNvPr>
          <p:cNvSpPr/>
          <p:nvPr/>
        </p:nvSpPr>
        <p:spPr bwMode="auto">
          <a:xfrm rot="16200000" flipH="1">
            <a:off x="5452684" y="1707839"/>
            <a:ext cx="129231" cy="3277405"/>
          </a:xfrm>
          <a:prstGeom prst="leftBracket">
            <a:avLst>
              <a:gd name="adj" fmla="val 107104"/>
            </a:avLst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00F5177E-F335-4E9A-97E8-6AF1D7B82A72}"/>
              </a:ext>
            </a:extLst>
          </p:cNvPr>
          <p:cNvGrpSpPr/>
          <p:nvPr/>
        </p:nvGrpSpPr>
        <p:grpSpPr>
          <a:xfrm>
            <a:off x="5643604" y="3583168"/>
            <a:ext cx="2117104" cy="532242"/>
            <a:chOff x="4916316" y="4367834"/>
            <a:chExt cx="2117104" cy="532242"/>
          </a:xfrm>
          <a:noFill/>
        </p:grpSpPr>
        <p:sp>
          <p:nvSpPr>
            <p:cNvPr id="288" name="正方形/長方形 287">
              <a:extLst>
                <a:ext uri="{FF2B5EF4-FFF2-40B4-BE49-F238E27FC236}">
                  <a16:creationId xmlns:a16="http://schemas.microsoft.com/office/drawing/2014/main" id="{71641AD4-B0A6-4AB0-BE08-B0E253B3C75D}"/>
                </a:ext>
              </a:extLst>
            </p:cNvPr>
            <p:cNvSpPr/>
            <p:nvPr/>
          </p:nvSpPr>
          <p:spPr>
            <a:xfrm>
              <a:off x="4916316" y="4367834"/>
              <a:ext cx="2117104" cy="52322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+2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y'</a:t>
              </a:r>
              <a:endPara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endParaRPr>
            </a:p>
          </p:txBody>
        </p:sp>
        <p:sp>
          <p:nvSpPr>
            <p:cNvPr id="296" name="Rectangle 33">
              <a:extLst>
                <a:ext uri="{FF2B5EF4-FFF2-40B4-BE49-F238E27FC236}">
                  <a16:creationId xmlns:a16="http://schemas.microsoft.com/office/drawing/2014/main" id="{E3B97E7D-5CD5-4681-8165-C0D2B482240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574677" y="4376856"/>
              <a:ext cx="336390" cy="52322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sp>
        <p:nvSpPr>
          <p:cNvPr id="305" name="正方形/長方形 304">
            <a:extLst>
              <a:ext uri="{FF2B5EF4-FFF2-40B4-BE49-F238E27FC236}">
                <a16:creationId xmlns:a16="http://schemas.microsoft.com/office/drawing/2014/main" id="{11861106-5D6D-4E9F-9091-55BCAAA038E8}"/>
              </a:ext>
            </a:extLst>
          </p:cNvPr>
          <p:cNvSpPr/>
          <p:nvPr/>
        </p:nvSpPr>
        <p:spPr>
          <a:xfrm>
            <a:off x="5604249" y="1963764"/>
            <a:ext cx="6058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y'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　</a:t>
            </a:r>
            <a:endParaRPr kumimoji="1" lang="en-US" altLang="ja-JP" sz="2800" b="0" i="0" u="none" strike="noStrike" kern="1200" cap="none" spc="0" normalizeH="0" baseline="-25000" noProof="0" dirty="0">
              <a:ln>
                <a:noFill/>
              </a:ln>
              <a:solidFill>
                <a:srgbClr val="00CC99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Times New Roman" panose="02020603050405020304" pitchFamily="18" charset="0"/>
            </a:endParaRPr>
          </a:p>
        </p:txBody>
      </p:sp>
      <p:sp>
        <p:nvSpPr>
          <p:cNvPr id="306" name="正方形/長方形 305">
            <a:extLst>
              <a:ext uri="{FF2B5EF4-FFF2-40B4-BE49-F238E27FC236}">
                <a16:creationId xmlns:a16="http://schemas.microsoft.com/office/drawing/2014/main" id="{C41A39ED-2939-4025-B64A-CB8B1CF59AB5}"/>
              </a:ext>
            </a:extLst>
          </p:cNvPr>
          <p:cNvSpPr/>
          <p:nvPr/>
        </p:nvSpPr>
        <p:spPr>
          <a:xfrm>
            <a:off x="5145371" y="2820165"/>
            <a:ext cx="11323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-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'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　</a:t>
            </a:r>
            <a:endParaRPr kumimoji="1" lang="en-US" altLang="ja-JP" sz="2800" b="0" i="0" u="none" strike="noStrike" kern="1200" cap="none" spc="0" normalizeH="0" baseline="-25000" noProof="0" dirty="0">
              <a:ln>
                <a:noFill/>
              </a:ln>
              <a:solidFill>
                <a:srgbClr val="00CC99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Times New Roman" panose="02020603050405020304" pitchFamily="18" charset="0"/>
            </a:endParaRPr>
          </a:p>
        </p:txBody>
      </p:sp>
      <p:grpSp>
        <p:nvGrpSpPr>
          <p:cNvPr id="308" name="グループ化 307">
            <a:extLst>
              <a:ext uri="{FF2B5EF4-FFF2-40B4-BE49-F238E27FC236}">
                <a16:creationId xmlns:a16="http://schemas.microsoft.com/office/drawing/2014/main" id="{8F64DA5A-B6BC-475C-AC25-6CF91EF5F2AA}"/>
              </a:ext>
            </a:extLst>
          </p:cNvPr>
          <p:cNvGrpSpPr/>
          <p:nvPr/>
        </p:nvGrpSpPr>
        <p:grpSpPr>
          <a:xfrm>
            <a:off x="85362" y="5909675"/>
            <a:ext cx="883290" cy="533466"/>
            <a:chOff x="4924144" y="1362478"/>
            <a:chExt cx="883290" cy="533466"/>
          </a:xfrm>
        </p:grpSpPr>
        <p:sp>
          <p:nvSpPr>
            <p:cNvPr id="309" name="Rectangle 33">
              <a:extLst>
                <a:ext uri="{FF2B5EF4-FFF2-40B4-BE49-F238E27FC236}">
                  <a16:creationId xmlns:a16="http://schemas.microsoft.com/office/drawing/2014/main" id="{E3F3D618-D8A5-4502-A557-9D56EE5851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4144" y="1372724"/>
              <a:ext cx="8832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y'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pitchFamily="50" charset="-128"/>
                  <a:cs typeface="+mn-cs"/>
                </a:rPr>
                <a:t>=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  <p:sp>
          <p:nvSpPr>
            <p:cNvPr id="310" name="Rectangle 33">
              <a:extLst>
                <a:ext uri="{FF2B5EF4-FFF2-40B4-BE49-F238E27FC236}">
                  <a16:creationId xmlns:a16="http://schemas.microsoft.com/office/drawing/2014/main" id="{D92C89E1-2A72-4C5D-99DC-1C0425DEBD9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994025" y="1362478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6A7C71D2-C8F3-49DD-BD0F-274FC1D2F3EA}"/>
              </a:ext>
            </a:extLst>
          </p:cNvPr>
          <p:cNvGrpSpPr/>
          <p:nvPr/>
        </p:nvGrpSpPr>
        <p:grpSpPr>
          <a:xfrm>
            <a:off x="743846" y="5911407"/>
            <a:ext cx="1659429" cy="532721"/>
            <a:chOff x="743846" y="5911407"/>
            <a:chExt cx="1659429" cy="532721"/>
          </a:xfrm>
        </p:grpSpPr>
        <p:sp>
          <p:nvSpPr>
            <p:cNvPr id="311" name="Rectangle 118">
              <a:extLst>
                <a:ext uri="{FF2B5EF4-FFF2-40B4-BE49-F238E27FC236}">
                  <a16:creationId xmlns:a16="http://schemas.microsoft.com/office/drawing/2014/main" id="{D0D8E0C2-7901-4E0D-969F-F45ADAAF83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846" y="5920908"/>
              <a:ext cx="1659429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pitchFamily="50" charset="-128"/>
                  <a:cs typeface="+mn-cs"/>
                </a:rPr>
                <a:t>-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 </a:t>
              </a:r>
              <a:r>
                <a:rPr kumimoji="1" lang="en-US" altLang="ja-JP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" pitchFamily="18" charset="0"/>
                  <a:ea typeface="ＭＳ Ｐゴシック" pitchFamily="50" charset="-128"/>
                  <a:cs typeface="+mn-cs"/>
                </a:rPr>
                <a:t>sin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t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 </a:t>
              </a:r>
              <a:endPara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312" name="Rectangle 33">
              <a:extLst>
                <a:ext uri="{FF2B5EF4-FFF2-40B4-BE49-F238E27FC236}">
                  <a16:creationId xmlns:a16="http://schemas.microsoft.com/office/drawing/2014/main" id="{CD556FD8-EDFB-48CA-BBF7-11D58ECFF79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37310" y="5911407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4B2A73E4-A76A-4DF7-B789-5B040C50542B}"/>
              </a:ext>
            </a:extLst>
          </p:cNvPr>
          <p:cNvGrpSpPr/>
          <p:nvPr/>
        </p:nvGrpSpPr>
        <p:grpSpPr>
          <a:xfrm>
            <a:off x="2240870" y="5890868"/>
            <a:ext cx="1674899" cy="529530"/>
            <a:chOff x="2240870" y="5890868"/>
            <a:chExt cx="1674899" cy="529530"/>
          </a:xfrm>
        </p:grpSpPr>
        <p:sp>
          <p:nvSpPr>
            <p:cNvPr id="313" name="テキスト ボックス 312">
              <a:extLst>
                <a:ext uri="{FF2B5EF4-FFF2-40B4-BE49-F238E27FC236}">
                  <a16:creationId xmlns:a16="http://schemas.microsoft.com/office/drawing/2014/main" id="{63158831-CA00-48F5-A90D-06781006C13A}"/>
                </a:ext>
              </a:extLst>
            </p:cNvPr>
            <p:cNvSpPr txBox="1"/>
            <p:nvPr/>
          </p:nvSpPr>
          <p:spPr>
            <a:xfrm>
              <a:off x="2240870" y="5897178"/>
              <a:ext cx="1674899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pitchFamily="50" charset="-128"/>
                  <a:cs typeface="+mn-cs"/>
                </a:rPr>
                <a:t>+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 </a:t>
              </a:r>
              <a:r>
                <a:rPr kumimoji="1" lang="en-US" altLang="ja-JP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" pitchFamily="18" charset="0"/>
                  <a:ea typeface="ＭＳ Ｐゴシック" pitchFamily="50" charset="-128"/>
                  <a:cs typeface="+mn-cs"/>
                </a:rPr>
                <a:t>cos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t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pitchFamily="50" charset="-128"/>
                  <a:cs typeface="+mn-cs"/>
                </a:rPr>
                <a:t> 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314" name="Rectangle 33">
              <a:extLst>
                <a:ext uri="{FF2B5EF4-FFF2-40B4-BE49-F238E27FC236}">
                  <a16:creationId xmlns:a16="http://schemas.microsoft.com/office/drawing/2014/main" id="{6596478C-5D1F-4383-817E-651BDA1E30A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550852" y="5890868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315" name="グループ化 314">
            <a:extLst>
              <a:ext uri="{FF2B5EF4-FFF2-40B4-BE49-F238E27FC236}">
                <a16:creationId xmlns:a16="http://schemas.microsoft.com/office/drawing/2014/main" id="{82F31146-D0A0-41A2-8C92-29E5669C87F6}"/>
              </a:ext>
            </a:extLst>
          </p:cNvPr>
          <p:cNvGrpSpPr/>
          <p:nvPr/>
        </p:nvGrpSpPr>
        <p:grpSpPr>
          <a:xfrm>
            <a:off x="3898806" y="5907620"/>
            <a:ext cx="1696298" cy="523220"/>
            <a:chOff x="3880596" y="3926741"/>
            <a:chExt cx="1696298" cy="523220"/>
          </a:xfrm>
        </p:grpSpPr>
        <p:sp>
          <p:nvSpPr>
            <p:cNvPr id="316" name="Rectangle 78">
              <a:extLst>
                <a:ext uri="{FF2B5EF4-FFF2-40B4-BE49-F238E27FC236}">
                  <a16:creationId xmlns:a16="http://schemas.microsoft.com/office/drawing/2014/main" id="{4822E219-5120-42E4-B52B-3FA43E830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0596" y="3926741"/>
              <a:ext cx="169629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-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</a:t>
              </a:r>
              <a:r>
                <a:rPr kumimoji="1" lang="en-US" altLang="ja-JP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entury" pitchFamily="18" charset="0"/>
                  <a:ea typeface="ＭＳ Ｐゴシック" pitchFamily="50" charset="-128"/>
                  <a:cs typeface="+mn-cs"/>
                </a:rPr>
                <a:t>cos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t</a:t>
              </a:r>
              <a:endPara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317" name="Rectangle 33">
              <a:extLst>
                <a:ext uri="{FF2B5EF4-FFF2-40B4-BE49-F238E27FC236}">
                  <a16:creationId xmlns:a16="http://schemas.microsoft.com/office/drawing/2014/main" id="{7851D409-D343-48E8-8380-25DA83A605A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369464" y="3926741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318" name="グループ化 317">
            <a:extLst>
              <a:ext uri="{FF2B5EF4-FFF2-40B4-BE49-F238E27FC236}">
                <a16:creationId xmlns:a16="http://schemas.microsoft.com/office/drawing/2014/main" id="{246BED20-6195-493E-9E2F-9DD2757C87F7}"/>
              </a:ext>
            </a:extLst>
          </p:cNvPr>
          <p:cNvGrpSpPr/>
          <p:nvPr/>
        </p:nvGrpSpPr>
        <p:grpSpPr>
          <a:xfrm>
            <a:off x="5522888" y="5885873"/>
            <a:ext cx="1712328" cy="527037"/>
            <a:chOff x="5504678" y="3904994"/>
            <a:chExt cx="1712328" cy="527037"/>
          </a:xfrm>
        </p:grpSpPr>
        <p:sp>
          <p:nvSpPr>
            <p:cNvPr id="319" name="Rectangle 127">
              <a:extLst>
                <a:ext uri="{FF2B5EF4-FFF2-40B4-BE49-F238E27FC236}">
                  <a16:creationId xmlns:a16="http://schemas.microsoft.com/office/drawing/2014/main" id="{75FC856A-97AC-4163-A432-E9BABA7924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678" y="3908811"/>
              <a:ext cx="1712328" cy="5232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-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</a:t>
              </a:r>
              <a:r>
                <a:rPr kumimoji="1" lang="en-US" altLang="ja-JP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entury" pitchFamily="18" charset="0"/>
                  <a:ea typeface="ＭＳ Ｐゴシック" pitchFamily="50" charset="-128"/>
                  <a:cs typeface="+mn-cs"/>
                </a:rPr>
                <a:t>sin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18" charset="2"/>
                  <a:ea typeface="ＭＳ Ｐゴシック" pitchFamily="50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t</a:t>
              </a:r>
              <a:endPara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320" name="Rectangle 33">
              <a:extLst>
                <a:ext uri="{FF2B5EF4-FFF2-40B4-BE49-F238E27FC236}">
                  <a16:creationId xmlns:a16="http://schemas.microsoft.com/office/drawing/2014/main" id="{C7DC2029-594D-4E02-ACF0-025FC24A5EC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001136" y="3904994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3115A6E2-D508-4A1D-9C65-4192024C0616}"/>
              </a:ext>
            </a:extLst>
          </p:cNvPr>
          <p:cNvGrpSpPr/>
          <p:nvPr/>
        </p:nvGrpSpPr>
        <p:grpSpPr>
          <a:xfrm>
            <a:off x="7205463" y="5872792"/>
            <a:ext cx="1039910" cy="529906"/>
            <a:chOff x="7205463" y="5872792"/>
            <a:chExt cx="1039910" cy="529906"/>
          </a:xfrm>
        </p:grpSpPr>
        <p:sp>
          <p:nvSpPr>
            <p:cNvPr id="321" name="正方形/長方形 320">
              <a:extLst>
                <a:ext uri="{FF2B5EF4-FFF2-40B4-BE49-F238E27FC236}">
                  <a16:creationId xmlns:a16="http://schemas.microsoft.com/office/drawing/2014/main" id="{3A4AEE1A-CC4B-440B-AF48-C4B533C8AE74}"/>
                </a:ext>
              </a:extLst>
            </p:cNvPr>
            <p:cNvSpPr/>
            <p:nvPr/>
          </p:nvSpPr>
          <p:spPr>
            <a:xfrm>
              <a:off x="7205463" y="5879478"/>
              <a:ext cx="103991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-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'</a:t>
              </a: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" pitchFamily="18" charset="0"/>
                  <a:ea typeface="ＭＳ ゴシック" pitchFamily="49" charset="-128"/>
                  <a:cs typeface="Times New Roman" pitchFamily="18" charset="0"/>
                </a:rPr>
                <a:t> 　</a:t>
              </a:r>
              <a:endPara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endParaRPr>
            </a:p>
          </p:txBody>
        </p:sp>
        <p:sp>
          <p:nvSpPr>
            <p:cNvPr id="322" name="Rectangle 33">
              <a:extLst>
                <a:ext uri="{FF2B5EF4-FFF2-40B4-BE49-F238E27FC236}">
                  <a16:creationId xmlns:a16="http://schemas.microsoft.com/office/drawing/2014/main" id="{62C7162A-788E-4D20-8A69-2CF09028A47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707741" y="5872792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grpSp>
        <p:nvGrpSpPr>
          <p:cNvPr id="323" name="グループ化 322">
            <a:extLst>
              <a:ext uri="{FF2B5EF4-FFF2-40B4-BE49-F238E27FC236}">
                <a16:creationId xmlns:a16="http://schemas.microsoft.com/office/drawing/2014/main" id="{50A24DE7-5CEF-4270-A3AE-3184BC24C1C9}"/>
              </a:ext>
            </a:extLst>
          </p:cNvPr>
          <p:cNvGrpSpPr/>
          <p:nvPr/>
        </p:nvGrpSpPr>
        <p:grpSpPr>
          <a:xfrm>
            <a:off x="4552074" y="5429106"/>
            <a:ext cx="2753397" cy="541997"/>
            <a:chOff x="4610893" y="4415832"/>
            <a:chExt cx="2753397" cy="541997"/>
          </a:xfrm>
        </p:grpSpPr>
        <p:sp>
          <p:nvSpPr>
            <p:cNvPr id="324" name="正方形/長方形 323">
              <a:extLst>
                <a:ext uri="{FF2B5EF4-FFF2-40B4-BE49-F238E27FC236}">
                  <a16:creationId xmlns:a16="http://schemas.microsoft.com/office/drawing/2014/main" id="{D924A437-96B8-4631-BA6A-A0E631380311}"/>
                </a:ext>
              </a:extLst>
            </p:cNvPr>
            <p:cNvSpPr/>
            <p:nvPr/>
          </p:nvSpPr>
          <p:spPr>
            <a:xfrm>
              <a:off x="4610893" y="4434609"/>
              <a:ext cx="2753397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-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(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x'</a:t>
              </a: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Century" pitchFamily="18" charset="0"/>
                  <a:ea typeface="ＭＳ ゴシック" pitchFamily="49" charset="-128"/>
                  <a:cs typeface="Times New Roman" pitchFamily="18" charset="0"/>
                </a:rPr>
                <a:t>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-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'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)</a:t>
              </a:r>
              <a:endPara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endParaRPr>
            </a:p>
          </p:txBody>
        </p:sp>
        <p:sp>
          <p:nvSpPr>
            <p:cNvPr id="325" name="Rectangle 33">
              <a:extLst>
                <a:ext uri="{FF2B5EF4-FFF2-40B4-BE49-F238E27FC236}">
                  <a16:creationId xmlns:a16="http://schemas.microsoft.com/office/drawing/2014/main" id="{C8481076-DE87-4363-89C4-9C25B5F7F31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310762" y="4415832"/>
              <a:ext cx="3363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sp>
        <p:nvSpPr>
          <p:cNvPr id="326" name="左大かっこ 325">
            <a:extLst>
              <a:ext uri="{FF2B5EF4-FFF2-40B4-BE49-F238E27FC236}">
                <a16:creationId xmlns:a16="http://schemas.microsoft.com/office/drawing/2014/main" id="{7697B39F-CE35-4D4A-8FA3-32F3DD119DA6}"/>
              </a:ext>
            </a:extLst>
          </p:cNvPr>
          <p:cNvSpPr/>
          <p:nvPr/>
        </p:nvSpPr>
        <p:spPr bwMode="auto">
          <a:xfrm rot="16200000" flipH="1">
            <a:off x="5518701" y="4392215"/>
            <a:ext cx="131042" cy="3270377"/>
          </a:xfrm>
          <a:prstGeom prst="leftBracket">
            <a:avLst>
              <a:gd name="adj" fmla="val 107104"/>
            </a:avLst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27" name="左大かっこ 326">
            <a:extLst>
              <a:ext uri="{FF2B5EF4-FFF2-40B4-BE49-F238E27FC236}">
                <a16:creationId xmlns:a16="http://schemas.microsoft.com/office/drawing/2014/main" id="{BD86A0C9-FEFC-4A96-AE7B-9BC0F79DD213}"/>
              </a:ext>
            </a:extLst>
          </p:cNvPr>
          <p:cNvSpPr/>
          <p:nvPr/>
        </p:nvSpPr>
        <p:spPr bwMode="auto">
          <a:xfrm rot="16200000" flipH="1">
            <a:off x="5881992" y="3548616"/>
            <a:ext cx="237321" cy="4169763"/>
          </a:xfrm>
          <a:prstGeom prst="leftBracket">
            <a:avLst>
              <a:gd name="adj" fmla="val 107104"/>
            </a:avLst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pSp>
        <p:nvGrpSpPr>
          <p:cNvPr id="328" name="グループ化 327">
            <a:extLst>
              <a:ext uri="{FF2B5EF4-FFF2-40B4-BE49-F238E27FC236}">
                <a16:creationId xmlns:a16="http://schemas.microsoft.com/office/drawing/2014/main" id="{B5BB92B1-8A2B-4495-9B07-C0BE3B02AEAA}"/>
              </a:ext>
            </a:extLst>
          </p:cNvPr>
          <p:cNvGrpSpPr/>
          <p:nvPr/>
        </p:nvGrpSpPr>
        <p:grpSpPr>
          <a:xfrm>
            <a:off x="5821612" y="4964444"/>
            <a:ext cx="2117104" cy="523778"/>
            <a:chOff x="4916316" y="4952914"/>
            <a:chExt cx="2117104" cy="523778"/>
          </a:xfrm>
          <a:noFill/>
        </p:grpSpPr>
        <p:sp>
          <p:nvSpPr>
            <p:cNvPr id="329" name="正方形/長方形 328">
              <a:extLst>
                <a:ext uri="{FF2B5EF4-FFF2-40B4-BE49-F238E27FC236}">
                  <a16:creationId xmlns:a16="http://schemas.microsoft.com/office/drawing/2014/main" id="{3D0E7E28-6C7A-4E05-9B79-9ADB83EB5E26}"/>
                </a:ext>
              </a:extLst>
            </p:cNvPr>
            <p:cNvSpPr/>
            <p:nvPr/>
          </p:nvSpPr>
          <p:spPr>
            <a:xfrm>
              <a:off x="4916316" y="4953472"/>
              <a:ext cx="2117104" cy="52322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-2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x'</a:t>
              </a: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Century" pitchFamily="18" charset="0"/>
                  <a:ea typeface="ＭＳ ゴシック" pitchFamily="49" charset="-128"/>
                  <a:cs typeface="Times New Roman" pitchFamily="18" charset="0"/>
                </a:rPr>
                <a:t>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+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</a:t>
              </a:r>
              <a:r>
                <a:rPr kumimoji="1" lang="en-US" altLang="ja-JP" sz="2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2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y' </a:t>
              </a:r>
              <a:endPara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endParaRPr>
            </a:p>
          </p:txBody>
        </p:sp>
        <p:sp>
          <p:nvSpPr>
            <p:cNvPr id="330" name="Rectangle 33">
              <a:extLst>
                <a:ext uri="{FF2B5EF4-FFF2-40B4-BE49-F238E27FC236}">
                  <a16:creationId xmlns:a16="http://schemas.microsoft.com/office/drawing/2014/main" id="{C8B1B25E-D68C-410F-BDDF-184C174CA83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582771" y="4952914"/>
              <a:ext cx="336390" cy="52322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sp>
        <p:nvSpPr>
          <p:cNvPr id="336" name="正方形/長方形 335">
            <a:extLst>
              <a:ext uri="{FF2B5EF4-FFF2-40B4-BE49-F238E27FC236}">
                <a16:creationId xmlns:a16="http://schemas.microsoft.com/office/drawing/2014/main" id="{F068ED26-5B11-40D8-9414-BCC58D2BEC38}"/>
              </a:ext>
            </a:extLst>
          </p:cNvPr>
          <p:cNvSpPr/>
          <p:nvPr/>
        </p:nvSpPr>
        <p:spPr>
          <a:xfrm>
            <a:off x="3891409" y="2428763"/>
            <a:ext cx="1132178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+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'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　</a:t>
            </a:r>
            <a:endParaRPr kumimoji="1" lang="en-US" altLang="ja-JP" sz="2800" b="0" i="0" u="none" strike="noStrike" kern="1200" cap="none" spc="0" normalizeH="0" baseline="-25000" noProof="0" dirty="0">
              <a:ln>
                <a:noFill/>
              </a:ln>
              <a:solidFill>
                <a:srgbClr val="00CC99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Times New Roman" panose="02020603050405020304" pitchFamily="18" charset="0"/>
            </a:endParaRPr>
          </a:p>
        </p:txBody>
      </p:sp>
      <p:sp>
        <p:nvSpPr>
          <p:cNvPr id="337" name="正方形/長方形 336">
            <a:extLst>
              <a:ext uri="{FF2B5EF4-FFF2-40B4-BE49-F238E27FC236}">
                <a16:creationId xmlns:a16="http://schemas.microsoft.com/office/drawing/2014/main" id="{CD8CD408-9EE8-40C1-80BD-A24D4A7B7AE6}"/>
              </a:ext>
            </a:extLst>
          </p:cNvPr>
          <p:cNvSpPr/>
          <p:nvPr/>
        </p:nvSpPr>
        <p:spPr>
          <a:xfrm>
            <a:off x="3857327" y="3151270"/>
            <a:ext cx="1132373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-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'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　</a:t>
            </a:r>
            <a:endParaRPr kumimoji="1" lang="en-US" altLang="ja-JP" sz="2800" b="0" i="0" u="none" strike="noStrike" kern="1200" cap="none" spc="0" normalizeH="0" baseline="-25000" noProof="0" dirty="0">
              <a:ln>
                <a:noFill/>
              </a:ln>
              <a:solidFill>
                <a:srgbClr val="00CC99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Times New Roman" panose="02020603050405020304" pitchFamily="18" charset="0"/>
            </a:endParaRPr>
          </a:p>
        </p:txBody>
      </p:sp>
      <p:sp>
        <p:nvSpPr>
          <p:cNvPr id="338" name="Line 2">
            <a:extLst>
              <a:ext uri="{FF2B5EF4-FFF2-40B4-BE49-F238E27FC236}">
                <a16:creationId xmlns:a16="http://schemas.microsoft.com/office/drawing/2014/main" id="{42AADAF2-8A9B-47CF-942C-CD045B1EDAE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633" y="1959097"/>
            <a:ext cx="4701166" cy="366120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339" name="AutoShape 3">
            <a:extLst>
              <a:ext uri="{FF2B5EF4-FFF2-40B4-BE49-F238E27FC236}">
                <a16:creationId xmlns:a16="http://schemas.microsoft.com/office/drawing/2014/main" id="{143D2A7A-46B5-4DDB-BCCE-575C9DA3A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72" y="1526032"/>
            <a:ext cx="507661" cy="520404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341" name="Line 12">
            <a:extLst>
              <a:ext uri="{FF2B5EF4-FFF2-40B4-BE49-F238E27FC236}">
                <a16:creationId xmlns:a16="http://schemas.microsoft.com/office/drawing/2014/main" id="{6842364F-623B-4821-BBDC-21012CA6A80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81981" y="1930965"/>
            <a:ext cx="1041163" cy="453084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20" name="Line 2">
            <a:extLst>
              <a:ext uri="{FF2B5EF4-FFF2-40B4-BE49-F238E27FC236}">
                <a16:creationId xmlns:a16="http://schemas.microsoft.com/office/drawing/2014/main" id="{28E310E2-06D9-49EB-855F-2BDA57FB3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060" y="1458444"/>
            <a:ext cx="4619311" cy="1622732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21" name="AutoShape 3">
            <a:extLst>
              <a:ext uri="{FF2B5EF4-FFF2-40B4-BE49-F238E27FC236}">
                <a16:creationId xmlns:a16="http://schemas.microsoft.com/office/drawing/2014/main" id="{F008CC78-9864-43D4-A600-CA900E5FF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99" y="1025379"/>
            <a:ext cx="496194" cy="471487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22" name="Line 12">
            <a:extLst>
              <a:ext uri="{FF2B5EF4-FFF2-40B4-BE49-F238E27FC236}">
                <a16:creationId xmlns:a16="http://schemas.microsoft.com/office/drawing/2014/main" id="{3EF7CD6A-1956-4AC9-A710-B9A73A81DE3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16407" y="1430312"/>
            <a:ext cx="1225897" cy="1822012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25" name="左大かっこ 124">
            <a:extLst>
              <a:ext uri="{FF2B5EF4-FFF2-40B4-BE49-F238E27FC236}">
                <a16:creationId xmlns:a16="http://schemas.microsoft.com/office/drawing/2014/main" id="{9E8ADD72-BC4C-4F77-9FA5-8E876CDFA5F4}"/>
              </a:ext>
            </a:extLst>
          </p:cNvPr>
          <p:cNvSpPr/>
          <p:nvPr/>
        </p:nvSpPr>
        <p:spPr bwMode="auto">
          <a:xfrm rot="16200000">
            <a:off x="2754822" y="89310"/>
            <a:ext cx="129071" cy="3652310"/>
          </a:xfrm>
          <a:prstGeom prst="leftBracket">
            <a:avLst>
              <a:gd name="adj" fmla="val 107104"/>
            </a:avLst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26" name="左大かっこ 125">
            <a:extLst>
              <a:ext uri="{FF2B5EF4-FFF2-40B4-BE49-F238E27FC236}">
                <a16:creationId xmlns:a16="http://schemas.microsoft.com/office/drawing/2014/main" id="{3F798C69-519C-4FA0-A589-7065A43A1D74}"/>
              </a:ext>
            </a:extLst>
          </p:cNvPr>
          <p:cNvSpPr/>
          <p:nvPr/>
        </p:nvSpPr>
        <p:spPr bwMode="auto">
          <a:xfrm rot="16200000">
            <a:off x="2967244" y="-221403"/>
            <a:ext cx="99348" cy="3245453"/>
          </a:xfrm>
          <a:prstGeom prst="leftBracket">
            <a:avLst>
              <a:gd name="adj" fmla="val 107104"/>
            </a:avLst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28" name="Line 2">
            <a:extLst>
              <a:ext uri="{FF2B5EF4-FFF2-40B4-BE49-F238E27FC236}">
                <a16:creationId xmlns:a16="http://schemas.microsoft.com/office/drawing/2014/main" id="{C6428C73-8EA2-4176-B4F2-40B9FD95FD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3965" y="3593403"/>
            <a:ext cx="4046704" cy="662365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29" name="AutoShape 3">
            <a:extLst>
              <a:ext uri="{FF2B5EF4-FFF2-40B4-BE49-F238E27FC236}">
                <a16:creationId xmlns:a16="http://schemas.microsoft.com/office/drawing/2014/main" id="{987166A7-9733-4BDA-B8A1-4728E4435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88" y="3211116"/>
            <a:ext cx="503181" cy="507642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30" name="Line 12">
            <a:extLst>
              <a:ext uri="{FF2B5EF4-FFF2-40B4-BE49-F238E27FC236}">
                <a16:creationId xmlns:a16="http://schemas.microsoft.com/office/drawing/2014/main" id="{24EFF1FD-8270-436F-8C48-D97B2440DF9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37477" y="3713814"/>
            <a:ext cx="1494112" cy="847265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31" name="左大かっこ 130">
            <a:extLst>
              <a:ext uri="{FF2B5EF4-FFF2-40B4-BE49-F238E27FC236}">
                <a16:creationId xmlns:a16="http://schemas.microsoft.com/office/drawing/2014/main" id="{9547C145-35FD-4A87-ADE1-6FCEBE50F1CE}"/>
              </a:ext>
            </a:extLst>
          </p:cNvPr>
          <p:cNvSpPr/>
          <p:nvPr/>
        </p:nvSpPr>
        <p:spPr bwMode="auto">
          <a:xfrm rot="16200000">
            <a:off x="2246305" y="2057755"/>
            <a:ext cx="151778" cy="3062582"/>
          </a:xfrm>
          <a:prstGeom prst="leftBracket">
            <a:avLst>
              <a:gd name="adj" fmla="val 107104"/>
            </a:avLst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86CC4EFA-BE4D-4641-8E05-7E0DE8D2E02E}"/>
              </a:ext>
            </a:extLst>
          </p:cNvPr>
          <p:cNvGrpSpPr/>
          <p:nvPr/>
        </p:nvGrpSpPr>
        <p:grpSpPr>
          <a:xfrm>
            <a:off x="3823563" y="4454453"/>
            <a:ext cx="2117104" cy="526889"/>
            <a:chOff x="4822527" y="3841108"/>
            <a:chExt cx="2117104" cy="526889"/>
          </a:xfrm>
          <a:noFill/>
        </p:grpSpPr>
        <p:sp>
          <p:nvSpPr>
            <p:cNvPr id="135" name="正方形/長方形 134">
              <a:extLst>
                <a:ext uri="{FF2B5EF4-FFF2-40B4-BE49-F238E27FC236}">
                  <a16:creationId xmlns:a16="http://schemas.microsoft.com/office/drawing/2014/main" id="{25C7EBD3-DCE8-4D45-9B63-19890CF2743D}"/>
                </a:ext>
              </a:extLst>
            </p:cNvPr>
            <p:cNvSpPr/>
            <p:nvPr/>
          </p:nvSpPr>
          <p:spPr>
            <a:xfrm>
              <a:off x="4822527" y="3844777"/>
              <a:ext cx="2117104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+2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y'</a:t>
              </a: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Century" pitchFamily="18" charset="0"/>
                  <a:ea typeface="ＭＳ ゴシック" pitchFamily="49" charset="-128"/>
                  <a:cs typeface="Times New Roman" pitchFamily="18" charset="0"/>
                </a:rPr>
                <a:t>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+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</a:t>
              </a:r>
              <a:r>
                <a:rPr kumimoji="1" lang="en-US" altLang="ja-JP" sz="2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2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x' </a:t>
              </a:r>
              <a:endPara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endParaRPr>
            </a:p>
          </p:txBody>
        </p:sp>
        <p:sp>
          <p:nvSpPr>
            <p:cNvPr id="136" name="Rectangle 33">
              <a:extLst>
                <a:ext uri="{FF2B5EF4-FFF2-40B4-BE49-F238E27FC236}">
                  <a16:creationId xmlns:a16="http://schemas.microsoft.com/office/drawing/2014/main" id="{AF1DF96F-4C32-4B5E-99EA-31D630582BB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482052" y="3841108"/>
              <a:ext cx="336390" cy="52322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sp>
        <p:nvSpPr>
          <p:cNvPr id="143" name="AutoShape 3">
            <a:extLst>
              <a:ext uri="{FF2B5EF4-FFF2-40B4-BE49-F238E27FC236}">
                <a16:creationId xmlns:a16="http://schemas.microsoft.com/office/drawing/2014/main" id="{EA3F98DF-C10F-4382-87DD-DE3ECCE00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9" y="2455061"/>
            <a:ext cx="4799645" cy="471487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46" name="Line 5">
            <a:extLst>
              <a:ext uri="{FF2B5EF4-FFF2-40B4-BE49-F238E27FC236}">
                <a16:creationId xmlns:a16="http://schemas.microsoft.com/office/drawing/2014/main" id="{3944F03A-5C76-4D71-AAD0-830EFBFCF6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99243" y="2901238"/>
            <a:ext cx="0" cy="1654085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47" name="Line 13">
            <a:extLst>
              <a:ext uri="{FF2B5EF4-FFF2-40B4-BE49-F238E27FC236}">
                <a16:creationId xmlns:a16="http://schemas.microsoft.com/office/drawing/2014/main" id="{E70CBDB5-8205-4EB3-9D81-062D60AE89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8266" y="2923103"/>
            <a:ext cx="0" cy="1566482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50" name="Line 47">
            <a:extLst>
              <a:ext uri="{FF2B5EF4-FFF2-40B4-BE49-F238E27FC236}">
                <a16:creationId xmlns:a16="http://schemas.microsoft.com/office/drawing/2014/main" id="{DBF06306-368F-458B-B205-8CC6DA89520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59745" y="2963294"/>
            <a:ext cx="2965965" cy="1532673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51" name="AutoShape 3">
            <a:extLst>
              <a:ext uri="{FF2B5EF4-FFF2-40B4-BE49-F238E27FC236}">
                <a16:creationId xmlns:a16="http://schemas.microsoft.com/office/drawing/2014/main" id="{2C9C9599-32E7-40D5-87D1-D10B4C7E4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93" y="3216212"/>
            <a:ext cx="4799645" cy="471487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52" name="Line 5">
            <a:extLst>
              <a:ext uri="{FF2B5EF4-FFF2-40B4-BE49-F238E27FC236}">
                <a16:creationId xmlns:a16="http://schemas.microsoft.com/office/drawing/2014/main" id="{90AF4859-7B33-4606-97B1-0A4168BD4C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89737" y="3652957"/>
            <a:ext cx="0" cy="2346538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53" name="Line 13">
            <a:extLst>
              <a:ext uri="{FF2B5EF4-FFF2-40B4-BE49-F238E27FC236}">
                <a16:creationId xmlns:a16="http://schemas.microsoft.com/office/drawing/2014/main" id="{8378E68D-BEE6-4C32-BDF7-0AD3E19F72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8760" y="3671036"/>
            <a:ext cx="0" cy="2262720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54" name="Line 47">
            <a:extLst>
              <a:ext uri="{FF2B5EF4-FFF2-40B4-BE49-F238E27FC236}">
                <a16:creationId xmlns:a16="http://schemas.microsoft.com/office/drawing/2014/main" id="{ACB0CC89-EF71-4CE1-BB7E-0C86489E6C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20289" y="3678307"/>
            <a:ext cx="2895915" cy="2261831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55" name="Line 2">
            <a:extLst>
              <a:ext uri="{FF2B5EF4-FFF2-40B4-BE49-F238E27FC236}">
                <a16:creationId xmlns:a16="http://schemas.microsoft.com/office/drawing/2014/main" id="{187063AA-4DF0-49D0-B886-1A730379061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9004" y="2834429"/>
            <a:ext cx="4426762" cy="2751137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56" name="AutoShape 3">
            <a:extLst>
              <a:ext uri="{FF2B5EF4-FFF2-40B4-BE49-F238E27FC236}">
                <a16:creationId xmlns:a16="http://schemas.microsoft.com/office/drawing/2014/main" id="{73FF9E04-8190-4433-8772-12542AAB7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68" y="2449458"/>
            <a:ext cx="449687" cy="507642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57" name="Line 12">
            <a:extLst>
              <a:ext uri="{FF2B5EF4-FFF2-40B4-BE49-F238E27FC236}">
                <a16:creationId xmlns:a16="http://schemas.microsoft.com/office/drawing/2014/main" id="{BCE47013-8F0E-40BA-9A02-9C13C0E8C7D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8348" y="2923103"/>
            <a:ext cx="1070785" cy="2937992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58" name="左大かっこ 157">
            <a:extLst>
              <a:ext uri="{FF2B5EF4-FFF2-40B4-BE49-F238E27FC236}">
                <a16:creationId xmlns:a16="http://schemas.microsoft.com/office/drawing/2014/main" id="{1CF0B0E3-0519-4805-B103-D32E6A9046E2}"/>
              </a:ext>
            </a:extLst>
          </p:cNvPr>
          <p:cNvSpPr/>
          <p:nvPr/>
        </p:nvSpPr>
        <p:spPr bwMode="auto">
          <a:xfrm rot="16200000">
            <a:off x="2300427" y="1370802"/>
            <a:ext cx="172868" cy="2862501"/>
          </a:xfrm>
          <a:prstGeom prst="leftBracket">
            <a:avLst>
              <a:gd name="adj" fmla="val 107104"/>
            </a:avLst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pSp>
        <p:nvGrpSpPr>
          <p:cNvPr id="159" name="グループ化 158">
            <a:extLst>
              <a:ext uri="{FF2B5EF4-FFF2-40B4-BE49-F238E27FC236}">
                <a16:creationId xmlns:a16="http://schemas.microsoft.com/office/drawing/2014/main" id="{42D13FC8-88D4-447E-90A3-B6AD6B1E5063}"/>
              </a:ext>
            </a:extLst>
          </p:cNvPr>
          <p:cNvGrpSpPr/>
          <p:nvPr/>
        </p:nvGrpSpPr>
        <p:grpSpPr>
          <a:xfrm>
            <a:off x="3917740" y="5895340"/>
            <a:ext cx="2117104" cy="523778"/>
            <a:chOff x="4916316" y="4952914"/>
            <a:chExt cx="2117104" cy="523778"/>
          </a:xfrm>
          <a:noFill/>
        </p:grpSpPr>
        <p:sp>
          <p:nvSpPr>
            <p:cNvPr id="160" name="正方形/長方形 159">
              <a:extLst>
                <a:ext uri="{FF2B5EF4-FFF2-40B4-BE49-F238E27FC236}">
                  <a16:creationId xmlns:a16="http://schemas.microsoft.com/office/drawing/2014/main" id="{EE92B0A3-DFD7-41F7-83BA-74378CBC13B1}"/>
                </a:ext>
              </a:extLst>
            </p:cNvPr>
            <p:cNvSpPr/>
            <p:nvPr/>
          </p:nvSpPr>
          <p:spPr>
            <a:xfrm>
              <a:off x="4916316" y="4953472"/>
              <a:ext cx="2117104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-2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x'</a:t>
              </a: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Century" pitchFamily="18" charset="0"/>
                  <a:ea typeface="ＭＳ ゴシック" pitchFamily="49" charset="-128"/>
                  <a:cs typeface="Times New Roman" pitchFamily="18" charset="0"/>
                </a:rPr>
                <a:t> 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+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w</a:t>
              </a:r>
              <a:r>
                <a:rPr kumimoji="1" lang="en-US" altLang="ja-JP" sz="2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Symbol" panose="05050102010706020507" pitchFamily="18" charset="2"/>
                  <a:ea typeface="ＭＳ Ｐゴシック" charset="-128"/>
                  <a:cs typeface="+mn-cs"/>
                </a:rPr>
                <a:t>2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y' </a:t>
              </a:r>
              <a:endPara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endParaRPr>
            </a:p>
          </p:txBody>
        </p:sp>
        <p:sp>
          <p:nvSpPr>
            <p:cNvPr id="161" name="Rectangle 33">
              <a:extLst>
                <a:ext uri="{FF2B5EF4-FFF2-40B4-BE49-F238E27FC236}">
                  <a16:creationId xmlns:a16="http://schemas.microsoft.com/office/drawing/2014/main" id="{2813484C-D7D4-4643-A4CC-BB7FF614E85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582771" y="4952914"/>
              <a:ext cx="336390" cy="52322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.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endParaRPr>
            </a:p>
          </p:txBody>
        </p:sp>
      </p:grpSp>
      <p:sp>
        <p:nvSpPr>
          <p:cNvPr id="162" name="AutoShape 3">
            <a:extLst>
              <a:ext uri="{FF2B5EF4-FFF2-40B4-BE49-F238E27FC236}">
                <a16:creationId xmlns:a16="http://schemas.microsoft.com/office/drawing/2014/main" id="{4E641048-FBFD-4D51-88BB-3753F41A9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598" y="1049422"/>
            <a:ext cx="4646472" cy="471487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63" name="Line 5">
            <a:extLst>
              <a:ext uri="{FF2B5EF4-FFF2-40B4-BE49-F238E27FC236}">
                <a16:creationId xmlns:a16="http://schemas.microsoft.com/office/drawing/2014/main" id="{44F4FC5E-0086-4A78-9527-B49EB9B13A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39617" y="1435680"/>
            <a:ext cx="333458" cy="1087258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64" name="Line 13">
            <a:extLst>
              <a:ext uri="{FF2B5EF4-FFF2-40B4-BE49-F238E27FC236}">
                <a16:creationId xmlns:a16="http://schemas.microsoft.com/office/drawing/2014/main" id="{7C48A3C0-5122-4B32-B18C-C28491E4A1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8332" y="1502469"/>
            <a:ext cx="0" cy="1005217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67" name="Line 5">
            <a:extLst>
              <a:ext uri="{FF2B5EF4-FFF2-40B4-BE49-F238E27FC236}">
                <a16:creationId xmlns:a16="http://schemas.microsoft.com/office/drawing/2014/main" id="{1541D622-A64F-476A-B359-49EF5CEBCA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8873" y="1458444"/>
            <a:ext cx="2213129" cy="1056000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68" name="Line 5">
            <a:extLst>
              <a:ext uri="{FF2B5EF4-FFF2-40B4-BE49-F238E27FC236}">
                <a16:creationId xmlns:a16="http://schemas.microsoft.com/office/drawing/2014/main" id="{4CDD994A-759A-4BCE-95DD-4AC2233ABC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39061" y="1435680"/>
            <a:ext cx="333458" cy="1087258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69" name="Line 5">
            <a:extLst>
              <a:ext uri="{FF2B5EF4-FFF2-40B4-BE49-F238E27FC236}">
                <a16:creationId xmlns:a16="http://schemas.microsoft.com/office/drawing/2014/main" id="{7158C2C4-FD8A-4A4A-AD4B-2DECD27E69F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317" y="1458444"/>
            <a:ext cx="2213129" cy="1056000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70" name="AutoShape 3">
            <a:extLst>
              <a:ext uri="{FF2B5EF4-FFF2-40B4-BE49-F238E27FC236}">
                <a16:creationId xmlns:a16="http://schemas.microsoft.com/office/drawing/2014/main" id="{4449AB26-F7B8-4A48-A8B7-78E729692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20" y="1555027"/>
            <a:ext cx="4521429" cy="471487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71" name="Line 5">
            <a:extLst>
              <a:ext uri="{FF2B5EF4-FFF2-40B4-BE49-F238E27FC236}">
                <a16:creationId xmlns:a16="http://schemas.microsoft.com/office/drawing/2014/main" id="{F20F795A-E475-4360-9DD2-F90539F17B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88742" y="1963328"/>
            <a:ext cx="235511" cy="1316729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72" name="Line 5">
            <a:extLst>
              <a:ext uri="{FF2B5EF4-FFF2-40B4-BE49-F238E27FC236}">
                <a16:creationId xmlns:a16="http://schemas.microsoft.com/office/drawing/2014/main" id="{AEA87680-2324-407A-B8CD-7CEAEBA46F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3595" y="1964048"/>
            <a:ext cx="2285748" cy="1283945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74" name="Line 5">
            <a:extLst>
              <a:ext uri="{FF2B5EF4-FFF2-40B4-BE49-F238E27FC236}">
                <a16:creationId xmlns:a16="http://schemas.microsoft.com/office/drawing/2014/main" id="{D58FFCF7-17AD-460A-AF0B-958A63041C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17277" y="1941285"/>
            <a:ext cx="389964" cy="1307714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75" name="Line 5">
            <a:extLst>
              <a:ext uri="{FF2B5EF4-FFF2-40B4-BE49-F238E27FC236}">
                <a16:creationId xmlns:a16="http://schemas.microsoft.com/office/drawing/2014/main" id="{D3E758B6-F3F4-458C-984B-167DAF9EF72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73040" y="1964048"/>
            <a:ext cx="2149866" cy="1320763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76" name="Line 13">
            <a:extLst>
              <a:ext uri="{FF2B5EF4-FFF2-40B4-BE49-F238E27FC236}">
                <a16:creationId xmlns:a16="http://schemas.microsoft.com/office/drawing/2014/main" id="{B6EF8A04-3C8A-4B42-97AE-2189A1E90D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8266" y="2075886"/>
            <a:ext cx="0" cy="1123713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77" name="Line 5">
            <a:extLst>
              <a:ext uri="{FF2B5EF4-FFF2-40B4-BE49-F238E27FC236}">
                <a16:creationId xmlns:a16="http://schemas.microsoft.com/office/drawing/2014/main" id="{60B3A342-E7D8-4C9E-B7DE-06495842B0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7369" y="2907674"/>
            <a:ext cx="2861568" cy="1654085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78" name="Line 5">
            <a:extLst>
              <a:ext uri="{FF2B5EF4-FFF2-40B4-BE49-F238E27FC236}">
                <a16:creationId xmlns:a16="http://schemas.microsoft.com/office/drawing/2014/main" id="{12F1FDBD-95C9-46B5-B418-D962F66C0C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87733" y="2914613"/>
            <a:ext cx="0" cy="1654085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79" name="Line 5">
            <a:extLst>
              <a:ext uri="{FF2B5EF4-FFF2-40B4-BE49-F238E27FC236}">
                <a16:creationId xmlns:a16="http://schemas.microsoft.com/office/drawing/2014/main" id="{900ED656-2932-4AB1-B4F4-0EE5CBE45EF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706" y="2955812"/>
            <a:ext cx="3110569" cy="1612155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80" name="Line 5">
            <a:extLst>
              <a:ext uri="{FF2B5EF4-FFF2-40B4-BE49-F238E27FC236}">
                <a16:creationId xmlns:a16="http://schemas.microsoft.com/office/drawing/2014/main" id="{E120C2F4-5460-4E35-972F-AA42758A275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11053" y="3615399"/>
            <a:ext cx="2677883" cy="2335727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81" name="Line 5">
            <a:extLst>
              <a:ext uri="{FF2B5EF4-FFF2-40B4-BE49-F238E27FC236}">
                <a16:creationId xmlns:a16="http://schemas.microsoft.com/office/drawing/2014/main" id="{99FEB7AC-FCBA-47CC-A433-DED848144D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87733" y="3622340"/>
            <a:ext cx="0" cy="2335726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82" name="Line 5">
            <a:extLst>
              <a:ext uri="{FF2B5EF4-FFF2-40B4-BE49-F238E27FC236}">
                <a16:creationId xmlns:a16="http://schemas.microsoft.com/office/drawing/2014/main" id="{964FE7E9-4DE8-41D7-A4DD-DAE0F05A4D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2086" y="3603443"/>
            <a:ext cx="3007189" cy="2353892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84" name="Rectangle 141">
            <a:extLst>
              <a:ext uri="{FF2B5EF4-FFF2-40B4-BE49-F238E27FC236}">
                <a16:creationId xmlns:a16="http://schemas.microsoft.com/office/drawing/2014/main" id="{77F00CB3-1979-4443-9DE9-DC815059D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5308" y="2109269"/>
            <a:ext cx="1415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積の微分</a:t>
            </a:r>
            <a:endParaRPr kumimoji="1" lang="ja-JP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CC99">
                  <a:lumMod val="75000"/>
                </a:srgbClr>
              </a:solidFill>
              <a:effectLst/>
              <a:uLnTx/>
              <a:uFillTx/>
              <a:latin typeface="Bookman Old Style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85" name="Rectangle 141">
            <a:extLst>
              <a:ext uri="{FF2B5EF4-FFF2-40B4-BE49-F238E27FC236}">
                <a16:creationId xmlns:a16="http://schemas.microsoft.com/office/drawing/2014/main" id="{3A1856E6-BB3A-49B8-B753-EE9CC09D6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7" y="1983015"/>
            <a:ext cx="9028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速度</a:t>
            </a:r>
            <a:endParaRPr kumimoji="1" lang="ja-JP" altLang="en-US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89" name="Rectangle 141">
            <a:extLst>
              <a:ext uri="{FF2B5EF4-FFF2-40B4-BE49-F238E27FC236}">
                <a16:creationId xmlns:a16="http://schemas.microsoft.com/office/drawing/2014/main" id="{3BB83EAC-7670-4583-8B4B-1329E8AAF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7" y="3903927"/>
            <a:ext cx="1261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加速度</a:t>
            </a:r>
            <a:endParaRPr kumimoji="1" lang="ja-JP" altLang="en-US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90" name="Rectangle 18">
            <a:extLst>
              <a:ext uri="{FF2B5EF4-FFF2-40B4-BE49-F238E27FC236}">
                <a16:creationId xmlns:a16="http://schemas.microsoft.com/office/drawing/2014/main" id="{952E124B-D02B-433F-B7CA-D42448E57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6273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回転系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91" name="Rectangle 141">
            <a:extLst>
              <a:ext uri="{FF2B5EF4-FFF2-40B4-BE49-F238E27FC236}">
                <a16:creationId xmlns:a16="http://schemas.microsoft.com/office/drawing/2014/main" id="{A80E7D55-EFF1-444C-8BC8-FAC98BFA8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388" y="-2326"/>
            <a:ext cx="9028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時間</a:t>
            </a:r>
            <a:endParaRPr kumimoji="1" lang="ja-JP" altLang="en-US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92" name="Rectangle 142">
            <a:extLst>
              <a:ext uri="{FF2B5EF4-FFF2-40B4-BE49-F238E27FC236}">
                <a16:creationId xmlns:a16="http://schemas.microsoft.com/office/drawing/2014/main" id="{BCB7E1BD-93CC-40B6-8FB0-99CF49545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6165" y="480541"/>
            <a:ext cx="22216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角速度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の</a:t>
            </a:r>
            <a:endParaRPr kumimoji="1" lang="ja-JP" altLang="en-US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ymbol" pitchFamily="18" charset="2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93" name="Rectangle 143">
            <a:extLst>
              <a:ext uri="{FF2B5EF4-FFF2-40B4-BE49-F238E27FC236}">
                <a16:creationId xmlns:a16="http://schemas.microsoft.com/office/drawing/2014/main" id="{2D0C540C-AB90-445C-A31C-17739CFD6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3786" y="6352"/>
            <a:ext cx="3064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194" name="Rectangle 18">
            <a:extLst>
              <a:ext uri="{FF2B5EF4-FFF2-40B4-BE49-F238E27FC236}">
                <a16:creationId xmlns:a16="http://schemas.microsoft.com/office/drawing/2014/main" id="{86CB9967-D2FC-46C9-9DE2-06DA74FD3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6273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回転系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95" name="Rectangle 33">
            <a:extLst>
              <a:ext uri="{FF2B5EF4-FFF2-40B4-BE49-F238E27FC236}">
                <a16:creationId xmlns:a16="http://schemas.microsoft.com/office/drawing/2014/main" id="{E43DB679-FA67-48F0-916E-5BF8791BA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229" y="-16323"/>
            <a:ext cx="23220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静止系の座標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96" name="Rectangle 34">
            <a:extLst>
              <a:ext uri="{FF2B5EF4-FFF2-40B4-BE49-F238E27FC236}">
                <a16:creationId xmlns:a16="http://schemas.microsoft.com/office/drawing/2014/main" id="{65FC49AA-BEAC-43D8-83E9-A301DC7F8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617" y="468198"/>
            <a:ext cx="2698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回転系の座標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97" name="Rectangle 33">
            <a:extLst>
              <a:ext uri="{FF2B5EF4-FFF2-40B4-BE49-F238E27FC236}">
                <a16:creationId xmlns:a16="http://schemas.microsoft.com/office/drawing/2014/main" id="{C1DBC154-2F53-44E1-97D1-96D11F1FF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2624" y="-5547"/>
            <a:ext cx="1261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,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y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98" name="Rectangle 33">
            <a:extLst>
              <a:ext uri="{FF2B5EF4-FFF2-40B4-BE49-F238E27FC236}">
                <a16:creationId xmlns:a16="http://schemas.microsoft.com/office/drawing/2014/main" id="{71A80DD5-A019-4ADB-B382-6E49929FB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3695" y="463437"/>
            <a:ext cx="1261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x'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,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y'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99" name="AutoShape 3">
            <a:extLst>
              <a:ext uri="{FF2B5EF4-FFF2-40B4-BE49-F238E27FC236}">
                <a16:creationId xmlns:a16="http://schemas.microsoft.com/office/drawing/2014/main" id="{EA8BFA93-AC59-4E36-8A94-B7B3B3BC0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4728" y="3188237"/>
            <a:ext cx="955486" cy="507642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01" name="Line 2">
            <a:extLst>
              <a:ext uri="{FF2B5EF4-FFF2-40B4-BE49-F238E27FC236}">
                <a16:creationId xmlns:a16="http://schemas.microsoft.com/office/drawing/2014/main" id="{DC9D48B0-DB87-4921-81A2-9478A142736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4174" y="3622341"/>
            <a:ext cx="1202462" cy="578534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02" name="AutoShape 3">
            <a:extLst>
              <a:ext uri="{FF2B5EF4-FFF2-40B4-BE49-F238E27FC236}">
                <a16:creationId xmlns:a16="http://schemas.microsoft.com/office/drawing/2014/main" id="{E076E487-DAB2-4377-B63C-80DBCFCE6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5103" y="2462258"/>
            <a:ext cx="955486" cy="507642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03" name="Line 2">
            <a:extLst>
              <a:ext uri="{FF2B5EF4-FFF2-40B4-BE49-F238E27FC236}">
                <a16:creationId xmlns:a16="http://schemas.microsoft.com/office/drawing/2014/main" id="{330D87EA-0C86-49BE-A5DF-EEB80CA1AE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5681" y="2982514"/>
            <a:ext cx="1216191" cy="2610534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04" name="Line 7">
            <a:extLst>
              <a:ext uri="{FF2B5EF4-FFF2-40B4-BE49-F238E27FC236}">
                <a16:creationId xmlns:a16="http://schemas.microsoft.com/office/drawing/2014/main" id="{F50CC0C9-6F9F-4DEE-8963-E847D34B83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7405" y="3995610"/>
            <a:ext cx="664505" cy="218203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05" name="Line 49">
            <a:extLst>
              <a:ext uri="{FF2B5EF4-FFF2-40B4-BE49-F238E27FC236}">
                <a16:creationId xmlns:a16="http://schemas.microsoft.com/office/drawing/2014/main" id="{77EDA03A-7540-45CD-B6D3-D672F013624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88066" y="4040627"/>
            <a:ext cx="1224387" cy="541310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06" name="Line 61">
            <a:extLst>
              <a:ext uri="{FF2B5EF4-FFF2-40B4-BE49-F238E27FC236}">
                <a16:creationId xmlns:a16="http://schemas.microsoft.com/office/drawing/2014/main" id="{EC758891-9E3C-408C-8613-8FE5A35B5C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35977" y="4000373"/>
            <a:ext cx="758249" cy="278026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10" name="正方形/長方形 209">
            <a:extLst>
              <a:ext uri="{FF2B5EF4-FFF2-40B4-BE49-F238E27FC236}">
                <a16:creationId xmlns:a16="http://schemas.microsoft.com/office/drawing/2014/main" id="{C2960B02-9BD4-4F02-80CA-BC1AEA6ACE27}"/>
              </a:ext>
            </a:extLst>
          </p:cNvPr>
          <p:cNvSpPr/>
          <p:nvPr/>
        </p:nvSpPr>
        <p:spPr>
          <a:xfrm>
            <a:off x="6691477" y="3584156"/>
            <a:ext cx="11323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+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w</a:t>
            </a:r>
            <a:r>
              <a:rPr kumimoji="1" lang="en-US" altLang="ja-JP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2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x' </a:t>
            </a:r>
            <a:endParaRPr kumimoji="1" lang="en-US" altLang="ja-JP" sz="2800" b="0" i="0" u="none" strike="noStrike" kern="1200" cap="none" spc="0" normalizeH="0" baseline="-25000" noProof="0" dirty="0">
              <a:ln>
                <a:noFill/>
              </a:ln>
              <a:solidFill>
                <a:srgbClr val="00CC99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Times New Roman" panose="02020603050405020304" pitchFamily="18" charset="0"/>
            </a:endParaRPr>
          </a:p>
        </p:txBody>
      </p:sp>
      <p:sp>
        <p:nvSpPr>
          <p:cNvPr id="214" name="Line 7">
            <a:extLst>
              <a:ext uri="{FF2B5EF4-FFF2-40B4-BE49-F238E27FC236}">
                <a16:creationId xmlns:a16="http://schemas.microsoft.com/office/drawing/2014/main" id="{C1DB34B6-9AF8-419C-B476-64E0ABCA17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52024" y="5376047"/>
            <a:ext cx="664505" cy="218203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15" name="Line 49">
            <a:extLst>
              <a:ext uri="{FF2B5EF4-FFF2-40B4-BE49-F238E27FC236}">
                <a16:creationId xmlns:a16="http://schemas.microsoft.com/office/drawing/2014/main" id="{62D32D49-00CE-42E3-8031-D01F94F8FF2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92685" y="5421064"/>
            <a:ext cx="1224387" cy="541310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16" name="Line 61">
            <a:extLst>
              <a:ext uri="{FF2B5EF4-FFF2-40B4-BE49-F238E27FC236}">
                <a16:creationId xmlns:a16="http://schemas.microsoft.com/office/drawing/2014/main" id="{1056B3A7-5F84-4778-9CE2-D9C6AD200D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40596" y="5380810"/>
            <a:ext cx="758249" cy="278026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17" name="正方形/長方形 216">
            <a:extLst>
              <a:ext uri="{FF2B5EF4-FFF2-40B4-BE49-F238E27FC236}">
                <a16:creationId xmlns:a16="http://schemas.microsoft.com/office/drawing/2014/main" id="{843F5F6D-1393-4716-8E5E-768D0102C8D3}"/>
              </a:ext>
            </a:extLst>
          </p:cNvPr>
          <p:cNvSpPr/>
          <p:nvPr/>
        </p:nvSpPr>
        <p:spPr>
          <a:xfrm>
            <a:off x="5127563" y="1936399"/>
            <a:ext cx="8008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+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w</a:t>
            </a:r>
            <a:endParaRPr kumimoji="1" lang="en-US" altLang="ja-JP" sz="2800" b="0" i="0" u="none" strike="noStrike" kern="1200" cap="none" spc="0" normalizeH="0" baseline="-25000" noProof="0" dirty="0">
              <a:ln>
                <a:noFill/>
              </a:ln>
              <a:solidFill>
                <a:srgbClr val="00CC99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Times New Roman" panose="02020603050405020304" pitchFamily="18" charset="0"/>
            </a:endParaRPr>
          </a:p>
        </p:txBody>
      </p:sp>
      <p:sp>
        <p:nvSpPr>
          <p:cNvPr id="218" name="Line 2">
            <a:extLst>
              <a:ext uri="{FF2B5EF4-FFF2-40B4-BE49-F238E27FC236}">
                <a16:creationId xmlns:a16="http://schemas.microsoft.com/office/drawing/2014/main" id="{B599709A-2E27-4F11-B215-F0E7037435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08937" y="2340100"/>
            <a:ext cx="910627" cy="333895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19" name="AutoShape 3">
            <a:extLst>
              <a:ext uri="{FF2B5EF4-FFF2-40B4-BE49-F238E27FC236}">
                <a16:creationId xmlns:a16="http://schemas.microsoft.com/office/drawing/2014/main" id="{06CA203E-29EF-4E4F-9D0D-43EA412B0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4271" y="2598281"/>
            <a:ext cx="316400" cy="276701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20" name="AutoShape 57">
            <a:extLst>
              <a:ext uri="{FF2B5EF4-FFF2-40B4-BE49-F238E27FC236}">
                <a16:creationId xmlns:a16="http://schemas.microsoft.com/office/drawing/2014/main" id="{B7D9EF75-F23D-425E-9F70-1E0C667D8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0240" y="2554229"/>
            <a:ext cx="268856" cy="334553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23" name="Line 60">
            <a:extLst>
              <a:ext uri="{FF2B5EF4-FFF2-40B4-BE49-F238E27FC236}">
                <a16:creationId xmlns:a16="http://schemas.microsoft.com/office/drawing/2014/main" id="{E3019E4C-4AEC-4F34-9D1D-19E863F948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66684" y="2381839"/>
            <a:ext cx="238028" cy="208941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54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5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9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indefinite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54" dur="indefinite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indefinite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57" dur="indefinite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indefinite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60" dur="indefinite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968 -0.06805 L 3.61111E-6 -1.11111E-6 " pathEditMode="relative" rAng="0" ptsTypes="AA">
                                      <p:cBhvr>
                                        <p:cTn id="166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93" y="3403"/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indefinite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69" dur="indefinite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indefinite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72" dur="indefinite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7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indefinite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84" dur="indefinite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indefinite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87" dur="indefinite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indefinite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90" dur="indefinite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167 -0.04723 L -5.55556E-7 4.81481E-6 " pathEditMode="relative" rAng="0" ptsTypes="AA">
                                      <p:cBhvr>
                                        <p:cTn id="296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83" y="2361"/>
                                    </p:animMotion>
                                  </p:childTnLst>
                                </p:cTn>
                              </p:par>
                              <p:par>
                                <p:cTn id="29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indefinite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99" dur="indefinite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0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9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6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5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6" fill="hold">
                            <p:stCondLst>
                              <p:cond delay="500"/>
                            </p:stCondLst>
                            <p:childTnLst>
                              <p:par>
                                <p:cTn id="4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fill="hold">
                      <p:stCondLst>
                        <p:cond delay="indefinite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71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74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7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80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83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indefinite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86" dur="indefinite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809 -0.12662 L -4.16667E-6 -2.96296E-6 " pathEditMode="relative" rAng="0" ptsTypes="AA">
                                      <p:cBhvr>
                                        <p:cTn id="49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13" y="6319"/>
                                    </p:animMotion>
                                  </p:childTnLst>
                                </p:cTn>
                              </p:par>
                              <p:par>
                                <p:cTn id="49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95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indefinite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98" dur="indefinite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9" fill="hold">
                      <p:stCondLst>
                        <p:cond delay="indefinite"/>
                      </p:stCondLst>
                      <p:childTnLst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>
                      <p:stCondLst>
                        <p:cond delay="indefinite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8" fill="hold">
                      <p:stCondLst>
                        <p:cond delay="indefinite"/>
                      </p:stCondLst>
                      <p:childTnLst>
                        <p:par>
                          <p:cTn id="509" fill="hold">
                            <p:stCondLst>
                              <p:cond delay="0"/>
                            </p:stCondLst>
                            <p:childTnLst>
                              <p:par>
                                <p:cTn id="5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2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>
                      <p:stCondLst>
                        <p:cond delay="indefinite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3" fill="hold">
                      <p:stCondLst>
                        <p:cond delay="indefinite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8" fill="hold">
                      <p:stCondLst>
                        <p:cond delay="indefinite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2" fill="hold">
                      <p:stCondLst>
                        <p:cond delay="indefinite"/>
                      </p:stCondLst>
                      <p:childTnLst>
                        <p:par>
                          <p:cTn id="533" fill="hold">
                            <p:stCondLst>
                              <p:cond delay="0"/>
                            </p:stCondLst>
                            <p:childTnLst>
                              <p:par>
                                <p:cTn id="5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1" fill="hold">
                      <p:stCondLst>
                        <p:cond delay="indefinite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6" fill="hold">
                      <p:stCondLst>
                        <p:cond delay="indefinite"/>
                      </p:stCondLst>
                      <p:childTnLst>
                        <p:par>
                          <p:cTn id="547" fill="hold">
                            <p:stCondLst>
                              <p:cond delay="0"/>
                            </p:stCondLst>
                            <p:childTnLst>
                              <p:par>
                                <p:cTn id="5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0" fill="hold">
                      <p:stCondLst>
                        <p:cond delay="indefinite"/>
                      </p:stCondLst>
                      <p:childTnLst>
                        <p:par>
                          <p:cTn id="551" fill="hold">
                            <p:stCondLst>
                              <p:cond delay="0"/>
                            </p:stCondLst>
                            <p:childTnLst>
                              <p:par>
                                <p:cTn id="5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9" fill="hold">
                      <p:stCondLst>
                        <p:cond delay="indefinite"/>
                      </p:stCondLst>
                      <p:childTnLst>
                        <p:par>
                          <p:cTn id="560" fill="hold">
                            <p:stCondLst>
                              <p:cond delay="0"/>
                            </p:stCondLst>
                            <p:childTnLst>
                              <p:par>
                                <p:cTn id="5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>
                      <p:stCondLst>
                        <p:cond delay="indefinite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9" fill="hold">
                      <p:stCondLst>
                        <p:cond delay="indefinite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4" fill="hold">
                      <p:stCondLst>
                        <p:cond delay="indefinite"/>
                      </p:stCondLst>
                      <p:childTnLst>
                        <p:par>
                          <p:cTn id="585" fill="hold">
                            <p:stCondLst>
                              <p:cond delay="0"/>
                            </p:stCondLst>
                            <p:childTnLst>
                              <p:par>
                                <p:cTn id="5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8" fill="hold">
                      <p:stCondLst>
                        <p:cond delay="indefinite"/>
                      </p:stCondLst>
                      <p:childTnLst>
                        <p:par>
                          <p:cTn id="589" fill="hold">
                            <p:stCondLst>
                              <p:cond delay="0"/>
                            </p:stCondLst>
                            <p:childTnLst>
                              <p:par>
                                <p:cTn id="5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2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4" fill="hold">
                      <p:stCondLst>
                        <p:cond delay="indefinite"/>
                      </p:stCondLst>
                      <p:childTnLst>
                        <p:par>
                          <p:cTn id="595" fill="hold">
                            <p:stCondLst>
                              <p:cond delay="0"/>
                            </p:stCondLst>
                            <p:childTnLst>
                              <p:par>
                                <p:cTn id="5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9" fill="hold">
                      <p:stCondLst>
                        <p:cond delay="indefinite"/>
                      </p:stCondLst>
                      <p:childTnLst>
                        <p:par>
                          <p:cTn id="600" fill="hold">
                            <p:stCondLst>
                              <p:cond delay="0"/>
                            </p:stCondLst>
                            <p:childTnLst>
                              <p:par>
                                <p:cTn id="6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3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4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5" fill="hold">
                      <p:stCondLst>
                        <p:cond delay="indefinite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9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0" fill="hold">
                      <p:stCondLst>
                        <p:cond delay="indefinite"/>
                      </p:stCondLst>
                      <p:childTnLst>
                        <p:par>
                          <p:cTn id="611" fill="hold">
                            <p:stCondLst>
                              <p:cond delay="0"/>
                            </p:stCondLst>
                            <p:childTnLst>
                              <p:par>
                                <p:cTn id="6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4" fill="hold">
                      <p:stCondLst>
                        <p:cond delay="indefinite"/>
                      </p:stCondLst>
                      <p:childTnLst>
                        <p:par>
                          <p:cTn id="615" fill="hold">
                            <p:stCondLst>
                              <p:cond delay="0"/>
                            </p:stCondLst>
                            <p:childTnLst>
                              <p:par>
                                <p:cTn id="6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8" fill="hold">
                      <p:stCondLst>
                        <p:cond delay="indefinite"/>
                      </p:stCondLst>
                      <p:childTnLst>
                        <p:par>
                          <p:cTn id="629" fill="hold">
                            <p:stCondLst>
                              <p:cond delay="0"/>
                            </p:stCondLst>
                            <p:childTnLst>
                              <p:par>
                                <p:cTn id="6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2" fill="hold">
                      <p:stCondLst>
                        <p:cond delay="indefinite"/>
                      </p:stCondLst>
                      <p:childTnLst>
                        <p:par>
                          <p:cTn id="633" fill="hold">
                            <p:stCondLst>
                              <p:cond delay="0"/>
                            </p:stCondLst>
                            <p:childTnLst>
                              <p:par>
                                <p:cTn id="6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6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9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3" fill="hold">
                            <p:stCondLst>
                              <p:cond delay="500"/>
                            </p:stCondLst>
                            <p:childTnLst>
                              <p:par>
                                <p:cTn id="6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6" fill="hold">
                      <p:stCondLst>
                        <p:cond delay="indefinite"/>
                      </p:stCondLst>
                      <p:childTnLst>
                        <p:par>
                          <p:cTn id="647" fill="hold">
                            <p:stCondLst>
                              <p:cond delay="0"/>
                            </p:stCondLst>
                            <p:childTnLst>
                              <p:par>
                                <p:cTn id="64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indefinite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650" dur="indefinite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indefinite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653" dur="indefinite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656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" dur="indefinite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659" dur="indefinite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indefinite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662" dur="indefinite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indefinite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665" dur="indefinite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6" fill="hold">
                            <p:stCondLst>
                              <p:cond delay="0"/>
                            </p:stCondLst>
                            <p:childTnLst>
                              <p:par>
                                <p:cTn id="66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3" fill="hold">
                      <p:stCondLst>
                        <p:cond delay="indefinite"/>
                      </p:stCondLst>
                      <p:childTnLst>
                        <p:par>
                          <p:cTn id="674" fill="hold">
                            <p:stCondLst>
                              <p:cond delay="0"/>
                            </p:stCondLst>
                            <p:childTnLst>
                              <p:par>
                                <p:cTn id="67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indefinite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677" dur="indefinite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833 -0.13287 L 2.77778E-6 3.33333E-6 " pathEditMode="relative" rAng="0" ptsTypes="AA">
                                      <p:cBhvr>
                                        <p:cTn id="681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17" y="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" grpId="0"/>
      <p:bldP spid="250" grpId="0"/>
      <p:bldP spid="211" grpId="0"/>
      <p:bldP spid="211" grpId="1"/>
      <p:bldP spid="212" grpId="0" animBg="1"/>
      <p:bldP spid="212" grpId="1" animBg="1"/>
      <p:bldP spid="221" grpId="0"/>
      <p:bldP spid="221" grpId="1"/>
      <p:bldP spid="222" grpId="0" animBg="1"/>
      <p:bldP spid="222" grpId="1" animBg="1"/>
      <p:bldP spid="238" grpId="0"/>
      <p:bldP spid="239" grpId="0"/>
      <p:bldP spid="240" grpId="0"/>
      <p:bldP spid="244" grpId="0"/>
      <p:bldP spid="245" grpId="0"/>
      <p:bldP spid="246" grpId="0"/>
      <p:bldP spid="8" grpId="0" animBg="1"/>
      <p:bldP spid="8" grpId="1" animBg="1"/>
      <p:bldP spid="289" grpId="0" animBg="1"/>
      <p:bldP spid="289" grpId="1" animBg="1"/>
      <p:bldP spid="291" grpId="0" animBg="1"/>
      <p:bldP spid="291" grpId="1" animBg="1"/>
      <p:bldP spid="293" grpId="0" animBg="1"/>
      <p:bldP spid="293" grpId="1" animBg="1"/>
      <p:bldP spid="305" grpId="0"/>
      <p:bldP spid="305" grpId="1"/>
      <p:bldP spid="306" grpId="0"/>
      <p:bldP spid="306" grpId="1"/>
      <p:bldP spid="326" grpId="0" animBg="1"/>
      <p:bldP spid="326" grpId="1" animBg="1"/>
      <p:bldP spid="327" grpId="0" animBg="1"/>
      <p:bldP spid="327" grpId="1" animBg="1"/>
      <p:bldP spid="336" grpId="0" animBg="1"/>
      <p:bldP spid="336" grpId="1" animBg="1"/>
      <p:bldP spid="337" grpId="0" animBg="1"/>
      <p:bldP spid="337" grpId="1" animBg="1"/>
      <p:bldP spid="338" grpId="0" animBg="1"/>
      <p:bldP spid="338" grpId="1" animBg="1"/>
      <p:bldP spid="339" grpId="0" animBg="1"/>
      <p:bldP spid="339" grpId="1" animBg="1"/>
      <p:bldP spid="339" grpId="2" animBg="1"/>
      <p:bldP spid="341" grpId="0" animBg="1"/>
      <p:bldP spid="341" grpId="1" animBg="1"/>
      <p:bldP spid="120" grpId="0" animBg="1"/>
      <p:bldP spid="120" grpId="1" animBg="1"/>
      <p:bldP spid="121" grpId="0" animBg="1"/>
      <p:bldP spid="121" grpId="1" animBg="1"/>
      <p:bldP spid="121" grpId="2" animBg="1"/>
      <p:bldP spid="122" grpId="0" animBg="1"/>
      <p:bldP spid="122" grpId="1" animBg="1"/>
      <p:bldP spid="125" grpId="0" animBg="1"/>
      <p:bldP spid="125" grpId="1" animBg="1"/>
      <p:bldP spid="126" grpId="0" animBg="1"/>
      <p:bldP spid="126" grpId="1" animBg="1"/>
      <p:bldP spid="128" grpId="0" animBg="1"/>
      <p:bldP spid="128" grpId="1" animBg="1"/>
      <p:bldP spid="129" grpId="0" animBg="1"/>
      <p:bldP spid="129" grpId="1" animBg="1"/>
      <p:bldP spid="129" grpId="2" animBg="1"/>
      <p:bldP spid="130" grpId="0" animBg="1"/>
      <p:bldP spid="130" grpId="1" animBg="1"/>
      <p:bldP spid="131" grpId="0" animBg="1"/>
      <p:bldP spid="131" grpId="1" animBg="1"/>
      <p:bldP spid="143" grpId="0" animBg="1"/>
      <p:bldP spid="143" grpId="1" animBg="1"/>
      <p:bldP spid="143" grpId="2" animBg="1"/>
      <p:bldP spid="146" grpId="0" animBg="1"/>
      <p:bldP spid="146" grpId="1" animBg="1"/>
      <p:bldP spid="147" grpId="0" animBg="1"/>
      <p:bldP spid="147" grpId="1" animBg="1"/>
      <p:bldP spid="150" grpId="0" animBg="1"/>
      <p:bldP spid="150" grpId="1" animBg="1"/>
      <p:bldP spid="151" grpId="0" animBg="1"/>
      <p:bldP spid="151" grpId="1" animBg="1"/>
      <p:bldP spid="151" grpId="2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6" grpId="2" animBg="1"/>
      <p:bldP spid="157" grpId="0" animBg="1"/>
      <p:bldP spid="157" grpId="1" animBg="1"/>
      <p:bldP spid="158" grpId="0" animBg="1"/>
      <p:bldP spid="158" grpId="1" animBg="1"/>
      <p:bldP spid="162" grpId="0" animBg="1"/>
      <p:bldP spid="162" grpId="1" animBg="1"/>
      <p:bldP spid="162" grpId="2" animBg="1"/>
      <p:bldP spid="163" grpId="0" animBg="1"/>
      <p:bldP spid="163" grpId="1" animBg="1"/>
      <p:bldP spid="164" grpId="0" animBg="1"/>
      <p:bldP spid="164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0" grpId="2" animBg="1"/>
      <p:bldP spid="171" grpId="0" animBg="1"/>
      <p:bldP spid="171" grpId="1" animBg="1"/>
      <p:bldP spid="172" grpId="0" animBg="1"/>
      <p:bldP spid="172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4" grpId="0"/>
      <p:bldP spid="184" grpId="1"/>
      <p:bldP spid="185" grpId="0"/>
      <p:bldP spid="189" grpId="0"/>
      <p:bldP spid="199" grpId="0" animBg="1"/>
      <p:bldP spid="199" grpId="1" animBg="1"/>
      <p:bldP spid="199" grpId="2" animBg="1"/>
      <p:bldP spid="201" grpId="0" animBg="1"/>
      <p:bldP spid="201" grpId="1" animBg="1"/>
      <p:bldP spid="202" grpId="0" animBg="1"/>
      <p:bldP spid="202" grpId="1" animBg="1"/>
      <p:bldP spid="202" grpId="2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6" grpId="0" animBg="1"/>
      <p:bldP spid="206" grpId="1" animBg="1"/>
      <p:bldP spid="210" grpId="0"/>
      <p:bldP spid="210" grpId="1"/>
      <p:bldP spid="214" grpId="0" animBg="1"/>
      <p:bldP spid="214" grpId="1" animBg="1"/>
      <p:bldP spid="215" grpId="0" animBg="1"/>
      <p:bldP spid="215" grpId="1" animBg="1"/>
      <p:bldP spid="216" grpId="0" animBg="1"/>
      <p:bldP spid="216" grpId="1" animBg="1"/>
      <p:bldP spid="217" grpId="0"/>
      <p:bldP spid="217" grpId="1"/>
      <p:bldP spid="218" grpId="0" animBg="1"/>
      <p:bldP spid="218" grpId="1" animBg="1"/>
      <p:bldP spid="219" grpId="0" animBg="1"/>
      <p:bldP spid="219" grpId="1" animBg="1"/>
      <p:bldP spid="219" grpId="2" animBg="1"/>
      <p:bldP spid="220" grpId="0" animBg="1"/>
      <p:bldP spid="220" grpId="1" animBg="1"/>
      <p:bldP spid="220" grpId="2" animBg="1"/>
      <p:bldP spid="223" grpId="0" animBg="1"/>
      <p:bldP spid="22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195530" y="1080740"/>
            <a:ext cx="87529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>
                <a:solidFill>
                  <a:srgbClr val="0000FF"/>
                </a:solidFill>
              </a:rPr>
              <a:t>このように画面要素の動きで</a:t>
            </a:r>
            <a:endParaRPr lang="en-US" altLang="ja-JP" sz="4800" dirty="0">
              <a:solidFill>
                <a:srgbClr val="0000FF"/>
              </a:solidFill>
            </a:endParaRPr>
          </a:p>
          <a:p>
            <a:r>
              <a:rPr lang="ja-JP" altLang="en-US" sz="4800" dirty="0">
                <a:solidFill>
                  <a:srgbClr val="0000FF"/>
                </a:solidFill>
              </a:rPr>
              <a:t>物理の論理を分かりやすく伝える</a:t>
            </a:r>
            <a:endParaRPr lang="en-US" altLang="ja-JP" sz="4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640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スクリーンショット, 抽象 が含まれている画像&#10;&#10;自動的に生成された説明">
            <a:extLst>
              <a:ext uri="{FF2B5EF4-FFF2-40B4-BE49-F238E27FC236}">
                <a16:creationId xmlns:a16="http://schemas.microsoft.com/office/drawing/2014/main" id="{5B564C04-2CFC-4DEC-B0D5-7E5DDE2E7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8857"/>
            <a:ext cx="7402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977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0" y="-16742"/>
            <a:ext cx="60323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srgbClr val="0000FF"/>
                </a:solidFill>
              </a:rPr>
              <a:t>オンライン（</a:t>
            </a:r>
            <a:r>
              <a:rPr lang="en-US" altLang="ja-JP" sz="3600" dirty="0">
                <a:solidFill>
                  <a:srgbClr val="0000FF"/>
                </a:solidFill>
              </a:rPr>
              <a:t>Zoom</a:t>
            </a:r>
            <a:r>
              <a:rPr lang="ja-JP" altLang="en-US" sz="3600" dirty="0">
                <a:solidFill>
                  <a:srgbClr val="0000FF"/>
                </a:solidFill>
              </a:rPr>
              <a:t>）授業の工夫</a:t>
            </a:r>
            <a:endParaRPr lang="en-US" altLang="ja-JP" sz="3600" dirty="0">
              <a:solidFill>
                <a:srgbClr val="0000FF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88437" y="995612"/>
            <a:ext cx="60323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0000FF"/>
                </a:solidFill>
              </a:rPr>
              <a:t>動くスライドの利用＝画面言語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8B21322-D24D-40CD-8C4B-932676DD1C2E}"/>
              </a:ext>
            </a:extLst>
          </p:cNvPr>
          <p:cNvSpPr/>
          <p:nvPr/>
        </p:nvSpPr>
        <p:spPr>
          <a:xfrm>
            <a:off x="779209" y="1522364"/>
            <a:ext cx="80763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CC00FF"/>
                </a:solidFill>
              </a:rPr>
              <a:t>画面要素の動きで物理の論理を分かりやすく伝える。</a:t>
            </a:r>
            <a:endParaRPr lang="ja-JP" altLang="en-US" dirty="0">
              <a:solidFill>
                <a:srgbClr val="CC00FF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891FB7C-03A3-4176-9745-E8F54526C76F}"/>
              </a:ext>
            </a:extLst>
          </p:cNvPr>
          <p:cNvSpPr/>
          <p:nvPr/>
        </p:nvSpPr>
        <p:spPr>
          <a:xfrm>
            <a:off x="779209" y="3474472"/>
            <a:ext cx="8032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000000"/>
                </a:solidFill>
              </a:rPr>
              <a:t>課題演習で、小グループで、オンラインで情報交換。</a:t>
            </a:r>
            <a:endParaRPr lang="ja-JP" altLang="en-US" dirty="0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B29DA4F4-1C24-4DD6-B285-7BD070FD5147}"/>
              </a:ext>
            </a:extLst>
          </p:cNvPr>
          <p:cNvSpPr/>
          <p:nvPr/>
        </p:nvSpPr>
        <p:spPr>
          <a:xfrm>
            <a:off x="779209" y="4528822"/>
            <a:ext cx="8032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000000"/>
                </a:solidFill>
              </a:rPr>
              <a:t>演習終了時、レポートをウェブサイトに提出、</a:t>
            </a:r>
          </a:p>
          <a:p>
            <a:r>
              <a:rPr lang="en-US" altLang="ja-JP" sz="2800" dirty="0">
                <a:solidFill>
                  <a:srgbClr val="000000"/>
                </a:solidFill>
              </a:rPr>
              <a:t>1,2</a:t>
            </a:r>
            <a:r>
              <a:rPr lang="ja-JP" altLang="en-US" sz="2800" dirty="0">
                <a:solidFill>
                  <a:srgbClr val="000000"/>
                </a:solidFill>
              </a:rPr>
              <a:t>日で添削、コメントを通知、再チャレンジさせる。</a:t>
            </a:r>
            <a:endParaRPr lang="ja-JP" altLang="en-US" dirty="0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A9B83AA6-752F-4BB6-BCA5-1225064BF37B}"/>
              </a:ext>
            </a:extLst>
          </p:cNvPr>
          <p:cNvSpPr/>
          <p:nvPr/>
        </p:nvSpPr>
        <p:spPr>
          <a:xfrm>
            <a:off x="779208" y="5482929"/>
            <a:ext cx="8223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000000"/>
                </a:solidFill>
              </a:rPr>
              <a:t>再チャレンジでは</a:t>
            </a:r>
            <a:r>
              <a:rPr lang="ja-JP" altLang="en-US" sz="2800" dirty="0">
                <a:solidFill>
                  <a:srgbClr val="CC00FF"/>
                </a:solidFill>
              </a:rPr>
              <a:t>間違いを指摘させ、理解を説明させ、</a:t>
            </a:r>
            <a:endParaRPr lang="ja-JP" altLang="en-US" dirty="0">
              <a:solidFill>
                <a:srgbClr val="CC00FF"/>
              </a:solidFill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D78F5B6F-F178-4499-B61E-F35B509A54DF}"/>
              </a:ext>
            </a:extLst>
          </p:cNvPr>
          <p:cNvSpPr/>
          <p:nvPr/>
        </p:nvSpPr>
        <p:spPr>
          <a:xfrm>
            <a:off x="779209" y="5948126"/>
            <a:ext cx="67837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CC00FF"/>
                </a:solidFill>
              </a:rPr>
              <a:t>理解できていると判定できれば満点</a:t>
            </a:r>
            <a:r>
              <a:rPr lang="ja-JP" altLang="en-US" sz="2800" dirty="0"/>
              <a:t>とする。</a:t>
            </a:r>
            <a:endParaRPr lang="ja-JP" altLang="en-US" dirty="0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505BE6D9-D2C6-4C2A-8840-FE9F3B949D77}"/>
              </a:ext>
            </a:extLst>
          </p:cNvPr>
          <p:cNvSpPr/>
          <p:nvPr/>
        </p:nvSpPr>
        <p:spPr>
          <a:xfrm>
            <a:off x="779209" y="6407419"/>
            <a:ext cx="62850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000000"/>
                </a:solidFill>
              </a:rPr>
              <a:t>期限なし、何回でも再チャレンジ可。</a:t>
            </a:r>
            <a:endParaRPr lang="ja-JP" altLang="en-US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61501AC-160E-4869-BAE0-62FF6B282902}"/>
              </a:ext>
            </a:extLst>
          </p:cNvPr>
          <p:cNvSpPr/>
          <p:nvPr/>
        </p:nvSpPr>
        <p:spPr>
          <a:xfrm>
            <a:off x="283990" y="2879912"/>
            <a:ext cx="4367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0000FF"/>
                </a:solidFill>
              </a:rPr>
              <a:t>学生間のオンライン交流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4D25DCD-3BB0-4D33-A79B-182DFB873507}"/>
              </a:ext>
            </a:extLst>
          </p:cNvPr>
          <p:cNvSpPr/>
          <p:nvPr/>
        </p:nvSpPr>
        <p:spPr>
          <a:xfrm>
            <a:off x="283990" y="3983855"/>
            <a:ext cx="57898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0000FF"/>
                </a:solidFill>
              </a:rPr>
              <a:t>添削と再チャレンジ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6FA4E77-275F-4ED1-9BB6-5A522069A3A0}"/>
              </a:ext>
            </a:extLst>
          </p:cNvPr>
          <p:cNvSpPr/>
          <p:nvPr/>
        </p:nvSpPr>
        <p:spPr>
          <a:xfrm>
            <a:off x="2596755" y="474945"/>
            <a:ext cx="64063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/>
              <a:t>成蹊大学</a:t>
            </a:r>
            <a:r>
              <a:rPr lang="en-US" altLang="ja-JP" sz="2800" dirty="0"/>
              <a:t>1</a:t>
            </a:r>
            <a:r>
              <a:rPr lang="ja-JP" altLang="en-US" sz="2800" dirty="0"/>
              <a:t>年　基礎物理学（力学）の授業</a:t>
            </a:r>
            <a:endParaRPr lang="ja-JP" altLang="en-US" dirty="0">
              <a:solidFill>
                <a:schemeClr val="accent2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695A485-639C-44F0-8A3F-ABE85A9A3FA1}"/>
              </a:ext>
            </a:extLst>
          </p:cNvPr>
          <p:cNvSpPr/>
          <p:nvPr/>
        </p:nvSpPr>
        <p:spPr>
          <a:xfrm>
            <a:off x="779209" y="2362803"/>
            <a:ext cx="83647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000000"/>
                </a:solidFill>
              </a:rPr>
              <a:t>予め配布し、講義補填、自習、復習に利用させた。　　</a:t>
            </a:r>
            <a:endParaRPr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D3BF5DC-F79F-457E-98CF-F6DF209CD9F6}"/>
              </a:ext>
            </a:extLst>
          </p:cNvPr>
          <p:cNvSpPr/>
          <p:nvPr/>
        </p:nvSpPr>
        <p:spPr>
          <a:xfrm>
            <a:off x="1349866" y="2004623"/>
            <a:ext cx="71299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(</a:t>
            </a:r>
            <a:r>
              <a:rPr lang="ja-JP" altLang="en-US" sz="2400" dirty="0"/>
              <a:t>科研費研究</a:t>
            </a:r>
            <a:r>
              <a:rPr lang="en-US" altLang="ja-JP" sz="2400" dirty="0"/>
              <a:t>H22~24</a:t>
            </a:r>
            <a:r>
              <a:rPr lang="ja-JP" altLang="en-US" sz="2400" dirty="0"/>
              <a:t>　赤間、赤羽、勝浦、向田、服部</a:t>
            </a:r>
            <a:r>
              <a:rPr lang="en-US" altLang="ja-JP" sz="2400" dirty="0"/>
              <a:t>)</a:t>
            </a:r>
            <a:endParaRPr lang="ja-JP" altLang="en-US" sz="2400" dirty="0">
              <a:solidFill>
                <a:schemeClr val="accent2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A3A7680-617D-41E9-8EA1-3E72F50DF1CE}"/>
              </a:ext>
            </a:extLst>
          </p:cNvPr>
          <p:cNvSpPr/>
          <p:nvPr/>
        </p:nvSpPr>
        <p:spPr>
          <a:xfrm>
            <a:off x="5475890" y="2990983"/>
            <a:ext cx="36681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</a:rPr>
              <a:t>2</a:t>
            </a:r>
            <a:r>
              <a:rPr lang="ja-JP" altLang="en-US" sz="2000" dirty="0">
                <a:solidFill>
                  <a:srgbClr val="000000"/>
                </a:solidFill>
              </a:rPr>
              <a:t>コマ　講義、課題演習</a:t>
            </a:r>
            <a:endParaRPr lang="ja-JP" altLang="en-US" sz="20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52F2BFC-6353-49E2-88CF-279E209C7BE2}"/>
              </a:ext>
            </a:extLst>
          </p:cNvPr>
          <p:cNvSpPr txBox="1"/>
          <p:nvPr/>
        </p:nvSpPr>
        <p:spPr>
          <a:xfrm>
            <a:off x="8642378" y="3569319"/>
            <a:ext cx="4263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bg1">
                    <a:lumMod val="75000"/>
                  </a:schemeClr>
                </a:solidFill>
              </a:rPr>
              <a:t>●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A9248B0-A335-498D-8F2C-D967BF842453}"/>
              </a:ext>
            </a:extLst>
          </p:cNvPr>
          <p:cNvSpPr txBox="1"/>
          <p:nvPr/>
        </p:nvSpPr>
        <p:spPr>
          <a:xfrm>
            <a:off x="8364791" y="2470354"/>
            <a:ext cx="4263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bg1">
                    <a:lumMod val="75000"/>
                  </a:schemeClr>
                </a:solidFill>
              </a:rPr>
              <a:t>●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4C4662B-9FDE-40E1-8AC5-FD5F748BE3D3}"/>
              </a:ext>
            </a:extLst>
          </p:cNvPr>
          <p:cNvSpPr txBox="1"/>
          <p:nvPr/>
        </p:nvSpPr>
        <p:spPr>
          <a:xfrm>
            <a:off x="6332110" y="6481272"/>
            <a:ext cx="4263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bg1">
                    <a:lumMod val="75000"/>
                  </a:schemeClr>
                </a:solidFill>
              </a:rPr>
              <a:t>●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13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19" grpId="0"/>
      <p:bldP spid="25" grpId="0"/>
      <p:bldP spid="29" grpId="0"/>
      <p:bldP spid="40" grpId="0"/>
      <p:bldP spid="43" grpId="0"/>
      <p:bldP spid="44" grpId="0"/>
      <p:bldP spid="45" grpId="0"/>
      <p:bldP spid="16" grpId="0"/>
      <p:bldP spid="17" grpId="0"/>
      <p:bldP spid="3" grpId="0"/>
      <p:bldP spid="21" grpId="0"/>
      <p:bldP spid="14" grpId="0"/>
      <p:bldP spid="15" grpId="0"/>
      <p:bldP spid="18" grpId="0"/>
      <p:bldP spid="20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517153" y="2060076"/>
            <a:ext cx="81642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>
                <a:solidFill>
                  <a:srgbClr val="0000FF"/>
                </a:solidFill>
              </a:rPr>
              <a:t>動くスライドの例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D882241-09EA-4FC0-93E4-8BA52914E6B3}"/>
              </a:ext>
            </a:extLst>
          </p:cNvPr>
          <p:cNvSpPr/>
          <p:nvPr/>
        </p:nvSpPr>
        <p:spPr>
          <a:xfrm>
            <a:off x="517154" y="3075057"/>
            <a:ext cx="86268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solidFill>
                  <a:srgbClr val="CC00FF"/>
                </a:solidFill>
              </a:rPr>
              <a:t>画面要素の動きで物理の論理を</a:t>
            </a:r>
            <a:endParaRPr lang="en-US" altLang="ja-JP" sz="4000" dirty="0">
              <a:solidFill>
                <a:srgbClr val="CC00FF"/>
              </a:solidFill>
            </a:endParaRPr>
          </a:p>
          <a:p>
            <a:r>
              <a:rPr lang="ja-JP" altLang="en-US" sz="4000" dirty="0">
                <a:solidFill>
                  <a:srgbClr val="CC00FF"/>
                </a:solidFill>
              </a:rPr>
              <a:t>分かりやすく伝える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45B284-6D4E-46E7-9563-143E6CFB2C27}"/>
              </a:ext>
            </a:extLst>
          </p:cNvPr>
          <p:cNvSpPr/>
          <p:nvPr/>
        </p:nvSpPr>
        <p:spPr>
          <a:xfrm>
            <a:off x="5257319" y="2177618"/>
            <a:ext cx="25623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solidFill>
                  <a:srgbClr val="CC00FF"/>
                </a:solidFill>
              </a:rPr>
              <a:t>画面言語</a:t>
            </a:r>
          </a:p>
        </p:txBody>
      </p:sp>
    </p:spTree>
    <p:extLst>
      <p:ext uri="{BB962C8B-B14F-4D97-AF65-F5344CB8AC3E}">
        <p14:creationId xmlns:p14="http://schemas.microsoft.com/office/powerpoint/2010/main" val="343239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51" name="Oval 131"/>
          <p:cNvSpPr>
            <a:spLocks noChangeArrowheads="1"/>
          </p:cNvSpPr>
          <p:nvPr/>
        </p:nvSpPr>
        <p:spPr bwMode="auto">
          <a:xfrm>
            <a:off x="7343775" y="601663"/>
            <a:ext cx="295275" cy="288925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22" name="Freeform 2"/>
          <p:cNvSpPr>
            <a:spLocks/>
          </p:cNvSpPr>
          <p:nvPr/>
        </p:nvSpPr>
        <p:spPr bwMode="auto">
          <a:xfrm>
            <a:off x="5686425" y="5273675"/>
            <a:ext cx="1371600" cy="539750"/>
          </a:xfrm>
          <a:custGeom>
            <a:avLst/>
            <a:gdLst>
              <a:gd name="T0" fmla="*/ 0 w 864"/>
              <a:gd name="T1" fmla="*/ 340 h 340"/>
              <a:gd name="T2" fmla="*/ 704 w 864"/>
              <a:gd name="T3" fmla="*/ 0 h 340"/>
              <a:gd name="T4" fmla="*/ 864 w 864"/>
              <a:gd name="T5" fmla="*/ 340 h 340"/>
              <a:gd name="T6" fmla="*/ 0 w 864"/>
              <a:gd name="T7" fmla="*/ 34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340">
                <a:moveTo>
                  <a:pt x="0" y="340"/>
                </a:moveTo>
                <a:lnTo>
                  <a:pt x="704" y="0"/>
                </a:lnTo>
                <a:lnTo>
                  <a:pt x="864" y="340"/>
                </a:lnTo>
                <a:lnTo>
                  <a:pt x="0" y="340"/>
                </a:lnTo>
                <a:close/>
              </a:path>
            </a:pathLst>
          </a:cu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28" name="Line 8"/>
          <p:cNvSpPr>
            <a:spLocks noChangeShapeType="1"/>
          </p:cNvSpPr>
          <p:nvPr/>
        </p:nvSpPr>
        <p:spPr bwMode="auto">
          <a:xfrm rot="20003834" flipV="1">
            <a:off x="5883275" y="1116013"/>
            <a:ext cx="1973263" cy="1103312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29" name="Line 9"/>
          <p:cNvSpPr>
            <a:spLocks noChangeShapeType="1"/>
          </p:cNvSpPr>
          <p:nvPr/>
        </p:nvSpPr>
        <p:spPr bwMode="auto">
          <a:xfrm rot="-1596166">
            <a:off x="7721600" y="673100"/>
            <a:ext cx="85725" cy="982663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30" name="Line 10"/>
          <p:cNvSpPr>
            <a:spLocks noChangeShapeType="1"/>
          </p:cNvSpPr>
          <p:nvPr/>
        </p:nvSpPr>
        <p:spPr bwMode="auto">
          <a:xfrm rot="20003834" flipH="1">
            <a:off x="7129463" y="852488"/>
            <a:ext cx="787400" cy="16637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31" name="Rectangle 11"/>
          <p:cNvSpPr>
            <a:spLocks noChangeArrowheads="1"/>
          </p:cNvSpPr>
          <p:nvPr/>
        </p:nvSpPr>
        <p:spPr bwMode="auto">
          <a:xfrm>
            <a:off x="6700838" y="2454275"/>
            <a:ext cx="403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</a:p>
        </p:txBody>
      </p:sp>
      <p:sp>
        <p:nvSpPr>
          <p:cNvPr id="491533" name="Rectangle 13"/>
          <p:cNvSpPr>
            <a:spLocks noChangeArrowheads="1"/>
          </p:cNvSpPr>
          <p:nvPr/>
        </p:nvSpPr>
        <p:spPr bwMode="auto">
          <a:xfrm>
            <a:off x="7702550" y="595313"/>
            <a:ext cx="5095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y'</a:t>
            </a:r>
          </a:p>
        </p:txBody>
      </p:sp>
      <p:sp>
        <p:nvSpPr>
          <p:cNvPr id="491535" name="Rectangle 15"/>
          <p:cNvSpPr>
            <a:spLocks noChangeArrowheads="1"/>
          </p:cNvSpPr>
          <p:nvPr/>
        </p:nvSpPr>
        <p:spPr bwMode="auto">
          <a:xfrm>
            <a:off x="8272463" y="1108075"/>
            <a:ext cx="4841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x'</a:t>
            </a:r>
          </a:p>
        </p:txBody>
      </p:sp>
      <p:sp>
        <p:nvSpPr>
          <p:cNvPr id="491536" name="Rectangle 16"/>
          <p:cNvSpPr>
            <a:spLocks noChangeArrowheads="1"/>
          </p:cNvSpPr>
          <p:nvPr/>
        </p:nvSpPr>
        <p:spPr bwMode="auto">
          <a:xfrm>
            <a:off x="7493000" y="1735138"/>
            <a:ext cx="428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</a:t>
            </a:r>
          </a:p>
        </p:txBody>
      </p:sp>
      <p:sp>
        <p:nvSpPr>
          <p:cNvPr id="491537" name="Rectangle 17"/>
          <p:cNvSpPr>
            <a:spLocks noChangeArrowheads="1"/>
          </p:cNvSpPr>
          <p:nvPr/>
        </p:nvSpPr>
        <p:spPr bwMode="auto">
          <a:xfrm>
            <a:off x="6905625" y="1562100"/>
            <a:ext cx="4841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x'</a:t>
            </a:r>
          </a:p>
        </p:txBody>
      </p:sp>
      <p:sp>
        <p:nvSpPr>
          <p:cNvPr id="491540" name="Rectangle 20"/>
          <p:cNvSpPr>
            <a:spLocks noChangeArrowheads="1"/>
          </p:cNvSpPr>
          <p:nvPr/>
        </p:nvSpPr>
        <p:spPr bwMode="auto">
          <a:xfrm>
            <a:off x="5156200" y="242888"/>
            <a:ext cx="5095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y'</a:t>
            </a:r>
          </a:p>
        </p:txBody>
      </p:sp>
      <p:grpSp>
        <p:nvGrpSpPr>
          <p:cNvPr id="491541" name="Group 21"/>
          <p:cNvGrpSpPr>
            <a:grpSpLocks/>
          </p:cNvGrpSpPr>
          <p:nvPr/>
        </p:nvGrpSpPr>
        <p:grpSpPr bwMode="auto">
          <a:xfrm rot="-1896780">
            <a:off x="4991100" y="0"/>
            <a:ext cx="3025775" cy="2952750"/>
            <a:chOff x="1292" y="300"/>
            <a:chExt cx="1906" cy="1860"/>
          </a:xfrm>
        </p:grpSpPr>
        <p:sp>
          <p:nvSpPr>
            <p:cNvPr id="491542" name="Line 22"/>
            <p:cNvSpPr>
              <a:spLocks noChangeShapeType="1"/>
            </p:cNvSpPr>
            <p:nvPr/>
          </p:nvSpPr>
          <p:spPr bwMode="auto">
            <a:xfrm flipV="1">
              <a:off x="1746" y="300"/>
              <a:ext cx="1" cy="186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543" name="Line 23"/>
            <p:cNvSpPr>
              <a:spLocks noChangeShapeType="1"/>
            </p:cNvSpPr>
            <p:nvPr/>
          </p:nvSpPr>
          <p:spPr bwMode="auto">
            <a:xfrm rot="5400000" flipV="1">
              <a:off x="2245" y="799"/>
              <a:ext cx="0" cy="190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</p:grpSp>
      <p:sp>
        <p:nvSpPr>
          <p:cNvPr id="491545" name="Line 25"/>
          <p:cNvSpPr>
            <a:spLocks noChangeShapeType="1"/>
          </p:cNvSpPr>
          <p:nvPr/>
        </p:nvSpPr>
        <p:spPr bwMode="auto">
          <a:xfrm flipV="1">
            <a:off x="6269038" y="1522413"/>
            <a:ext cx="1724025" cy="106838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48" name="Line 28"/>
          <p:cNvSpPr>
            <a:spLocks noChangeShapeType="1"/>
          </p:cNvSpPr>
          <p:nvPr/>
        </p:nvSpPr>
        <p:spPr bwMode="auto">
          <a:xfrm>
            <a:off x="7504113" y="730250"/>
            <a:ext cx="482600" cy="80803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51" name="Line 31"/>
          <p:cNvSpPr>
            <a:spLocks noChangeShapeType="1"/>
          </p:cNvSpPr>
          <p:nvPr/>
        </p:nvSpPr>
        <p:spPr bwMode="auto">
          <a:xfrm rot="20003834" flipH="1">
            <a:off x="7423150" y="3997325"/>
            <a:ext cx="7938" cy="1543050"/>
          </a:xfrm>
          <a:prstGeom prst="line">
            <a:avLst/>
          </a:prstGeom>
          <a:noFill/>
          <a:ln w="28575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53" name="Freeform 33"/>
          <p:cNvSpPr>
            <a:spLocks/>
          </p:cNvSpPr>
          <p:nvPr/>
        </p:nvSpPr>
        <p:spPr bwMode="auto">
          <a:xfrm>
            <a:off x="7037388" y="4024313"/>
            <a:ext cx="741362" cy="1774825"/>
          </a:xfrm>
          <a:custGeom>
            <a:avLst/>
            <a:gdLst>
              <a:gd name="T0" fmla="*/ 0 w 419"/>
              <a:gd name="T1" fmla="*/ 0 h 1069"/>
              <a:gd name="T2" fmla="*/ 419 w 419"/>
              <a:gd name="T3" fmla="*/ 863 h 1069"/>
              <a:gd name="T4" fmla="*/ 3 w 419"/>
              <a:gd name="T5" fmla="*/ 1069 h 1069"/>
              <a:gd name="T6" fmla="*/ 0 w 419"/>
              <a:gd name="T7" fmla="*/ 0 h 1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9" h="1069">
                <a:moveTo>
                  <a:pt x="0" y="0"/>
                </a:moveTo>
                <a:lnTo>
                  <a:pt x="419" y="863"/>
                </a:lnTo>
                <a:lnTo>
                  <a:pt x="3" y="1069"/>
                </a:lnTo>
                <a:lnTo>
                  <a:pt x="0" y="0"/>
                </a:lnTo>
                <a:close/>
              </a:path>
            </a:pathLst>
          </a:cu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pSp>
        <p:nvGrpSpPr>
          <p:cNvPr id="491554" name="Group 34"/>
          <p:cNvGrpSpPr>
            <a:grpSpLocks/>
          </p:cNvGrpSpPr>
          <p:nvPr/>
        </p:nvGrpSpPr>
        <p:grpSpPr bwMode="auto">
          <a:xfrm>
            <a:off x="4679950" y="3405188"/>
            <a:ext cx="3417888" cy="3352800"/>
            <a:chOff x="2948" y="2145"/>
            <a:chExt cx="2153" cy="2112"/>
          </a:xfrm>
        </p:grpSpPr>
        <p:grpSp>
          <p:nvGrpSpPr>
            <p:cNvPr id="491555" name="Group 35"/>
            <p:cNvGrpSpPr>
              <a:grpSpLocks/>
            </p:cNvGrpSpPr>
            <p:nvPr/>
          </p:nvGrpSpPr>
          <p:grpSpPr bwMode="auto">
            <a:xfrm>
              <a:off x="2948" y="2170"/>
              <a:ext cx="2087" cy="2087"/>
              <a:chOff x="2948" y="2170"/>
              <a:chExt cx="2087" cy="2087"/>
            </a:xfrm>
          </p:grpSpPr>
          <p:sp>
            <p:nvSpPr>
              <p:cNvPr id="491556" name="Line 36"/>
              <p:cNvSpPr>
                <a:spLocks noChangeShapeType="1"/>
              </p:cNvSpPr>
              <p:nvPr/>
            </p:nvSpPr>
            <p:spPr bwMode="auto">
              <a:xfrm rot="20003834" flipV="1">
                <a:off x="3387" y="2816"/>
                <a:ext cx="1270" cy="590"/>
              </a:xfrm>
              <a:prstGeom prst="line">
                <a:avLst/>
              </a:prstGeom>
              <a:noFill/>
              <a:ln w="76200">
                <a:solidFill>
                  <a:srgbClr val="CC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491557" name="Line 37"/>
              <p:cNvSpPr>
                <a:spLocks noChangeShapeType="1"/>
              </p:cNvSpPr>
              <p:nvPr/>
            </p:nvSpPr>
            <p:spPr bwMode="auto">
              <a:xfrm rot="-1596166">
                <a:off x="2948" y="3456"/>
                <a:ext cx="2087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491558" name="Line 38"/>
              <p:cNvSpPr>
                <a:spLocks noChangeShapeType="1"/>
              </p:cNvSpPr>
              <p:nvPr/>
            </p:nvSpPr>
            <p:spPr bwMode="auto">
              <a:xfrm rot="-6996166">
                <a:off x="2319" y="3214"/>
                <a:ext cx="2087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491559" name="Rectangle 39"/>
              <p:cNvSpPr>
                <a:spLocks noChangeArrowheads="1"/>
              </p:cNvSpPr>
              <p:nvPr/>
            </p:nvSpPr>
            <p:spPr bwMode="auto">
              <a:xfrm>
                <a:off x="4580" y="2523"/>
                <a:ext cx="321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3200" b="0" i="1" u="none" strike="noStrike" kern="1200" cap="none" spc="0" normalizeH="0" baseline="0" noProof="0">
                    <a:ln>
                      <a:noFill/>
                    </a:ln>
                    <a:solidFill>
                      <a:srgbClr val="3333CC"/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y'</a:t>
                </a:r>
              </a:p>
            </p:txBody>
          </p:sp>
        </p:grpSp>
        <p:sp>
          <p:nvSpPr>
            <p:cNvPr id="491560" name="Line 40"/>
            <p:cNvSpPr>
              <a:spLocks noChangeShapeType="1"/>
            </p:cNvSpPr>
            <p:nvPr/>
          </p:nvSpPr>
          <p:spPr bwMode="auto">
            <a:xfrm flipV="1">
              <a:off x="3591" y="2145"/>
              <a:ext cx="0" cy="20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561" name="Line 41"/>
            <p:cNvSpPr>
              <a:spLocks noChangeShapeType="1"/>
            </p:cNvSpPr>
            <p:nvPr/>
          </p:nvSpPr>
          <p:spPr bwMode="auto">
            <a:xfrm rot="5400000" flipV="1">
              <a:off x="4041" y="2601"/>
              <a:ext cx="0" cy="212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</p:grpSp>
      <p:sp>
        <p:nvSpPr>
          <p:cNvPr id="491562" name="Rectangle 42"/>
          <p:cNvSpPr>
            <a:spLocks noChangeArrowheads="1"/>
          </p:cNvSpPr>
          <p:nvPr/>
        </p:nvSpPr>
        <p:spPr bwMode="auto">
          <a:xfrm>
            <a:off x="6192838" y="5632450"/>
            <a:ext cx="403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</a:p>
        </p:txBody>
      </p:sp>
      <p:sp>
        <p:nvSpPr>
          <p:cNvPr id="491563" name="Rectangle 43"/>
          <p:cNvSpPr>
            <a:spLocks noChangeArrowheads="1"/>
          </p:cNvSpPr>
          <p:nvPr/>
        </p:nvSpPr>
        <p:spPr bwMode="auto">
          <a:xfrm>
            <a:off x="6751638" y="5899150"/>
            <a:ext cx="1508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 </a:t>
            </a:r>
            <a:r>
              <a:rPr kumimoji="1" lang="en-US" altLang="ja-JP" sz="3200" b="0" i="0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sin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564" name="Rectangle 44"/>
          <p:cNvSpPr>
            <a:spLocks noChangeArrowheads="1"/>
          </p:cNvSpPr>
          <p:nvPr/>
        </p:nvSpPr>
        <p:spPr bwMode="auto">
          <a:xfrm>
            <a:off x="6165850" y="5254625"/>
            <a:ext cx="6016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565" name="Rectangle 45"/>
          <p:cNvSpPr>
            <a:spLocks noChangeArrowheads="1"/>
          </p:cNvSpPr>
          <p:nvPr/>
        </p:nvSpPr>
        <p:spPr bwMode="auto">
          <a:xfrm>
            <a:off x="5918200" y="3916363"/>
            <a:ext cx="6016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566" name="Rectangle 46"/>
          <p:cNvSpPr>
            <a:spLocks noChangeArrowheads="1"/>
          </p:cNvSpPr>
          <p:nvPr/>
        </p:nvSpPr>
        <p:spPr bwMode="auto">
          <a:xfrm>
            <a:off x="7067550" y="4954588"/>
            <a:ext cx="428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</a:t>
            </a:r>
          </a:p>
        </p:txBody>
      </p:sp>
      <p:sp>
        <p:nvSpPr>
          <p:cNvPr id="491567" name="Line 47"/>
          <p:cNvSpPr>
            <a:spLocks noChangeShapeType="1"/>
          </p:cNvSpPr>
          <p:nvPr/>
        </p:nvSpPr>
        <p:spPr bwMode="auto">
          <a:xfrm rot="-1596166" flipH="1" flipV="1">
            <a:off x="7040563" y="5622925"/>
            <a:ext cx="779462" cy="7938"/>
          </a:xfrm>
          <a:prstGeom prst="line">
            <a:avLst/>
          </a:prstGeom>
          <a:noFill/>
          <a:ln w="28575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68" name="Line 48"/>
          <p:cNvSpPr>
            <a:spLocks noChangeShapeType="1"/>
          </p:cNvSpPr>
          <p:nvPr/>
        </p:nvSpPr>
        <p:spPr bwMode="auto">
          <a:xfrm rot="20003834" flipH="1">
            <a:off x="6911975" y="5230813"/>
            <a:ext cx="1588" cy="639762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69" name="Line 49"/>
          <p:cNvSpPr>
            <a:spLocks noChangeShapeType="1"/>
          </p:cNvSpPr>
          <p:nvPr/>
        </p:nvSpPr>
        <p:spPr bwMode="auto">
          <a:xfrm rot="20003834" flipH="1">
            <a:off x="6664325" y="4151313"/>
            <a:ext cx="790575" cy="1577975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70" name="Line 50"/>
          <p:cNvSpPr>
            <a:spLocks noChangeShapeType="1"/>
          </p:cNvSpPr>
          <p:nvPr/>
        </p:nvSpPr>
        <p:spPr bwMode="auto">
          <a:xfrm rot="-1596166">
            <a:off x="7435850" y="3967163"/>
            <a:ext cx="4763" cy="159226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71" name="Line 51"/>
          <p:cNvSpPr>
            <a:spLocks noChangeShapeType="1"/>
          </p:cNvSpPr>
          <p:nvPr/>
        </p:nvSpPr>
        <p:spPr bwMode="auto">
          <a:xfrm rot="-1596166">
            <a:off x="5767388" y="5519738"/>
            <a:ext cx="1216025" cy="608012"/>
          </a:xfrm>
          <a:prstGeom prst="line">
            <a:avLst/>
          </a:prstGeom>
          <a:noFill/>
          <a:ln w="28575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73" name="Line 53"/>
          <p:cNvSpPr>
            <a:spLocks noChangeShapeType="1"/>
          </p:cNvSpPr>
          <p:nvPr/>
        </p:nvSpPr>
        <p:spPr bwMode="auto">
          <a:xfrm>
            <a:off x="7035800" y="4081463"/>
            <a:ext cx="425450" cy="835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74" name="Line 54"/>
          <p:cNvSpPr>
            <a:spLocks noChangeShapeType="1"/>
          </p:cNvSpPr>
          <p:nvPr/>
        </p:nvSpPr>
        <p:spPr bwMode="auto">
          <a:xfrm rot="20003834" flipH="1">
            <a:off x="6657975" y="4195763"/>
            <a:ext cx="774700" cy="1550987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75" name="Rectangle 55"/>
          <p:cNvSpPr>
            <a:spLocks noChangeArrowheads="1"/>
          </p:cNvSpPr>
          <p:nvPr/>
        </p:nvSpPr>
        <p:spPr bwMode="auto">
          <a:xfrm>
            <a:off x="7637463" y="4751388"/>
            <a:ext cx="1506537" cy="484187"/>
          </a:xfrm>
          <a:prstGeom prst="rect">
            <a:avLst/>
          </a:prstGeom>
          <a:solidFill>
            <a:srgbClr val="FFFFFF">
              <a:alpha val="70000"/>
            </a:srgbClr>
          </a:solidFill>
          <a:ln w="9525">
            <a:solidFill>
              <a:schemeClr val="accent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76" name="Freeform 56"/>
          <p:cNvSpPr>
            <a:spLocks/>
          </p:cNvSpPr>
          <p:nvPr/>
        </p:nvSpPr>
        <p:spPr bwMode="auto">
          <a:xfrm>
            <a:off x="7054850" y="4699000"/>
            <a:ext cx="317500" cy="76200"/>
          </a:xfrm>
          <a:custGeom>
            <a:avLst/>
            <a:gdLst>
              <a:gd name="T0" fmla="*/ 0 w 200"/>
              <a:gd name="T1" fmla="*/ 48 h 48"/>
              <a:gd name="T2" fmla="*/ 108 w 200"/>
              <a:gd name="T3" fmla="*/ 36 h 48"/>
              <a:gd name="T4" fmla="*/ 200 w 200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0" h="48">
                <a:moveTo>
                  <a:pt x="0" y="48"/>
                </a:moveTo>
                <a:cubicBezTo>
                  <a:pt x="18" y="46"/>
                  <a:pt x="75" y="44"/>
                  <a:pt x="108" y="36"/>
                </a:cubicBezTo>
                <a:cubicBezTo>
                  <a:pt x="141" y="28"/>
                  <a:pt x="181" y="8"/>
                  <a:pt x="200" y="0"/>
                </a:cubicBezTo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77" name="Line 57"/>
          <p:cNvSpPr>
            <a:spLocks noChangeShapeType="1"/>
          </p:cNvSpPr>
          <p:nvPr/>
        </p:nvSpPr>
        <p:spPr bwMode="auto">
          <a:xfrm>
            <a:off x="6464300" y="4381500"/>
            <a:ext cx="762000" cy="3175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aphicFrame>
        <p:nvGraphicFramePr>
          <p:cNvPr id="491585" name="Object 65"/>
          <p:cNvGraphicFramePr>
            <a:graphicFrameLocks noChangeAspect="1"/>
          </p:cNvGraphicFramePr>
          <p:nvPr/>
        </p:nvGraphicFramePr>
        <p:xfrm>
          <a:off x="148142" y="1570369"/>
          <a:ext cx="677339" cy="471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9" name="数式" r:id="rId3" imgW="291960" imgH="203040" progId="Equation.3">
                  <p:embed/>
                </p:oleObj>
              </mc:Choice>
              <mc:Fallback>
                <p:oleObj name="数式" r:id="rId3" imgW="291960" imgH="203040" progId="Equation.3">
                  <p:embed/>
                  <p:pic>
                    <p:nvPicPr>
                      <p:cNvPr id="491585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42" y="1570369"/>
                        <a:ext cx="677339" cy="4710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6" name="Object 66"/>
          <p:cNvGraphicFramePr>
            <a:graphicFrameLocks noChangeAspect="1"/>
          </p:cNvGraphicFramePr>
          <p:nvPr/>
        </p:nvGraphicFramePr>
        <p:xfrm>
          <a:off x="2814595" y="1069034"/>
          <a:ext cx="392112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80" name="数式" r:id="rId5" imgW="139680" imgH="139680" progId="Equation.3">
                  <p:embed/>
                </p:oleObj>
              </mc:Choice>
              <mc:Fallback>
                <p:oleObj name="数式" r:id="rId5" imgW="139680" imgH="139680" progId="Equation.3">
                  <p:embed/>
                  <p:pic>
                    <p:nvPicPr>
                      <p:cNvPr id="491586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4595" y="1069034"/>
                        <a:ext cx="392112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7" name="Object 67"/>
          <p:cNvGraphicFramePr>
            <a:graphicFrameLocks noChangeAspect="1"/>
          </p:cNvGraphicFramePr>
          <p:nvPr/>
        </p:nvGraphicFramePr>
        <p:xfrm>
          <a:off x="148142" y="1091659"/>
          <a:ext cx="677339" cy="411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81" name="数式" r:id="rId7" imgW="291960" imgH="177480" progId="Equation.3">
                  <p:embed/>
                </p:oleObj>
              </mc:Choice>
              <mc:Fallback>
                <p:oleObj name="数式" r:id="rId7" imgW="291960" imgH="177480" progId="Equation.3">
                  <p:embed/>
                  <p:pic>
                    <p:nvPicPr>
                      <p:cNvPr id="491587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42" y="1091659"/>
                        <a:ext cx="677339" cy="4113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8" name="Object 68"/>
          <p:cNvGraphicFramePr>
            <a:graphicFrameLocks noChangeAspect="1"/>
          </p:cNvGraphicFramePr>
          <p:nvPr/>
        </p:nvGraphicFramePr>
        <p:xfrm>
          <a:off x="2819357" y="1589214"/>
          <a:ext cx="4032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82" name="数式" r:id="rId9" imgW="139680" imgH="139680" progId="Equation.3">
                  <p:embed/>
                </p:oleObj>
              </mc:Choice>
              <mc:Fallback>
                <p:oleObj name="数式" r:id="rId9" imgW="139680" imgH="139680" progId="Equation.3">
                  <p:embed/>
                  <p:pic>
                    <p:nvPicPr>
                      <p:cNvPr id="491588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357" y="1589214"/>
                        <a:ext cx="40322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94" name="Rectangle 74"/>
          <p:cNvSpPr>
            <a:spLocks noChangeArrowheads="1"/>
          </p:cNvSpPr>
          <p:nvPr/>
        </p:nvSpPr>
        <p:spPr bwMode="auto">
          <a:xfrm>
            <a:off x="893719" y="1071050"/>
            <a:ext cx="3963021" cy="497594"/>
          </a:xfrm>
          <a:prstGeom prst="rect">
            <a:avLst/>
          </a:prstGeom>
          <a:noFill/>
          <a:ln w="9525">
            <a:solidFill>
              <a:schemeClr val="accent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95" name="Rectangle 75"/>
          <p:cNvSpPr>
            <a:spLocks noChangeArrowheads="1"/>
          </p:cNvSpPr>
          <p:nvPr/>
        </p:nvSpPr>
        <p:spPr bwMode="auto">
          <a:xfrm>
            <a:off x="898433" y="1568644"/>
            <a:ext cx="3963021" cy="476785"/>
          </a:xfrm>
          <a:prstGeom prst="rect">
            <a:avLst/>
          </a:prstGeom>
          <a:noFill/>
          <a:ln w="9525">
            <a:solidFill>
              <a:schemeClr val="accent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aphicFrame>
        <p:nvGraphicFramePr>
          <p:cNvPr id="491597" name="Object 77"/>
          <p:cNvGraphicFramePr>
            <a:graphicFrameLocks noChangeAspect="1"/>
          </p:cNvGraphicFramePr>
          <p:nvPr/>
        </p:nvGraphicFramePr>
        <p:xfrm>
          <a:off x="981032" y="1699307"/>
          <a:ext cx="366713" cy="22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83" name="数式" r:id="rId11" imgW="126720" imgH="75960" progId="Equation.3">
                  <p:embed/>
                </p:oleObj>
              </mc:Choice>
              <mc:Fallback>
                <p:oleObj name="数式" r:id="rId11" imgW="126720" imgH="75960" progId="Equation.3">
                  <p:embed/>
                  <p:pic>
                    <p:nvPicPr>
                      <p:cNvPr id="491597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32" y="1699307"/>
                        <a:ext cx="366713" cy="220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98" name="Rectangle 78"/>
          <p:cNvSpPr>
            <a:spLocks noChangeArrowheads="1"/>
          </p:cNvSpPr>
          <p:nvPr/>
        </p:nvSpPr>
        <p:spPr bwMode="auto">
          <a:xfrm>
            <a:off x="1395803" y="1502796"/>
            <a:ext cx="13548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sin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2800" b="0" i="1" u="none" strike="noStrike" kern="120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01" name="Rectangle 81"/>
          <p:cNvSpPr>
            <a:spLocks noChangeArrowheads="1"/>
          </p:cNvSpPr>
          <p:nvPr/>
        </p:nvSpPr>
        <p:spPr bwMode="auto">
          <a:xfrm>
            <a:off x="6770688" y="6011863"/>
            <a:ext cx="1584325" cy="484187"/>
          </a:xfrm>
          <a:prstGeom prst="rect">
            <a:avLst/>
          </a:prstGeom>
          <a:noFill/>
          <a:ln w="9525">
            <a:solidFill>
              <a:srgbClr val="FF00FF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02" name="Freeform 82"/>
          <p:cNvSpPr>
            <a:spLocks/>
          </p:cNvSpPr>
          <p:nvPr/>
        </p:nvSpPr>
        <p:spPr bwMode="auto">
          <a:xfrm>
            <a:off x="6191250" y="5564188"/>
            <a:ext cx="77788" cy="261937"/>
          </a:xfrm>
          <a:custGeom>
            <a:avLst/>
            <a:gdLst>
              <a:gd name="T0" fmla="*/ 0 w 74"/>
              <a:gd name="T1" fmla="*/ 0 h 165"/>
              <a:gd name="T2" fmla="*/ 58 w 74"/>
              <a:gd name="T3" fmla="*/ 83 h 165"/>
              <a:gd name="T4" fmla="*/ 74 w 74"/>
              <a:gd name="T5" fmla="*/ 165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4" h="165">
                <a:moveTo>
                  <a:pt x="0" y="0"/>
                </a:moveTo>
                <a:cubicBezTo>
                  <a:pt x="23" y="28"/>
                  <a:pt x="46" y="56"/>
                  <a:pt x="58" y="83"/>
                </a:cubicBezTo>
                <a:cubicBezTo>
                  <a:pt x="70" y="110"/>
                  <a:pt x="72" y="137"/>
                  <a:pt x="74" y="165"/>
                </a:cubicBezTo>
              </a:path>
            </a:pathLst>
          </a:custGeom>
          <a:noFill/>
          <a:ln w="28575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06" name="Freeform 86"/>
          <p:cNvSpPr>
            <a:spLocks/>
          </p:cNvSpPr>
          <p:nvPr/>
        </p:nvSpPr>
        <p:spPr bwMode="auto">
          <a:xfrm>
            <a:off x="2814638" y="4113213"/>
            <a:ext cx="665162" cy="1685925"/>
          </a:xfrm>
          <a:custGeom>
            <a:avLst/>
            <a:gdLst>
              <a:gd name="T0" fmla="*/ 0 w 419"/>
              <a:gd name="T1" fmla="*/ 0 h 1062"/>
              <a:gd name="T2" fmla="*/ 419 w 419"/>
              <a:gd name="T3" fmla="*/ 863 h 1062"/>
              <a:gd name="T4" fmla="*/ 4 w 419"/>
              <a:gd name="T5" fmla="*/ 1062 h 1062"/>
              <a:gd name="T6" fmla="*/ 0 w 419"/>
              <a:gd name="T7" fmla="*/ 0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9" h="1062">
                <a:moveTo>
                  <a:pt x="0" y="0"/>
                </a:moveTo>
                <a:lnTo>
                  <a:pt x="419" y="863"/>
                </a:lnTo>
                <a:lnTo>
                  <a:pt x="4" y="1062"/>
                </a:lnTo>
                <a:lnTo>
                  <a:pt x="0" y="0"/>
                </a:lnTo>
                <a:close/>
              </a:path>
            </a:pathLst>
          </a:cu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pSp>
        <p:nvGrpSpPr>
          <p:cNvPr id="491607" name="Group 87"/>
          <p:cNvGrpSpPr>
            <a:grpSpLocks/>
          </p:cNvGrpSpPr>
          <p:nvPr/>
        </p:nvGrpSpPr>
        <p:grpSpPr bwMode="auto">
          <a:xfrm>
            <a:off x="404813" y="3430588"/>
            <a:ext cx="3395662" cy="3370262"/>
            <a:chOff x="255" y="2161"/>
            <a:chExt cx="2139" cy="2123"/>
          </a:xfrm>
        </p:grpSpPr>
        <p:grpSp>
          <p:nvGrpSpPr>
            <p:cNvPr id="491608" name="Group 88"/>
            <p:cNvGrpSpPr>
              <a:grpSpLocks/>
            </p:cNvGrpSpPr>
            <p:nvPr/>
          </p:nvGrpSpPr>
          <p:grpSpPr bwMode="auto">
            <a:xfrm>
              <a:off x="255" y="2197"/>
              <a:ext cx="2087" cy="2087"/>
              <a:chOff x="255" y="2197"/>
              <a:chExt cx="2087" cy="2087"/>
            </a:xfrm>
          </p:grpSpPr>
          <p:sp>
            <p:nvSpPr>
              <p:cNvPr id="491609" name="Line 89"/>
              <p:cNvSpPr>
                <a:spLocks noChangeShapeType="1"/>
              </p:cNvSpPr>
              <p:nvPr/>
            </p:nvSpPr>
            <p:spPr bwMode="auto">
              <a:xfrm rot="20003834" flipV="1">
                <a:off x="694" y="2843"/>
                <a:ext cx="1270" cy="590"/>
              </a:xfrm>
              <a:prstGeom prst="line">
                <a:avLst/>
              </a:prstGeom>
              <a:noFill/>
              <a:ln w="76200">
                <a:solidFill>
                  <a:srgbClr val="CC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491610" name="Line 90"/>
              <p:cNvSpPr>
                <a:spLocks noChangeShapeType="1"/>
              </p:cNvSpPr>
              <p:nvPr/>
            </p:nvSpPr>
            <p:spPr bwMode="auto">
              <a:xfrm rot="-1596166">
                <a:off x="255" y="3483"/>
                <a:ext cx="2087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491611" name="Line 91"/>
              <p:cNvSpPr>
                <a:spLocks noChangeShapeType="1"/>
              </p:cNvSpPr>
              <p:nvPr/>
            </p:nvSpPr>
            <p:spPr bwMode="auto">
              <a:xfrm rot="-6996166">
                <a:off x="-374" y="3241"/>
                <a:ext cx="2087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491612" name="Rectangle 92"/>
              <p:cNvSpPr>
                <a:spLocks noChangeArrowheads="1"/>
              </p:cNvSpPr>
              <p:nvPr/>
            </p:nvSpPr>
            <p:spPr bwMode="auto">
              <a:xfrm>
                <a:off x="1383" y="2976"/>
                <a:ext cx="305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32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3333CC"/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x'</a:t>
                </a:r>
              </a:p>
            </p:txBody>
          </p:sp>
        </p:grpSp>
        <p:sp>
          <p:nvSpPr>
            <p:cNvPr id="491613" name="Line 93"/>
            <p:cNvSpPr>
              <a:spLocks noChangeShapeType="1"/>
            </p:cNvSpPr>
            <p:nvPr/>
          </p:nvSpPr>
          <p:spPr bwMode="auto">
            <a:xfrm flipV="1">
              <a:off x="892" y="2161"/>
              <a:ext cx="0" cy="20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614" name="Line 94"/>
            <p:cNvSpPr>
              <a:spLocks noChangeShapeType="1"/>
            </p:cNvSpPr>
            <p:nvPr/>
          </p:nvSpPr>
          <p:spPr bwMode="auto">
            <a:xfrm rot="5400000" flipV="1">
              <a:off x="1334" y="2617"/>
              <a:ext cx="0" cy="212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</p:grpSp>
      <p:sp>
        <p:nvSpPr>
          <p:cNvPr id="491615" name="Freeform 95"/>
          <p:cNvSpPr>
            <a:spLocks/>
          </p:cNvSpPr>
          <p:nvPr/>
        </p:nvSpPr>
        <p:spPr bwMode="auto">
          <a:xfrm>
            <a:off x="1441450" y="5295900"/>
            <a:ext cx="1371600" cy="539750"/>
          </a:xfrm>
          <a:custGeom>
            <a:avLst/>
            <a:gdLst>
              <a:gd name="T0" fmla="*/ 0 w 864"/>
              <a:gd name="T1" fmla="*/ 340 h 340"/>
              <a:gd name="T2" fmla="*/ 704 w 864"/>
              <a:gd name="T3" fmla="*/ 0 h 340"/>
              <a:gd name="T4" fmla="*/ 864 w 864"/>
              <a:gd name="T5" fmla="*/ 340 h 340"/>
              <a:gd name="T6" fmla="*/ 0 w 864"/>
              <a:gd name="T7" fmla="*/ 34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340">
                <a:moveTo>
                  <a:pt x="0" y="340"/>
                </a:moveTo>
                <a:lnTo>
                  <a:pt x="704" y="0"/>
                </a:lnTo>
                <a:lnTo>
                  <a:pt x="864" y="340"/>
                </a:lnTo>
                <a:lnTo>
                  <a:pt x="0" y="340"/>
                </a:lnTo>
                <a:close/>
              </a:path>
            </a:pathLst>
          </a:cu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16" name="Rectangle 96"/>
          <p:cNvSpPr>
            <a:spLocks noChangeArrowheads="1"/>
          </p:cNvSpPr>
          <p:nvPr/>
        </p:nvSpPr>
        <p:spPr bwMode="auto">
          <a:xfrm>
            <a:off x="1917700" y="5675313"/>
            <a:ext cx="4032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</a:p>
        </p:txBody>
      </p:sp>
      <p:sp>
        <p:nvSpPr>
          <p:cNvPr id="491617" name="Rectangle 97"/>
          <p:cNvSpPr>
            <a:spLocks noChangeArrowheads="1"/>
          </p:cNvSpPr>
          <p:nvPr/>
        </p:nvSpPr>
        <p:spPr bwMode="auto">
          <a:xfrm>
            <a:off x="1912938" y="5334000"/>
            <a:ext cx="6016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618" name="Rectangle 98"/>
          <p:cNvSpPr>
            <a:spLocks noChangeArrowheads="1"/>
          </p:cNvSpPr>
          <p:nvPr/>
        </p:nvSpPr>
        <p:spPr bwMode="auto">
          <a:xfrm>
            <a:off x="2693988" y="4286250"/>
            <a:ext cx="6016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619" name="Rectangle 99"/>
          <p:cNvSpPr>
            <a:spLocks noChangeArrowheads="1"/>
          </p:cNvSpPr>
          <p:nvPr/>
        </p:nvSpPr>
        <p:spPr bwMode="auto">
          <a:xfrm>
            <a:off x="2771775" y="5013325"/>
            <a:ext cx="428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</a:t>
            </a:r>
          </a:p>
        </p:txBody>
      </p:sp>
      <p:sp>
        <p:nvSpPr>
          <p:cNvPr id="491620" name="Line 100"/>
          <p:cNvSpPr>
            <a:spLocks noChangeShapeType="1"/>
          </p:cNvSpPr>
          <p:nvPr/>
        </p:nvSpPr>
        <p:spPr bwMode="auto">
          <a:xfrm rot="20003834" flipH="1">
            <a:off x="2427288" y="4210050"/>
            <a:ext cx="754062" cy="1544638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21" name="Line 101"/>
          <p:cNvSpPr>
            <a:spLocks noChangeShapeType="1"/>
          </p:cNvSpPr>
          <p:nvPr/>
        </p:nvSpPr>
        <p:spPr bwMode="auto">
          <a:xfrm rot="20003834" flipH="1">
            <a:off x="2789238" y="5667375"/>
            <a:ext cx="733425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22" name="Line 102"/>
          <p:cNvSpPr>
            <a:spLocks noChangeShapeType="1"/>
          </p:cNvSpPr>
          <p:nvPr/>
        </p:nvSpPr>
        <p:spPr bwMode="auto">
          <a:xfrm rot="20003834" flipH="1">
            <a:off x="2679700" y="5245100"/>
            <a:ext cx="11113" cy="627063"/>
          </a:xfrm>
          <a:prstGeom prst="line">
            <a:avLst/>
          </a:prstGeom>
          <a:noFill/>
          <a:ln w="28575">
            <a:solidFill>
              <a:srgbClr val="FF33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23" name="Line 103"/>
          <p:cNvSpPr>
            <a:spLocks noChangeShapeType="1"/>
          </p:cNvSpPr>
          <p:nvPr/>
        </p:nvSpPr>
        <p:spPr bwMode="auto">
          <a:xfrm rot="20003834" flipH="1">
            <a:off x="3138488" y="4054475"/>
            <a:ext cx="7937" cy="1543050"/>
          </a:xfrm>
          <a:prstGeom prst="line">
            <a:avLst/>
          </a:prstGeom>
          <a:noFill/>
          <a:ln w="28575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24" name="Line 104"/>
          <p:cNvSpPr>
            <a:spLocks noChangeShapeType="1"/>
          </p:cNvSpPr>
          <p:nvPr/>
        </p:nvSpPr>
        <p:spPr bwMode="auto">
          <a:xfrm rot="-1596166">
            <a:off x="1363663" y="5594350"/>
            <a:ext cx="1254125" cy="63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25" name="Line 105"/>
          <p:cNvSpPr>
            <a:spLocks noChangeShapeType="1"/>
          </p:cNvSpPr>
          <p:nvPr/>
        </p:nvSpPr>
        <p:spPr bwMode="auto">
          <a:xfrm rot="-1596166">
            <a:off x="1477963" y="5537200"/>
            <a:ext cx="1279525" cy="646113"/>
          </a:xfrm>
          <a:prstGeom prst="line">
            <a:avLst/>
          </a:prstGeom>
          <a:noFill/>
          <a:ln w="28575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26" name="Line 106"/>
          <p:cNvSpPr>
            <a:spLocks noChangeShapeType="1"/>
          </p:cNvSpPr>
          <p:nvPr/>
        </p:nvSpPr>
        <p:spPr bwMode="auto">
          <a:xfrm flipV="1">
            <a:off x="1403350" y="4927600"/>
            <a:ext cx="1797050" cy="900113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27" name="Line 107"/>
          <p:cNvSpPr>
            <a:spLocks noChangeShapeType="1"/>
          </p:cNvSpPr>
          <p:nvPr/>
        </p:nvSpPr>
        <p:spPr bwMode="auto">
          <a:xfrm rot="-1596166">
            <a:off x="3009900" y="4084638"/>
            <a:ext cx="0" cy="89376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29" name="Line 109"/>
          <p:cNvSpPr>
            <a:spLocks noChangeShapeType="1"/>
          </p:cNvSpPr>
          <p:nvPr/>
        </p:nvSpPr>
        <p:spPr bwMode="auto">
          <a:xfrm rot="20003834" flipH="1">
            <a:off x="2427288" y="4222750"/>
            <a:ext cx="765175" cy="1528763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30" name="Line 110"/>
          <p:cNvSpPr>
            <a:spLocks noChangeShapeType="1"/>
          </p:cNvSpPr>
          <p:nvPr/>
        </p:nvSpPr>
        <p:spPr bwMode="auto">
          <a:xfrm rot="20003834" flipH="1">
            <a:off x="2762250" y="5680075"/>
            <a:ext cx="733425" cy="0"/>
          </a:xfrm>
          <a:prstGeom prst="line">
            <a:avLst/>
          </a:prstGeom>
          <a:noFill/>
          <a:ln w="28575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31" name="Line 111"/>
          <p:cNvSpPr>
            <a:spLocks noChangeShapeType="1"/>
          </p:cNvSpPr>
          <p:nvPr/>
        </p:nvSpPr>
        <p:spPr bwMode="auto">
          <a:xfrm flipH="1" flipV="1">
            <a:off x="6873875" y="5586413"/>
            <a:ext cx="9525" cy="436562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32" name="Freeform 112"/>
          <p:cNvSpPr>
            <a:spLocks/>
          </p:cNvSpPr>
          <p:nvPr/>
        </p:nvSpPr>
        <p:spPr bwMode="auto">
          <a:xfrm>
            <a:off x="6673850" y="2325688"/>
            <a:ext cx="104775" cy="261937"/>
          </a:xfrm>
          <a:custGeom>
            <a:avLst/>
            <a:gdLst>
              <a:gd name="T0" fmla="*/ 0 w 74"/>
              <a:gd name="T1" fmla="*/ 0 h 165"/>
              <a:gd name="T2" fmla="*/ 58 w 74"/>
              <a:gd name="T3" fmla="*/ 83 h 165"/>
              <a:gd name="T4" fmla="*/ 74 w 74"/>
              <a:gd name="T5" fmla="*/ 165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4" h="165">
                <a:moveTo>
                  <a:pt x="0" y="0"/>
                </a:moveTo>
                <a:cubicBezTo>
                  <a:pt x="23" y="28"/>
                  <a:pt x="46" y="56"/>
                  <a:pt x="58" y="83"/>
                </a:cubicBezTo>
                <a:cubicBezTo>
                  <a:pt x="70" y="110"/>
                  <a:pt x="72" y="137"/>
                  <a:pt x="74" y="165"/>
                </a:cubicBezTo>
              </a:path>
            </a:pathLst>
          </a:custGeom>
          <a:noFill/>
          <a:ln w="28575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33" name="Freeform 113"/>
          <p:cNvSpPr>
            <a:spLocks/>
          </p:cNvSpPr>
          <p:nvPr/>
        </p:nvSpPr>
        <p:spPr bwMode="auto">
          <a:xfrm>
            <a:off x="1919288" y="5576888"/>
            <a:ext cx="104775" cy="261937"/>
          </a:xfrm>
          <a:custGeom>
            <a:avLst/>
            <a:gdLst>
              <a:gd name="T0" fmla="*/ 0 w 74"/>
              <a:gd name="T1" fmla="*/ 0 h 165"/>
              <a:gd name="T2" fmla="*/ 58 w 74"/>
              <a:gd name="T3" fmla="*/ 83 h 165"/>
              <a:gd name="T4" fmla="*/ 74 w 74"/>
              <a:gd name="T5" fmla="*/ 165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4" h="165">
                <a:moveTo>
                  <a:pt x="0" y="0"/>
                </a:moveTo>
                <a:cubicBezTo>
                  <a:pt x="23" y="28"/>
                  <a:pt x="46" y="56"/>
                  <a:pt x="58" y="83"/>
                </a:cubicBezTo>
                <a:cubicBezTo>
                  <a:pt x="70" y="110"/>
                  <a:pt x="72" y="137"/>
                  <a:pt x="74" y="165"/>
                </a:cubicBezTo>
              </a:path>
            </a:pathLst>
          </a:custGeom>
          <a:noFill/>
          <a:ln w="28575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34" name="Rectangle 114"/>
          <p:cNvSpPr>
            <a:spLocks noChangeArrowheads="1"/>
          </p:cNvSpPr>
          <p:nvPr/>
        </p:nvSpPr>
        <p:spPr bwMode="auto">
          <a:xfrm>
            <a:off x="487363" y="5126038"/>
            <a:ext cx="1584325" cy="484187"/>
          </a:xfrm>
          <a:prstGeom prst="rect">
            <a:avLst/>
          </a:prstGeom>
          <a:solidFill>
            <a:schemeClr val="bg1">
              <a:alpha val="70000"/>
            </a:schemeClr>
          </a:solidFill>
          <a:ln w="9525">
            <a:solidFill>
              <a:srgbClr val="FF00FF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37" name="Rectangle 117"/>
          <p:cNvSpPr>
            <a:spLocks noChangeArrowheads="1"/>
          </p:cNvSpPr>
          <p:nvPr/>
        </p:nvSpPr>
        <p:spPr bwMode="auto">
          <a:xfrm>
            <a:off x="477838" y="5026025"/>
            <a:ext cx="15160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 </a:t>
            </a:r>
            <a:r>
              <a:rPr kumimoji="1" lang="en-US" altLang="ja-JP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cos</a:t>
            </a:r>
            <a:r>
              <a:rPr kumimoji="1" lang="en-US" altLang="ja-JP" sz="3200" b="0" i="1" u="none" strike="noStrike" kern="1200" cap="none" spc="0" normalizeH="0" baseline="0" noProof="0" dirty="0" err="1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3200" b="0" i="1" u="none" strike="noStrike" kern="1200" cap="none" spc="0" normalizeH="0" baseline="0" noProof="0" dirty="0" err="1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3200" b="0" i="1" u="none" strike="noStrike" kern="120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38" name="Rectangle 118"/>
          <p:cNvSpPr>
            <a:spLocks noChangeArrowheads="1"/>
          </p:cNvSpPr>
          <p:nvPr/>
        </p:nvSpPr>
        <p:spPr bwMode="auto">
          <a:xfrm>
            <a:off x="1394192" y="973091"/>
            <a:ext cx="13596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cos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2800" b="0" i="1" u="none" strike="noStrike" kern="120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39" name="Rectangle 119"/>
          <p:cNvSpPr>
            <a:spLocks noChangeArrowheads="1"/>
          </p:cNvSpPr>
          <p:nvPr/>
        </p:nvSpPr>
        <p:spPr bwMode="auto">
          <a:xfrm>
            <a:off x="3173413" y="5591175"/>
            <a:ext cx="1584325" cy="484188"/>
          </a:xfrm>
          <a:prstGeom prst="rect">
            <a:avLst/>
          </a:prstGeom>
          <a:solidFill>
            <a:srgbClr val="FFFFFF">
              <a:alpha val="89000"/>
            </a:srgbClr>
          </a:solidFill>
          <a:ln w="9525">
            <a:solidFill>
              <a:schemeClr val="accent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40" name="Rectangle 120"/>
          <p:cNvSpPr>
            <a:spLocks noChangeArrowheads="1"/>
          </p:cNvSpPr>
          <p:nvPr/>
        </p:nvSpPr>
        <p:spPr bwMode="auto">
          <a:xfrm>
            <a:off x="3173413" y="5507038"/>
            <a:ext cx="15335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 </a:t>
            </a:r>
            <a:r>
              <a:rPr kumimoji="1" lang="en-US" altLang="ja-JP" sz="3200" b="0" i="0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sin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643" name="Rectangle 123"/>
          <p:cNvSpPr>
            <a:spLocks noChangeArrowheads="1"/>
          </p:cNvSpPr>
          <p:nvPr/>
        </p:nvSpPr>
        <p:spPr bwMode="auto">
          <a:xfrm>
            <a:off x="3226884" y="996904"/>
            <a:ext cx="13756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 </a:t>
            </a: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sin</a:t>
            </a:r>
            <a:r>
              <a:rPr kumimoji="1" lang="en-US" altLang="ja-JP" sz="28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644" name="Rectangle 124"/>
          <p:cNvSpPr>
            <a:spLocks noChangeArrowheads="1"/>
          </p:cNvSpPr>
          <p:nvPr/>
        </p:nvSpPr>
        <p:spPr bwMode="auto">
          <a:xfrm>
            <a:off x="7602538" y="4652963"/>
            <a:ext cx="15414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 </a:t>
            </a:r>
            <a:r>
              <a:rPr kumimoji="1" lang="en-US" altLang="ja-JP" sz="3200" b="0" i="0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cos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647" name="Rectangle 127"/>
          <p:cNvSpPr>
            <a:spLocks noChangeArrowheads="1"/>
          </p:cNvSpPr>
          <p:nvPr/>
        </p:nvSpPr>
        <p:spPr bwMode="auto">
          <a:xfrm>
            <a:off x="3271310" y="1496446"/>
            <a:ext cx="13805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 </a:t>
            </a: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cos</a:t>
            </a:r>
            <a:r>
              <a:rPr kumimoji="1" lang="en-US" altLang="ja-JP" sz="28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648" name="Rectangle 128"/>
          <p:cNvSpPr>
            <a:spLocks noChangeArrowheads="1"/>
          </p:cNvSpPr>
          <p:nvPr/>
        </p:nvSpPr>
        <p:spPr bwMode="auto">
          <a:xfrm>
            <a:off x="6697663" y="2060575"/>
            <a:ext cx="463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endParaRPr kumimoji="1" lang="en-US" altLang="ja-JP" sz="3200" b="0" i="1" u="none" strike="noStrike" kern="1200" cap="none" spc="0" normalizeH="0" baseline="0" noProof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49" name="Rectangle 129"/>
          <p:cNvSpPr>
            <a:spLocks noChangeArrowheads="1"/>
          </p:cNvSpPr>
          <p:nvPr/>
        </p:nvSpPr>
        <p:spPr bwMode="auto">
          <a:xfrm>
            <a:off x="6986588" y="2076450"/>
            <a:ext cx="322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grpSp>
        <p:nvGrpSpPr>
          <p:cNvPr id="491653" name="Group 133"/>
          <p:cNvGrpSpPr>
            <a:grpSpLocks/>
          </p:cNvGrpSpPr>
          <p:nvPr/>
        </p:nvGrpSpPr>
        <p:grpSpPr bwMode="auto">
          <a:xfrm>
            <a:off x="5067300" y="90488"/>
            <a:ext cx="3868738" cy="3070225"/>
            <a:chOff x="3193" y="53"/>
            <a:chExt cx="2437" cy="1934"/>
          </a:xfrm>
        </p:grpSpPr>
        <p:sp>
          <p:nvSpPr>
            <p:cNvPr id="491654" name="Line 134"/>
            <p:cNvSpPr>
              <a:spLocks noChangeShapeType="1"/>
            </p:cNvSpPr>
            <p:nvPr/>
          </p:nvSpPr>
          <p:spPr bwMode="auto">
            <a:xfrm flipV="1">
              <a:off x="3937" y="182"/>
              <a:ext cx="0" cy="18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655" name="Line 135"/>
            <p:cNvSpPr>
              <a:spLocks noChangeShapeType="1"/>
            </p:cNvSpPr>
            <p:nvPr/>
          </p:nvSpPr>
          <p:spPr bwMode="auto">
            <a:xfrm rot="5400000" flipV="1">
              <a:off x="4291" y="536"/>
              <a:ext cx="0" cy="219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656" name="Rectangle 136"/>
            <p:cNvSpPr>
              <a:spLocks noChangeArrowheads="1"/>
            </p:cNvSpPr>
            <p:nvPr/>
          </p:nvSpPr>
          <p:spPr bwMode="auto">
            <a:xfrm>
              <a:off x="5376" y="1439"/>
              <a:ext cx="25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b="0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</a:t>
              </a:r>
            </a:p>
          </p:txBody>
        </p:sp>
        <p:sp>
          <p:nvSpPr>
            <p:cNvPr id="491657" name="Rectangle 137"/>
            <p:cNvSpPr>
              <a:spLocks noChangeArrowheads="1"/>
            </p:cNvSpPr>
            <p:nvPr/>
          </p:nvSpPr>
          <p:spPr bwMode="auto">
            <a:xfrm>
              <a:off x="3986" y="53"/>
              <a:ext cx="27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b="0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</a:t>
              </a:r>
            </a:p>
          </p:txBody>
        </p:sp>
      </p:grpSp>
      <p:sp>
        <p:nvSpPr>
          <p:cNvPr id="491658" name="AutoShape 138"/>
          <p:cNvSpPr>
            <a:spLocks noChangeArrowheads="1"/>
          </p:cNvSpPr>
          <p:nvPr/>
        </p:nvSpPr>
        <p:spPr bwMode="auto">
          <a:xfrm>
            <a:off x="8032750" y="2792413"/>
            <a:ext cx="1087438" cy="373062"/>
          </a:xfrm>
          <a:prstGeom prst="roundRect">
            <a:avLst>
              <a:gd name="adj" fmla="val 23370"/>
            </a:avLst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静止系</a:t>
            </a:r>
          </a:p>
        </p:txBody>
      </p:sp>
      <p:sp>
        <p:nvSpPr>
          <p:cNvPr id="491659" name="AutoShape 139"/>
          <p:cNvSpPr>
            <a:spLocks noChangeArrowheads="1"/>
          </p:cNvSpPr>
          <p:nvPr/>
        </p:nvSpPr>
        <p:spPr bwMode="auto">
          <a:xfrm>
            <a:off x="8032750" y="1658938"/>
            <a:ext cx="1077913" cy="392112"/>
          </a:xfrm>
          <a:prstGeom prst="roundRect">
            <a:avLst>
              <a:gd name="adj" fmla="val 23370"/>
            </a:avLst>
          </a:prstGeom>
          <a:solidFill>
            <a:schemeClr val="bg1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回転系</a:t>
            </a:r>
          </a:p>
        </p:txBody>
      </p:sp>
      <p:sp>
        <p:nvSpPr>
          <p:cNvPr id="121" name="Rectangle 18">
            <a:extLst>
              <a:ext uri="{FF2B5EF4-FFF2-40B4-BE49-F238E27FC236}">
                <a16:creationId xmlns:a16="http://schemas.microsoft.com/office/drawing/2014/main" id="{7CEC051D-6721-4F87-BDDF-62E1D6C7A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6273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回転系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22" name="Rectangle 141">
            <a:extLst>
              <a:ext uri="{FF2B5EF4-FFF2-40B4-BE49-F238E27FC236}">
                <a16:creationId xmlns:a16="http://schemas.microsoft.com/office/drawing/2014/main" id="{3B4FA7AE-FDA1-4D44-9FF4-20540EFD9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388" y="-2326"/>
            <a:ext cx="9028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時間</a:t>
            </a:r>
            <a:endParaRPr kumimoji="1" lang="ja-JP" altLang="en-US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23" name="Rectangle 142">
            <a:extLst>
              <a:ext uri="{FF2B5EF4-FFF2-40B4-BE49-F238E27FC236}">
                <a16:creationId xmlns:a16="http://schemas.microsoft.com/office/drawing/2014/main" id="{44B12CC5-57AF-4042-904F-4E6B42392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6165" y="480541"/>
            <a:ext cx="22216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角速度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の</a:t>
            </a:r>
            <a:endParaRPr kumimoji="1" lang="ja-JP" altLang="en-US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ymbol" pitchFamily="18" charset="2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24" name="Rectangle 143">
            <a:extLst>
              <a:ext uri="{FF2B5EF4-FFF2-40B4-BE49-F238E27FC236}">
                <a16:creationId xmlns:a16="http://schemas.microsoft.com/office/drawing/2014/main" id="{ACA1667B-7659-4B7F-BDAE-E3BEF9546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3786" y="6352"/>
            <a:ext cx="3064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126" name="Rectangle 18">
            <a:extLst>
              <a:ext uri="{FF2B5EF4-FFF2-40B4-BE49-F238E27FC236}">
                <a16:creationId xmlns:a16="http://schemas.microsoft.com/office/drawing/2014/main" id="{A12751D2-AD43-498C-A76F-A6543364C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6273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回転系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27" name="Rectangle 33">
            <a:extLst>
              <a:ext uri="{FF2B5EF4-FFF2-40B4-BE49-F238E27FC236}">
                <a16:creationId xmlns:a16="http://schemas.microsoft.com/office/drawing/2014/main" id="{352EA899-F471-42C5-BB7C-75050FAF3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229" y="-16323"/>
            <a:ext cx="23220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静止系の座標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28" name="Rectangle 34">
            <a:extLst>
              <a:ext uri="{FF2B5EF4-FFF2-40B4-BE49-F238E27FC236}">
                <a16:creationId xmlns:a16="http://schemas.microsoft.com/office/drawing/2014/main" id="{E3BF0817-AE0C-4BF8-8A11-722669FEE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617" y="468198"/>
            <a:ext cx="2698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回転系の座標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33" name="Rectangle 33">
            <a:extLst>
              <a:ext uri="{FF2B5EF4-FFF2-40B4-BE49-F238E27FC236}">
                <a16:creationId xmlns:a16="http://schemas.microsoft.com/office/drawing/2014/main" id="{F84288EF-247E-407B-B6B3-00BB33D7D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2624" y="-5547"/>
            <a:ext cx="1261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,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y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34" name="Rectangle 33">
            <a:extLst>
              <a:ext uri="{FF2B5EF4-FFF2-40B4-BE49-F238E27FC236}">
                <a16:creationId xmlns:a16="http://schemas.microsoft.com/office/drawing/2014/main" id="{A6D32F48-B5DC-4006-8100-8803685F7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3695" y="463437"/>
            <a:ext cx="1261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x'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,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y'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86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51" name="Oval 131"/>
          <p:cNvSpPr>
            <a:spLocks noChangeArrowheads="1"/>
          </p:cNvSpPr>
          <p:nvPr/>
        </p:nvSpPr>
        <p:spPr bwMode="auto">
          <a:xfrm>
            <a:off x="7343775" y="601663"/>
            <a:ext cx="295275" cy="288925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22" name="Freeform 2"/>
          <p:cNvSpPr>
            <a:spLocks/>
          </p:cNvSpPr>
          <p:nvPr/>
        </p:nvSpPr>
        <p:spPr bwMode="auto">
          <a:xfrm>
            <a:off x="5686425" y="5273675"/>
            <a:ext cx="1371600" cy="539750"/>
          </a:xfrm>
          <a:custGeom>
            <a:avLst/>
            <a:gdLst>
              <a:gd name="T0" fmla="*/ 0 w 864"/>
              <a:gd name="T1" fmla="*/ 340 h 340"/>
              <a:gd name="T2" fmla="*/ 704 w 864"/>
              <a:gd name="T3" fmla="*/ 0 h 340"/>
              <a:gd name="T4" fmla="*/ 864 w 864"/>
              <a:gd name="T5" fmla="*/ 340 h 340"/>
              <a:gd name="T6" fmla="*/ 0 w 864"/>
              <a:gd name="T7" fmla="*/ 34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340">
                <a:moveTo>
                  <a:pt x="0" y="340"/>
                </a:moveTo>
                <a:lnTo>
                  <a:pt x="704" y="0"/>
                </a:lnTo>
                <a:lnTo>
                  <a:pt x="864" y="340"/>
                </a:lnTo>
                <a:lnTo>
                  <a:pt x="0" y="340"/>
                </a:lnTo>
                <a:close/>
              </a:path>
            </a:pathLst>
          </a:cu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28" name="Line 8"/>
          <p:cNvSpPr>
            <a:spLocks noChangeShapeType="1"/>
          </p:cNvSpPr>
          <p:nvPr/>
        </p:nvSpPr>
        <p:spPr bwMode="auto">
          <a:xfrm rot="20003834" flipV="1">
            <a:off x="5883275" y="1116013"/>
            <a:ext cx="1973263" cy="1103312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29" name="Line 9"/>
          <p:cNvSpPr>
            <a:spLocks noChangeShapeType="1"/>
          </p:cNvSpPr>
          <p:nvPr/>
        </p:nvSpPr>
        <p:spPr bwMode="auto">
          <a:xfrm rot="-1596166">
            <a:off x="7721600" y="673100"/>
            <a:ext cx="85725" cy="982663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30" name="Line 10"/>
          <p:cNvSpPr>
            <a:spLocks noChangeShapeType="1"/>
          </p:cNvSpPr>
          <p:nvPr/>
        </p:nvSpPr>
        <p:spPr bwMode="auto">
          <a:xfrm rot="20003834" flipH="1">
            <a:off x="7129463" y="852488"/>
            <a:ext cx="787400" cy="16637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31" name="Rectangle 11"/>
          <p:cNvSpPr>
            <a:spLocks noChangeArrowheads="1"/>
          </p:cNvSpPr>
          <p:nvPr/>
        </p:nvSpPr>
        <p:spPr bwMode="auto">
          <a:xfrm>
            <a:off x="6700838" y="2454275"/>
            <a:ext cx="403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</a:p>
        </p:txBody>
      </p:sp>
      <p:sp>
        <p:nvSpPr>
          <p:cNvPr id="491533" name="Rectangle 13"/>
          <p:cNvSpPr>
            <a:spLocks noChangeArrowheads="1"/>
          </p:cNvSpPr>
          <p:nvPr/>
        </p:nvSpPr>
        <p:spPr bwMode="auto">
          <a:xfrm>
            <a:off x="7702550" y="595313"/>
            <a:ext cx="5095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y'</a:t>
            </a:r>
          </a:p>
        </p:txBody>
      </p:sp>
      <p:sp>
        <p:nvSpPr>
          <p:cNvPr id="491535" name="Rectangle 15"/>
          <p:cNvSpPr>
            <a:spLocks noChangeArrowheads="1"/>
          </p:cNvSpPr>
          <p:nvPr/>
        </p:nvSpPr>
        <p:spPr bwMode="auto">
          <a:xfrm>
            <a:off x="8272463" y="1108075"/>
            <a:ext cx="4841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x'</a:t>
            </a:r>
          </a:p>
        </p:txBody>
      </p:sp>
      <p:sp>
        <p:nvSpPr>
          <p:cNvPr id="491536" name="Rectangle 16"/>
          <p:cNvSpPr>
            <a:spLocks noChangeArrowheads="1"/>
          </p:cNvSpPr>
          <p:nvPr/>
        </p:nvSpPr>
        <p:spPr bwMode="auto">
          <a:xfrm>
            <a:off x="7493000" y="1735138"/>
            <a:ext cx="428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</a:t>
            </a:r>
          </a:p>
        </p:txBody>
      </p:sp>
      <p:sp>
        <p:nvSpPr>
          <p:cNvPr id="491537" name="Rectangle 17"/>
          <p:cNvSpPr>
            <a:spLocks noChangeArrowheads="1"/>
          </p:cNvSpPr>
          <p:nvPr/>
        </p:nvSpPr>
        <p:spPr bwMode="auto">
          <a:xfrm>
            <a:off x="6905625" y="1562100"/>
            <a:ext cx="4841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x'</a:t>
            </a:r>
          </a:p>
        </p:txBody>
      </p:sp>
      <p:sp>
        <p:nvSpPr>
          <p:cNvPr id="491540" name="Rectangle 20"/>
          <p:cNvSpPr>
            <a:spLocks noChangeArrowheads="1"/>
          </p:cNvSpPr>
          <p:nvPr/>
        </p:nvSpPr>
        <p:spPr bwMode="auto">
          <a:xfrm>
            <a:off x="5156200" y="242888"/>
            <a:ext cx="5095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y'</a:t>
            </a:r>
          </a:p>
        </p:txBody>
      </p:sp>
      <p:grpSp>
        <p:nvGrpSpPr>
          <p:cNvPr id="491541" name="Group 21"/>
          <p:cNvGrpSpPr>
            <a:grpSpLocks/>
          </p:cNvGrpSpPr>
          <p:nvPr/>
        </p:nvGrpSpPr>
        <p:grpSpPr bwMode="auto">
          <a:xfrm rot="-1896780">
            <a:off x="4991100" y="0"/>
            <a:ext cx="3025775" cy="2952750"/>
            <a:chOff x="1292" y="300"/>
            <a:chExt cx="1906" cy="1860"/>
          </a:xfrm>
        </p:grpSpPr>
        <p:sp>
          <p:nvSpPr>
            <p:cNvPr id="491542" name="Line 22"/>
            <p:cNvSpPr>
              <a:spLocks noChangeShapeType="1"/>
            </p:cNvSpPr>
            <p:nvPr/>
          </p:nvSpPr>
          <p:spPr bwMode="auto">
            <a:xfrm flipV="1">
              <a:off x="1746" y="300"/>
              <a:ext cx="1" cy="186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543" name="Line 23"/>
            <p:cNvSpPr>
              <a:spLocks noChangeShapeType="1"/>
            </p:cNvSpPr>
            <p:nvPr/>
          </p:nvSpPr>
          <p:spPr bwMode="auto">
            <a:xfrm rot="5400000" flipV="1">
              <a:off x="2245" y="799"/>
              <a:ext cx="0" cy="190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</p:grpSp>
      <p:sp>
        <p:nvSpPr>
          <p:cNvPr id="491545" name="Line 25"/>
          <p:cNvSpPr>
            <a:spLocks noChangeShapeType="1"/>
          </p:cNvSpPr>
          <p:nvPr/>
        </p:nvSpPr>
        <p:spPr bwMode="auto">
          <a:xfrm flipV="1">
            <a:off x="6269038" y="1522413"/>
            <a:ext cx="1724025" cy="106838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46" name="AutoShape 26"/>
          <p:cNvSpPr>
            <a:spLocks noChangeArrowheads="1"/>
          </p:cNvSpPr>
          <p:nvPr/>
        </p:nvSpPr>
        <p:spPr bwMode="auto">
          <a:xfrm>
            <a:off x="6962775" y="1593850"/>
            <a:ext cx="442913" cy="471488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FF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47" name="Line 27"/>
          <p:cNvSpPr>
            <a:spLocks noChangeShapeType="1"/>
          </p:cNvSpPr>
          <p:nvPr/>
        </p:nvSpPr>
        <p:spPr bwMode="auto">
          <a:xfrm>
            <a:off x="633994" y="1354797"/>
            <a:ext cx="6108118" cy="510516"/>
          </a:xfrm>
          <a:custGeom>
            <a:avLst/>
            <a:gdLst>
              <a:gd name="connsiteX0" fmla="*/ 0 w 6108118"/>
              <a:gd name="connsiteY0" fmla="*/ 0 h 510516"/>
              <a:gd name="connsiteX1" fmla="*/ 6108118 w 6108118"/>
              <a:gd name="connsiteY1" fmla="*/ 510516 h 510516"/>
              <a:gd name="connsiteX0" fmla="*/ 0 w 6108118"/>
              <a:gd name="connsiteY0" fmla="*/ 0 h 510516"/>
              <a:gd name="connsiteX1" fmla="*/ 6108118 w 6108118"/>
              <a:gd name="connsiteY1" fmla="*/ 510516 h 510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108118" h="510516">
                <a:moveTo>
                  <a:pt x="0" y="0"/>
                </a:moveTo>
                <a:cubicBezTo>
                  <a:pt x="299602" y="299481"/>
                  <a:pt x="4072079" y="340344"/>
                  <a:pt x="6108118" y="510516"/>
                </a:cubicBezTo>
              </a:path>
            </a:pathLst>
          </a:cu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48" name="Line 28"/>
          <p:cNvSpPr>
            <a:spLocks noChangeShapeType="1"/>
          </p:cNvSpPr>
          <p:nvPr/>
        </p:nvSpPr>
        <p:spPr bwMode="auto">
          <a:xfrm>
            <a:off x="7504113" y="730250"/>
            <a:ext cx="482600" cy="80803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49" name="AutoShape 29"/>
          <p:cNvSpPr>
            <a:spLocks noChangeArrowheads="1"/>
          </p:cNvSpPr>
          <p:nvPr/>
        </p:nvSpPr>
        <p:spPr bwMode="auto">
          <a:xfrm>
            <a:off x="7745413" y="615950"/>
            <a:ext cx="508000" cy="574675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FF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50" name="Line 30"/>
          <p:cNvSpPr>
            <a:spLocks noChangeShapeType="1"/>
          </p:cNvSpPr>
          <p:nvPr/>
        </p:nvSpPr>
        <p:spPr bwMode="auto">
          <a:xfrm flipV="1">
            <a:off x="590507" y="1120773"/>
            <a:ext cx="7169192" cy="546295"/>
          </a:xfrm>
          <a:custGeom>
            <a:avLst/>
            <a:gdLst>
              <a:gd name="connsiteX0" fmla="*/ 0 w 7169192"/>
              <a:gd name="connsiteY0" fmla="*/ 0 h 546295"/>
              <a:gd name="connsiteX1" fmla="*/ 7169192 w 7169192"/>
              <a:gd name="connsiteY1" fmla="*/ 546295 h 546295"/>
              <a:gd name="connsiteX0" fmla="*/ 0 w 7169192"/>
              <a:gd name="connsiteY0" fmla="*/ 0 h 546295"/>
              <a:gd name="connsiteX1" fmla="*/ 7169192 w 7169192"/>
              <a:gd name="connsiteY1" fmla="*/ 546295 h 546295"/>
              <a:gd name="connsiteX0" fmla="*/ 0 w 7169192"/>
              <a:gd name="connsiteY0" fmla="*/ 0 h 546295"/>
              <a:gd name="connsiteX1" fmla="*/ 7169192 w 7169192"/>
              <a:gd name="connsiteY1" fmla="*/ 546295 h 546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169192" h="546295">
                <a:moveTo>
                  <a:pt x="0" y="0"/>
                </a:moveTo>
                <a:cubicBezTo>
                  <a:pt x="246894" y="135916"/>
                  <a:pt x="4733279" y="59397"/>
                  <a:pt x="7169192" y="546295"/>
                </a:cubicBezTo>
              </a:path>
            </a:pathLst>
          </a:cu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51" name="Line 31"/>
          <p:cNvSpPr>
            <a:spLocks noChangeShapeType="1"/>
          </p:cNvSpPr>
          <p:nvPr/>
        </p:nvSpPr>
        <p:spPr bwMode="auto">
          <a:xfrm rot="20003834" flipH="1">
            <a:off x="7423150" y="3997325"/>
            <a:ext cx="7938" cy="1543050"/>
          </a:xfrm>
          <a:prstGeom prst="line">
            <a:avLst/>
          </a:prstGeom>
          <a:noFill/>
          <a:ln w="28575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53" name="Freeform 33"/>
          <p:cNvSpPr>
            <a:spLocks/>
          </p:cNvSpPr>
          <p:nvPr/>
        </p:nvSpPr>
        <p:spPr bwMode="auto">
          <a:xfrm>
            <a:off x="7037388" y="4024313"/>
            <a:ext cx="741362" cy="1774825"/>
          </a:xfrm>
          <a:custGeom>
            <a:avLst/>
            <a:gdLst>
              <a:gd name="T0" fmla="*/ 0 w 419"/>
              <a:gd name="T1" fmla="*/ 0 h 1069"/>
              <a:gd name="T2" fmla="*/ 419 w 419"/>
              <a:gd name="T3" fmla="*/ 863 h 1069"/>
              <a:gd name="T4" fmla="*/ 3 w 419"/>
              <a:gd name="T5" fmla="*/ 1069 h 1069"/>
              <a:gd name="T6" fmla="*/ 0 w 419"/>
              <a:gd name="T7" fmla="*/ 0 h 1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9" h="1069">
                <a:moveTo>
                  <a:pt x="0" y="0"/>
                </a:moveTo>
                <a:lnTo>
                  <a:pt x="419" y="863"/>
                </a:lnTo>
                <a:lnTo>
                  <a:pt x="3" y="1069"/>
                </a:lnTo>
                <a:lnTo>
                  <a:pt x="0" y="0"/>
                </a:lnTo>
                <a:close/>
              </a:path>
            </a:pathLst>
          </a:cu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pSp>
        <p:nvGrpSpPr>
          <p:cNvPr id="491554" name="Group 34"/>
          <p:cNvGrpSpPr>
            <a:grpSpLocks/>
          </p:cNvGrpSpPr>
          <p:nvPr/>
        </p:nvGrpSpPr>
        <p:grpSpPr bwMode="auto">
          <a:xfrm>
            <a:off x="4679950" y="3405188"/>
            <a:ext cx="3417888" cy="3352800"/>
            <a:chOff x="2948" y="2145"/>
            <a:chExt cx="2153" cy="2112"/>
          </a:xfrm>
        </p:grpSpPr>
        <p:grpSp>
          <p:nvGrpSpPr>
            <p:cNvPr id="491555" name="Group 35"/>
            <p:cNvGrpSpPr>
              <a:grpSpLocks/>
            </p:cNvGrpSpPr>
            <p:nvPr/>
          </p:nvGrpSpPr>
          <p:grpSpPr bwMode="auto">
            <a:xfrm>
              <a:off x="2948" y="2170"/>
              <a:ext cx="2087" cy="2087"/>
              <a:chOff x="2948" y="2170"/>
              <a:chExt cx="2087" cy="2087"/>
            </a:xfrm>
          </p:grpSpPr>
          <p:sp>
            <p:nvSpPr>
              <p:cNvPr id="491556" name="Line 36"/>
              <p:cNvSpPr>
                <a:spLocks noChangeShapeType="1"/>
              </p:cNvSpPr>
              <p:nvPr/>
            </p:nvSpPr>
            <p:spPr bwMode="auto">
              <a:xfrm rot="20003834" flipV="1">
                <a:off x="3387" y="2816"/>
                <a:ext cx="1270" cy="590"/>
              </a:xfrm>
              <a:prstGeom prst="line">
                <a:avLst/>
              </a:prstGeom>
              <a:noFill/>
              <a:ln w="76200">
                <a:solidFill>
                  <a:srgbClr val="CC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491557" name="Line 37"/>
              <p:cNvSpPr>
                <a:spLocks noChangeShapeType="1"/>
              </p:cNvSpPr>
              <p:nvPr/>
            </p:nvSpPr>
            <p:spPr bwMode="auto">
              <a:xfrm rot="-1596166">
                <a:off x="2948" y="3456"/>
                <a:ext cx="2087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491558" name="Line 38"/>
              <p:cNvSpPr>
                <a:spLocks noChangeShapeType="1"/>
              </p:cNvSpPr>
              <p:nvPr/>
            </p:nvSpPr>
            <p:spPr bwMode="auto">
              <a:xfrm rot="-6996166">
                <a:off x="2319" y="3214"/>
                <a:ext cx="2087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491559" name="Rectangle 39"/>
              <p:cNvSpPr>
                <a:spLocks noChangeArrowheads="1"/>
              </p:cNvSpPr>
              <p:nvPr/>
            </p:nvSpPr>
            <p:spPr bwMode="auto">
              <a:xfrm>
                <a:off x="4580" y="2523"/>
                <a:ext cx="321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3200" b="0" i="1" u="none" strike="noStrike" kern="1200" cap="none" spc="0" normalizeH="0" baseline="0" noProof="0">
                    <a:ln>
                      <a:noFill/>
                    </a:ln>
                    <a:solidFill>
                      <a:srgbClr val="3333CC"/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y'</a:t>
                </a:r>
              </a:p>
            </p:txBody>
          </p:sp>
        </p:grpSp>
        <p:sp>
          <p:nvSpPr>
            <p:cNvPr id="491560" name="Line 40"/>
            <p:cNvSpPr>
              <a:spLocks noChangeShapeType="1"/>
            </p:cNvSpPr>
            <p:nvPr/>
          </p:nvSpPr>
          <p:spPr bwMode="auto">
            <a:xfrm flipV="1">
              <a:off x="3591" y="2145"/>
              <a:ext cx="0" cy="20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561" name="Line 41"/>
            <p:cNvSpPr>
              <a:spLocks noChangeShapeType="1"/>
            </p:cNvSpPr>
            <p:nvPr/>
          </p:nvSpPr>
          <p:spPr bwMode="auto">
            <a:xfrm rot="5400000" flipV="1">
              <a:off x="4041" y="2601"/>
              <a:ext cx="0" cy="212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</p:grpSp>
      <p:sp>
        <p:nvSpPr>
          <p:cNvPr id="491562" name="Rectangle 42"/>
          <p:cNvSpPr>
            <a:spLocks noChangeArrowheads="1"/>
          </p:cNvSpPr>
          <p:nvPr/>
        </p:nvSpPr>
        <p:spPr bwMode="auto">
          <a:xfrm>
            <a:off x="6192838" y="5632450"/>
            <a:ext cx="403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</a:p>
        </p:txBody>
      </p:sp>
      <p:sp>
        <p:nvSpPr>
          <p:cNvPr id="491563" name="Rectangle 43"/>
          <p:cNvSpPr>
            <a:spLocks noChangeArrowheads="1"/>
          </p:cNvSpPr>
          <p:nvPr/>
        </p:nvSpPr>
        <p:spPr bwMode="auto">
          <a:xfrm>
            <a:off x="6751638" y="5899150"/>
            <a:ext cx="1508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 </a:t>
            </a:r>
            <a:r>
              <a:rPr kumimoji="1" lang="en-US" altLang="ja-JP" sz="3200" b="0" i="0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sin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564" name="Rectangle 44"/>
          <p:cNvSpPr>
            <a:spLocks noChangeArrowheads="1"/>
          </p:cNvSpPr>
          <p:nvPr/>
        </p:nvSpPr>
        <p:spPr bwMode="auto">
          <a:xfrm>
            <a:off x="6165850" y="5254625"/>
            <a:ext cx="6016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565" name="Rectangle 45"/>
          <p:cNvSpPr>
            <a:spLocks noChangeArrowheads="1"/>
          </p:cNvSpPr>
          <p:nvPr/>
        </p:nvSpPr>
        <p:spPr bwMode="auto">
          <a:xfrm>
            <a:off x="5918200" y="3916363"/>
            <a:ext cx="6016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566" name="Rectangle 46"/>
          <p:cNvSpPr>
            <a:spLocks noChangeArrowheads="1"/>
          </p:cNvSpPr>
          <p:nvPr/>
        </p:nvSpPr>
        <p:spPr bwMode="auto">
          <a:xfrm>
            <a:off x="7067550" y="4954588"/>
            <a:ext cx="428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</a:t>
            </a:r>
          </a:p>
        </p:txBody>
      </p:sp>
      <p:sp>
        <p:nvSpPr>
          <p:cNvPr id="491567" name="Line 47"/>
          <p:cNvSpPr>
            <a:spLocks noChangeShapeType="1"/>
          </p:cNvSpPr>
          <p:nvPr/>
        </p:nvSpPr>
        <p:spPr bwMode="auto">
          <a:xfrm rot="-1596166" flipH="1" flipV="1">
            <a:off x="7040563" y="5622925"/>
            <a:ext cx="779462" cy="7938"/>
          </a:xfrm>
          <a:prstGeom prst="line">
            <a:avLst/>
          </a:prstGeom>
          <a:noFill/>
          <a:ln w="28575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68" name="Line 48"/>
          <p:cNvSpPr>
            <a:spLocks noChangeShapeType="1"/>
          </p:cNvSpPr>
          <p:nvPr/>
        </p:nvSpPr>
        <p:spPr bwMode="auto">
          <a:xfrm rot="20003834" flipH="1">
            <a:off x="6911975" y="5230813"/>
            <a:ext cx="1588" cy="639762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69" name="Line 49"/>
          <p:cNvSpPr>
            <a:spLocks noChangeShapeType="1"/>
          </p:cNvSpPr>
          <p:nvPr/>
        </p:nvSpPr>
        <p:spPr bwMode="auto">
          <a:xfrm rot="20003834" flipH="1">
            <a:off x="6664325" y="4151313"/>
            <a:ext cx="790575" cy="1577975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70" name="Line 50"/>
          <p:cNvSpPr>
            <a:spLocks noChangeShapeType="1"/>
          </p:cNvSpPr>
          <p:nvPr/>
        </p:nvSpPr>
        <p:spPr bwMode="auto">
          <a:xfrm rot="-1596166">
            <a:off x="7435850" y="3967163"/>
            <a:ext cx="4763" cy="159226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71" name="Line 51"/>
          <p:cNvSpPr>
            <a:spLocks noChangeShapeType="1"/>
          </p:cNvSpPr>
          <p:nvPr/>
        </p:nvSpPr>
        <p:spPr bwMode="auto">
          <a:xfrm rot="-1596166">
            <a:off x="5767388" y="5519738"/>
            <a:ext cx="1216025" cy="608012"/>
          </a:xfrm>
          <a:prstGeom prst="line">
            <a:avLst/>
          </a:prstGeom>
          <a:noFill/>
          <a:ln w="28575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72" name="AutoShape 52"/>
          <p:cNvSpPr>
            <a:spLocks noChangeArrowheads="1"/>
          </p:cNvSpPr>
          <p:nvPr/>
        </p:nvSpPr>
        <p:spPr bwMode="auto">
          <a:xfrm>
            <a:off x="7340600" y="4075113"/>
            <a:ext cx="468313" cy="511175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FF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73" name="Line 53"/>
          <p:cNvSpPr>
            <a:spLocks noChangeShapeType="1"/>
          </p:cNvSpPr>
          <p:nvPr/>
        </p:nvSpPr>
        <p:spPr bwMode="auto">
          <a:xfrm>
            <a:off x="7035800" y="4081463"/>
            <a:ext cx="425450" cy="835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74" name="Line 54"/>
          <p:cNvSpPr>
            <a:spLocks noChangeShapeType="1"/>
          </p:cNvSpPr>
          <p:nvPr/>
        </p:nvSpPr>
        <p:spPr bwMode="auto">
          <a:xfrm rot="20003834" flipH="1">
            <a:off x="6657975" y="4195763"/>
            <a:ext cx="774700" cy="1550987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75" name="Rectangle 55"/>
          <p:cNvSpPr>
            <a:spLocks noChangeArrowheads="1"/>
          </p:cNvSpPr>
          <p:nvPr/>
        </p:nvSpPr>
        <p:spPr bwMode="auto">
          <a:xfrm>
            <a:off x="7637463" y="4751388"/>
            <a:ext cx="1506537" cy="484187"/>
          </a:xfrm>
          <a:prstGeom prst="rect">
            <a:avLst/>
          </a:prstGeom>
          <a:solidFill>
            <a:srgbClr val="FFFFFF">
              <a:alpha val="70000"/>
            </a:srgbClr>
          </a:solidFill>
          <a:ln w="9525">
            <a:solidFill>
              <a:schemeClr val="accent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76" name="Freeform 56"/>
          <p:cNvSpPr>
            <a:spLocks/>
          </p:cNvSpPr>
          <p:nvPr/>
        </p:nvSpPr>
        <p:spPr bwMode="auto">
          <a:xfrm>
            <a:off x="7054850" y="4699000"/>
            <a:ext cx="317500" cy="76200"/>
          </a:xfrm>
          <a:custGeom>
            <a:avLst/>
            <a:gdLst>
              <a:gd name="T0" fmla="*/ 0 w 200"/>
              <a:gd name="T1" fmla="*/ 48 h 48"/>
              <a:gd name="T2" fmla="*/ 108 w 200"/>
              <a:gd name="T3" fmla="*/ 36 h 48"/>
              <a:gd name="T4" fmla="*/ 200 w 200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0" h="48">
                <a:moveTo>
                  <a:pt x="0" y="48"/>
                </a:moveTo>
                <a:cubicBezTo>
                  <a:pt x="18" y="46"/>
                  <a:pt x="75" y="44"/>
                  <a:pt x="108" y="36"/>
                </a:cubicBezTo>
                <a:cubicBezTo>
                  <a:pt x="141" y="28"/>
                  <a:pt x="181" y="8"/>
                  <a:pt x="200" y="0"/>
                </a:cubicBezTo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77" name="Line 57"/>
          <p:cNvSpPr>
            <a:spLocks noChangeShapeType="1"/>
          </p:cNvSpPr>
          <p:nvPr/>
        </p:nvSpPr>
        <p:spPr bwMode="auto">
          <a:xfrm>
            <a:off x="6464300" y="4381500"/>
            <a:ext cx="762000" cy="3175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aphicFrame>
        <p:nvGraphicFramePr>
          <p:cNvPr id="491585" name="Object 65"/>
          <p:cNvGraphicFramePr>
            <a:graphicFrameLocks noChangeAspect="1"/>
          </p:cNvGraphicFramePr>
          <p:nvPr/>
        </p:nvGraphicFramePr>
        <p:xfrm>
          <a:off x="148142" y="1570369"/>
          <a:ext cx="677339" cy="471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33" name="数式" r:id="rId3" imgW="291960" imgH="203040" progId="Equation.3">
                  <p:embed/>
                </p:oleObj>
              </mc:Choice>
              <mc:Fallback>
                <p:oleObj name="数式" r:id="rId3" imgW="291960" imgH="203040" progId="Equation.3">
                  <p:embed/>
                  <p:pic>
                    <p:nvPicPr>
                      <p:cNvPr id="491585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42" y="1570369"/>
                        <a:ext cx="677339" cy="4710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6" name="Object 66"/>
          <p:cNvGraphicFramePr>
            <a:graphicFrameLocks noChangeAspect="1"/>
          </p:cNvGraphicFramePr>
          <p:nvPr/>
        </p:nvGraphicFramePr>
        <p:xfrm>
          <a:off x="2814595" y="1069034"/>
          <a:ext cx="392112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34" name="数式" r:id="rId5" imgW="139680" imgH="139680" progId="Equation.3">
                  <p:embed/>
                </p:oleObj>
              </mc:Choice>
              <mc:Fallback>
                <p:oleObj name="数式" r:id="rId5" imgW="139680" imgH="139680" progId="Equation.3">
                  <p:embed/>
                  <p:pic>
                    <p:nvPicPr>
                      <p:cNvPr id="491586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4595" y="1069034"/>
                        <a:ext cx="392112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7" name="Object 67"/>
          <p:cNvGraphicFramePr>
            <a:graphicFrameLocks noChangeAspect="1"/>
          </p:cNvGraphicFramePr>
          <p:nvPr/>
        </p:nvGraphicFramePr>
        <p:xfrm>
          <a:off x="148142" y="1091659"/>
          <a:ext cx="677339" cy="411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35" name="数式" r:id="rId7" imgW="291960" imgH="177480" progId="Equation.3">
                  <p:embed/>
                </p:oleObj>
              </mc:Choice>
              <mc:Fallback>
                <p:oleObj name="数式" r:id="rId7" imgW="291960" imgH="177480" progId="Equation.3">
                  <p:embed/>
                  <p:pic>
                    <p:nvPicPr>
                      <p:cNvPr id="491587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42" y="1091659"/>
                        <a:ext cx="677339" cy="4113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8" name="Object 68"/>
          <p:cNvGraphicFramePr>
            <a:graphicFrameLocks noChangeAspect="1"/>
          </p:cNvGraphicFramePr>
          <p:nvPr/>
        </p:nvGraphicFramePr>
        <p:xfrm>
          <a:off x="2819357" y="1589214"/>
          <a:ext cx="4032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36" name="数式" r:id="rId9" imgW="139680" imgH="139680" progId="Equation.3">
                  <p:embed/>
                </p:oleObj>
              </mc:Choice>
              <mc:Fallback>
                <p:oleObj name="数式" r:id="rId9" imgW="139680" imgH="139680" progId="Equation.3">
                  <p:embed/>
                  <p:pic>
                    <p:nvPicPr>
                      <p:cNvPr id="491588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357" y="1589214"/>
                        <a:ext cx="40322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94" name="Rectangle 74"/>
          <p:cNvSpPr>
            <a:spLocks noChangeArrowheads="1"/>
          </p:cNvSpPr>
          <p:nvPr/>
        </p:nvSpPr>
        <p:spPr bwMode="auto">
          <a:xfrm>
            <a:off x="893719" y="1071050"/>
            <a:ext cx="3963021" cy="497594"/>
          </a:xfrm>
          <a:prstGeom prst="rect">
            <a:avLst/>
          </a:prstGeom>
          <a:noFill/>
          <a:ln w="9525">
            <a:solidFill>
              <a:schemeClr val="accent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95" name="Rectangle 75"/>
          <p:cNvSpPr>
            <a:spLocks noChangeArrowheads="1"/>
          </p:cNvSpPr>
          <p:nvPr/>
        </p:nvSpPr>
        <p:spPr bwMode="auto">
          <a:xfrm>
            <a:off x="898433" y="1568644"/>
            <a:ext cx="3963021" cy="476785"/>
          </a:xfrm>
          <a:prstGeom prst="rect">
            <a:avLst/>
          </a:prstGeom>
          <a:noFill/>
          <a:ln w="9525">
            <a:solidFill>
              <a:schemeClr val="accent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aphicFrame>
        <p:nvGraphicFramePr>
          <p:cNvPr id="491597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9931868"/>
              </p:ext>
            </p:extLst>
          </p:nvPr>
        </p:nvGraphicFramePr>
        <p:xfrm>
          <a:off x="981032" y="1699307"/>
          <a:ext cx="366713" cy="22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37" name="数式" r:id="rId11" imgW="126720" imgH="75960" progId="Equation.3">
                  <p:embed/>
                </p:oleObj>
              </mc:Choice>
              <mc:Fallback>
                <p:oleObj name="数式" r:id="rId11" imgW="126720" imgH="75960" progId="Equation.3">
                  <p:embed/>
                  <p:pic>
                    <p:nvPicPr>
                      <p:cNvPr id="491597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32" y="1699307"/>
                        <a:ext cx="366713" cy="220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98" name="Rectangle 78"/>
          <p:cNvSpPr>
            <a:spLocks noChangeArrowheads="1"/>
          </p:cNvSpPr>
          <p:nvPr/>
        </p:nvSpPr>
        <p:spPr bwMode="auto">
          <a:xfrm>
            <a:off x="1395803" y="1502796"/>
            <a:ext cx="13548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sin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2800" b="0" i="1" u="none" strike="noStrike" kern="120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99" name="AutoShape 79"/>
          <p:cNvSpPr>
            <a:spLocks noChangeArrowheads="1"/>
          </p:cNvSpPr>
          <p:nvPr/>
        </p:nvSpPr>
        <p:spPr bwMode="auto">
          <a:xfrm>
            <a:off x="66632" y="1068341"/>
            <a:ext cx="442913" cy="471488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00" name="AutoShape 80"/>
          <p:cNvSpPr>
            <a:spLocks noChangeArrowheads="1"/>
          </p:cNvSpPr>
          <p:nvPr/>
        </p:nvSpPr>
        <p:spPr bwMode="auto">
          <a:xfrm>
            <a:off x="39644" y="1593284"/>
            <a:ext cx="487363" cy="515937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01" name="Rectangle 81"/>
          <p:cNvSpPr>
            <a:spLocks noChangeArrowheads="1"/>
          </p:cNvSpPr>
          <p:nvPr/>
        </p:nvSpPr>
        <p:spPr bwMode="auto">
          <a:xfrm>
            <a:off x="6770688" y="6011863"/>
            <a:ext cx="1584325" cy="484187"/>
          </a:xfrm>
          <a:prstGeom prst="rect">
            <a:avLst/>
          </a:prstGeom>
          <a:noFill/>
          <a:ln w="9525">
            <a:solidFill>
              <a:srgbClr val="FF00FF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02" name="Freeform 82"/>
          <p:cNvSpPr>
            <a:spLocks/>
          </p:cNvSpPr>
          <p:nvPr/>
        </p:nvSpPr>
        <p:spPr bwMode="auto">
          <a:xfrm>
            <a:off x="6191250" y="5564188"/>
            <a:ext cx="77788" cy="261937"/>
          </a:xfrm>
          <a:custGeom>
            <a:avLst/>
            <a:gdLst>
              <a:gd name="T0" fmla="*/ 0 w 74"/>
              <a:gd name="T1" fmla="*/ 0 h 165"/>
              <a:gd name="T2" fmla="*/ 58 w 74"/>
              <a:gd name="T3" fmla="*/ 83 h 165"/>
              <a:gd name="T4" fmla="*/ 74 w 74"/>
              <a:gd name="T5" fmla="*/ 165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4" h="165">
                <a:moveTo>
                  <a:pt x="0" y="0"/>
                </a:moveTo>
                <a:cubicBezTo>
                  <a:pt x="23" y="28"/>
                  <a:pt x="46" y="56"/>
                  <a:pt x="58" y="83"/>
                </a:cubicBezTo>
                <a:cubicBezTo>
                  <a:pt x="70" y="110"/>
                  <a:pt x="72" y="137"/>
                  <a:pt x="74" y="165"/>
                </a:cubicBezTo>
              </a:path>
            </a:pathLst>
          </a:custGeom>
          <a:noFill/>
          <a:ln w="28575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03" name="Rectangle 83"/>
          <p:cNvSpPr>
            <a:spLocks noChangeArrowheads="1"/>
          </p:cNvSpPr>
          <p:nvPr/>
        </p:nvSpPr>
        <p:spPr bwMode="auto">
          <a:xfrm>
            <a:off x="6746875" y="5921375"/>
            <a:ext cx="403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</a:p>
        </p:txBody>
      </p:sp>
      <p:sp>
        <p:nvSpPr>
          <p:cNvPr id="491604" name="Rectangle 84"/>
          <p:cNvSpPr>
            <a:spLocks noChangeArrowheads="1"/>
          </p:cNvSpPr>
          <p:nvPr/>
        </p:nvSpPr>
        <p:spPr bwMode="auto">
          <a:xfrm>
            <a:off x="7658100" y="5886450"/>
            <a:ext cx="6016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606" name="Freeform 86"/>
          <p:cNvSpPr>
            <a:spLocks/>
          </p:cNvSpPr>
          <p:nvPr/>
        </p:nvSpPr>
        <p:spPr bwMode="auto">
          <a:xfrm>
            <a:off x="2814638" y="4113213"/>
            <a:ext cx="665162" cy="1685925"/>
          </a:xfrm>
          <a:custGeom>
            <a:avLst/>
            <a:gdLst>
              <a:gd name="T0" fmla="*/ 0 w 419"/>
              <a:gd name="T1" fmla="*/ 0 h 1062"/>
              <a:gd name="T2" fmla="*/ 419 w 419"/>
              <a:gd name="T3" fmla="*/ 863 h 1062"/>
              <a:gd name="T4" fmla="*/ 4 w 419"/>
              <a:gd name="T5" fmla="*/ 1062 h 1062"/>
              <a:gd name="T6" fmla="*/ 0 w 419"/>
              <a:gd name="T7" fmla="*/ 0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9" h="1062">
                <a:moveTo>
                  <a:pt x="0" y="0"/>
                </a:moveTo>
                <a:lnTo>
                  <a:pt x="419" y="863"/>
                </a:lnTo>
                <a:lnTo>
                  <a:pt x="4" y="1062"/>
                </a:lnTo>
                <a:lnTo>
                  <a:pt x="0" y="0"/>
                </a:lnTo>
                <a:close/>
              </a:path>
            </a:pathLst>
          </a:cu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pSp>
        <p:nvGrpSpPr>
          <p:cNvPr id="491607" name="Group 87"/>
          <p:cNvGrpSpPr>
            <a:grpSpLocks/>
          </p:cNvGrpSpPr>
          <p:nvPr/>
        </p:nvGrpSpPr>
        <p:grpSpPr bwMode="auto">
          <a:xfrm>
            <a:off x="404813" y="3430588"/>
            <a:ext cx="3395662" cy="3370262"/>
            <a:chOff x="255" y="2161"/>
            <a:chExt cx="2139" cy="2123"/>
          </a:xfrm>
        </p:grpSpPr>
        <p:grpSp>
          <p:nvGrpSpPr>
            <p:cNvPr id="491608" name="Group 88"/>
            <p:cNvGrpSpPr>
              <a:grpSpLocks/>
            </p:cNvGrpSpPr>
            <p:nvPr/>
          </p:nvGrpSpPr>
          <p:grpSpPr bwMode="auto">
            <a:xfrm>
              <a:off x="255" y="2197"/>
              <a:ext cx="2087" cy="2087"/>
              <a:chOff x="255" y="2197"/>
              <a:chExt cx="2087" cy="2087"/>
            </a:xfrm>
          </p:grpSpPr>
          <p:sp>
            <p:nvSpPr>
              <p:cNvPr id="491609" name="Line 89"/>
              <p:cNvSpPr>
                <a:spLocks noChangeShapeType="1"/>
              </p:cNvSpPr>
              <p:nvPr/>
            </p:nvSpPr>
            <p:spPr bwMode="auto">
              <a:xfrm rot="20003834" flipV="1">
                <a:off x="694" y="2843"/>
                <a:ext cx="1270" cy="590"/>
              </a:xfrm>
              <a:prstGeom prst="line">
                <a:avLst/>
              </a:prstGeom>
              <a:noFill/>
              <a:ln w="76200">
                <a:solidFill>
                  <a:srgbClr val="CC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491610" name="Line 90"/>
              <p:cNvSpPr>
                <a:spLocks noChangeShapeType="1"/>
              </p:cNvSpPr>
              <p:nvPr/>
            </p:nvSpPr>
            <p:spPr bwMode="auto">
              <a:xfrm rot="-1596166">
                <a:off x="255" y="3483"/>
                <a:ext cx="2087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491611" name="Line 91"/>
              <p:cNvSpPr>
                <a:spLocks noChangeShapeType="1"/>
              </p:cNvSpPr>
              <p:nvPr/>
            </p:nvSpPr>
            <p:spPr bwMode="auto">
              <a:xfrm rot="-6996166">
                <a:off x="-374" y="3241"/>
                <a:ext cx="2087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491612" name="Rectangle 92"/>
              <p:cNvSpPr>
                <a:spLocks noChangeArrowheads="1"/>
              </p:cNvSpPr>
              <p:nvPr/>
            </p:nvSpPr>
            <p:spPr bwMode="auto">
              <a:xfrm>
                <a:off x="1383" y="2976"/>
                <a:ext cx="305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32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3333CC"/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x'</a:t>
                </a:r>
              </a:p>
            </p:txBody>
          </p:sp>
        </p:grpSp>
        <p:sp>
          <p:nvSpPr>
            <p:cNvPr id="491613" name="Line 93"/>
            <p:cNvSpPr>
              <a:spLocks noChangeShapeType="1"/>
            </p:cNvSpPr>
            <p:nvPr/>
          </p:nvSpPr>
          <p:spPr bwMode="auto">
            <a:xfrm flipV="1">
              <a:off x="892" y="2161"/>
              <a:ext cx="0" cy="20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614" name="Line 94"/>
            <p:cNvSpPr>
              <a:spLocks noChangeShapeType="1"/>
            </p:cNvSpPr>
            <p:nvPr/>
          </p:nvSpPr>
          <p:spPr bwMode="auto">
            <a:xfrm rot="5400000" flipV="1">
              <a:off x="1334" y="2617"/>
              <a:ext cx="0" cy="212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</p:grpSp>
      <p:sp>
        <p:nvSpPr>
          <p:cNvPr id="491615" name="Freeform 95"/>
          <p:cNvSpPr>
            <a:spLocks/>
          </p:cNvSpPr>
          <p:nvPr/>
        </p:nvSpPr>
        <p:spPr bwMode="auto">
          <a:xfrm>
            <a:off x="1441450" y="5295900"/>
            <a:ext cx="1371600" cy="539750"/>
          </a:xfrm>
          <a:custGeom>
            <a:avLst/>
            <a:gdLst>
              <a:gd name="T0" fmla="*/ 0 w 864"/>
              <a:gd name="T1" fmla="*/ 340 h 340"/>
              <a:gd name="T2" fmla="*/ 704 w 864"/>
              <a:gd name="T3" fmla="*/ 0 h 340"/>
              <a:gd name="T4" fmla="*/ 864 w 864"/>
              <a:gd name="T5" fmla="*/ 340 h 340"/>
              <a:gd name="T6" fmla="*/ 0 w 864"/>
              <a:gd name="T7" fmla="*/ 34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340">
                <a:moveTo>
                  <a:pt x="0" y="340"/>
                </a:moveTo>
                <a:lnTo>
                  <a:pt x="704" y="0"/>
                </a:lnTo>
                <a:lnTo>
                  <a:pt x="864" y="340"/>
                </a:lnTo>
                <a:lnTo>
                  <a:pt x="0" y="340"/>
                </a:lnTo>
                <a:close/>
              </a:path>
            </a:pathLst>
          </a:cu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16" name="Rectangle 96"/>
          <p:cNvSpPr>
            <a:spLocks noChangeArrowheads="1"/>
          </p:cNvSpPr>
          <p:nvPr/>
        </p:nvSpPr>
        <p:spPr bwMode="auto">
          <a:xfrm>
            <a:off x="1917700" y="5675313"/>
            <a:ext cx="4032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</a:p>
        </p:txBody>
      </p:sp>
      <p:sp>
        <p:nvSpPr>
          <p:cNvPr id="491617" name="Rectangle 97"/>
          <p:cNvSpPr>
            <a:spLocks noChangeArrowheads="1"/>
          </p:cNvSpPr>
          <p:nvPr/>
        </p:nvSpPr>
        <p:spPr bwMode="auto">
          <a:xfrm>
            <a:off x="1912938" y="5334000"/>
            <a:ext cx="6016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618" name="Rectangle 98"/>
          <p:cNvSpPr>
            <a:spLocks noChangeArrowheads="1"/>
          </p:cNvSpPr>
          <p:nvPr/>
        </p:nvSpPr>
        <p:spPr bwMode="auto">
          <a:xfrm>
            <a:off x="2693988" y="4286250"/>
            <a:ext cx="6016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619" name="Rectangle 99"/>
          <p:cNvSpPr>
            <a:spLocks noChangeArrowheads="1"/>
          </p:cNvSpPr>
          <p:nvPr/>
        </p:nvSpPr>
        <p:spPr bwMode="auto">
          <a:xfrm>
            <a:off x="2771775" y="5013325"/>
            <a:ext cx="428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</a:t>
            </a:r>
          </a:p>
        </p:txBody>
      </p:sp>
      <p:sp>
        <p:nvSpPr>
          <p:cNvPr id="491620" name="Line 100"/>
          <p:cNvSpPr>
            <a:spLocks noChangeShapeType="1"/>
          </p:cNvSpPr>
          <p:nvPr/>
        </p:nvSpPr>
        <p:spPr bwMode="auto">
          <a:xfrm rot="20003834" flipH="1">
            <a:off x="2427288" y="4210050"/>
            <a:ext cx="754062" cy="1544638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21" name="Line 101"/>
          <p:cNvSpPr>
            <a:spLocks noChangeShapeType="1"/>
          </p:cNvSpPr>
          <p:nvPr/>
        </p:nvSpPr>
        <p:spPr bwMode="auto">
          <a:xfrm rot="20003834" flipH="1">
            <a:off x="2789238" y="5667375"/>
            <a:ext cx="733425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22" name="Line 102"/>
          <p:cNvSpPr>
            <a:spLocks noChangeShapeType="1"/>
          </p:cNvSpPr>
          <p:nvPr/>
        </p:nvSpPr>
        <p:spPr bwMode="auto">
          <a:xfrm rot="20003834" flipH="1">
            <a:off x="2679700" y="5245100"/>
            <a:ext cx="11113" cy="627063"/>
          </a:xfrm>
          <a:prstGeom prst="line">
            <a:avLst/>
          </a:prstGeom>
          <a:noFill/>
          <a:ln w="28575">
            <a:solidFill>
              <a:srgbClr val="FF33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23" name="Line 103"/>
          <p:cNvSpPr>
            <a:spLocks noChangeShapeType="1"/>
          </p:cNvSpPr>
          <p:nvPr/>
        </p:nvSpPr>
        <p:spPr bwMode="auto">
          <a:xfrm rot="20003834" flipH="1">
            <a:off x="3138488" y="4054475"/>
            <a:ext cx="7937" cy="1543050"/>
          </a:xfrm>
          <a:prstGeom prst="line">
            <a:avLst/>
          </a:prstGeom>
          <a:noFill/>
          <a:ln w="28575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24" name="Line 104"/>
          <p:cNvSpPr>
            <a:spLocks noChangeShapeType="1"/>
          </p:cNvSpPr>
          <p:nvPr/>
        </p:nvSpPr>
        <p:spPr bwMode="auto">
          <a:xfrm rot="-1596166">
            <a:off x="1363663" y="5594350"/>
            <a:ext cx="1254125" cy="63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25" name="Line 105"/>
          <p:cNvSpPr>
            <a:spLocks noChangeShapeType="1"/>
          </p:cNvSpPr>
          <p:nvPr/>
        </p:nvSpPr>
        <p:spPr bwMode="auto">
          <a:xfrm rot="-1596166">
            <a:off x="1477963" y="5537200"/>
            <a:ext cx="1279525" cy="646113"/>
          </a:xfrm>
          <a:prstGeom prst="line">
            <a:avLst/>
          </a:prstGeom>
          <a:noFill/>
          <a:ln w="28575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26" name="Line 106"/>
          <p:cNvSpPr>
            <a:spLocks noChangeShapeType="1"/>
          </p:cNvSpPr>
          <p:nvPr/>
        </p:nvSpPr>
        <p:spPr bwMode="auto">
          <a:xfrm flipV="1">
            <a:off x="1403350" y="4927600"/>
            <a:ext cx="1797050" cy="900113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27" name="Line 107"/>
          <p:cNvSpPr>
            <a:spLocks noChangeShapeType="1"/>
          </p:cNvSpPr>
          <p:nvPr/>
        </p:nvSpPr>
        <p:spPr bwMode="auto">
          <a:xfrm rot="-1596166">
            <a:off x="3009900" y="4084638"/>
            <a:ext cx="0" cy="89376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28" name="AutoShape 108"/>
          <p:cNvSpPr>
            <a:spLocks noChangeArrowheads="1"/>
          </p:cNvSpPr>
          <p:nvPr/>
        </p:nvSpPr>
        <p:spPr bwMode="auto">
          <a:xfrm>
            <a:off x="2233613" y="4767263"/>
            <a:ext cx="442912" cy="471487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FF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29" name="Line 109"/>
          <p:cNvSpPr>
            <a:spLocks noChangeShapeType="1"/>
          </p:cNvSpPr>
          <p:nvPr/>
        </p:nvSpPr>
        <p:spPr bwMode="auto">
          <a:xfrm rot="20003834" flipH="1">
            <a:off x="2427288" y="4222750"/>
            <a:ext cx="765175" cy="1528763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30" name="Line 110"/>
          <p:cNvSpPr>
            <a:spLocks noChangeShapeType="1"/>
          </p:cNvSpPr>
          <p:nvPr/>
        </p:nvSpPr>
        <p:spPr bwMode="auto">
          <a:xfrm rot="20003834" flipH="1">
            <a:off x="2762250" y="5680075"/>
            <a:ext cx="733425" cy="0"/>
          </a:xfrm>
          <a:prstGeom prst="line">
            <a:avLst/>
          </a:prstGeom>
          <a:noFill/>
          <a:ln w="28575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31" name="Line 111"/>
          <p:cNvSpPr>
            <a:spLocks noChangeShapeType="1"/>
          </p:cNvSpPr>
          <p:nvPr/>
        </p:nvSpPr>
        <p:spPr bwMode="auto">
          <a:xfrm flipH="1" flipV="1">
            <a:off x="6873875" y="5586413"/>
            <a:ext cx="9525" cy="436562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32" name="Freeform 112"/>
          <p:cNvSpPr>
            <a:spLocks/>
          </p:cNvSpPr>
          <p:nvPr/>
        </p:nvSpPr>
        <p:spPr bwMode="auto">
          <a:xfrm>
            <a:off x="6673850" y="2325688"/>
            <a:ext cx="104775" cy="261937"/>
          </a:xfrm>
          <a:custGeom>
            <a:avLst/>
            <a:gdLst>
              <a:gd name="T0" fmla="*/ 0 w 74"/>
              <a:gd name="T1" fmla="*/ 0 h 165"/>
              <a:gd name="T2" fmla="*/ 58 w 74"/>
              <a:gd name="T3" fmla="*/ 83 h 165"/>
              <a:gd name="T4" fmla="*/ 74 w 74"/>
              <a:gd name="T5" fmla="*/ 165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4" h="165">
                <a:moveTo>
                  <a:pt x="0" y="0"/>
                </a:moveTo>
                <a:cubicBezTo>
                  <a:pt x="23" y="28"/>
                  <a:pt x="46" y="56"/>
                  <a:pt x="58" y="83"/>
                </a:cubicBezTo>
                <a:cubicBezTo>
                  <a:pt x="70" y="110"/>
                  <a:pt x="72" y="137"/>
                  <a:pt x="74" y="165"/>
                </a:cubicBezTo>
              </a:path>
            </a:pathLst>
          </a:custGeom>
          <a:noFill/>
          <a:ln w="28575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33" name="Freeform 113"/>
          <p:cNvSpPr>
            <a:spLocks/>
          </p:cNvSpPr>
          <p:nvPr/>
        </p:nvSpPr>
        <p:spPr bwMode="auto">
          <a:xfrm>
            <a:off x="1919288" y="5576888"/>
            <a:ext cx="104775" cy="261937"/>
          </a:xfrm>
          <a:custGeom>
            <a:avLst/>
            <a:gdLst>
              <a:gd name="T0" fmla="*/ 0 w 74"/>
              <a:gd name="T1" fmla="*/ 0 h 165"/>
              <a:gd name="T2" fmla="*/ 58 w 74"/>
              <a:gd name="T3" fmla="*/ 83 h 165"/>
              <a:gd name="T4" fmla="*/ 74 w 74"/>
              <a:gd name="T5" fmla="*/ 165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4" h="165">
                <a:moveTo>
                  <a:pt x="0" y="0"/>
                </a:moveTo>
                <a:cubicBezTo>
                  <a:pt x="23" y="28"/>
                  <a:pt x="46" y="56"/>
                  <a:pt x="58" y="83"/>
                </a:cubicBezTo>
                <a:cubicBezTo>
                  <a:pt x="70" y="110"/>
                  <a:pt x="72" y="137"/>
                  <a:pt x="74" y="165"/>
                </a:cubicBezTo>
              </a:path>
            </a:pathLst>
          </a:custGeom>
          <a:noFill/>
          <a:ln w="28575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34" name="Rectangle 114"/>
          <p:cNvSpPr>
            <a:spLocks noChangeArrowheads="1"/>
          </p:cNvSpPr>
          <p:nvPr/>
        </p:nvSpPr>
        <p:spPr bwMode="auto">
          <a:xfrm>
            <a:off x="487363" y="5126038"/>
            <a:ext cx="1584325" cy="484187"/>
          </a:xfrm>
          <a:prstGeom prst="rect">
            <a:avLst/>
          </a:prstGeom>
          <a:solidFill>
            <a:schemeClr val="bg1">
              <a:alpha val="70000"/>
            </a:schemeClr>
          </a:solidFill>
          <a:ln w="9525">
            <a:solidFill>
              <a:srgbClr val="FF00FF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35" name="Rectangle 115"/>
          <p:cNvSpPr>
            <a:spLocks noChangeArrowheads="1"/>
          </p:cNvSpPr>
          <p:nvPr/>
        </p:nvSpPr>
        <p:spPr bwMode="auto">
          <a:xfrm>
            <a:off x="477838" y="5033963"/>
            <a:ext cx="4032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</a:p>
        </p:txBody>
      </p:sp>
      <p:sp>
        <p:nvSpPr>
          <p:cNvPr id="491636" name="Rectangle 116"/>
          <p:cNvSpPr>
            <a:spLocks noChangeArrowheads="1"/>
          </p:cNvSpPr>
          <p:nvPr/>
        </p:nvSpPr>
        <p:spPr bwMode="auto">
          <a:xfrm>
            <a:off x="1387475" y="5026025"/>
            <a:ext cx="6016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637" name="Rectangle 117"/>
          <p:cNvSpPr>
            <a:spLocks noChangeArrowheads="1"/>
          </p:cNvSpPr>
          <p:nvPr/>
        </p:nvSpPr>
        <p:spPr bwMode="auto">
          <a:xfrm>
            <a:off x="477838" y="5026025"/>
            <a:ext cx="15160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 </a:t>
            </a:r>
            <a:r>
              <a:rPr kumimoji="1" lang="en-US" altLang="ja-JP" sz="3200" b="0" i="0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cos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638" name="Rectangle 118"/>
          <p:cNvSpPr>
            <a:spLocks noChangeArrowheads="1"/>
          </p:cNvSpPr>
          <p:nvPr/>
        </p:nvSpPr>
        <p:spPr bwMode="auto">
          <a:xfrm>
            <a:off x="1394192" y="973091"/>
            <a:ext cx="13596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cos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2800" b="0" i="1" u="none" strike="noStrike" kern="120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39" name="Rectangle 119"/>
          <p:cNvSpPr>
            <a:spLocks noChangeArrowheads="1"/>
          </p:cNvSpPr>
          <p:nvPr/>
        </p:nvSpPr>
        <p:spPr bwMode="auto">
          <a:xfrm>
            <a:off x="3173413" y="5591175"/>
            <a:ext cx="1584325" cy="484188"/>
          </a:xfrm>
          <a:prstGeom prst="rect">
            <a:avLst/>
          </a:prstGeom>
          <a:solidFill>
            <a:srgbClr val="FFFFFF">
              <a:alpha val="89000"/>
            </a:srgbClr>
          </a:solidFill>
          <a:ln w="9525">
            <a:solidFill>
              <a:schemeClr val="accent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40" name="Rectangle 120"/>
          <p:cNvSpPr>
            <a:spLocks noChangeArrowheads="1"/>
          </p:cNvSpPr>
          <p:nvPr/>
        </p:nvSpPr>
        <p:spPr bwMode="auto">
          <a:xfrm>
            <a:off x="3173413" y="5507038"/>
            <a:ext cx="15335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 </a:t>
            </a:r>
            <a:r>
              <a:rPr kumimoji="1" lang="en-US" altLang="ja-JP" sz="3200" b="0" i="0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sin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641" name="Rectangle 121"/>
          <p:cNvSpPr>
            <a:spLocks noChangeArrowheads="1"/>
          </p:cNvSpPr>
          <p:nvPr/>
        </p:nvSpPr>
        <p:spPr bwMode="auto">
          <a:xfrm>
            <a:off x="3160643" y="5514974"/>
            <a:ext cx="446157" cy="587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 dirty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</a:t>
            </a:r>
          </a:p>
        </p:txBody>
      </p:sp>
      <p:sp>
        <p:nvSpPr>
          <p:cNvPr id="491642" name="Rectangle 122"/>
          <p:cNvSpPr>
            <a:spLocks noChangeArrowheads="1"/>
          </p:cNvSpPr>
          <p:nvPr/>
        </p:nvSpPr>
        <p:spPr bwMode="auto">
          <a:xfrm>
            <a:off x="4069289" y="5523706"/>
            <a:ext cx="6016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 dirty="0" err="1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3200" b="0" i="1" u="none" strike="noStrike" kern="1200" cap="none" spc="0" normalizeH="0" baseline="0" noProof="0" dirty="0" err="1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  <a:endParaRPr kumimoji="1" lang="en-US" altLang="ja-JP" sz="3200" b="0" i="1" u="none" strike="noStrike" kern="1200" cap="none" spc="0" normalizeH="0" baseline="0" noProof="0" dirty="0">
              <a:ln>
                <a:noFill/>
              </a:ln>
              <a:solidFill>
                <a:srgbClr val="00CC99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43" name="Rectangle 123"/>
          <p:cNvSpPr>
            <a:spLocks noChangeArrowheads="1"/>
          </p:cNvSpPr>
          <p:nvPr/>
        </p:nvSpPr>
        <p:spPr bwMode="auto">
          <a:xfrm>
            <a:off x="3226884" y="996904"/>
            <a:ext cx="13756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 </a:t>
            </a: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sin</a:t>
            </a:r>
            <a:r>
              <a:rPr kumimoji="1" lang="en-US" altLang="ja-JP" sz="28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644" name="Rectangle 124"/>
          <p:cNvSpPr>
            <a:spLocks noChangeArrowheads="1"/>
          </p:cNvSpPr>
          <p:nvPr/>
        </p:nvSpPr>
        <p:spPr bwMode="auto">
          <a:xfrm>
            <a:off x="7602538" y="4652963"/>
            <a:ext cx="15414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 </a:t>
            </a:r>
            <a:r>
              <a:rPr kumimoji="1" lang="en-US" altLang="ja-JP" sz="3200" b="0" i="0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cos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645" name="Rectangle 125"/>
          <p:cNvSpPr>
            <a:spLocks noChangeArrowheads="1"/>
          </p:cNvSpPr>
          <p:nvPr/>
        </p:nvSpPr>
        <p:spPr bwMode="auto">
          <a:xfrm>
            <a:off x="7593013" y="4673600"/>
            <a:ext cx="428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</a:t>
            </a:r>
          </a:p>
        </p:txBody>
      </p:sp>
      <p:sp>
        <p:nvSpPr>
          <p:cNvPr id="491646" name="Rectangle 126"/>
          <p:cNvSpPr>
            <a:spLocks noChangeArrowheads="1"/>
          </p:cNvSpPr>
          <p:nvPr/>
        </p:nvSpPr>
        <p:spPr bwMode="auto">
          <a:xfrm>
            <a:off x="8542338" y="4656138"/>
            <a:ext cx="6016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647" name="Rectangle 127"/>
          <p:cNvSpPr>
            <a:spLocks noChangeArrowheads="1"/>
          </p:cNvSpPr>
          <p:nvPr/>
        </p:nvSpPr>
        <p:spPr bwMode="auto">
          <a:xfrm>
            <a:off x="3271310" y="1496446"/>
            <a:ext cx="13805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 </a:t>
            </a: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Century" pitchFamily="18" charset="0"/>
                <a:ea typeface="ＭＳ Ｐゴシック" pitchFamily="50" charset="-128"/>
                <a:cs typeface="+mn-cs"/>
              </a:rPr>
              <a:t>cos</a:t>
            </a:r>
            <a:r>
              <a:rPr kumimoji="1" lang="en-US" altLang="ja-JP" sz="28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r>
              <a:rPr kumimoji="1" lang="en-US" altLang="ja-JP" sz="2800" b="0" i="1" u="none" strike="noStrike" kern="1200" cap="none" spc="0" normalizeH="0" baseline="0" noProof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491648" name="Rectangle 128"/>
          <p:cNvSpPr>
            <a:spLocks noChangeArrowheads="1"/>
          </p:cNvSpPr>
          <p:nvPr/>
        </p:nvSpPr>
        <p:spPr bwMode="auto">
          <a:xfrm>
            <a:off x="6697663" y="2060575"/>
            <a:ext cx="463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</a:t>
            </a:r>
            <a:endParaRPr kumimoji="1" lang="en-US" altLang="ja-JP" sz="3200" b="0" i="1" u="none" strike="noStrike" kern="1200" cap="none" spc="0" normalizeH="0" baseline="0" noProof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649" name="Rectangle 129"/>
          <p:cNvSpPr>
            <a:spLocks noChangeArrowheads="1"/>
          </p:cNvSpPr>
          <p:nvPr/>
        </p:nvSpPr>
        <p:spPr bwMode="auto">
          <a:xfrm>
            <a:off x="6986588" y="2076450"/>
            <a:ext cx="322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grpSp>
        <p:nvGrpSpPr>
          <p:cNvPr id="491653" name="Group 133"/>
          <p:cNvGrpSpPr>
            <a:grpSpLocks/>
          </p:cNvGrpSpPr>
          <p:nvPr/>
        </p:nvGrpSpPr>
        <p:grpSpPr bwMode="auto">
          <a:xfrm>
            <a:off x="5067300" y="90488"/>
            <a:ext cx="3868738" cy="3070225"/>
            <a:chOff x="3193" y="53"/>
            <a:chExt cx="2437" cy="1934"/>
          </a:xfrm>
        </p:grpSpPr>
        <p:sp>
          <p:nvSpPr>
            <p:cNvPr id="491654" name="Line 134"/>
            <p:cNvSpPr>
              <a:spLocks noChangeShapeType="1"/>
            </p:cNvSpPr>
            <p:nvPr/>
          </p:nvSpPr>
          <p:spPr bwMode="auto">
            <a:xfrm flipV="1">
              <a:off x="3937" y="182"/>
              <a:ext cx="0" cy="18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655" name="Line 135"/>
            <p:cNvSpPr>
              <a:spLocks noChangeShapeType="1"/>
            </p:cNvSpPr>
            <p:nvPr/>
          </p:nvSpPr>
          <p:spPr bwMode="auto">
            <a:xfrm rot="5400000" flipV="1">
              <a:off x="4291" y="536"/>
              <a:ext cx="0" cy="219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491656" name="Rectangle 136"/>
            <p:cNvSpPr>
              <a:spLocks noChangeArrowheads="1"/>
            </p:cNvSpPr>
            <p:nvPr/>
          </p:nvSpPr>
          <p:spPr bwMode="auto">
            <a:xfrm>
              <a:off x="5376" y="1439"/>
              <a:ext cx="25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b="0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</a:t>
              </a:r>
            </a:p>
          </p:txBody>
        </p:sp>
        <p:sp>
          <p:nvSpPr>
            <p:cNvPr id="491657" name="Rectangle 137"/>
            <p:cNvSpPr>
              <a:spLocks noChangeArrowheads="1"/>
            </p:cNvSpPr>
            <p:nvPr/>
          </p:nvSpPr>
          <p:spPr bwMode="auto">
            <a:xfrm>
              <a:off x="3986" y="53"/>
              <a:ext cx="27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b="0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</a:t>
              </a:r>
            </a:p>
          </p:txBody>
        </p:sp>
      </p:grpSp>
      <p:sp>
        <p:nvSpPr>
          <p:cNvPr id="491658" name="AutoShape 138"/>
          <p:cNvSpPr>
            <a:spLocks noChangeArrowheads="1"/>
          </p:cNvSpPr>
          <p:nvPr/>
        </p:nvSpPr>
        <p:spPr bwMode="auto">
          <a:xfrm>
            <a:off x="8032750" y="2792413"/>
            <a:ext cx="1087438" cy="373062"/>
          </a:xfrm>
          <a:prstGeom prst="roundRect">
            <a:avLst>
              <a:gd name="adj" fmla="val 23370"/>
            </a:avLst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静止系</a:t>
            </a:r>
          </a:p>
        </p:txBody>
      </p:sp>
      <p:sp>
        <p:nvSpPr>
          <p:cNvPr id="491659" name="AutoShape 139"/>
          <p:cNvSpPr>
            <a:spLocks noChangeArrowheads="1"/>
          </p:cNvSpPr>
          <p:nvPr/>
        </p:nvSpPr>
        <p:spPr bwMode="auto">
          <a:xfrm>
            <a:off x="8032750" y="1658938"/>
            <a:ext cx="1077913" cy="392112"/>
          </a:xfrm>
          <a:prstGeom prst="roundRect">
            <a:avLst>
              <a:gd name="adj" fmla="val 23370"/>
            </a:avLst>
          </a:prstGeom>
          <a:solidFill>
            <a:schemeClr val="bg1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回転系</a:t>
            </a:r>
          </a:p>
        </p:txBody>
      </p:sp>
      <p:sp>
        <p:nvSpPr>
          <p:cNvPr id="121" name="Rectangle 18">
            <a:extLst>
              <a:ext uri="{FF2B5EF4-FFF2-40B4-BE49-F238E27FC236}">
                <a16:creationId xmlns:a16="http://schemas.microsoft.com/office/drawing/2014/main" id="{7CEC051D-6721-4F87-BDDF-62E1D6C7A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6273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回転系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22" name="Rectangle 141">
            <a:extLst>
              <a:ext uri="{FF2B5EF4-FFF2-40B4-BE49-F238E27FC236}">
                <a16:creationId xmlns:a16="http://schemas.microsoft.com/office/drawing/2014/main" id="{3B4FA7AE-FDA1-4D44-9FF4-20540EFD9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388" y="-2326"/>
            <a:ext cx="9028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時間</a:t>
            </a:r>
            <a:endParaRPr kumimoji="1" lang="ja-JP" altLang="en-US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23" name="Rectangle 142">
            <a:extLst>
              <a:ext uri="{FF2B5EF4-FFF2-40B4-BE49-F238E27FC236}">
                <a16:creationId xmlns:a16="http://schemas.microsoft.com/office/drawing/2014/main" id="{44B12CC5-57AF-4042-904F-4E6B42392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6165" y="480541"/>
            <a:ext cx="22216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角速度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50" charset="-128"/>
                <a:cs typeface="+mn-cs"/>
              </a:rPr>
              <a:t>w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の</a:t>
            </a:r>
            <a:endParaRPr kumimoji="1" lang="ja-JP" altLang="en-US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ymbol" pitchFamily="18" charset="2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24" name="Rectangle 143">
            <a:extLst>
              <a:ext uri="{FF2B5EF4-FFF2-40B4-BE49-F238E27FC236}">
                <a16:creationId xmlns:a16="http://schemas.microsoft.com/office/drawing/2014/main" id="{ACA1667B-7659-4B7F-BDAE-E3BEF9546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3786" y="6352"/>
            <a:ext cx="3064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t</a:t>
            </a:r>
          </a:p>
        </p:txBody>
      </p:sp>
      <p:sp>
        <p:nvSpPr>
          <p:cNvPr id="126" name="Rectangle 18">
            <a:extLst>
              <a:ext uri="{FF2B5EF4-FFF2-40B4-BE49-F238E27FC236}">
                <a16:creationId xmlns:a16="http://schemas.microsoft.com/office/drawing/2014/main" id="{A12751D2-AD43-498C-A76F-A6543364C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6273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回転系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27" name="Rectangle 33">
            <a:extLst>
              <a:ext uri="{FF2B5EF4-FFF2-40B4-BE49-F238E27FC236}">
                <a16:creationId xmlns:a16="http://schemas.microsoft.com/office/drawing/2014/main" id="{352EA899-F471-42C5-BB7C-75050FAF3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229" y="-16323"/>
            <a:ext cx="23220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静止系の座標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28" name="Rectangle 34">
            <a:extLst>
              <a:ext uri="{FF2B5EF4-FFF2-40B4-BE49-F238E27FC236}">
                <a16:creationId xmlns:a16="http://schemas.microsoft.com/office/drawing/2014/main" id="{E3BF0817-AE0C-4BF8-8A11-722669FEE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617" y="468198"/>
            <a:ext cx="2698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回転系の座標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33" name="Rectangle 33">
            <a:extLst>
              <a:ext uri="{FF2B5EF4-FFF2-40B4-BE49-F238E27FC236}">
                <a16:creationId xmlns:a16="http://schemas.microsoft.com/office/drawing/2014/main" id="{F84288EF-247E-407B-B6B3-00BB33D7D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2624" y="-5547"/>
            <a:ext cx="1261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,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y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34" name="Rectangle 33">
            <a:extLst>
              <a:ext uri="{FF2B5EF4-FFF2-40B4-BE49-F238E27FC236}">
                <a16:creationId xmlns:a16="http://schemas.microsoft.com/office/drawing/2014/main" id="{A6D32F48-B5DC-4006-8100-8803685F7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3695" y="463437"/>
            <a:ext cx="1261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x'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,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y'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25" name="Line 5">
            <a:extLst>
              <a:ext uri="{FF2B5EF4-FFF2-40B4-BE49-F238E27FC236}">
                <a16:creationId xmlns:a16="http://schemas.microsoft.com/office/drawing/2014/main" id="{9198D29C-E9A3-48C4-A8E8-3704D6710E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77118" y="2869061"/>
            <a:ext cx="2046555" cy="1334110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29" name="Line 49">
            <a:extLst>
              <a:ext uri="{FF2B5EF4-FFF2-40B4-BE49-F238E27FC236}">
                <a16:creationId xmlns:a16="http://schemas.microsoft.com/office/drawing/2014/main" id="{98217A24-21F2-4915-8111-E113986D29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27369" y="1347937"/>
            <a:ext cx="393517" cy="3665388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30" name="Line 61">
            <a:extLst>
              <a:ext uri="{FF2B5EF4-FFF2-40B4-BE49-F238E27FC236}">
                <a16:creationId xmlns:a16="http://schemas.microsoft.com/office/drawing/2014/main" id="{9F3E5894-BDAA-4D68-B458-FCF3E056BCA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56732" y="1452420"/>
            <a:ext cx="166963" cy="4008053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31" name="Line 5">
            <a:extLst>
              <a:ext uri="{FF2B5EF4-FFF2-40B4-BE49-F238E27FC236}">
                <a16:creationId xmlns:a16="http://schemas.microsoft.com/office/drawing/2014/main" id="{323797F2-EFC4-4FEB-B541-375830C141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20174" y="3140018"/>
            <a:ext cx="136524" cy="894359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32" name="Line 49">
            <a:extLst>
              <a:ext uri="{FF2B5EF4-FFF2-40B4-BE49-F238E27FC236}">
                <a16:creationId xmlns:a16="http://schemas.microsoft.com/office/drawing/2014/main" id="{4EC4CE50-CFE8-4871-820B-08A2293BC77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72000" y="1974981"/>
            <a:ext cx="3573266" cy="2812472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35" name="Line 61">
            <a:extLst>
              <a:ext uri="{FF2B5EF4-FFF2-40B4-BE49-F238E27FC236}">
                <a16:creationId xmlns:a16="http://schemas.microsoft.com/office/drawing/2014/main" id="{43865376-0D57-4F5C-B378-6FDCCBF8472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60599" y="1913321"/>
            <a:ext cx="4388136" cy="3831687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" name="Line 104">
            <a:extLst>
              <a:ext uri="{FF2B5EF4-FFF2-40B4-BE49-F238E27FC236}">
                <a16:creationId xmlns:a16="http://schemas.microsoft.com/office/drawing/2014/main" id="{AA34C9BD-D2AD-4E48-AC7A-447EC3DD344F}"/>
              </a:ext>
            </a:extLst>
          </p:cNvPr>
          <p:cNvSpPr>
            <a:spLocks noChangeShapeType="1"/>
          </p:cNvSpPr>
          <p:nvPr/>
        </p:nvSpPr>
        <p:spPr bwMode="auto">
          <a:xfrm rot="20003834">
            <a:off x="1538501" y="2853205"/>
            <a:ext cx="1254125" cy="63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" name="Line 101">
            <a:extLst>
              <a:ext uri="{FF2B5EF4-FFF2-40B4-BE49-F238E27FC236}">
                <a16:creationId xmlns:a16="http://schemas.microsoft.com/office/drawing/2014/main" id="{D1B56AAC-C84F-4121-B578-617719DACD58}"/>
              </a:ext>
            </a:extLst>
          </p:cNvPr>
          <p:cNvSpPr>
            <a:spLocks noChangeShapeType="1"/>
          </p:cNvSpPr>
          <p:nvPr/>
        </p:nvSpPr>
        <p:spPr bwMode="auto">
          <a:xfrm rot="20003834" flipH="1">
            <a:off x="3005888" y="2843670"/>
            <a:ext cx="733425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aphicFrame>
        <p:nvGraphicFramePr>
          <p:cNvPr id="4" name="Object 68">
            <a:extLst>
              <a:ext uri="{FF2B5EF4-FFF2-40B4-BE49-F238E27FC236}">
                <a16:creationId xmlns:a16="http://schemas.microsoft.com/office/drawing/2014/main" id="{FE954CCE-BF63-4E1A-B6F3-876AD45191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526193"/>
              </p:ext>
            </p:extLst>
          </p:nvPr>
        </p:nvGraphicFramePr>
        <p:xfrm>
          <a:off x="2623732" y="2660633"/>
          <a:ext cx="4032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38" name="数式" r:id="rId13" imgW="139680" imgH="139680" progId="Equation.3">
                  <p:embed/>
                </p:oleObj>
              </mc:Choice>
              <mc:Fallback>
                <p:oleObj name="数式" r:id="rId13" imgW="139680" imgH="139680" progId="Equation.3">
                  <p:embed/>
                  <p:pic>
                    <p:nvPicPr>
                      <p:cNvPr id="119" name="Object 68">
                        <a:extLst>
                          <a:ext uri="{FF2B5EF4-FFF2-40B4-BE49-F238E27FC236}">
                            <a16:creationId xmlns:a16="http://schemas.microsoft.com/office/drawing/2014/main" id="{0A99F4AE-C948-47F9-B2DF-B1595FA1E9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3732" y="2660633"/>
                        <a:ext cx="40322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106">
            <a:extLst>
              <a:ext uri="{FF2B5EF4-FFF2-40B4-BE49-F238E27FC236}">
                <a16:creationId xmlns:a16="http://schemas.microsoft.com/office/drawing/2014/main" id="{C14DB4BE-95F7-4A05-9419-A4303A31F8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853" y="2295990"/>
            <a:ext cx="1797050" cy="900113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aphicFrame>
        <p:nvGraphicFramePr>
          <p:cNvPr id="6" name="Object 67">
            <a:extLst>
              <a:ext uri="{FF2B5EF4-FFF2-40B4-BE49-F238E27FC236}">
                <a16:creationId xmlns:a16="http://schemas.microsoft.com/office/drawing/2014/main" id="{0BFB1292-1B4F-4084-9547-A8ED1E68B3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766267"/>
              </p:ext>
            </p:extLst>
          </p:nvPr>
        </p:nvGraphicFramePr>
        <p:xfrm>
          <a:off x="1184033" y="2754424"/>
          <a:ext cx="293688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39" name="Equation" r:id="rId14" imgW="126720" imgH="114120" progId="Equation.DSMT4">
                  <p:embed/>
                </p:oleObj>
              </mc:Choice>
              <mc:Fallback>
                <p:oleObj name="Equation" r:id="rId14" imgW="126720" imgH="114120" progId="Equation.DSMT4">
                  <p:embed/>
                  <p:pic>
                    <p:nvPicPr>
                      <p:cNvPr id="125" name="Object 67">
                        <a:extLst>
                          <a:ext uri="{FF2B5EF4-FFF2-40B4-BE49-F238E27FC236}">
                            <a16:creationId xmlns:a16="http://schemas.microsoft.com/office/drawing/2014/main" id="{2454B4D3-9423-47B7-83EF-3842DE958F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033" y="2754424"/>
                        <a:ext cx="293688" cy="263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" name="Line 11">
            <a:extLst>
              <a:ext uri="{FF2B5EF4-FFF2-40B4-BE49-F238E27FC236}">
                <a16:creationId xmlns:a16="http://schemas.microsoft.com/office/drawing/2014/main" id="{64E6A775-E45B-4278-941D-9537D4F821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051" y="1491049"/>
            <a:ext cx="476392" cy="1081848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7" name="Line 53">
            <a:extLst>
              <a:ext uri="{FF2B5EF4-FFF2-40B4-BE49-F238E27FC236}">
                <a16:creationId xmlns:a16="http://schemas.microsoft.com/office/drawing/2014/main" id="{1466DFDD-FF1D-4188-A35B-8CCB6E8AB74C}"/>
              </a:ext>
            </a:extLst>
          </p:cNvPr>
          <p:cNvSpPr>
            <a:spLocks noChangeShapeType="1"/>
          </p:cNvSpPr>
          <p:nvPr/>
        </p:nvSpPr>
        <p:spPr bwMode="auto">
          <a:xfrm>
            <a:off x="945404" y="2364263"/>
            <a:ext cx="425450" cy="835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8" name="Line 50">
            <a:extLst>
              <a:ext uri="{FF2B5EF4-FFF2-40B4-BE49-F238E27FC236}">
                <a16:creationId xmlns:a16="http://schemas.microsoft.com/office/drawing/2014/main" id="{CCDC62CE-991B-44E5-AC80-1AC2C2CB5673}"/>
              </a:ext>
            </a:extLst>
          </p:cNvPr>
          <p:cNvSpPr>
            <a:spLocks noChangeShapeType="1"/>
          </p:cNvSpPr>
          <p:nvPr/>
        </p:nvSpPr>
        <p:spPr bwMode="auto">
          <a:xfrm rot="20003834">
            <a:off x="2352187" y="2152471"/>
            <a:ext cx="4763" cy="159226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9" name="Line 48">
            <a:extLst>
              <a:ext uri="{FF2B5EF4-FFF2-40B4-BE49-F238E27FC236}">
                <a16:creationId xmlns:a16="http://schemas.microsoft.com/office/drawing/2014/main" id="{92A9FDD0-F5AD-4FFF-BA8C-1D4ADEC3D076}"/>
              </a:ext>
            </a:extLst>
          </p:cNvPr>
          <p:cNvSpPr>
            <a:spLocks noChangeShapeType="1"/>
          </p:cNvSpPr>
          <p:nvPr/>
        </p:nvSpPr>
        <p:spPr bwMode="auto">
          <a:xfrm rot="20003834" flipH="1">
            <a:off x="3348943" y="2560942"/>
            <a:ext cx="1588" cy="639762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aphicFrame>
        <p:nvGraphicFramePr>
          <p:cNvPr id="145" name="Object 67">
            <a:extLst>
              <a:ext uri="{FF2B5EF4-FFF2-40B4-BE49-F238E27FC236}">
                <a16:creationId xmlns:a16="http://schemas.microsoft.com/office/drawing/2014/main" id="{26D1589C-741A-4CA4-8429-9EB23A3B24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130857"/>
              </p:ext>
            </p:extLst>
          </p:nvPr>
        </p:nvGraphicFramePr>
        <p:xfrm>
          <a:off x="1501673" y="2716637"/>
          <a:ext cx="293688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0" name="Equation" r:id="rId14" imgW="126720" imgH="114120" progId="Equation.DSMT4">
                  <p:embed/>
                </p:oleObj>
              </mc:Choice>
              <mc:Fallback>
                <p:oleObj name="Equation" r:id="rId14" imgW="126720" imgH="114120" progId="Equation.DSMT4">
                  <p:embed/>
                  <p:pic>
                    <p:nvPicPr>
                      <p:cNvPr id="6" name="Object 67">
                        <a:extLst>
                          <a:ext uri="{FF2B5EF4-FFF2-40B4-BE49-F238E27FC236}">
                            <a16:creationId xmlns:a16="http://schemas.microsoft.com/office/drawing/2014/main" id="{0BFB1292-1B4F-4084-9547-A8ED1E68B3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1673" y="2716637"/>
                        <a:ext cx="293688" cy="263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6" name="Line 11">
            <a:extLst>
              <a:ext uri="{FF2B5EF4-FFF2-40B4-BE49-F238E27FC236}">
                <a16:creationId xmlns:a16="http://schemas.microsoft.com/office/drawing/2014/main" id="{ED396274-A46E-45FA-9042-BFB72B276BD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732" y="1997395"/>
            <a:ext cx="491331" cy="369122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graphicFrame>
        <p:nvGraphicFramePr>
          <p:cNvPr id="147" name="Object 77">
            <a:extLst>
              <a:ext uri="{FF2B5EF4-FFF2-40B4-BE49-F238E27FC236}">
                <a16:creationId xmlns:a16="http://schemas.microsoft.com/office/drawing/2014/main" id="{2F03DDEB-4724-4298-A846-DB88FECD50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028551"/>
              </p:ext>
            </p:extLst>
          </p:nvPr>
        </p:nvGraphicFramePr>
        <p:xfrm>
          <a:off x="2700712" y="2739484"/>
          <a:ext cx="366713" cy="22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1" name="数式" r:id="rId11" imgW="126720" imgH="75960" progId="Equation.3">
                  <p:embed/>
                </p:oleObj>
              </mc:Choice>
              <mc:Fallback>
                <p:oleObj name="数式" r:id="rId11" imgW="126720" imgH="75960" progId="Equation.3">
                  <p:embed/>
                  <p:pic>
                    <p:nvPicPr>
                      <p:cNvPr id="491597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712" y="2739484"/>
                        <a:ext cx="366713" cy="220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8" name="Line 49">
            <a:extLst>
              <a:ext uri="{FF2B5EF4-FFF2-40B4-BE49-F238E27FC236}">
                <a16:creationId xmlns:a16="http://schemas.microsoft.com/office/drawing/2014/main" id="{1C2059F7-14B7-45C2-9671-ECBE6DB923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93763" y="2964341"/>
            <a:ext cx="54960" cy="2460068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49" name="Line 49">
            <a:extLst>
              <a:ext uri="{FF2B5EF4-FFF2-40B4-BE49-F238E27FC236}">
                <a16:creationId xmlns:a16="http://schemas.microsoft.com/office/drawing/2014/main" id="{E8382084-0084-4372-8A38-4773DA85B1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84231" y="2823387"/>
            <a:ext cx="324144" cy="2751119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50" name="Line 49">
            <a:extLst>
              <a:ext uri="{FF2B5EF4-FFF2-40B4-BE49-F238E27FC236}">
                <a16:creationId xmlns:a16="http://schemas.microsoft.com/office/drawing/2014/main" id="{BA504198-BCB3-48B9-ACBF-713D90D6B2C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99374" y="2738214"/>
            <a:ext cx="1351877" cy="2510584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43" name="Line 49">
            <a:extLst>
              <a:ext uri="{FF2B5EF4-FFF2-40B4-BE49-F238E27FC236}">
                <a16:creationId xmlns:a16="http://schemas.microsoft.com/office/drawing/2014/main" id="{CBEFF99E-234F-4FB1-B6B7-56CA39064EF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181441" y="2901186"/>
            <a:ext cx="6040719" cy="1533869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44" name="Line 49">
            <a:extLst>
              <a:ext uri="{FF2B5EF4-FFF2-40B4-BE49-F238E27FC236}">
                <a16:creationId xmlns:a16="http://schemas.microsoft.com/office/drawing/2014/main" id="{94BF93FB-4571-48DD-8C4E-795CD87CF68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10005" y="2892454"/>
            <a:ext cx="5168669" cy="2185914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51" name="Line 49">
            <a:extLst>
              <a:ext uri="{FF2B5EF4-FFF2-40B4-BE49-F238E27FC236}">
                <a16:creationId xmlns:a16="http://schemas.microsoft.com/office/drawing/2014/main" id="{BF12EF29-8775-4452-A9EC-5A43DC9A327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08198" y="2918782"/>
            <a:ext cx="3358334" cy="2567908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309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500" fill="hold"/>
                                        <p:tgtEl>
                                          <p:spTgt spid="49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500" fill="hold"/>
                                        <p:tgtEl>
                                          <p:spTgt spid="49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500" fill="hold"/>
                                        <p:tgtEl>
                                          <p:spTgt spid="491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9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mph" presetSubtype="0" repeatCount="1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500" fill="hold"/>
                                        <p:tgtEl>
                                          <p:spTgt spid="49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5" presetClass="emph" presetSubtype="0" repeatCount="1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500" fill="hold"/>
                                        <p:tgtEl>
                                          <p:spTgt spid="49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4" presetClass="pat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0.52847 -0.49328 " pathEditMode="relative" rAng="0" ptsTypes="AA">
                                      <p:cBhvr>
                                        <p:cTn id="64" dur="500" spd="-100000" fill="hold"/>
                                        <p:tgtEl>
                                          <p:spTgt spid="4916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24" y="-2467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6" dur="500" fill="hold"/>
                                        <p:tgtEl>
                                          <p:spTgt spid="49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8" dur="500" fill="hold"/>
                                        <p:tgtEl>
                                          <p:spTgt spid="49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5" presetClass="emph" presetSubtype="0" repeatCount="1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1000" fill="hold"/>
                                        <p:tgtEl>
                                          <p:spTgt spid="49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mph" presetSubtype="0" repeatCount="1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8" dur="1000" fill="hold"/>
                                        <p:tgtEl>
                                          <p:spTgt spid="49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35" presetClass="emph" presetSubtype="0" repeatCount="1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0" dur="1000" fill="hold"/>
                                        <p:tgtEl>
                                          <p:spTgt spid="49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2" presetClass="pat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84 0.03634 L 0.13906 0.39051 " pathEditMode="relative" rAng="0" ptsTypes="AA">
                                      <p:cBhvr>
                                        <p:cTn id="116" dur="500" spd="-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2" y="17708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6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6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2" presetClass="pat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00295 0.38495 " pathEditMode="relative" rAng="0" ptsTypes="AA">
                                      <p:cBhvr>
                                        <p:cTn id="130" dur="5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19236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6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600"/>
                            </p:stCondLst>
                            <p:childTnLst>
                              <p:par>
                                <p:cTn id="1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2" presetClass="pat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-0.04462 0.40695 " pathEditMode="relative" rAng="0" ptsTypes="AA">
                                      <p:cBhvr>
                                        <p:cTn id="142" dur="500" spd="-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20347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6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5" presetClass="emph" presetSubtype="0" repeatCount="1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3" dur="500" fill="hold"/>
                                        <p:tgtEl>
                                          <p:spTgt spid="49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35" presetClass="emph" presetSubtype="0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5" dur="500" fill="hold"/>
                                        <p:tgtEl>
                                          <p:spTgt spid="491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35" presetClass="emph" presetSubtype="0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7" dur="500" fill="hold"/>
                                        <p:tgtEl>
                                          <p:spTgt spid="491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9" dur="500" fill="hold"/>
                                        <p:tgtEl>
                                          <p:spTgt spid="49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59259E-6 L 0.15781 0.09328 " pathEditMode="relative" rAng="0" ptsTypes="AA">
                                      <p:cBhvr>
                                        <p:cTn id="187" dur="500" spd="-100000" fill="hold"/>
                                        <p:tgtEl>
                                          <p:spTgt spid="4916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82" y="465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6"/>
                                            </p:cond>
                                          </p:stCondLst>
                                        </p:cTn>
                                        <p:tgtEl>
                                          <p:spTgt spid="49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8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 L 0.05521 0.03843 " pathEditMode="relative" rAng="0" ptsTypes="AA">
                                      <p:cBhvr>
                                        <p:cTn id="189" dur="500" spd="-100000" fill="hold"/>
                                        <p:tgtEl>
                                          <p:spTgt spid="4916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" y="192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8"/>
                                            </p:cond>
                                          </p:stCondLst>
                                        </p:cTn>
                                        <p:tgtEl>
                                          <p:spTgt spid="49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5" presetClass="emph" presetSubtype="0" repeatCount="1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6" dur="500" fill="hold"/>
                                        <p:tgtEl>
                                          <p:spTgt spid="49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35" presetClass="emph" presetSubtype="0" repeatCount="1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2" dur="500" fill="hold"/>
                                        <p:tgtEl>
                                          <p:spTgt spid="49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35" presetClass="emph" presetSubtype="0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4" dur="500" fill="hold"/>
                                        <p:tgtEl>
                                          <p:spTgt spid="49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6" dur="500" fill="hold"/>
                                        <p:tgtEl>
                                          <p:spTgt spid="49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7.40741E-7 L -0.04393 -0.07315 " pathEditMode="relative" rAng="0" ptsTypes="AA">
                                      <p:cBhvr>
                                        <p:cTn id="222" dur="500" spd="-100000" fill="hold"/>
                                        <p:tgtEl>
                                          <p:spTgt spid="4916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5" y="-36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1"/>
                                            </p:cond>
                                          </p:stCondLst>
                                        </p:cTn>
                                        <p:tgtEl>
                                          <p:spTgt spid="49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-0.15087 -0.17314 " pathEditMode="relative" rAng="0" ptsTypes="AA">
                                      <p:cBhvr>
                                        <p:cTn id="226" dur="500" spd="-100000" fill="hold"/>
                                        <p:tgtEl>
                                          <p:spTgt spid="4916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52" y="-86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5"/>
                                            </p:cond>
                                          </p:stCondLst>
                                        </p:cTn>
                                        <p:tgtEl>
                                          <p:spTgt spid="49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42" presetClass="pat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59259E-6 L -0.07032 0.51042 " pathEditMode="relative" rAng="0" ptsTypes="AA">
                                      <p:cBhvr>
                                        <p:cTn id="235" dur="500" spd="-100000" fill="hold"/>
                                        <p:tgtEl>
                                          <p:spTgt spid="4916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24" y="25509"/>
                                    </p:animMotion>
                                  </p:childTnLst>
                                </p:cTn>
                              </p:par>
                              <p:par>
                                <p:cTn id="2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42" presetClass="pat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81481E-6 L 0.04965 0.66389 " pathEditMode="relative" rAng="0" ptsTypes="AA">
                                      <p:cBhvr>
                                        <p:cTn id="246" dur="500" spd="-100000" fill="hold"/>
                                        <p:tgtEl>
                                          <p:spTgt spid="4916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" y="33171"/>
                                    </p:animMotion>
                                  </p:childTnLst>
                                </p:cTn>
                              </p:par>
                              <p:par>
                                <p:cTn id="2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7" dur="500" fill="hold"/>
                                        <p:tgtEl>
                                          <p:spTgt spid="491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2" dur="500"/>
                                        <p:tgtEl>
                                          <p:spTgt spid="49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 nodeType="clickPar">
                      <p:stCondLst>
                        <p:cond delay="indefinite"/>
                      </p:stCondLst>
                      <p:childTnLst>
                        <p:par>
                          <p:cTn id="2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8" presetID="35" presetClass="emph" presetSubtype="0" repeatCount="1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9" dur="500" fill="hold"/>
                                        <p:tgtEl>
                                          <p:spTgt spid="49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35" presetClass="emph" presetSubtype="0" repeatCount="1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3" dur="500" fill="hold"/>
                                        <p:tgtEl>
                                          <p:spTgt spid="49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64" presetClass="pat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22222E-6 L 0.06042 -0.4868 " pathEditMode="relative" rAng="0" ptsTypes="AA">
                                      <p:cBhvr>
                                        <p:cTn id="300" dur="500" spd="-100000" fill="hold"/>
                                        <p:tgtEl>
                                          <p:spTgt spid="491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-24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7" dur="500" fill="hold"/>
                                        <p:tgtEl>
                                          <p:spTgt spid="49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1" dur="500" fill="hold"/>
                                        <p:tgtEl>
                                          <p:spTgt spid="49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 nodeType="clickPar">
                      <p:stCondLst>
                        <p:cond delay="indefinite"/>
                      </p:stCondLst>
                      <p:childTnLst>
                        <p:par>
                          <p:cTn id="3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35" presetClass="emph" presetSubtype="0" repeatCount="1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9" dur="1000" fill="hold"/>
                                        <p:tgtEl>
                                          <p:spTgt spid="49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0" presetID="35" presetClass="emph" presetSubtype="0" repeatCount="1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1" dur="1000" fill="hold"/>
                                        <p:tgtEl>
                                          <p:spTgt spid="49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2" presetID="35" presetClass="emph" presetSubtype="0" repeatCount="1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3" dur="1000" fill="hold"/>
                                        <p:tgtEl>
                                          <p:spTgt spid="49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0" dur="6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42" presetClass="pat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44444E-6 L 0.72708 0.31806 " pathEditMode="relative" rAng="0" ptsTypes="AA">
                                      <p:cBhvr>
                                        <p:cTn id="342" dur="5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24" y="1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600"/>
                            </p:stCondLst>
                            <p:childTnLst>
                              <p:par>
                                <p:cTn id="3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4" dur="6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42" presetClass="pat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11111E-6 L 0.59635 0.29375 " pathEditMode="relative" rAng="0" ptsTypes="AA">
                                      <p:cBhvr>
                                        <p:cTn id="356" dur="50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78" y="1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600"/>
                            </p:stCondLst>
                            <p:childTnLst>
                              <p:par>
                                <p:cTn id="3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6" dur="6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42" presetClass="pat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59259E-6 L 0.39132 0.39236 " pathEditMode="relative" rAng="0" ptsTypes="AA">
                                      <p:cBhvr>
                                        <p:cTn id="368" dur="5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66" y="19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35" presetClass="emph" presetSubtype="0" repeatCount="1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6" dur="500" fill="hold"/>
                                        <p:tgtEl>
                                          <p:spTgt spid="49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 nodeType="clickPar">
                      <p:stCondLst>
                        <p:cond delay="indefinite"/>
                      </p:stCondLst>
                      <p:childTnLst>
                        <p:par>
                          <p:cTn id="3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 nodeType="clickPar">
                      <p:stCondLst>
                        <p:cond delay="indefinite"/>
                      </p:stCondLst>
                      <p:childTnLst>
                        <p:par>
                          <p:cTn id="4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5" presetID="35" presetClass="emph" presetSubtype="0" repeatCount="1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6" dur="500" fill="hold"/>
                                        <p:tgtEl>
                                          <p:spTgt spid="49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8" dur="500" fill="hold"/>
                                        <p:tgtEl>
                                          <p:spTgt spid="49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9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0" dur="500" fill="hold"/>
                                        <p:tgtEl>
                                          <p:spTgt spid="49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1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2" dur="500" fill="hold"/>
                                        <p:tgtEl>
                                          <p:spTgt spid="49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 nodeType="clickPar">
                      <p:stCondLst>
                        <p:cond delay="indefinite"/>
                      </p:stCondLst>
                      <p:childTnLst>
                        <p:par>
                          <p:cTn id="4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L -0.05729 0.04213 " pathEditMode="relative" rAng="0" ptsTypes="AA">
                                      <p:cBhvr>
                                        <p:cTn id="418" dur="500" spd="-100000" fill="hold"/>
                                        <p:tgtEl>
                                          <p:spTgt spid="4916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5" y="210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7"/>
                                            </p:cond>
                                          </p:stCondLst>
                                        </p:cTn>
                                        <p:tgtEl>
                                          <p:spTgt spid="49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85185E-6 L -0.2875 -0.09907 " pathEditMode="relative" rAng="0" ptsTypes="AA">
                                      <p:cBhvr>
                                        <p:cTn id="422" dur="500" spd="-100000" fill="hold"/>
                                        <p:tgtEl>
                                          <p:spTgt spid="491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495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21"/>
                                            </p:cond>
                                          </p:stCondLst>
                                        </p:cTn>
                                        <p:tgtEl>
                                          <p:spTgt spid="49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 nodeType="clickPar">
                      <p:stCondLst>
                        <p:cond delay="indefinite"/>
                      </p:stCondLst>
                      <p:childTnLst>
                        <p:par>
                          <p:cTn id="4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8" presetID="35" presetClass="emph" presetSubtype="0" repeatCount="1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9" dur="500" fill="hold"/>
                                        <p:tgtEl>
                                          <p:spTgt spid="49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 nodeType="clickPar">
                      <p:stCondLst>
                        <p:cond delay="indefinite"/>
                      </p:stCondLst>
                      <p:childTnLst>
                        <p:par>
                          <p:cTn id="4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 nodeType="clickPar">
                      <p:stCondLst>
                        <p:cond delay="indefinite"/>
                      </p:stCondLst>
                      <p:childTnLst>
                        <p:par>
                          <p:cTn id="4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4" presetID="35" presetClass="emph" presetSubtype="0" repeatCount="1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5" dur="500" fill="hold"/>
                                        <p:tgtEl>
                                          <p:spTgt spid="49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6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7" dur="500" fill="hold"/>
                                        <p:tgtEl>
                                          <p:spTgt spid="49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8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9" dur="500" fill="hold"/>
                                        <p:tgtEl>
                                          <p:spTgt spid="49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0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1" dur="500" fill="hold"/>
                                        <p:tgtEl>
                                          <p:spTgt spid="49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 nodeType="clickPar">
                      <p:stCondLst>
                        <p:cond delay="indefinite"/>
                      </p:stCondLst>
                      <p:childTnLst>
                        <p:par>
                          <p:cTn id="4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44444E-6 L -0.05226 -0.03797 " pathEditMode="relative" rAng="0" ptsTypes="AA">
                                      <p:cBhvr>
                                        <p:cTn id="459" dur="500" spd="-100000" fill="hold"/>
                                        <p:tgtEl>
                                          <p:spTgt spid="4916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2" y="-189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58"/>
                                            </p:cond>
                                          </p:stCondLst>
                                        </p:cTn>
                                        <p:tgtEl>
                                          <p:spTgt spid="49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60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96296E-6 L -0.15625 -0.08727 " pathEditMode="relative" rAng="0" ptsTypes="AA">
                                      <p:cBhvr>
                                        <p:cTn id="461" dur="500" spd="-100000" fill="hold"/>
                                        <p:tgtEl>
                                          <p:spTgt spid="4916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3" y="-437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60"/>
                                            </p:cond>
                                          </p:stCondLst>
                                        </p:cTn>
                                        <p:tgtEl>
                                          <p:spTgt spid="49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42" presetClass="pat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5.55112E-17 L 0.47153 0.47616 " pathEditMode="relative" rAng="0" ptsTypes="AA">
                                      <p:cBhvr>
                                        <p:cTn id="470" dur="500" spd="-100000" fill="hold"/>
                                        <p:tgtEl>
                                          <p:spTgt spid="4916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76" y="23796"/>
                                    </p:animMotion>
                                  </p:childTnLst>
                                </p:cTn>
                              </p:par>
                              <p:par>
                                <p:cTn id="4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 nodeType="clickPar">
                      <p:stCondLst>
                        <p:cond delay="indefinite"/>
                      </p:stCondLst>
                      <p:childTnLst>
                        <p:par>
                          <p:cTn id="4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42" presetClass="pat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0.64358 0.64329 " pathEditMode="relative" rAng="0" ptsTypes="AA">
                                      <p:cBhvr>
                                        <p:cTn id="479" dur="500" spd="-100000" fill="hold"/>
                                        <p:tgtEl>
                                          <p:spTgt spid="4915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44" y="32431"/>
                                    </p:animMotion>
                                  </p:childTnLst>
                                </p:cTn>
                              </p:par>
                              <p:par>
                                <p:cTn id="4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3" fill="hold">
                            <p:stCondLst>
                              <p:cond delay="500"/>
                            </p:stCondLst>
                            <p:childTnLst>
                              <p:par>
                                <p:cTn id="4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22" grpId="0" animBg="1"/>
      <p:bldP spid="491529" grpId="0" animBg="1"/>
      <p:bldP spid="491530" grpId="0" animBg="1"/>
      <p:bldP spid="491531" grpId="0"/>
      <p:bldP spid="491533" grpId="0"/>
      <p:bldP spid="491536" grpId="0"/>
      <p:bldP spid="491537" grpId="0"/>
      <p:bldP spid="491545" grpId="0" animBg="1"/>
      <p:bldP spid="491545" grpId="1" animBg="1"/>
      <p:bldP spid="491545" grpId="2" animBg="1"/>
      <p:bldP spid="491545" grpId="3" animBg="1"/>
      <p:bldP spid="491546" grpId="0" animBg="1"/>
      <p:bldP spid="491546" grpId="1" animBg="1"/>
      <p:bldP spid="491546" grpId="2" animBg="1"/>
      <p:bldP spid="491547" grpId="0" animBg="1"/>
      <p:bldP spid="491547" grpId="1" animBg="1"/>
      <p:bldP spid="491548" grpId="0" animBg="1"/>
      <p:bldP spid="491548" grpId="1" animBg="1"/>
      <p:bldP spid="491548" grpId="2" animBg="1"/>
      <p:bldP spid="491548" grpId="3" animBg="1"/>
      <p:bldP spid="491549" grpId="0" animBg="1"/>
      <p:bldP spid="491549" grpId="1" animBg="1"/>
      <p:bldP spid="491549" grpId="2" animBg="1"/>
      <p:bldP spid="491550" grpId="0" animBg="1"/>
      <p:bldP spid="491550" grpId="1" animBg="1"/>
      <p:bldP spid="491551" grpId="0" animBg="1"/>
      <p:bldP spid="491553" grpId="0" animBg="1"/>
      <p:bldP spid="491562" grpId="0"/>
      <p:bldP spid="491562" grpId="1"/>
      <p:bldP spid="491563" grpId="0"/>
      <p:bldP spid="491564" grpId="0"/>
      <p:bldP spid="491564" grpId="1"/>
      <p:bldP spid="491565" grpId="0"/>
      <p:bldP spid="491565" grpId="1"/>
      <p:bldP spid="491566" grpId="0"/>
      <p:bldP spid="491566" grpId="1"/>
      <p:bldP spid="491567" grpId="0" animBg="1"/>
      <p:bldP spid="491568" grpId="0" animBg="1"/>
      <p:bldP spid="491568" grpId="1" animBg="1"/>
      <p:bldP spid="491568" grpId="2" animBg="1"/>
      <p:bldP spid="491569" grpId="0" animBg="1"/>
      <p:bldP spid="491569" grpId="1" animBg="1"/>
      <p:bldP spid="491570" grpId="0" animBg="1"/>
      <p:bldP spid="491570" grpId="1" animBg="1"/>
      <p:bldP spid="491570" grpId="2" animBg="1"/>
      <p:bldP spid="491571" grpId="0" animBg="1"/>
      <p:bldP spid="491571" grpId="1" animBg="1"/>
      <p:bldP spid="491572" grpId="0" animBg="1"/>
      <p:bldP spid="491572" grpId="1" animBg="1"/>
      <p:bldP spid="491572" grpId="2" animBg="1"/>
      <p:bldP spid="491573" grpId="0" animBg="1"/>
      <p:bldP spid="491573" grpId="1" animBg="1"/>
      <p:bldP spid="491573" grpId="2" animBg="1"/>
      <p:bldP spid="491574" grpId="0" animBg="1"/>
      <p:bldP spid="491574" grpId="1" animBg="1"/>
      <p:bldP spid="491575" grpId="0" animBg="1"/>
      <p:bldP spid="491576" grpId="0" animBg="1"/>
      <p:bldP spid="491576" grpId="1" animBg="1"/>
      <p:bldP spid="491577" grpId="0" animBg="1"/>
      <p:bldP spid="491594" grpId="0" animBg="1"/>
      <p:bldP spid="491595" grpId="0" animBg="1"/>
      <p:bldP spid="491598" grpId="0"/>
      <p:bldP spid="491598" grpId="1"/>
      <p:bldP spid="491599" grpId="0" animBg="1"/>
      <p:bldP spid="491599" grpId="1" animBg="1"/>
      <p:bldP spid="491599" grpId="2" animBg="1"/>
      <p:bldP spid="491600" grpId="0" animBg="1"/>
      <p:bldP spid="491600" grpId="1" animBg="1"/>
      <p:bldP spid="491600" grpId="2" animBg="1"/>
      <p:bldP spid="491601" grpId="0" animBg="1"/>
      <p:bldP spid="491602" grpId="0" animBg="1"/>
      <p:bldP spid="491602" grpId="1" animBg="1"/>
      <p:bldP spid="491603" grpId="0"/>
      <p:bldP spid="491603" grpId="1"/>
      <p:bldP spid="491604" grpId="0"/>
      <p:bldP spid="491604" grpId="1"/>
      <p:bldP spid="491606" grpId="0" animBg="1"/>
      <p:bldP spid="491615" grpId="0" animBg="1"/>
      <p:bldP spid="491616" grpId="0"/>
      <p:bldP spid="491617" grpId="0"/>
      <p:bldP spid="491618" grpId="0"/>
      <p:bldP spid="491618" grpId="1"/>
      <p:bldP spid="491619" grpId="0"/>
      <p:bldP spid="491620" grpId="0" animBg="1"/>
      <p:bldP spid="491620" grpId="1" animBg="1"/>
      <p:bldP spid="491621" grpId="0" animBg="1"/>
      <p:bldP spid="491621" grpId="1" animBg="1"/>
      <p:bldP spid="491621" grpId="2" animBg="1"/>
      <p:bldP spid="491622" grpId="0" animBg="1"/>
      <p:bldP spid="491623" grpId="0" animBg="1"/>
      <p:bldP spid="491624" grpId="0" animBg="1"/>
      <p:bldP spid="491624" grpId="1" animBg="1"/>
      <p:bldP spid="491624" grpId="2" animBg="1"/>
      <p:bldP spid="491625" grpId="0" animBg="1"/>
      <p:bldP spid="491626" grpId="0" animBg="1"/>
      <p:bldP spid="491626" grpId="1" animBg="1"/>
      <p:bldP spid="491626" grpId="2" animBg="1"/>
      <p:bldP spid="491627" grpId="0" animBg="1"/>
      <p:bldP spid="491627" grpId="1" animBg="1"/>
      <p:bldP spid="491628" grpId="0" animBg="1"/>
      <p:bldP spid="491628" grpId="1" animBg="1"/>
      <p:bldP spid="491628" grpId="2" animBg="1"/>
      <p:bldP spid="491629" grpId="0" animBg="1"/>
      <p:bldP spid="491629" grpId="1" animBg="1"/>
      <p:bldP spid="491630" grpId="0" animBg="1"/>
      <p:bldP spid="491631" grpId="0" animBg="1"/>
      <p:bldP spid="491633" grpId="0" animBg="1"/>
      <p:bldP spid="491633" grpId="1" animBg="1"/>
      <p:bldP spid="491634" grpId="0" animBg="1"/>
      <p:bldP spid="491635" grpId="0"/>
      <p:bldP spid="491635" grpId="1"/>
      <p:bldP spid="491636" grpId="0"/>
      <p:bldP spid="491636" grpId="1"/>
      <p:bldP spid="491637" grpId="0"/>
      <p:bldP spid="491638" grpId="0"/>
      <p:bldP spid="491638" grpId="1"/>
      <p:bldP spid="491639" grpId="0" animBg="1"/>
      <p:bldP spid="491640" grpId="0"/>
      <p:bldP spid="491641" grpId="0"/>
      <p:bldP spid="491641" grpId="1"/>
      <p:bldP spid="491642" grpId="0"/>
      <p:bldP spid="491642" grpId="1"/>
      <p:bldP spid="491643" grpId="0"/>
      <p:bldP spid="491643" grpId="1"/>
      <p:bldP spid="491644" grpId="0"/>
      <p:bldP spid="491645" grpId="0"/>
      <p:bldP spid="491645" grpId="1"/>
      <p:bldP spid="491646" grpId="0"/>
      <p:bldP spid="491646" grpId="1"/>
      <p:bldP spid="491647" grpId="0"/>
      <p:bldP spid="491647" grpId="1"/>
      <p:bldP spid="125" grpId="0" animBg="1"/>
      <p:bldP spid="125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5" grpId="0" animBg="1"/>
      <p:bldP spid="135" grpId="1" animBg="1"/>
      <p:bldP spid="2" grpId="0" animBg="1"/>
      <p:bldP spid="2" grpId="1" animBg="1"/>
      <p:bldP spid="2" grpId="2" animBg="1"/>
      <p:bldP spid="3" grpId="0" animBg="1"/>
      <p:bldP spid="3" grpId="1" animBg="1"/>
      <p:bldP spid="3" grpId="2" animBg="1"/>
      <p:bldP spid="5" grpId="0" animBg="1"/>
      <p:bldP spid="5" grpId="1" animBg="1"/>
      <p:bldP spid="5" grpId="2" animBg="1"/>
      <p:bldP spid="141" grpId="0" animBg="1"/>
      <p:bldP spid="141" grpId="1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46" grpId="0" animBg="1"/>
      <p:bldP spid="146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43" grpId="0" animBg="1"/>
      <p:bldP spid="143" grpId="1" animBg="1"/>
      <p:bldP spid="144" grpId="0" animBg="1"/>
      <p:bldP spid="144" grpId="1" animBg="1"/>
      <p:bldP spid="151" grpId="0" animBg="1"/>
      <p:bldP spid="15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234702" y="490283"/>
            <a:ext cx="86745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>
                <a:solidFill>
                  <a:srgbClr val="0000FF"/>
                </a:solidFill>
              </a:rPr>
              <a:t>このように画面要素の動きで</a:t>
            </a:r>
            <a:endParaRPr lang="en-US" altLang="ja-JP" sz="4800" dirty="0">
              <a:solidFill>
                <a:srgbClr val="0000FF"/>
              </a:solidFill>
            </a:endParaRPr>
          </a:p>
          <a:p>
            <a:r>
              <a:rPr lang="ja-JP" altLang="en-US" sz="4800" dirty="0">
                <a:solidFill>
                  <a:srgbClr val="0000FF"/>
                </a:solidFill>
              </a:rPr>
              <a:t>物理の論理を分かりやすく伝える</a:t>
            </a:r>
            <a:endParaRPr lang="en-US" altLang="ja-JP" sz="4800" dirty="0">
              <a:solidFill>
                <a:srgbClr val="0000FF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EA3CA89-6838-40F7-AFF3-79441AD397BB}"/>
              </a:ext>
            </a:extLst>
          </p:cNvPr>
          <p:cNvSpPr/>
          <p:nvPr/>
        </p:nvSpPr>
        <p:spPr>
          <a:xfrm>
            <a:off x="234702" y="2513694"/>
            <a:ext cx="86745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>
                <a:solidFill>
                  <a:srgbClr val="0000FF"/>
                </a:solidFill>
              </a:rPr>
              <a:t>学生諸君は、講義で聴いた後、</a:t>
            </a:r>
            <a:endParaRPr lang="en-US" altLang="ja-JP" sz="4800" dirty="0">
              <a:solidFill>
                <a:srgbClr val="0000FF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687D46C-D1B2-4820-9385-7DC7E278E2B2}"/>
              </a:ext>
            </a:extLst>
          </p:cNvPr>
          <p:cNvSpPr/>
          <p:nvPr/>
        </p:nvSpPr>
        <p:spPr>
          <a:xfrm>
            <a:off x="234702" y="3326071"/>
            <a:ext cx="86745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>
                <a:solidFill>
                  <a:srgbClr val="0000FF"/>
                </a:solidFill>
              </a:rPr>
              <a:t>スライドを見返して課題を解き、</a:t>
            </a:r>
            <a:endParaRPr lang="en-US" altLang="ja-JP" sz="4800" dirty="0">
              <a:solidFill>
                <a:srgbClr val="0000FF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44CC010-FE66-4A4B-A785-FBE42B43745F}"/>
              </a:ext>
            </a:extLst>
          </p:cNvPr>
          <p:cNvSpPr/>
          <p:nvPr/>
        </p:nvSpPr>
        <p:spPr>
          <a:xfrm>
            <a:off x="234702" y="4157068"/>
            <a:ext cx="86745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>
                <a:solidFill>
                  <a:srgbClr val="0000FF"/>
                </a:solidFill>
              </a:rPr>
              <a:t>また、再チャレンジをする。</a:t>
            </a:r>
            <a:endParaRPr lang="en-US" altLang="ja-JP" sz="4800" dirty="0">
              <a:solidFill>
                <a:srgbClr val="0000FF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5FB8C13-6175-4ABC-B08D-3917DDD72F67}"/>
              </a:ext>
            </a:extLst>
          </p:cNvPr>
          <p:cNvSpPr/>
          <p:nvPr/>
        </p:nvSpPr>
        <p:spPr>
          <a:xfrm>
            <a:off x="234702" y="5384943"/>
            <a:ext cx="53462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>
                <a:solidFill>
                  <a:srgbClr val="0000FF"/>
                </a:solidFill>
              </a:rPr>
              <a:t>理解が深くなる。</a:t>
            </a:r>
            <a:endParaRPr lang="en-US" altLang="ja-JP" sz="4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976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Line 8">
            <a:extLst>
              <a:ext uri="{FF2B5EF4-FFF2-40B4-BE49-F238E27FC236}">
                <a16:creationId xmlns:a16="http://schemas.microsoft.com/office/drawing/2014/main" id="{D5FC9917-F0DB-4725-B100-5A3C739B4F7D}"/>
              </a:ext>
            </a:extLst>
          </p:cNvPr>
          <p:cNvSpPr>
            <a:spLocks noChangeShapeType="1"/>
          </p:cNvSpPr>
          <p:nvPr/>
        </p:nvSpPr>
        <p:spPr bwMode="auto">
          <a:xfrm rot="20003834" flipV="1">
            <a:off x="5269042" y="5116683"/>
            <a:ext cx="1550307" cy="893433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54" name="Rectangle 15">
            <a:extLst>
              <a:ext uri="{FF2B5EF4-FFF2-40B4-BE49-F238E27FC236}">
                <a16:creationId xmlns:a16="http://schemas.microsoft.com/office/drawing/2014/main" id="{12054B3B-9567-417F-BE0F-9AEEB4CA0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2217" y="6298964"/>
            <a:ext cx="6145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x'</a:t>
            </a:r>
          </a:p>
        </p:txBody>
      </p:sp>
      <p:sp>
        <p:nvSpPr>
          <p:cNvPr id="157" name="Rectangle 20">
            <a:extLst>
              <a:ext uri="{FF2B5EF4-FFF2-40B4-BE49-F238E27FC236}">
                <a16:creationId xmlns:a16="http://schemas.microsoft.com/office/drawing/2014/main" id="{79E70DED-ED14-4A2B-A08B-7C92B74F2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2871" y="4333298"/>
            <a:ext cx="4716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y'</a:t>
            </a:r>
          </a:p>
        </p:txBody>
      </p:sp>
      <p:grpSp>
        <p:nvGrpSpPr>
          <p:cNvPr id="164" name="Group 133">
            <a:extLst>
              <a:ext uri="{FF2B5EF4-FFF2-40B4-BE49-F238E27FC236}">
                <a16:creationId xmlns:a16="http://schemas.microsoft.com/office/drawing/2014/main" id="{C5E85EDA-4552-49F2-BF47-F6452F2316B3}"/>
              </a:ext>
            </a:extLst>
          </p:cNvPr>
          <p:cNvGrpSpPr>
            <a:grpSpLocks/>
          </p:cNvGrpSpPr>
          <p:nvPr/>
        </p:nvGrpSpPr>
        <p:grpSpPr bwMode="auto">
          <a:xfrm>
            <a:off x="4627968" y="4452071"/>
            <a:ext cx="2737670" cy="2320355"/>
            <a:chOff x="3193" y="182"/>
            <a:chExt cx="2195" cy="1805"/>
          </a:xfrm>
        </p:grpSpPr>
        <p:sp>
          <p:nvSpPr>
            <p:cNvPr id="169" name="Line 134">
              <a:extLst>
                <a:ext uri="{FF2B5EF4-FFF2-40B4-BE49-F238E27FC236}">
                  <a16:creationId xmlns:a16="http://schemas.microsoft.com/office/drawing/2014/main" id="{1C974243-4932-4AC4-B883-7A1A974E7B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37" y="182"/>
              <a:ext cx="0" cy="18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170" name="Line 135">
              <a:extLst>
                <a:ext uri="{FF2B5EF4-FFF2-40B4-BE49-F238E27FC236}">
                  <a16:creationId xmlns:a16="http://schemas.microsoft.com/office/drawing/2014/main" id="{F0D9A2D7-977D-4A1A-BEBE-3DCBBCB2BF8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4291" y="536"/>
              <a:ext cx="0" cy="219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</p:grpSp>
      <p:sp>
        <p:nvSpPr>
          <p:cNvPr id="206" name="Rectangle 58">
            <a:extLst>
              <a:ext uri="{FF2B5EF4-FFF2-40B4-BE49-F238E27FC236}">
                <a16:creationId xmlns:a16="http://schemas.microsoft.com/office/drawing/2014/main" id="{93741164-C9F1-4584-95AC-0BFA91119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2297" y="2101077"/>
            <a:ext cx="1261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遠心力</a:t>
            </a:r>
          </a:p>
        </p:txBody>
      </p:sp>
      <p:sp>
        <p:nvSpPr>
          <p:cNvPr id="207" name="Rectangle 58">
            <a:extLst>
              <a:ext uri="{FF2B5EF4-FFF2-40B4-BE49-F238E27FC236}">
                <a16:creationId xmlns:a16="http://schemas.microsoft.com/office/drawing/2014/main" id="{4CD510E5-EEF9-4907-8C7D-F75689FA1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6138" y="4955550"/>
            <a:ext cx="13704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x'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,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y'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)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209" name="Rectangle 58">
            <a:extLst>
              <a:ext uri="{FF2B5EF4-FFF2-40B4-BE49-F238E27FC236}">
                <a16:creationId xmlns:a16="http://schemas.microsoft.com/office/drawing/2014/main" id="{5CCA8813-EDDA-4578-901E-6EB34A9CB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8744" y="4527686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遠心力</a:t>
            </a:r>
          </a:p>
        </p:txBody>
      </p:sp>
      <p:sp>
        <p:nvSpPr>
          <p:cNvPr id="210" name="Rectangle 58">
            <a:extLst>
              <a:ext uri="{FF2B5EF4-FFF2-40B4-BE49-F238E27FC236}">
                <a16:creationId xmlns:a16="http://schemas.microsoft.com/office/drawing/2014/main" id="{E5C5D3F4-1418-4F5F-A183-DB4DB289F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898" y="2058736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コリオリ力</a:t>
            </a:r>
          </a:p>
        </p:txBody>
      </p:sp>
      <p:sp>
        <p:nvSpPr>
          <p:cNvPr id="212" name="Line 8">
            <a:extLst>
              <a:ext uri="{FF2B5EF4-FFF2-40B4-BE49-F238E27FC236}">
                <a16:creationId xmlns:a16="http://schemas.microsoft.com/office/drawing/2014/main" id="{5E86053A-4662-403C-8B39-503AEA426099}"/>
              </a:ext>
            </a:extLst>
          </p:cNvPr>
          <p:cNvSpPr>
            <a:spLocks noChangeShapeType="1"/>
          </p:cNvSpPr>
          <p:nvPr/>
        </p:nvSpPr>
        <p:spPr bwMode="auto">
          <a:xfrm rot="20003834" flipV="1">
            <a:off x="1052175" y="4998422"/>
            <a:ext cx="831074" cy="442613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13" name="Rectangle 15">
            <a:extLst>
              <a:ext uri="{FF2B5EF4-FFF2-40B4-BE49-F238E27FC236}">
                <a16:creationId xmlns:a16="http://schemas.microsoft.com/office/drawing/2014/main" id="{0648A333-3BDD-4EC7-BA4E-C68DAE1FBF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268" y="5219728"/>
            <a:ext cx="6145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x'</a:t>
            </a:r>
          </a:p>
        </p:txBody>
      </p:sp>
      <p:sp>
        <p:nvSpPr>
          <p:cNvPr id="214" name="Rectangle 20">
            <a:extLst>
              <a:ext uri="{FF2B5EF4-FFF2-40B4-BE49-F238E27FC236}">
                <a16:creationId xmlns:a16="http://schemas.microsoft.com/office/drawing/2014/main" id="{98EFC610-ADE6-4397-B1E1-40C9CE1B6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906" y="4333298"/>
            <a:ext cx="4716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y'</a:t>
            </a:r>
          </a:p>
        </p:txBody>
      </p:sp>
      <p:sp>
        <p:nvSpPr>
          <p:cNvPr id="216" name="Line 134">
            <a:extLst>
              <a:ext uri="{FF2B5EF4-FFF2-40B4-BE49-F238E27FC236}">
                <a16:creationId xmlns:a16="http://schemas.microsoft.com/office/drawing/2014/main" id="{EEB0826F-FF51-45FE-ABCD-28CEFDBF5B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07943" y="4452071"/>
            <a:ext cx="0" cy="232035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17" name="Line 135">
            <a:extLst>
              <a:ext uri="{FF2B5EF4-FFF2-40B4-BE49-F238E27FC236}">
                <a16:creationId xmlns:a16="http://schemas.microsoft.com/office/drawing/2014/main" id="{D66DA9C9-C3CC-4A58-905C-486FB9FCD6D5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1609551" y="4243414"/>
            <a:ext cx="0" cy="273767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19" name="Rectangle 58">
            <a:extLst>
              <a:ext uri="{FF2B5EF4-FFF2-40B4-BE49-F238E27FC236}">
                <a16:creationId xmlns:a16="http://schemas.microsoft.com/office/drawing/2014/main" id="{9CC2508D-C3ED-4C8F-9AA7-9D0171FA0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9282" y="4377902"/>
            <a:ext cx="19157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v</a:t>
            </a:r>
            <a:r>
              <a:rPr kumimoji="1" lang="en-US" altLang="ja-JP" sz="2800" b="0" i="1" u="none" strike="noStrike" kern="1200" cap="none" spc="0" normalizeH="0" baseline="-25000" noProof="0" dirty="0" err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'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,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v</a:t>
            </a:r>
            <a:r>
              <a:rPr kumimoji="1" lang="en-US" altLang="ja-JP" sz="2800" b="0" i="1" u="none" strike="noStrike" kern="1200" cap="none" spc="0" normalizeH="0" baseline="-25000" noProof="0" dirty="0" err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'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=</a:t>
            </a:r>
            <a:r>
              <a:rPr kumimoji="1" lang="en-US" altLang="ja-JP" sz="2800" b="1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v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'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221" name="Rectangle 58">
            <a:extLst>
              <a:ext uri="{FF2B5EF4-FFF2-40B4-BE49-F238E27FC236}">
                <a16:creationId xmlns:a16="http://schemas.microsoft.com/office/drawing/2014/main" id="{2784905E-55EB-4DD7-82CC-88274E73A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6926" y="5679867"/>
            <a:ext cx="1723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コリオリ力</a:t>
            </a:r>
          </a:p>
        </p:txBody>
      </p:sp>
      <p:sp>
        <p:nvSpPr>
          <p:cNvPr id="222" name="Rectangle 58">
            <a:extLst>
              <a:ext uri="{FF2B5EF4-FFF2-40B4-BE49-F238E27FC236}">
                <a16:creationId xmlns:a16="http://schemas.microsoft.com/office/drawing/2014/main" id="{A574D361-884F-41A0-9F79-BB938BAB0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9206" y="6038354"/>
            <a:ext cx="23878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2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m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w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v</a:t>
            </a:r>
            <a:r>
              <a:rPr kumimoji="1" lang="en-US" altLang="ja-JP" sz="2800" b="0" i="1" u="none" strike="noStrike" kern="1200" cap="none" spc="0" normalizeH="0" baseline="-25000" noProof="0" dirty="0" err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y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'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,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-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v</a:t>
            </a:r>
            <a:r>
              <a:rPr kumimoji="1" lang="en-US" altLang="ja-JP" sz="2800" b="0" i="1" u="none" strike="noStrike" kern="1200" cap="none" spc="0" normalizeH="0" baseline="-25000" noProof="0" dirty="0" err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'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)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223" name="Rectangle 58">
            <a:extLst>
              <a:ext uri="{FF2B5EF4-FFF2-40B4-BE49-F238E27FC236}">
                <a16:creationId xmlns:a16="http://schemas.microsoft.com/office/drawing/2014/main" id="{2D7BF8DF-A776-414F-8685-DCE4534A4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7581" y="4834615"/>
            <a:ext cx="23320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m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w</a:t>
            </a:r>
            <a:r>
              <a:rPr kumimoji="1" lang="en-US" altLang="ja-JP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x'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,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 y'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)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46" name="Oval 131">
            <a:extLst>
              <a:ext uri="{FF2B5EF4-FFF2-40B4-BE49-F238E27FC236}">
                <a16:creationId xmlns:a16="http://schemas.microsoft.com/office/drawing/2014/main" id="{89AB4A70-16E3-4C61-9358-B75618E73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6494" y="4700176"/>
            <a:ext cx="231985" cy="233964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11" name="Oval 131">
            <a:extLst>
              <a:ext uri="{FF2B5EF4-FFF2-40B4-BE49-F238E27FC236}">
                <a16:creationId xmlns:a16="http://schemas.microsoft.com/office/drawing/2014/main" id="{1F0EDCE6-D4E3-4C69-AB55-8E78FE1EE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057" y="5470757"/>
            <a:ext cx="231985" cy="233964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25" name="Rectangle 58">
            <a:extLst>
              <a:ext uri="{FF2B5EF4-FFF2-40B4-BE49-F238E27FC236}">
                <a16:creationId xmlns:a16="http://schemas.microsoft.com/office/drawing/2014/main" id="{E1CC9119-348E-45A0-B6B4-2825521BA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1474" y="2489162"/>
            <a:ext cx="1261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大きさ</a:t>
            </a:r>
          </a:p>
        </p:txBody>
      </p:sp>
      <p:graphicFrame>
        <p:nvGraphicFramePr>
          <p:cNvPr id="226" name="オブジェクト 225">
            <a:extLst>
              <a:ext uri="{FF2B5EF4-FFF2-40B4-BE49-F238E27FC236}">
                <a16:creationId xmlns:a16="http://schemas.microsoft.com/office/drawing/2014/main" id="{2049D3C9-DEF6-46FA-9497-4472F52DC3F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53210" y="2451801"/>
          <a:ext cx="100647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2" name="Equation" r:id="rId3" imgW="406080" imgH="203040" progId="Equation.DSMT4">
                  <p:embed/>
                </p:oleObj>
              </mc:Choice>
              <mc:Fallback>
                <p:oleObj name="Equation" r:id="rId3" imgW="406080" imgH="203040" progId="Equation.DSMT4">
                  <p:embed/>
                  <p:pic>
                    <p:nvPicPr>
                      <p:cNvPr id="226" name="オブジェクト 225">
                        <a:extLst>
                          <a:ext uri="{FF2B5EF4-FFF2-40B4-BE49-F238E27FC236}">
                            <a16:creationId xmlns:a16="http://schemas.microsoft.com/office/drawing/2014/main" id="{2049D3C9-DEF6-46FA-9497-4472F52DC3F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3210" y="2451801"/>
                        <a:ext cx="1006475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8" name="Rectangle 58">
            <a:extLst>
              <a:ext uri="{FF2B5EF4-FFF2-40B4-BE49-F238E27FC236}">
                <a16:creationId xmlns:a16="http://schemas.microsoft.com/office/drawing/2014/main" id="{5CEBB134-EFBF-4D0B-8BB9-3B8A1979F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1742" y="2913897"/>
            <a:ext cx="233910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回転軸から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遠ざかる方向</a:t>
            </a:r>
          </a:p>
        </p:txBody>
      </p:sp>
      <p:sp>
        <p:nvSpPr>
          <p:cNvPr id="229" name="Rectangle 58">
            <a:extLst>
              <a:ext uri="{FF2B5EF4-FFF2-40B4-BE49-F238E27FC236}">
                <a16:creationId xmlns:a16="http://schemas.microsoft.com/office/drawing/2014/main" id="{6A9CED0E-4860-450C-9B1F-F85F46316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3013" y="3796689"/>
            <a:ext cx="32832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ゴシック" pitchFamily="49" charset="-128"/>
                <a:cs typeface="Times New Roman" panose="02020603050405020304" pitchFamily="18" charset="0"/>
              </a:rPr>
              <a:t>r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は回転軸からの距離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)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232" name="Rectangle 58">
            <a:extLst>
              <a:ext uri="{FF2B5EF4-FFF2-40B4-BE49-F238E27FC236}">
                <a16:creationId xmlns:a16="http://schemas.microsoft.com/office/drawing/2014/main" id="{A306E293-08BD-4CAB-A4F0-F336A2F30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43" y="2510974"/>
            <a:ext cx="1261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大きさ</a:t>
            </a:r>
          </a:p>
        </p:txBody>
      </p:sp>
      <p:graphicFrame>
        <p:nvGraphicFramePr>
          <p:cNvPr id="233" name="オブジェクト 232">
            <a:extLst>
              <a:ext uri="{FF2B5EF4-FFF2-40B4-BE49-F238E27FC236}">
                <a16:creationId xmlns:a16="http://schemas.microsoft.com/office/drawing/2014/main" id="{7DB8A8C1-2740-4354-BAA3-E2BDD5D15C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22429" y="2598636"/>
          <a:ext cx="1195387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3" name="数式" r:id="rId5" imgW="482400" imgH="177480" progId="Equation.3">
                  <p:embed/>
                </p:oleObj>
              </mc:Choice>
              <mc:Fallback>
                <p:oleObj name="数式" r:id="rId5" imgW="482400" imgH="177480" progId="Equation.3">
                  <p:embed/>
                  <p:pic>
                    <p:nvPicPr>
                      <p:cNvPr id="233" name="オブジェクト 232">
                        <a:extLst>
                          <a:ext uri="{FF2B5EF4-FFF2-40B4-BE49-F238E27FC236}">
                            <a16:creationId xmlns:a16="http://schemas.microsoft.com/office/drawing/2014/main" id="{7DB8A8C1-2740-4354-BAA3-E2BDD5D15C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429" y="2598636"/>
                        <a:ext cx="1195387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" name="Rectangle 58">
            <a:extLst>
              <a:ext uri="{FF2B5EF4-FFF2-40B4-BE49-F238E27FC236}">
                <a16:creationId xmlns:a16="http://schemas.microsoft.com/office/drawing/2014/main" id="{B9326E1C-82DB-42A4-A223-48C619A0F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43" y="2937895"/>
            <a:ext cx="377539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v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'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と回転軸に垂直で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v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'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の右の方向</a:t>
            </a:r>
          </a:p>
        </p:txBody>
      </p:sp>
      <p:sp>
        <p:nvSpPr>
          <p:cNvPr id="237" name="Rectangle 58">
            <a:extLst>
              <a:ext uri="{FF2B5EF4-FFF2-40B4-BE49-F238E27FC236}">
                <a16:creationId xmlns:a16="http://schemas.microsoft.com/office/drawing/2014/main" id="{5DC6094D-56CA-419F-A887-49727ED26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088" y="3830141"/>
            <a:ext cx="36952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v</a:t>
            </a: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rPr>
              <a:t>'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は回転系からみた速度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)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243" name="Rectangle 58">
            <a:extLst>
              <a:ext uri="{FF2B5EF4-FFF2-40B4-BE49-F238E27FC236}">
                <a16:creationId xmlns:a16="http://schemas.microsoft.com/office/drawing/2014/main" id="{C09DD88D-F5E4-4FBB-A0C6-4807D7154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898" y="1666973"/>
            <a:ext cx="52116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反時計回りの回転系から見ると</a:t>
            </a:r>
          </a:p>
        </p:txBody>
      </p:sp>
      <p:sp>
        <p:nvSpPr>
          <p:cNvPr id="208" name="Line 8">
            <a:extLst>
              <a:ext uri="{FF2B5EF4-FFF2-40B4-BE49-F238E27FC236}">
                <a16:creationId xmlns:a16="http://schemas.microsoft.com/office/drawing/2014/main" id="{2352C64A-0BAC-4E1E-B7E1-B2890CB08A23}"/>
              </a:ext>
            </a:extLst>
          </p:cNvPr>
          <p:cNvSpPr>
            <a:spLocks noChangeShapeType="1"/>
          </p:cNvSpPr>
          <p:nvPr/>
        </p:nvSpPr>
        <p:spPr bwMode="auto">
          <a:xfrm rot="20003834" flipV="1">
            <a:off x="6433152" y="4440033"/>
            <a:ext cx="516377" cy="28482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20" name="Line 8">
            <a:extLst>
              <a:ext uri="{FF2B5EF4-FFF2-40B4-BE49-F238E27FC236}">
                <a16:creationId xmlns:a16="http://schemas.microsoft.com/office/drawing/2014/main" id="{BE724667-54C5-4252-99B2-5B41CCB1FB41}"/>
              </a:ext>
            </a:extLst>
          </p:cNvPr>
          <p:cNvSpPr>
            <a:spLocks noChangeShapeType="1"/>
          </p:cNvSpPr>
          <p:nvPr/>
        </p:nvSpPr>
        <p:spPr bwMode="auto">
          <a:xfrm rot="3803834" flipV="1">
            <a:off x="1212641" y="5646380"/>
            <a:ext cx="566048" cy="301679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60" name="Rectangle 29">
            <a:extLst>
              <a:ext uri="{FF2B5EF4-FFF2-40B4-BE49-F238E27FC236}">
                <a16:creationId xmlns:a16="http://schemas.microsoft.com/office/drawing/2014/main" id="{88B66B54-A694-4B2A-9237-5B032BB11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" y="0"/>
            <a:ext cx="7162476" cy="164416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  <p:txBody>
          <a:bodyPr wrap="square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anose="02020603050405020304" pitchFamily="18" charset="0"/>
            </a:endParaRPr>
          </a:p>
        </p:txBody>
      </p:sp>
      <p:sp>
        <p:nvSpPr>
          <p:cNvPr id="61" name="Rectangle 141">
            <a:extLst>
              <a:ext uri="{FF2B5EF4-FFF2-40B4-BE49-F238E27FC236}">
                <a16:creationId xmlns:a16="http://schemas.microsoft.com/office/drawing/2014/main" id="{6FA72E3A-67D8-4560-AE0F-1E28756E9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666" y="82062"/>
            <a:ext cx="22396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回転系での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62" name="Rectangle 141">
            <a:extLst>
              <a:ext uri="{FF2B5EF4-FFF2-40B4-BE49-F238E27FC236}">
                <a16:creationId xmlns:a16="http://schemas.microsoft.com/office/drawing/2014/main" id="{F07D5368-673A-4E06-8B3B-13227B892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9646" y="1078053"/>
            <a:ext cx="2175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見かけの力</a:t>
            </a:r>
            <a:endParaRPr kumimoji="1" lang="ja-JP" altLang="en-US" sz="2800" b="0" i="1" u="none" strike="noStrike" kern="1200" cap="none" spc="0" normalizeH="0" baseline="0" noProof="0" dirty="0">
              <a:ln>
                <a:noFill/>
              </a:ln>
              <a:solidFill>
                <a:srgbClr val="00CC99">
                  <a:lumMod val="75000"/>
                </a:srgbClr>
              </a:solidFill>
              <a:effectLst/>
              <a:uLnTx/>
              <a:uFillTx/>
              <a:latin typeface="Bookman Old Style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EB41507A-DB4B-45FC-9F47-33C75264C79E}"/>
              </a:ext>
            </a:extLst>
          </p:cNvPr>
          <p:cNvSpPr txBox="1"/>
          <p:nvPr/>
        </p:nvSpPr>
        <p:spPr>
          <a:xfrm>
            <a:off x="97388" y="556467"/>
            <a:ext cx="23183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運動方程式</a:t>
            </a:r>
            <a:endParaRPr kumimoji="1" lang="ja-JP" altLang="en-US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23B8B056-B2FE-4F5D-AD83-396CA5D0146F}"/>
              </a:ext>
            </a:extLst>
          </p:cNvPr>
          <p:cNvGrpSpPr/>
          <p:nvPr/>
        </p:nvGrpSpPr>
        <p:grpSpPr>
          <a:xfrm>
            <a:off x="2109296" y="35816"/>
            <a:ext cx="4911216" cy="1616003"/>
            <a:chOff x="-9666" y="4474180"/>
            <a:chExt cx="4911216" cy="1616003"/>
          </a:xfrm>
        </p:grpSpPr>
        <p:grpSp>
          <p:nvGrpSpPr>
            <p:cNvPr id="65" name="グループ化 64">
              <a:extLst>
                <a:ext uri="{FF2B5EF4-FFF2-40B4-BE49-F238E27FC236}">
                  <a16:creationId xmlns:a16="http://schemas.microsoft.com/office/drawing/2014/main" id="{E140F471-C200-4C52-8E32-9A1FC04EBA70}"/>
                </a:ext>
              </a:extLst>
            </p:cNvPr>
            <p:cNvGrpSpPr/>
            <p:nvPr/>
          </p:nvGrpSpPr>
          <p:grpSpPr>
            <a:xfrm>
              <a:off x="5482" y="4474180"/>
              <a:ext cx="1108096" cy="555127"/>
              <a:chOff x="4699338" y="1340817"/>
              <a:chExt cx="1108096" cy="555127"/>
            </a:xfrm>
            <a:noFill/>
          </p:grpSpPr>
          <p:sp>
            <p:nvSpPr>
              <p:cNvPr id="81" name="Rectangle 33">
                <a:extLst>
                  <a:ext uri="{FF2B5EF4-FFF2-40B4-BE49-F238E27FC236}">
                    <a16:creationId xmlns:a16="http://schemas.microsoft.com/office/drawing/2014/main" id="{0D2C98F1-4F11-4EBE-B894-4BB8B5F1CB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9338" y="1372724"/>
                <a:ext cx="1108096" cy="523220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mx' </a:t>
                </a: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ＭＳ Ｐゴシック" pitchFamily="50" charset="-128"/>
                    <a:cs typeface="+mn-cs"/>
                  </a:rPr>
                  <a:t>=</a:t>
                </a:r>
                <a:endPara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ゴシック" pitchFamily="49" charset="-128"/>
                  <a:cs typeface="Times New Roman" pitchFamily="18" charset="0"/>
                </a:endParaRPr>
              </a:p>
            </p:txBody>
          </p:sp>
          <p:sp>
            <p:nvSpPr>
              <p:cNvPr id="82" name="Rectangle 33">
                <a:extLst>
                  <a:ext uri="{FF2B5EF4-FFF2-40B4-BE49-F238E27FC236}">
                    <a16:creationId xmlns:a16="http://schemas.microsoft.com/office/drawing/2014/main" id="{74363B97-3D0B-4070-B05B-48CD858CA4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5093422" y="1340817"/>
                <a:ext cx="336390" cy="523220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..</a:t>
                </a:r>
                <a:endPara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ゴシック" pitchFamily="49" charset="-128"/>
                  <a:cs typeface="Times New Roman" pitchFamily="18" charset="0"/>
                </a:endParaRPr>
              </a:p>
            </p:txBody>
          </p:sp>
        </p:grpSp>
        <p:sp>
          <p:nvSpPr>
            <p:cNvPr id="66" name="Rectangle 118">
              <a:extLst>
                <a:ext uri="{FF2B5EF4-FFF2-40B4-BE49-F238E27FC236}">
                  <a16:creationId xmlns:a16="http://schemas.microsoft.com/office/drawing/2014/main" id="{0C9F1159-79C9-46C0-A4E9-EC58D8138A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52" y="4507766"/>
              <a:ext cx="824265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F</a:t>
              </a:r>
              <a:r>
                <a:rPr kumimoji="1" lang="en-US" altLang="ja-JP" sz="2800" b="0" i="1" u="none" strike="noStrike" kern="1200" cap="none" spc="0" normalizeH="0" baseline="-2500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x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'  </a:t>
              </a:r>
              <a:endPara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itchFamily="50" charset="-128"/>
                <a:cs typeface="+mn-cs"/>
              </a:endParaRPr>
            </a:p>
          </p:txBody>
        </p:sp>
        <p:grpSp>
          <p:nvGrpSpPr>
            <p:cNvPr id="67" name="グループ化 66">
              <a:extLst>
                <a:ext uri="{FF2B5EF4-FFF2-40B4-BE49-F238E27FC236}">
                  <a16:creationId xmlns:a16="http://schemas.microsoft.com/office/drawing/2014/main" id="{A59569A6-1432-495E-B1FD-19B0448218E4}"/>
                </a:ext>
              </a:extLst>
            </p:cNvPr>
            <p:cNvGrpSpPr/>
            <p:nvPr/>
          </p:nvGrpSpPr>
          <p:grpSpPr>
            <a:xfrm>
              <a:off x="1826018" y="4515641"/>
              <a:ext cx="2978490" cy="524544"/>
              <a:chOff x="1886616" y="5700826"/>
              <a:chExt cx="2978490" cy="524544"/>
            </a:xfrm>
          </p:grpSpPr>
          <p:sp>
            <p:nvSpPr>
              <p:cNvPr id="79" name="正方形/長方形 78">
                <a:extLst>
                  <a:ext uri="{FF2B5EF4-FFF2-40B4-BE49-F238E27FC236}">
                    <a16:creationId xmlns:a16="http://schemas.microsoft.com/office/drawing/2014/main" id="{2A227E0F-D731-4101-8E09-38E2D26CE1B4}"/>
                  </a:ext>
                </a:extLst>
              </p:cNvPr>
              <p:cNvSpPr/>
              <p:nvPr/>
            </p:nvSpPr>
            <p:spPr>
              <a:xfrm>
                <a:off x="1886616" y="5702150"/>
                <a:ext cx="297849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ＭＳ Ｐゴシック" charset="-128"/>
                    <a:cs typeface="+mn-cs"/>
                  </a:rPr>
                  <a:t>+2</a:t>
                </a: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m</a:t>
                </a: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ＭＳ Ｐゴシック" charset="-128"/>
                    <a:cs typeface="+mn-cs"/>
                  </a:rPr>
                  <a:t>w</a:t>
                </a: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y'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Century" pitchFamily="18" charset="0"/>
                    <a:ea typeface="ＭＳ ゴシック" pitchFamily="49" charset="-128"/>
                    <a:cs typeface="Times New Roman" pitchFamily="18" charset="0"/>
                  </a:rPr>
                  <a:t> </a:t>
                </a: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ＭＳ Ｐゴシック" charset="-128"/>
                    <a:cs typeface="+mn-cs"/>
                  </a:rPr>
                  <a:t>+</a:t>
                </a: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m</a:t>
                </a: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ＭＳ Ｐゴシック" charset="-128"/>
                    <a:cs typeface="+mn-cs"/>
                  </a:rPr>
                  <a:t>w</a:t>
                </a:r>
                <a:r>
                  <a:rPr kumimoji="1" lang="en-US" altLang="ja-JP" sz="28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ＭＳ Ｐゴシック" charset="-128"/>
                    <a:cs typeface="+mn-cs"/>
                  </a:rPr>
                  <a:t>2</a:t>
                </a: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x' </a:t>
                </a:r>
                <a:endParaRPr kumimoji="1" lang="en-US" altLang="ja-JP" sz="2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Times New Roman" pitchFamily="18" charset="0"/>
                  <a:ea typeface="ＭＳ Ｐゴシック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 33">
                <a:extLst>
                  <a:ext uri="{FF2B5EF4-FFF2-40B4-BE49-F238E27FC236}">
                    <a16:creationId xmlns:a16="http://schemas.microsoft.com/office/drawing/2014/main" id="{14108157-096B-40D2-AD67-ED4696702B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2882145" y="5700826"/>
                <a:ext cx="336390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.</a:t>
                </a:r>
                <a:endPara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Times New Roman" pitchFamily="18" charset="0"/>
                  <a:ea typeface="ＭＳ ゴシック" pitchFamily="49" charset="-128"/>
                  <a:cs typeface="Times New Roman" pitchFamily="18" charset="0"/>
                </a:endParaRPr>
              </a:p>
            </p:txBody>
          </p:sp>
        </p:grpSp>
        <p:grpSp>
          <p:nvGrpSpPr>
            <p:cNvPr id="68" name="グループ化 67">
              <a:extLst>
                <a:ext uri="{FF2B5EF4-FFF2-40B4-BE49-F238E27FC236}">
                  <a16:creationId xmlns:a16="http://schemas.microsoft.com/office/drawing/2014/main" id="{059F9E19-3916-42FB-8712-E027B0806294}"/>
                </a:ext>
              </a:extLst>
            </p:cNvPr>
            <p:cNvGrpSpPr/>
            <p:nvPr/>
          </p:nvGrpSpPr>
          <p:grpSpPr>
            <a:xfrm>
              <a:off x="-9666" y="4988381"/>
              <a:ext cx="1314988" cy="523220"/>
              <a:chOff x="4593024" y="1362478"/>
              <a:chExt cx="1314988" cy="523220"/>
            </a:xfrm>
            <a:noFill/>
          </p:grpSpPr>
          <p:sp>
            <p:nvSpPr>
              <p:cNvPr id="77" name="Rectangle 33">
                <a:extLst>
                  <a:ext uri="{FF2B5EF4-FFF2-40B4-BE49-F238E27FC236}">
                    <a16:creationId xmlns:a16="http://schemas.microsoft.com/office/drawing/2014/main" id="{70A41ED8-BC0E-4089-8142-7F0961802F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3024" y="1362478"/>
                <a:ext cx="1314988" cy="523220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my' </a:t>
                </a: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ＭＳ Ｐゴシック" pitchFamily="50" charset="-128"/>
                    <a:cs typeface="+mn-cs"/>
                  </a:rPr>
                  <a:t>=</a:t>
                </a:r>
                <a:endPara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ゴシック" pitchFamily="49" charset="-128"/>
                  <a:cs typeface="Times New Roman" pitchFamily="18" charset="0"/>
                </a:endParaRPr>
              </a:p>
            </p:txBody>
          </p:sp>
          <p:sp>
            <p:nvSpPr>
              <p:cNvPr id="78" name="Rectangle 33">
                <a:extLst>
                  <a:ext uri="{FF2B5EF4-FFF2-40B4-BE49-F238E27FC236}">
                    <a16:creationId xmlns:a16="http://schemas.microsoft.com/office/drawing/2014/main" id="{6767F524-BB8F-4FF3-B1BC-1E94FB38D0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994025" y="1362478"/>
                <a:ext cx="336390" cy="523220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..</a:t>
                </a:r>
                <a:endPara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ゴシック" pitchFamily="49" charset="-128"/>
                  <a:cs typeface="Times New Roman" pitchFamily="18" charset="0"/>
                </a:endParaRPr>
              </a:p>
            </p:txBody>
          </p:sp>
        </p:grpSp>
        <p:grpSp>
          <p:nvGrpSpPr>
            <p:cNvPr id="69" name="グループ化 68">
              <a:extLst>
                <a:ext uri="{FF2B5EF4-FFF2-40B4-BE49-F238E27FC236}">
                  <a16:creationId xmlns:a16="http://schemas.microsoft.com/office/drawing/2014/main" id="{DA0EEB0B-A732-4ED9-B9F6-EE0905A48F90}"/>
                </a:ext>
              </a:extLst>
            </p:cNvPr>
            <p:cNvGrpSpPr/>
            <p:nvPr/>
          </p:nvGrpSpPr>
          <p:grpSpPr>
            <a:xfrm>
              <a:off x="1848615" y="5040307"/>
              <a:ext cx="2803199" cy="531107"/>
              <a:chOff x="5332173" y="5858762"/>
              <a:chExt cx="2760030" cy="531107"/>
            </a:xfrm>
            <a:noFill/>
          </p:grpSpPr>
          <p:sp>
            <p:nvSpPr>
              <p:cNvPr id="75" name="正方形/長方形 74">
                <a:extLst>
                  <a:ext uri="{FF2B5EF4-FFF2-40B4-BE49-F238E27FC236}">
                    <a16:creationId xmlns:a16="http://schemas.microsoft.com/office/drawing/2014/main" id="{71A87374-3D40-4040-BE96-4778222D1EC8}"/>
                  </a:ext>
                </a:extLst>
              </p:cNvPr>
              <p:cNvSpPr/>
              <p:nvPr/>
            </p:nvSpPr>
            <p:spPr>
              <a:xfrm>
                <a:off x="5332173" y="5866649"/>
                <a:ext cx="2760030" cy="523220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ＭＳ Ｐゴシック" charset="-128"/>
                    <a:cs typeface="+mn-cs"/>
                  </a:rPr>
                  <a:t>-2</a:t>
                </a: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m</a:t>
                </a: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ＭＳ Ｐゴシック" charset="-128"/>
                    <a:cs typeface="+mn-cs"/>
                  </a:rPr>
                  <a:t>w</a:t>
                </a: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x'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Century" pitchFamily="18" charset="0"/>
                    <a:ea typeface="ＭＳ ゴシック" pitchFamily="49" charset="-128"/>
                    <a:cs typeface="Times New Roman" pitchFamily="18" charset="0"/>
                  </a:rPr>
                  <a:t> </a:t>
                </a: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ＭＳ Ｐゴシック" charset="-128"/>
                    <a:cs typeface="+mn-cs"/>
                  </a:rPr>
                  <a:t>+</a:t>
                </a: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m</a:t>
                </a: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ＭＳ Ｐゴシック" charset="-128"/>
                    <a:cs typeface="+mn-cs"/>
                  </a:rPr>
                  <a:t>w</a:t>
                </a:r>
                <a:r>
                  <a:rPr kumimoji="1" lang="en-US" altLang="ja-JP" sz="28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ＭＳ Ｐゴシック" charset="-128"/>
                    <a:cs typeface="+mn-cs"/>
                  </a:rPr>
                  <a:t>2</a:t>
                </a: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y' </a:t>
                </a:r>
                <a:endParaRPr kumimoji="1" lang="en-US" altLang="ja-JP" sz="2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Times New Roman" pitchFamily="18" charset="0"/>
                  <a:ea typeface="ＭＳ Ｐゴシック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76" name="Rectangle 33">
                <a:extLst>
                  <a:ext uri="{FF2B5EF4-FFF2-40B4-BE49-F238E27FC236}">
                    <a16:creationId xmlns:a16="http://schemas.microsoft.com/office/drawing/2014/main" id="{C190028E-A6D6-45FD-8A75-2CD024DB67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6270876" y="5858762"/>
                <a:ext cx="336390" cy="523220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CC99">
                        <a:lumMod val="75000"/>
                      </a:srgbClr>
                    </a:solidFill>
                    <a:effectLst/>
                    <a:uLnTx/>
                    <a:uFillTx/>
                    <a:latin typeface="Bookman Old Style" pitchFamily="18" charset="0"/>
                    <a:ea typeface="ＭＳ Ｐゴシック" pitchFamily="50" charset="-128"/>
                    <a:cs typeface="+mn-cs"/>
                  </a:rPr>
                  <a:t>.</a:t>
                </a:r>
                <a:endPara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CC99">
                      <a:lumMod val="75000"/>
                    </a:srgbClr>
                  </a:solidFill>
                  <a:effectLst/>
                  <a:uLnTx/>
                  <a:uFillTx/>
                  <a:latin typeface="Times New Roman" pitchFamily="18" charset="0"/>
                  <a:ea typeface="ＭＳ ゴシック" pitchFamily="49" charset="-128"/>
                  <a:cs typeface="Times New Roman" pitchFamily="18" charset="0"/>
                </a:endParaRPr>
              </a:p>
            </p:txBody>
          </p:sp>
        </p:grpSp>
        <p:sp>
          <p:nvSpPr>
            <p:cNvPr id="70" name="Rectangle 118">
              <a:extLst>
                <a:ext uri="{FF2B5EF4-FFF2-40B4-BE49-F238E27FC236}">
                  <a16:creationId xmlns:a16="http://schemas.microsoft.com/office/drawing/2014/main" id="{AEED09B9-0255-47F3-BA24-64E854EFD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439" y="4983041"/>
              <a:ext cx="838691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F</a:t>
              </a:r>
              <a:r>
                <a:rPr kumimoji="1" lang="en-US" altLang="ja-JP" sz="2800" b="0" i="1" u="none" strike="noStrike" kern="1200" cap="none" spc="0" normalizeH="0" baseline="-2500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y</a:t>
              </a: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rPr>
                <a:t>'  </a:t>
              </a:r>
              <a:endPara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71" name="Rectangle 58">
              <a:extLst>
                <a:ext uri="{FF2B5EF4-FFF2-40B4-BE49-F238E27FC236}">
                  <a16:creationId xmlns:a16="http://schemas.microsoft.com/office/drawing/2014/main" id="{E16FFFC9-4D4E-4EA8-94C6-5A4CEFFE41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9666" y="5566963"/>
              <a:ext cx="126188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itchFamily="18" charset="0"/>
                  <a:ea typeface="ＭＳ ゴシック" pitchFamily="49" charset="-128"/>
                  <a:cs typeface="Times New Roman" pitchFamily="18" charset="0"/>
                </a:rPr>
                <a:t>遠心力</a:t>
              </a:r>
            </a:p>
          </p:txBody>
        </p:sp>
        <p:sp>
          <p:nvSpPr>
            <p:cNvPr id="72" name="Rectangle 58">
              <a:extLst>
                <a:ext uri="{FF2B5EF4-FFF2-40B4-BE49-F238E27FC236}">
                  <a16:creationId xmlns:a16="http://schemas.microsoft.com/office/drawing/2014/main" id="{4EA2FBC3-D144-473F-8D33-881F8D82D5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290" y="5558766"/>
              <a:ext cx="2251095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-100" normalizeH="0" baseline="0" noProof="0" dirty="0">
                  <a:ln>
                    <a:noFill/>
                  </a:ln>
                  <a:solidFill>
                    <a:srgbClr val="FF3399"/>
                  </a:solidFill>
                  <a:effectLst/>
                  <a:uLnTx/>
                  <a:uFillTx/>
                  <a:latin typeface="Times New Roman" pitchFamily="18" charset="0"/>
                  <a:ea typeface="ＭＳ ゴシック" pitchFamily="49" charset="-128"/>
                  <a:cs typeface="Times New Roman" pitchFamily="18" charset="0"/>
                </a:rPr>
                <a:t>コリオリ力</a:t>
              </a:r>
            </a:p>
          </p:txBody>
        </p:sp>
        <p:sp>
          <p:nvSpPr>
            <p:cNvPr id="73" name="AutoShape 3">
              <a:extLst>
                <a:ext uri="{FF2B5EF4-FFF2-40B4-BE49-F238E27FC236}">
                  <a16:creationId xmlns:a16="http://schemas.microsoft.com/office/drawing/2014/main" id="{FB3845F1-D9B8-42C0-8B17-C83FE20A1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0023" y="4538223"/>
              <a:ext cx="1028706" cy="1046905"/>
            </a:xfrm>
            <a:prstGeom prst="roundRect">
              <a:avLst>
                <a:gd name="adj" fmla="val 21012"/>
              </a:avLst>
            </a:prstGeom>
            <a:noFill/>
            <a:ln w="28575" algn="ctr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74" name="AutoShape 10">
              <a:extLst>
                <a:ext uri="{FF2B5EF4-FFF2-40B4-BE49-F238E27FC236}">
                  <a16:creationId xmlns:a16="http://schemas.microsoft.com/office/drawing/2014/main" id="{7E91225D-3F6E-481B-AE6A-24266CDBF3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6503" y="4529569"/>
              <a:ext cx="1235685" cy="1033958"/>
            </a:xfrm>
            <a:prstGeom prst="roundRect">
              <a:avLst>
                <a:gd name="adj" fmla="val 23413"/>
              </a:avLst>
            </a:prstGeom>
            <a:noFill/>
            <a:ln w="57150" algn="ctr">
              <a:solidFill>
                <a:srgbClr val="FF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361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 animBg="1"/>
      <p:bldP spid="154" grpId="0"/>
      <p:bldP spid="157" grpId="0"/>
      <p:bldP spid="206" grpId="0"/>
      <p:bldP spid="207" grpId="0"/>
      <p:bldP spid="209" grpId="0"/>
      <p:bldP spid="210" grpId="0"/>
      <p:bldP spid="212" grpId="0" animBg="1"/>
      <p:bldP spid="213" grpId="0"/>
      <p:bldP spid="214" grpId="0"/>
      <p:bldP spid="216" grpId="0" animBg="1"/>
      <p:bldP spid="217" grpId="0" animBg="1"/>
      <p:bldP spid="219" grpId="0"/>
      <p:bldP spid="221" grpId="0"/>
      <p:bldP spid="222" grpId="0"/>
      <p:bldP spid="223" grpId="0"/>
      <p:bldP spid="146" grpId="0" animBg="1"/>
      <p:bldP spid="211" grpId="0" animBg="1"/>
      <p:bldP spid="225" grpId="0"/>
      <p:bldP spid="228" grpId="0"/>
      <p:bldP spid="229" grpId="0"/>
      <p:bldP spid="232" grpId="0"/>
      <p:bldP spid="235" grpId="0"/>
      <p:bldP spid="237" grpId="0"/>
      <p:bldP spid="243" grpId="0"/>
      <p:bldP spid="208" grpId="0" animBg="1"/>
      <p:bldP spid="2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195530" y="1080740"/>
            <a:ext cx="87529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>
                <a:solidFill>
                  <a:srgbClr val="0000FF"/>
                </a:solidFill>
              </a:rPr>
              <a:t>これはほんの一部です。</a:t>
            </a:r>
            <a:endParaRPr lang="en-US" altLang="ja-JP" sz="4800" dirty="0">
              <a:solidFill>
                <a:srgbClr val="0000FF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1FED404-CF3C-4FA3-B3EA-E274D3C2C8DC}"/>
              </a:ext>
            </a:extLst>
          </p:cNvPr>
          <p:cNvSpPr/>
          <p:nvPr/>
        </p:nvSpPr>
        <p:spPr>
          <a:xfrm>
            <a:off x="195530" y="1995140"/>
            <a:ext cx="87529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>
                <a:solidFill>
                  <a:srgbClr val="0000FF"/>
                </a:solidFill>
              </a:rPr>
              <a:t>詳しくはホームページ</a:t>
            </a:r>
            <a:endParaRPr lang="en-US" altLang="ja-JP" sz="4800" dirty="0">
              <a:solidFill>
                <a:srgbClr val="0000FF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6EE55B6-E34F-4161-91CC-8655A31E310D}"/>
              </a:ext>
            </a:extLst>
          </p:cNvPr>
          <p:cNvSpPr/>
          <p:nvPr/>
        </p:nvSpPr>
        <p:spPr>
          <a:xfrm>
            <a:off x="271730" y="2867838"/>
            <a:ext cx="6956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800" dirty="0">
                <a:solidFill>
                  <a:srgbClr val="CC00FF"/>
                </a:solidFill>
              </a:rPr>
              <a:t>salmonpony2.sakura.ne.jp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3B646F7-B82A-49CA-A03A-28E7776F8848}"/>
              </a:ext>
            </a:extLst>
          </p:cNvPr>
          <p:cNvSpPr/>
          <p:nvPr/>
        </p:nvSpPr>
        <p:spPr>
          <a:xfrm>
            <a:off x="271730" y="4031864"/>
            <a:ext cx="70978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4800" dirty="0">
                <a:solidFill>
                  <a:srgbClr val="0000FF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で公開しています。</a:t>
            </a:r>
            <a:endParaRPr lang="en-US" altLang="ja-JP" sz="4800" dirty="0">
              <a:solidFill>
                <a:srgbClr val="0000FF"/>
              </a:solidFill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4800" dirty="0">
                <a:solidFill>
                  <a:srgbClr val="0000FF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講義、復習、自習用等に</a:t>
            </a:r>
            <a:endParaRPr lang="en-US" altLang="ja-JP" sz="4800" dirty="0">
              <a:solidFill>
                <a:srgbClr val="0000FF"/>
              </a:solidFill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4800" dirty="0">
                <a:solidFill>
                  <a:srgbClr val="0000FF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ご利用下さい。</a:t>
            </a:r>
          </a:p>
        </p:txBody>
      </p:sp>
    </p:spTree>
    <p:extLst>
      <p:ext uri="{BB962C8B-B14F-4D97-AF65-F5344CB8AC3E}">
        <p14:creationId xmlns:p14="http://schemas.microsoft.com/office/powerpoint/2010/main" val="299040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スクリーンショット, 抽象 が含まれている画像&#10;&#10;自動的に生成された説明">
            <a:extLst>
              <a:ext uri="{FF2B5EF4-FFF2-40B4-BE49-F238E27FC236}">
                <a16:creationId xmlns:a16="http://schemas.microsoft.com/office/drawing/2014/main" id="{F5B569B1-8A4A-4182-BC92-34BBA436E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02058" cy="6858000"/>
          </a:xfrm>
          <a:prstGeom prst="rect">
            <a:avLst/>
          </a:prstGeom>
        </p:spPr>
      </p:pic>
      <p:sp>
        <p:nvSpPr>
          <p:cNvPr id="6" name="Rectangle 58">
            <a:extLst>
              <a:ext uri="{FF2B5EF4-FFF2-40B4-BE49-F238E27FC236}">
                <a16:creationId xmlns:a16="http://schemas.microsoft.com/office/drawing/2014/main" id="{DFBF816E-4219-4448-A76D-08C2805E4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2498" y="1272113"/>
            <a:ext cx="489806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で公開</a:t>
            </a:r>
            <a:r>
              <a:rPr lang="ja-JP" altLang="en-US" sz="2800" dirty="0">
                <a:solidFill>
                  <a:srgbClr val="CC00FF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しています。講義</a:t>
            </a:r>
            <a:r>
              <a:rPr lang="en-US" altLang="ja-JP" sz="2800" dirty="0">
                <a:solidFill>
                  <a:srgbClr val="CC00FF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,</a:t>
            </a:r>
            <a:r>
              <a:rPr lang="ja-JP" altLang="en-US" sz="2800" dirty="0">
                <a:solidFill>
                  <a:srgbClr val="CC00FF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自習用等にご利用下さい。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C00FF"/>
              </a:solidFill>
              <a:effectLst/>
              <a:uLnTx/>
              <a:uFillTx/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7" name="AutoShape 10">
            <a:extLst>
              <a:ext uri="{FF2B5EF4-FFF2-40B4-BE49-F238E27FC236}">
                <a16:creationId xmlns:a16="http://schemas.microsoft.com/office/drawing/2014/main" id="{D1795A10-A5DA-4D3E-A508-1B30D48FE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930" y="481663"/>
            <a:ext cx="2135646" cy="270687"/>
          </a:xfrm>
          <a:prstGeom prst="roundRect">
            <a:avLst>
              <a:gd name="adj" fmla="val 36787"/>
            </a:avLst>
          </a:prstGeom>
          <a:noFill/>
          <a:ln w="19050" algn="ctr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8" name="Rectangle 58">
            <a:extLst>
              <a:ext uri="{FF2B5EF4-FFF2-40B4-BE49-F238E27FC236}">
                <a16:creationId xmlns:a16="http://schemas.microsoft.com/office/drawing/2014/main" id="{4E304C55-3ECB-493F-B21C-2278FA019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2498" y="739905"/>
            <a:ext cx="508570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3600" dirty="0">
                <a:solidFill>
                  <a:srgbClr val="CC00FF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salmonpony2.sakura.ne.jp</a:t>
            </a:r>
          </a:p>
        </p:txBody>
      </p:sp>
      <p:sp>
        <p:nvSpPr>
          <p:cNvPr id="9" name="AutoShape 10">
            <a:extLst>
              <a:ext uri="{FF2B5EF4-FFF2-40B4-BE49-F238E27FC236}">
                <a16:creationId xmlns:a16="http://schemas.microsoft.com/office/drawing/2014/main" id="{704C0D7D-A9B9-4AA5-B2C4-889FA4AA3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1698" y="5663071"/>
            <a:ext cx="2724229" cy="270687"/>
          </a:xfrm>
          <a:prstGeom prst="roundRect">
            <a:avLst>
              <a:gd name="adj" fmla="val 36787"/>
            </a:avLst>
          </a:prstGeom>
          <a:noFill/>
          <a:ln w="19050" algn="ctr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10" name="AutoShape 10">
            <a:extLst>
              <a:ext uri="{FF2B5EF4-FFF2-40B4-BE49-F238E27FC236}">
                <a16:creationId xmlns:a16="http://schemas.microsoft.com/office/drawing/2014/main" id="{70A74B3A-0DF9-452F-AF4C-B82ED55AF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03" y="6273465"/>
            <a:ext cx="3189827" cy="384510"/>
          </a:xfrm>
          <a:prstGeom prst="roundRect">
            <a:avLst>
              <a:gd name="adj" fmla="val 36787"/>
            </a:avLst>
          </a:prstGeom>
          <a:noFill/>
          <a:ln w="19050" algn="ctr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05E4B4C-A1EC-4A57-AB9C-67E178143C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93" y="0"/>
            <a:ext cx="3965657" cy="2226220"/>
          </a:xfrm>
          <a:prstGeom prst="rect">
            <a:avLst/>
          </a:prstGeom>
        </p:spPr>
      </p:pic>
      <p:sp>
        <p:nvSpPr>
          <p:cNvPr id="13" name="AutoShape 10">
            <a:extLst>
              <a:ext uri="{FF2B5EF4-FFF2-40B4-BE49-F238E27FC236}">
                <a16:creationId xmlns:a16="http://schemas.microsoft.com/office/drawing/2014/main" id="{AB0CBB58-72BC-457B-AE57-460EA18FD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2498" y="4621148"/>
            <a:ext cx="2724229" cy="270687"/>
          </a:xfrm>
          <a:prstGeom prst="roundRect">
            <a:avLst>
              <a:gd name="adj" fmla="val 36787"/>
            </a:avLst>
          </a:prstGeom>
          <a:noFill/>
          <a:ln w="19050" algn="ctr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3E34FE16-70D5-466E-9799-656761D18B9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58440" y="1905999"/>
            <a:ext cx="1813560" cy="2725782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17" name="円形吹き出し 183">
            <a:extLst>
              <a:ext uri="{FF2B5EF4-FFF2-40B4-BE49-F238E27FC236}">
                <a16:creationId xmlns:a16="http://schemas.microsoft.com/office/drawing/2014/main" id="{FA1C7645-1D63-49C2-BBE1-E86398E81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22" y="4132220"/>
            <a:ext cx="2912418" cy="1765824"/>
          </a:xfrm>
          <a:prstGeom prst="wedgeEllipseCallout">
            <a:avLst>
              <a:gd name="adj1" fmla="val -25429"/>
              <a:gd name="adj2" fmla="val 71468"/>
            </a:avLst>
          </a:prstGeom>
          <a:solidFill>
            <a:srgbClr val="FFFFFF"/>
          </a:solidFill>
          <a:ln w="9525" algn="ctr">
            <a:solidFill>
              <a:srgbClr val="FF6600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3200" dirty="0">
                <a:solidFill>
                  <a:srgbClr val="996633"/>
                </a:solidFill>
                <a:cs typeface="Times New Roman" pitchFamily="18" charset="0"/>
              </a:rPr>
              <a:t>先ほどの例</a:t>
            </a:r>
            <a:endParaRPr lang="en-US" altLang="ja-JP" sz="3200" dirty="0">
              <a:solidFill>
                <a:srgbClr val="996633"/>
              </a:solidFill>
              <a:cs typeface="Times New Roman" pitchFamily="18" charset="0"/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3200" dirty="0">
                <a:solidFill>
                  <a:srgbClr val="996633"/>
                </a:solidFill>
                <a:cs typeface="Times New Roman" pitchFamily="18" charset="0"/>
              </a:rPr>
              <a:t>はここに</a:t>
            </a:r>
          </a:p>
        </p:txBody>
      </p:sp>
    </p:spTree>
    <p:extLst>
      <p:ext uri="{BB962C8B-B14F-4D97-AF65-F5344CB8AC3E}">
        <p14:creationId xmlns:p14="http://schemas.microsoft.com/office/powerpoint/2010/main" val="77398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7" grpId="1" animBg="1"/>
      <p:bldP spid="8" grpId="0"/>
      <p:bldP spid="9" grpId="0" animBg="1"/>
      <p:bldP spid="9" grpId="1" animBg="1"/>
      <p:bldP spid="10" grpId="0" animBg="1"/>
      <p:bldP spid="10" grpId="1" animBg="1"/>
      <p:bldP spid="13" grpId="0" animBg="1"/>
      <p:bldP spid="13" grpId="1" animBg="1"/>
      <p:bldP spid="14" grpId="0" animBg="1"/>
      <p:bldP spid="1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新しいﾌﾟﾚｾﾞﾝﾃｰｼｮﾝ">
  <a:themeElements>
    <a:clrScheme name="新しいﾌﾟﾚｾﾞﾝﾃｰｼｮﾝ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新しいﾌﾟﾚｾﾞﾝﾃｰｼｮﾝ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新しいﾌﾟﾚｾﾞﾝﾃｰｼｮﾝ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ﾌﾟﾚｾﾞﾝﾃｰｼｮﾝ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88717</TotalTime>
  <Words>1375</Words>
  <Application>Microsoft Office PowerPoint</Application>
  <PresentationFormat>画面に合わせる (4:3)</PresentationFormat>
  <Paragraphs>379</Paragraphs>
  <Slides>17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3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17</vt:i4>
      </vt:variant>
    </vt:vector>
  </HeadingPairs>
  <TitlesOfParts>
    <vt:vector size="29" baseType="lpstr">
      <vt:lpstr>ＭＳ Ｐゴシック</vt:lpstr>
      <vt:lpstr>Arial</vt:lpstr>
      <vt:lpstr>Bookman Old Style</vt:lpstr>
      <vt:lpstr>Calibri</vt:lpstr>
      <vt:lpstr>Century</vt:lpstr>
      <vt:lpstr>Symbol</vt:lpstr>
      <vt:lpstr>Times New Roman</vt:lpstr>
      <vt:lpstr>Office テーマ</vt:lpstr>
      <vt:lpstr>標準デザイン</vt:lpstr>
      <vt:lpstr>7_新しいﾌﾟﾚｾﾞﾝﾃｰｼｮﾝ</vt:lpstr>
      <vt:lpstr>数式</vt:lpstr>
      <vt:lpstr>Equation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赤間</dc:creator>
  <cp:lastModifiedBy>abcms</cp:lastModifiedBy>
  <cp:revision>1275</cp:revision>
  <dcterms:created xsi:type="dcterms:W3CDTF">2012-03-21T01:31:33Z</dcterms:created>
  <dcterms:modified xsi:type="dcterms:W3CDTF">2020-09-19T05:24:21Z</dcterms:modified>
</cp:coreProperties>
</file>