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652" r:id="rId2"/>
    <p:sldId id="669" r:id="rId3"/>
    <p:sldId id="670" r:id="rId4"/>
    <p:sldId id="671" r:id="rId5"/>
    <p:sldId id="672" r:id="rId6"/>
    <p:sldId id="673" r:id="rId7"/>
    <p:sldId id="674" r:id="rId8"/>
    <p:sldId id="668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58" autoAdjust="0"/>
  </p:normalViewPr>
  <p:slideViewPr>
    <p:cSldViewPr snapToGrid="0">
      <p:cViewPr varScale="1">
        <p:scale>
          <a:sx n="98" d="100"/>
          <a:sy n="98" d="100"/>
        </p:scale>
        <p:origin x="15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731F8-DB4F-4534-88C6-DCDC82D35839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8D66D-FD9F-40AB-8CFC-C3633B978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65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306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3952"/>
            <a:ext cx="9144000" cy="13811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6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7D552B-F546-4549-AAEC-A7E99BF684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B565E5-8C61-44F1-9A51-6B112AF3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F6E13B-088F-4511-8049-CD87BAEA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367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D2A52-1E2E-405E-92C5-80F1BEB55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3C4574-1368-4E83-AC16-9EC3A9804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6C1E84-9D04-484B-85DF-B3C7CA36F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2DD813-0762-4700-B2DE-784F6413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ABF651-205F-4CA6-BEF1-5E3949B9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FAB05-AE7B-4C9A-9601-8A373F0E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650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C7DEC-CA5C-4881-87AD-3FC17A4C2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1A79C7-3562-4FDE-9213-F84C6D853A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7D1066-0CD8-4C88-9379-A10D27AA5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5A3927-16E5-4264-9887-7BD5AF49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B992D7-E219-431A-8583-3859DF63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1FC67-B80D-41EF-BE11-727AC95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013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8059DF-E851-485D-BF19-891BAE35C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655BD7-780B-479E-85ED-784D563C0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BC243B-82A5-47A2-A188-8A8280C3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196431-D329-47EE-9E7B-A537026C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F12F5-13CA-4C3E-8A76-5FC9B5E8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13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0B97C-2412-4DDD-A930-F37559F124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44CBB4B-6A48-4A3A-8079-99800589D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A0E7F6-87D5-4B45-9AFD-A6DC1C94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137438-3367-4455-A1AC-72C559CF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96201C-424F-48D5-8AB2-6E870116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2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8112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98752"/>
            <a:ext cx="9144000" cy="1381124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83889141-FA12-4DA3-B9BD-B7C44D89379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4275141"/>
            <a:ext cx="10515600" cy="18181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867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4133"/>
            <a:ext cx="9144000" cy="1030287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300" y="1663965"/>
            <a:ext cx="11709400" cy="2035968"/>
          </a:xfrm>
        </p:spPr>
        <p:txBody>
          <a:bodyPr anchor="t">
            <a:noAutofit/>
          </a:bodyPr>
          <a:lstStyle>
            <a:lvl1pPr marL="0" indent="0" algn="ctr">
              <a:buNone/>
              <a:defRPr sz="6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F0861B2D-C825-4046-9014-F38772B1AAE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1300" y="3852333"/>
            <a:ext cx="11709400" cy="2226073"/>
          </a:xfrm>
        </p:spPr>
        <p:txBody>
          <a:bodyPr/>
          <a:lstStyle>
            <a:lvl1pPr algn="ctr"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algn="ctr"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algn="ctr"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algn="ctr"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algn="ctr"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6269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9C5DD4-F635-4693-9B84-A6591E54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84150"/>
            <a:ext cx="11971606" cy="772453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F5186C-1B78-46F7-BCFE-A2C9A6A50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46868-AC9D-4CD7-B325-ED34FFE66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4A40C0-ADB6-4E36-B33D-1439BD24E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88859-4AB2-4ABA-B1B6-967DC49D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5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CD1FE-4560-40F1-B20D-941EB43C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E84CB7-30F5-481A-8AC0-6B2A3A6BC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FF17A7-1E26-4B5C-A526-B60C8EB63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B3028A-AE4E-499A-88B5-0CDFB0B72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34440-E710-4A36-9087-C45B2075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8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4ED2D-CE13-44AF-A7DA-11FBC170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184149"/>
            <a:ext cx="11910645" cy="772453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319D8F-ED86-461A-BE61-60FCCA8FB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677" y="1135990"/>
            <a:ext cx="5879123" cy="5040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D042BE-4176-43FE-B888-BFA6643BE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135990"/>
            <a:ext cx="5879123" cy="5040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C86B7-CB36-4E99-A050-82BFD440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473AAC-5E2E-417F-8FE1-3A844A65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397099-FB14-44EA-816F-B0F124C5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72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09FA7-068E-4247-9F29-4F280612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044796-4D7E-4231-BDB8-21B19CBBE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1422EA-EA8C-4F45-BD85-05B5F1FE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FA954E-88D2-45F1-B016-E927F4E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A50E84-F4F0-4846-B2B7-F7F12FEF6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4B5D9C-7E9A-4463-8082-56B21ADF32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B1F921-32B2-45BE-B7FC-6D66757C2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0E837BE-112D-4C68-AE1F-0E3BFBB3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41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A021E-C193-40C8-B8F8-A86EB877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78CE2E-4363-41E3-AEDC-FCC48DB1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2020/9/17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2E3F4F-B261-4D7B-BF66-EA8A1BFF5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66875A-DC43-4D83-ABBF-545E18B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11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ixabay.com/en/penguin-cute-sit-comic-small-bird-308009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B1864F3-6413-4CF9-AA8E-24CE27436920}"/>
              </a:ext>
            </a:extLst>
          </p:cNvPr>
          <p:cNvSpPr/>
          <p:nvPr userDrawn="1"/>
        </p:nvSpPr>
        <p:spPr>
          <a:xfrm>
            <a:off x="0" y="6492875"/>
            <a:ext cx="12192000" cy="34384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ぺんぎん中学校</a:t>
            </a:r>
            <a:endParaRPr kumimoji="1" lang="ja-JP" altLang="en-US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7727050-96A7-47F2-8663-67D1EA23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0"/>
            <a:ext cx="10515600" cy="772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39C0F2-662F-4DF4-81D8-484C7318E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197" y="1122599"/>
            <a:ext cx="11971606" cy="5204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5" name="図 4" descr="挿絵, 光 が含まれている画像&#10;&#10;自動的に生成された説明">
            <a:extLst>
              <a:ext uri="{FF2B5EF4-FFF2-40B4-BE49-F238E27FC236}">
                <a16:creationId xmlns:a16="http://schemas.microsoft.com/office/drawing/2014/main" id="{2C05C823-2337-4628-A4CD-8A7A4F4DC6D3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7"/>
              </a:ext>
            </a:extLst>
          </a:blip>
          <a:stretch>
            <a:fillRect/>
          </a:stretch>
        </p:blipFill>
        <p:spPr>
          <a:xfrm>
            <a:off x="-1" y="6326879"/>
            <a:ext cx="422031" cy="50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3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0" r:id="rId3"/>
    <p:sldLayoutId id="2147483661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EC2D1D7-1B26-4EA2-9BD2-B590703F8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ＣＢＩ研究会　９月例会　横井発表資料</a:t>
            </a:r>
            <a:endParaRPr kumimoji="1" lang="ja-JP" altLang="en-US" dirty="0"/>
          </a:p>
        </p:txBody>
      </p:sp>
      <p:sp>
        <p:nvSpPr>
          <p:cNvPr id="6" name="字幕 5">
            <a:extLst>
              <a:ext uri="{FF2B5EF4-FFF2-40B4-BE49-F238E27FC236}">
                <a16:creationId xmlns:a16="http://schemas.microsoft.com/office/drawing/2014/main" id="{F1345F0F-75FE-4FED-B477-E74BC3FE9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2020.09.19</a:t>
            </a:r>
          </a:p>
          <a:p>
            <a:r>
              <a:rPr lang="ja-JP" altLang="en-US" dirty="0"/>
              <a:t>「ＤＥを使ってリニアな教材を作ってみた」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3377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2EB102-6801-4EC0-8DBB-F2D3DCA1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ＤＥとは　　改良（運用上の工夫）</a:t>
            </a:r>
          </a:p>
        </p:txBody>
      </p:sp>
      <p:pic>
        <p:nvPicPr>
          <p:cNvPr id="6" name="コンテンツ プレースホルダー 5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42127C3B-9C59-484E-8DFD-3E894F8251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8" y="1441856"/>
            <a:ext cx="5878512" cy="4429901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44909C-D021-4287-832A-1BFAE63AC8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自作ドリルの実行ソフト</a:t>
            </a:r>
            <a:endParaRPr lang="en-US" altLang="ja-JP" dirty="0"/>
          </a:p>
          <a:p>
            <a:r>
              <a:rPr kumimoji="1" lang="ja-JP" altLang="en-US" dirty="0"/>
              <a:t>エクセルのＶＢＡで開発</a:t>
            </a:r>
            <a:br>
              <a:rPr kumimoji="1" lang="en-US" altLang="ja-JP" dirty="0"/>
            </a:br>
            <a:r>
              <a:rPr kumimoji="1" lang="ja-JP" altLang="en-US" dirty="0">
                <a:solidFill>
                  <a:srgbClr val="FF0000"/>
                </a:solidFill>
              </a:rPr>
              <a:t>→学校のＰＣで実行可能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dirty="0"/>
              <a:t>問題文、図（</a:t>
            </a:r>
            <a:r>
              <a:rPr kumimoji="1" lang="en-US" altLang="ja-JP" dirty="0"/>
              <a:t>jpeg</a:t>
            </a:r>
            <a:r>
              <a:rPr kumimoji="1" lang="ja-JP" altLang="en-US" dirty="0"/>
              <a:t>形式）、解答の入力だけ</a:t>
            </a:r>
            <a:endParaRPr kumimoji="1" lang="en-US" altLang="ja-JP" dirty="0"/>
          </a:p>
          <a:p>
            <a:r>
              <a:rPr kumimoji="1" lang="ja-JP" altLang="en-US" dirty="0"/>
              <a:t>出題は乱数で、</a:t>
            </a:r>
            <a:br>
              <a:rPr kumimoji="1" lang="en-US" altLang="ja-JP" dirty="0"/>
            </a:br>
            <a:r>
              <a:rPr kumimoji="1" lang="ja-JP" altLang="en-US" dirty="0">
                <a:solidFill>
                  <a:srgbClr val="FF0000"/>
                </a:solidFill>
              </a:rPr>
              <a:t>→関連ある問題はまとめて出した方がいい生徒がいる</a:t>
            </a:r>
          </a:p>
        </p:txBody>
      </p:sp>
    </p:spTree>
    <p:extLst>
      <p:ext uri="{BB962C8B-B14F-4D97-AF65-F5344CB8AC3E}">
        <p14:creationId xmlns:p14="http://schemas.microsoft.com/office/powerpoint/2010/main" val="2710106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931A57-81AB-4FB7-8A4F-7236BF6A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一度解いた問題は出題しない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23C56F48-36A2-4FE4-BE6D-494C94E99C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8" y="1156553"/>
            <a:ext cx="5878512" cy="5000507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6239FA-3D06-4420-84D8-69EF0B155C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ja-JP" altLang="en-US" dirty="0"/>
              <a:t>エクセル、処理シート</a:t>
            </a:r>
            <a:endParaRPr kumimoji="1" lang="en-US" altLang="ja-JP" dirty="0"/>
          </a:p>
          <a:p>
            <a:r>
              <a:rPr lang="ja-JP" altLang="en-US" dirty="0"/>
              <a:t>重み付　→　</a:t>
            </a:r>
            <a:r>
              <a:rPr lang="ja-JP" altLang="en-US" dirty="0">
                <a:solidFill>
                  <a:srgbClr val="FF0000"/>
                </a:solidFill>
              </a:rPr>
              <a:t>大きな数字に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975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07CD55-6B5E-48DB-B539-1FC34C9A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順番に出題する工夫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5FEA5156-1202-4220-B332-4B664C0B61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38" y="1136650"/>
            <a:ext cx="5367412" cy="5040313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D5FDB3-0575-43D1-85CB-910D0A2B08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ja-JP" altLang="en-US" dirty="0"/>
              <a:t>エクセル　問題シート</a:t>
            </a:r>
            <a:endParaRPr kumimoji="1" lang="en-US" altLang="ja-JP" dirty="0"/>
          </a:p>
          <a:p>
            <a:r>
              <a:rPr lang="ja-JP" altLang="en-US" dirty="0"/>
              <a:t>問題重み</a:t>
            </a:r>
            <a:br>
              <a:rPr lang="en-US" altLang="ja-JP" dirty="0"/>
            </a:br>
            <a:r>
              <a:rPr lang="ja-JP" altLang="en-US" dirty="0"/>
              <a:t>→　</a:t>
            </a:r>
            <a:r>
              <a:rPr lang="ja-JP" altLang="en-US" dirty="0">
                <a:solidFill>
                  <a:srgbClr val="FF0000"/>
                </a:solidFill>
              </a:rPr>
              <a:t>出題順にする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0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DBAEE-5339-4B1C-8F46-365709D11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似た問題は乱数で出題</a:t>
            </a:r>
          </a:p>
        </p:txBody>
      </p:sp>
      <p:pic>
        <p:nvPicPr>
          <p:cNvPr id="6" name="コンテンツ プレースホルダー 5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B94520D0-6CBB-4C79-BE9B-3077BC0277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38" y="1136650"/>
            <a:ext cx="5367412" cy="5040313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291006-028B-478A-A205-0F6F6CC6B4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ja-JP" altLang="en-US" dirty="0"/>
              <a:t>エクセル　問題シート</a:t>
            </a:r>
            <a:endParaRPr kumimoji="1" lang="en-US" altLang="ja-JP" dirty="0"/>
          </a:p>
          <a:p>
            <a:r>
              <a:rPr lang="ja-JP" altLang="en-US" dirty="0"/>
              <a:t>問題重み</a:t>
            </a:r>
            <a:br>
              <a:rPr lang="en-US" altLang="ja-JP" dirty="0"/>
            </a:br>
            <a:r>
              <a:rPr lang="ja-JP" altLang="en-US" dirty="0"/>
              <a:t>→　</a:t>
            </a:r>
            <a:r>
              <a:rPr lang="ja-JP" altLang="en-US" dirty="0">
                <a:solidFill>
                  <a:srgbClr val="FF0000"/>
                </a:solidFill>
              </a:rPr>
              <a:t>同じ数字にする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890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DDD460-0F1E-4B3F-8509-75C3D96B1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先生トラップ</a:t>
            </a:r>
          </a:p>
        </p:txBody>
      </p:sp>
      <p:pic>
        <p:nvPicPr>
          <p:cNvPr id="10" name="コンテンツ プレースホルダー 9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BF0AE345-1CE4-4367-AE68-0350E59BF8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8" y="1403054"/>
            <a:ext cx="5878512" cy="4507505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71BA61-3035-4C9E-8AF7-62EAE9993D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先生を呼んで説明する</a:t>
            </a:r>
            <a:br>
              <a:rPr lang="en-US" altLang="ja-JP" dirty="0"/>
            </a:br>
            <a:r>
              <a:rPr lang="ja-JP" altLang="en-US" dirty="0"/>
              <a:t>カード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8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C24A0575-A490-472A-AFA7-5851B1925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まとめ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EC10663-101D-46E1-AC78-26B0712F6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ますますＦＣＡＩだな</a:t>
            </a:r>
            <a:endParaRPr lang="en-US" altLang="ja-JP" dirty="0"/>
          </a:p>
          <a:p>
            <a:r>
              <a:rPr lang="ja-JP" altLang="en-US"/>
              <a:t>ドリルとしても分岐は必要な気もするが</a:t>
            </a:r>
          </a:p>
        </p:txBody>
      </p:sp>
    </p:spTree>
    <p:extLst>
      <p:ext uri="{BB962C8B-B14F-4D97-AF65-F5344CB8AC3E}">
        <p14:creationId xmlns:p14="http://schemas.microsoft.com/office/powerpoint/2010/main" val="1284131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9193B89-F569-4789-B691-C1FB0468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ＥＮＤ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307B052-CCDF-4343-B3BF-2F3FF2A84C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ＣＢＩ研究会　９月例会　横井発表資料</a:t>
            </a:r>
            <a:endParaRPr kumimoji="1" lang="en-US" altLang="ja-JP" dirty="0"/>
          </a:p>
          <a:p>
            <a:r>
              <a:rPr lang="en-US" altLang="ja-JP" dirty="0"/>
              <a:t>2020.09.19</a:t>
            </a:r>
          </a:p>
          <a:p>
            <a:r>
              <a:rPr lang="ja-JP" altLang="en-US" dirty="0"/>
              <a:t>「ＤＥを使ってリニアな教材を作ってみた」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947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172</Words>
  <Application>Microsoft Office PowerPoint</Application>
  <PresentationFormat>ワイド画面</PresentationFormat>
  <Paragraphs>26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ＭＳ Ｐゴシック</vt:lpstr>
      <vt:lpstr>游ゴシック</vt:lpstr>
      <vt:lpstr>Arial</vt:lpstr>
      <vt:lpstr>Office テーマ</vt:lpstr>
      <vt:lpstr>ＣＢＩ研究会　９月例会　横井発表資料</vt:lpstr>
      <vt:lpstr>ＤＥとは　　改良（運用上の工夫）</vt:lpstr>
      <vt:lpstr>一度解いた問題は出題しない</vt:lpstr>
      <vt:lpstr>順番に出題する工夫</vt:lpstr>
      <vt:lpstr>似た問題は乱数で出題</vt:lpstr>
      <vt:lpstr>先生トラップ</vt:lpstr>
      <vt:lpstr>まとめ</vt:lpstr>
      <vt:lpstr>ＥＮＤ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ぺんぎん中学校　２年</dc:title>
  <dc:creator>Hiroshi Yokoi</dc:creator>
  <cp:lastModifiedBy>Hiroshi Yokoi</cp:lastModifiedBy>
  <cp:revision>68</cp:revision>
  <dcterms:created xsi:type="dcterms:W3CDTF">2020-05-30T07:13:18Z</dcterms:created>
  <dcterms:modified xsi:type="dcterms:W3CDTF">2020-09-17T10:57:15Z</dcterms:modified>
</cp:coreProperties>
</file>