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00" r:id="rId2"/>
    <p:sldMasterId id="2147483912" r:id="rId3"/>
  </p:sldMasterIdLst>
  <p:notesMasterIdLst>
    <p:notesMasterId r:id="rId36"/>
  </p:notesMasterIdLst>
  <p:handoutMasterIdLst>
    <p:handoutMasterId r:id="rId37"/>
  </p:handoutMasterIdLst>
  <p:sldIdLst>
    <p:sldId id="927" r:id="rId4"/>
    <p:sldId id="945" r:id="rId5"/>
    <p:sldId id="944" r:id="rId6"/>
    <p:sldId id="886" r:id="rId7"/>
    <p:sldId id="883" r:id="rId8"/>
    <p:sldId id="884" r:id="rId9"/>
    <p:sldId id="880" r:id="rId10"/>
    <p:sldId id="861" r:id="rId11"/>
    <p:sldId id="862" r:id="rId12"/>
    <p:sldId id="863" r:id="rId13"/>
    <p:sldId id="873" r:id="rId14"/>
    <p:sldId id="949" r:id="rId15"/>
    <p:sldId id="948" r:id="rId16"/>
    <p:sldId id="902" r:id="rId17"/>
    <p:sldId id="947" r:id="rId18"/>
    <p:sldId id="962" r:id="rId19"/>
    <p:sldId id="961" r:id="rId20"/>
    <p:sldId id="889" r:id="rId21"/>
    <p:sldId id="953" r:id="rId22"/>
    <p:sldId id="955" r:id="rId23"/>
    <p:sldId id="952" r:id="rId24"/>
    <p:sldId id="877" r:id="rId25"/>
    <p:sldId id="879" r:id="rId26"/>
    <p:sldId id="885" r:id="rId27"/>
    <p:sldId id="859" r:id="rId28"/>
    <p:sldId id="928" r:id="rId29"/>
    <p:sldId id="882" r:id="rId30"/>
    <p:sldId id="853" r:id="rId31"/>
    <p:sldId id="958" r:id="rId32"/>
    <p:sldId id="956" r:id="rId33"/>
    <p:sldId id="959" r:id="rId34"/>
    <p:sldId id="960" r:id="rId35"/>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FF"/>
    <a:srgbClr val="0000FF"/>
    <a:srgbClr val="FF0000"/>
    <a:srgbClr val="0066FF"/>
    <a:srgbClr val="00CC99"/>
    <a:srgbClr val="FF00FF"/>
    <a:srgbClr val="FFFFCC"/>
    <a:srgbClr val="FF3399"/>
    <a:srgbClr val="FF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8" autoAdjust="0"/>
    <p:restoredTop sz="99832" autoAdjust="0"/>
  </p:normalViewPr>
  <p:slideViewPr>
    <p:cSldViewPr snapToGrid="0">
      <p:cViewPr varScale="1">
        <p:scale>
          <a:sx n="61" d="100"/>
          <a:sy n="61" d="100"/>
        </p:scale>
        <p:origin x="644"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492"/>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26" Type="http://schemas.openxmlformats.org/officeDocument/2006/relationships/image" Target="../media/image26.wmf"/><Relationship Id="rId3" Type="http://schemas.openxmlformats.org/officeDocument/2006/relationships/image" Target="../media/image3.wmf"/><Relationship Id="rId21" Type="http://schemas.openxmlformats.org/officeDocument/2006/relationships/image" Target="../media/image21.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5" Type="http://schemas.openxmlformats.org/officeDocument/2006/relationships/image" Target="../media/image25.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24" Type="http://schemas.openxmlformats.org/officeDocument/2006/relationships/image" Target="../media/image24.wmf"/><Relationship Id="rId5" Type="http://schemas.openxmlformats.org/officeDocument/2006/relationships/image" Target="../media/image5.wmf"/><Relationship Id="rId15" Type="http://schemas.openxmlformats.org/officeDocument/2006/relationships/image" Target="../media/image15.wmf"/><Relationship Id="rId23"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 Id="rId22"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77.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6" Type="http://schemas.openxmlformats.org/officeDocument/2006/relationships/image" Target="../media/image42.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45.wmf"/><Relationship Id="rId7" Type="http://schemas.openxmlformats.org/officeDocument/2006/relationships/image" Target="../media/image54.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48.wmf"/><Relationship Id="rId9"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a:t>
            </a:fld>
            <a:endParaRPr lang="en-US" altLang="ja-JP"/>
          </a:p>
        </p:txBody>
      </p:sp>
    </p:spTree>
    <p:extLst>
      <p:ext uri="{BB962C8B-B14F-4D97-AF65-F5344CB8AC3E}">
        <p14:creationId xmlns:p14="http://schemas.microsoft.com/office/powerpoint/2010/main" val="330880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27</a:t>
            </a:fld>
            <a:endParaRPr lang="en-US" altLang="ja-JP"/>
          </a:p>
        </p:txBody>
      </p:sp>
    </p:spTree>
    <p:extLst>
      <p:ext uri="{BB962C8B-B14F-4D97-AF65-F5344CB8AC3E}">
        <p14:creationId xmlns:p14="http://schemas.microsoft.com/office/powerpoint/2010/main" val="284160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28</a:t>
            </a:fld>
            <a:endParaRPr lang="en-US" altLang="ja-JP"/>
          </a:p>
        </p:txBody>
      </p:sp>
    </p:spTree>
    <p:extLst>
      <p:ext uri="{BB962C8B-B14F-4D97-AF65-F5344CB8AC3E}">
        <p14:creationId xmlns:p14="http://schemas.microsoft.com/office/powerpoint/2010/main" val="251600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i="1"/>
            </a:lvl1pPr>
          </a:lstStyle>
          <a:p>
            <a:pPr>
              <a:defRPr/>
            </a:pPr>
            <a:fld id="{B34DA7B8-B9E6-44A4-89B2-66610F46F465}" type="slidenum">
              <a:rPr lang="en-US" altLang="ja-JP"/>
              <a:pPr>
                <a:defRPr/>
              </a:pPr>
              <a:t>‹#›</a:t>
            </a:fld>
            <a:endParaRPr lang="en-US" altLang="ja-JP"/>
          </a:p>
        </p:txBody>
      </p:sp>
    </p:spTree>
    <p:extLst>
      <p:ext uri="{BB962C8B-B14F-4D97-AF65-F5344CB8AC3E}">
        <p14:creationId xmlns:p14="http://schemas.microsoft.com/office/powerpoint/2010/main" val="20955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i="1"/>
            </a:lvl1pPr>
          </a:lstStyle>
          <a:p>
            <a:pPr>
              <a:defRPr/>
            </a:pPr>
            <a:fld id="{ACCBA7A3-AB58-41A5-ABC0-1ADBF3C1CD98}" type="slidenum">
              <a:rPr lang="en-US" altLang="ja-JP"/>
              <a:pPr>
                <a:defRPr/>
              </a:pPr>
              <a:t>‹#›</a:t>
            </a:fld>
            <a:endParaRPr lang="en-US" altLang="ja-JP"/>
          </a:p>
        </p:txBody>
      </p:sp>
    </p:spTree>
    <p:extLst>
      <p:ext uri="{BB962C8B-B14F-4D97-AF65-F5344CB8AC3E}">
        <p14:creationId xmlns:p14="http://schemas.microsoft.com/office/powerpoint/2010/main" val="374377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i="1"/>
            </a:lvl1pPr>
          </a:lstStyle>
          <a:p>
            <a:pPr>
              <a:defRPr/>
            </a:pPr>
            <a:fld id="{41C5EE8C-FB24-4772-880D-220E648C9057}" type="slidenum">
              <a:rPr lang="en-US" altLang="ja-JP"/>
              <a:pPr>
                <a:defRPr/>
              </a:pPr>
              <a:t>‹#›</a:t>
            </a:fld>
            <a:endParaRPr lang="en-US" altLang="ja-JP"/>
          </a:p>
        </p:txBody>
      </p:sp>
    </p:spTree>
    <p:extLst>
      <p:ext uri="{BB962C8B-B14F-4D97-AF65-F5344CB8AC3E}">
        <p14:creationId xmlns:p14="http://schemas.microsoft.com/office/powerpoint/2010/main" val="341673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0F59A30-D71A-498A-8C44-6FB1927B78D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0090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D1E956E-2BF6-4FC5-A64F-26AEFE7A32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3175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D035107-7ADF-4B2F-B77A-0B8CF586FC1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743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50D28B8-6D10-47FD-8093-9AF1122E2BF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4633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A96EAAEA-129E-465B-93E4-9D63BD1DE13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7500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1E52A025-A220-4D6A-A3AA-591F736919E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9523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3B595DCF-2FEF-478A-8BA9-EF4E4D6F8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6418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0872DCB-E3D3-4E79-A877-E829978E36B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49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i="1"/>
            </a:lvl1pPr>
          </a:lstStyle>
          <a:p>
            <a:pPr>
              <a:defRPr/>
            </a:pPr>
            <a:fld id="{FA45417C-C4D3-45DF-8774-668325268DFD}" type="slidenum">
              <a:rPr lang="en-US" altLang="ja-JP"/>
              <a:pPr>
                <a:defRPr/>
              </a:pPr>
              <a:t>‹#›</a:t>
            </a:fld>
            <a:endParaRPr lang="en-US" altLang="ja-JP"/>
          </a:p>
        </p:txBody>
      </p:sp>
    </p:spTree>
    <p:extLst>
      <p:ext uri="{BB962C8B-B14F-4D97-AF65-F5344CB8AC3E}">
        <p14:creationId xmlns:p14="http://schemas.microsoft.com/office/powerpoint/2010/main" val="296427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4D998D1-5345-4E6A-891E-C5D5DAD2E76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1644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5592941-2710-47F9-B4C2-2692D2A916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9617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C4780D4-252F-4808-BE6D-7C17E8D9138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7427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0F59A30-D71A-498A-8C44-6FB1927B78D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52825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D1E956E-2BF6-4FC5-A64F-26AEFE7A32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08624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D035107-7ADF-4B2F-B77A-0B8CF586FC1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68801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50D28B8-6D10-47FD-8093-9AF1122E2BF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1714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A96EAAEA-129E-465B-93E4-9D63BD1DE13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7544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1E52A025-A220-4D6A-A3AA-591F736919E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0157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3B595DCF-2FEF-478A-8BA9-EF4E4D6F8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081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i="1"/>
            </a:lvl1pPr>
          </a:lstStyle>
          <a:p>
            <a:pPr>
              <a:defRPr/>
            </a:pPr>
            <a:fld id="{D7E7BEE4-2254-4940-B86F-F5B96137E764}" type="slidenum">
              <a:rPr lang="en-US" altLang="ja-JP"/>
              <a:pPr>
                <a:defRPr/>
              </a:pPr>
              <a:t>‹#›</a:t>
            </a:fld>
            <a:endParaRPr lang="en-US" altLang="ja-JP"/>
          </a:p>
        </p:txBody>
      </p:sp>
    </p:spTree>
    <p:extLst>
      <p:ext uri="{BB962C8B-B14F-4D97-AF65-F5344CB8AC3E}">
        <p14:creationId xmlns:p14="http://schemas.microsoft.com/office/powerpoint/2010/main" val="1087517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0872DCB-E3D3-4E79-A877-E829978E36B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6521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4D998D1-5345-4E6A-891E-C5D5DAD2E76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93630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5592941-2710-47F9-B4C2-2692D2A916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0188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C4780D4-252F-4808-BE6D-7C17E8D9138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3053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i="1"/>
            </a:lvl1pPr>
          </a:lstStyle>
          <a:p>
            <a:pPr>
              <a:defRPr/>
            </a:pPr>
            <a:fld id="{81DC10AF-D90E-425C-A2C3-596D6C947301}" type="slidenum">
              <a:rPr lang="en-US" altLang="ja-JP"/>
              <a:pPr>
                <a:defRPr/>
              </a:pPr>
              <a:t>‹#›</a:t>
            </a:fld>
            <a:endParaRPr lang="en-US" altLang="ja-JP"/>
          </a:p>
        </p:txBody>
      </p:sp>
    </p:spTree>
    <p:extLst>
      <p:ext uri="{BB962C8B-B14F-4D97-AF65-F5344CB8AC3E}">
        <p14:creationId xmlns:p14="http://schemas.microsoft.com/office/powerpoint/2010/main" val="138674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i="1"/>
            </a:lvl1pPr>
          </a:lstStyle>
          <a:p>
            <a:pPr>
              <a:defRPr/>
            </a:pPr>
            <a:fld id="{FF2A922E-73F5-4F92-8683-0C804973D674}" type="slidenum">
              <a:rPr lang="en-US" altLang="ja-JP"/>
              <a:pPr>
                <a:defRPr/>
              </a:pPr>
              <a:t>‹#›</a:t>
            </a:fld>
            <a:endParaRPr lang="en-US" altLang="ja-JP"/>
          </a:p>
        </p:txBody>
      </p:sp>
    </p:spTree>
    <p:extLst>
      <p:ext uri="{BB962C8B-B14F-4D97-AF65-F5344CB8AC3E}">
        <p14:creationId xmlns:p14="http://schemas.microsoft.com/office/powerpoint/2010/main" val="120552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i="1"/>
            </a:lvl1pPr>
          </a:lstStyle>
          <a:p>
            <a:pPr>
              <a:defRPr/>
            </a:pPr>
            <a:fld id="{9CDE47C3-BF1A-4BBD-B453-F1EB95C6DA98}" type="slidenum">
              <a:rPr lang="en-US" altLang="ja-JP"/>
              <a:pPr>
                <a:defRPr/>
              </a:pPr>
              <a:t>‹#›</a:t>
            </a:fld>
            <a:endParaRPr lang="en-US" altLang="ja-JP"/>
          </a:p>
        </p:txBody>
      </p:sp>
    </p:spTree>
    <p:extLst>
      <p:ext uri="{BB962C8B-B14F-4D97-AF65-F5344CB8AC3E}">
        <p14:creationId xmlns:p14="http://schemas.microsoft.com/office/powerpoint/2010/main" val="299230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i="1"/>
            </a:lvl1pPr>
          </a:lstStyle>
          <a:p>
            <a:pPr>
              <a:defRPr/>
            </a:pPr>
            <a:fld id="{E3AFC940-19ED-479D-821F-93E18B1349E6}" type="slidenum">
              <a:rPr lang="en-US" altLang="ja-JP"/>
              <a:pPr>
                <a:defRPr/>
              </a:pPr>
              <a:t>‹#›</a:t>
            </a:fld>
            <a:endParaRPr lang="en-US" altLang="ja-JP"/>
          </a:p>
        </p:txBody>
      </p:sp>
    </p:spTree>
    <p:extLst>
      <p:ext uri="{BB962C8B-B14F-4D97-AF65-F5344CB8AC3E}">
        <p14:creationId xmlns:p14="http://schemas.microsoft.com/office/powerpoint/2010/main" val="346634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i="1"/>
            </a:lvl1pPr>
          </a:lstStyle>
          <a:p>
            <a:pPr>
              <a:defRPr/>
            </a:pPr>
            <a:fld id="{88749E5E-4012-4710-965D-97B92E9A10BE}" type="slidenum">
              <a:rPr lang="en-US" altLang="ja-JP"/>
              <a:pPr>
                <a:defRPr/>
              </a:pPr>
              <a:t>‹#›</a:t>
            </a:fld>
            <a:endParaRPr lang="en-US" altLang="ja-JP"/>
          </a:p>
        </p:txBody>
      </p:sp>
    </p:spTree>
    <p:extLst>
      <p:ext uri="{BB962C8B-B14F-4D97-AF65-F5344CB8AC3E}">
        <p14:creationId xmlns:p14="http://schemas.microsoft.com/office/powerpoint/2010/main" val="88853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lgn="ctr">
              <a:defRPr i="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i="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i="1"/>
            </a:lvl1pPr>
          </a:lstStyle>
          <a:p>
            <a:pPr>
              <a:defRPr/>
            </a:pPr>
            <a:fld id="{4B3BE5A8-E35E-4D78-B89B-D3C717BD0731}" type="slidenum">
              <a:rPr lang="en-US" altLang="ja-JP"/>
              <a:pPr>
                <a:defRPr/>
              </a:pPr>
              <a:t>‹#›</a:t>
            </a:fld>
            <a:endParaRPr lang="en-US" altLang="ja-JP"/>
          </a:p>
        </p:txBody>
      </p:sp>
    </p:spTree>
    <p:extLst>
      <p:ext uri="{BB962C8B-B14F-4D97-AF65-F5344CB8AC3E}">
        <p14:creationId xmlns:p14="http://schemas.microsoft.com/office/powerpoint/2010/main" val="59004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kumimoji="1" sz="1400" i="0">
                <a:solidFill>
                  <a:srgbClr val="000000"/>
                </a:solidFill>
                <a:ea typeface="ＭＳ Ｐゴシック" pitchFamily="50" charset="-128"/>
              </a:defRPr>
            </a:lvl1pPr>
          </a:lstStyle>
          <a:p>
            <a:pPr>
              <a:defRPr/>
            </a:pPr>
            <a:endParaRPr lang="en-US" altLang="ja-JP"/>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kumimoji="1" sz="1400" i="0">
                <a:solidFill>
                  <a:srgbClr val="000000"/>
                </a:solidFill>
                <a:ea typeface="ＭＳ Ｐゴシック" pitchFamily="50" charset="-128"/>
              </a:defRPr>
            </a:lvl1pPr>
          </a:lstStyle>
          <a:p>
            <a:pPr>
              <a:defRPr/>
            </a:pPr>
            <a:endParaRPr lang="en-US" altLang="ja-JP"/>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kumimoji="1" sz="1400" i="0">
                <a:solidFill>
                  <a:srgbClr val="000000"/>
                </a:solidFill>
                <a:ea typeface="ＭＳ Ｐゴシック" pitchFamily="50" charset="-128"/>
              </a:defRPr>
            </a:lvl1pPr>
          </a:lstStyle>
          <a:p>
            <a:pPr>
              <a:defRPr/>
            </a:pPr>
            <a:fld id="{15D3255A-0E01-428C-8AEF-BBAF7EAAF53C}" type="slidenum">
              <a:rPr lang="en-US" altLang="ja-JP"/>
              <a:pPr>
                <a:defRPr/>
              </a:pPr>
              <a:t>‹#›</a:t>
            </a:fld>
            <a:endParaRPr lang="en-US" altLang="ja-JP"/>
          </a:p>
        </p:txBody>
      </p:sp>
    </p:spTree>
    <p:extLst>
      <p:ext uri="{BB962C8B-B14F-4D97-AF65-F5344CB8AC3E}">
        <p14:creationId xmlns:p14="http://schemas.microsoft.com/office/powerpoint/2010/main" val="41031263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b="0"/>
            </a:lvl1pPr>
          </a:lstStyle>
          <a:p>
            <a:endParaRPr lang="en-US" altLang="ja-JP">
              <a:solidFill>
                <a:srgbClr val="000000"/>
              </a:solidFill>
              <a:ea typeface="ＭＳ Ｐゴシック" pitchFamily="50" charset="-128"/>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a:lvl1pPr>
          </a:lstStyle>
          <a:p>
            <a:pPr algn="ctr"/>
            <a:endParaRPr lang="en-US" altLang="ja-JP">
              <a:solidFill>
                <a:srgbClr val="000000"/>
              </a:solidFill>
              <a:ea typeface="ＭＳ Ｐゴシック" pitchFamily="50" charset="-128"/>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a:lvl1pPr>
          </a:lstStyle>
          <a:p>
            <a:fld id="{6F014CC0-488F-471C-A5E9-CDDFFB397DCF}" type="slidenum">
              <a:rPr lang="en-US" altLang="ja-JP" smtClean="0">
                <a:solidFill>
                  <a:srgbClr val="000000"/>
                </a:solidFill>
                <a:ea typeface="ＭＳ Ｐゴシック" pitchFamily="50" charset="-128"/>
              </a:rPr>
              <a:pPr/>
              <a:t>‹#›</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86409810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b="0"/>
            </a:lvl1pPr>
          </a:lstStyle>
          <a:p>
            <a:endParaRPr lang="en-US" altLang="ja-JP">
              <a:solidFill>
                <a:srgbClr val="000000"/>
              </a:solidFill>
              <a:ea typeface="ＭＳ Ｐゴシック" pitchFamily="50" charset="-128"/>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a:lvl1pPr>
          </a:lstStyle>
          <a:p>
            <a:pPr algn="ctr"/>
            <a:endParaRPr lang="en-US" altLang="ja-JP">
              <a:solidFill>
                <a:srgbClr val="000000"/>
              </a:solidFill>
              <a:ea typeface="ＭＳ Ｐゴシック" pitchFamily="50" charset="-128"/>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a:lvl1pPr>
          </a:lstStyle>
          <a:p>
            <a:fld id="{6F014CC0-488F-471C-A5E9-CDDFFB397DCF}" type="slidenum">
              <a:rPr lang="en-US" altLang="ja-JP" smtClean="0">
                <a:solidFill>
                  <a:srgbClr val="000000"/>
                </a:solidFill>
                <a:ea typeface="ＭＳ Ｐゴシック" pitchFamily="50" charset="-128"/>
              </a:rPr>
              <a:pPr/>
              <a:t>‹#›</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12497137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 Id="rId14" Type="http://schemas.openxmlformats.org/officeDocument/2006/relationships/oleObject" Target="../embeddings/oleObject64.bin"/></Relationships>
</file>

<file path=ppt/slides/_rels/slide1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s>
</file>

<file path=ppt/slides/_rels/slide1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1.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67.bin"/><Relationship Id="rId4" Type="http://schemas.openxmlformats.org/officeDocument/2006/relationships/image" Target="../media/image6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8.wmf"/><Relationship Id="rId26" Type="http://schemas.openxmlformats.org/officeDocument/2006/relationships/image" Target="../media/image12.wmf"/><Relationship Id="rId39" Type="http://schemas.openxmlformats.org/officeDocument/2006/relationships/oleObject" Target="../embeddings/oleObject19.bin"/><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6.wmf"/><Relationship Id="rId42" Type="http://schemas.openxmlformats.org/officeDocument/2006/relationships/image" Target="../media/image20.wmf"/><Relationship Id="rId47" Type="http://schemas.openxmlformats.org/officeDocument/2006/relationships/oleObject" Target="../embeddings/oleObject23.bin"/><Relationship Id="rId50" Type="http://schemas.openxmlformats.org/officeDocument/2006/relationships/image" Target="../media/image24.wmf"/><Relationship Id="rId7" Type="http://schemas.openxmlformats.org/officeDocument/2006/relationships/oleObject" Target="../embeddings/oleObject3.bin"/><Relationship Id="rId12" Type="http://schemas.openxmlformats.org/officeDocument/2006/relationships/image" Target="../media/image5.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18.wmf"/><Relationship Id="rId46" Type="http://schemas.openxmlformats.org/officeDocument/2006/relationships/image" Target="../media/image22.wmf"/><Relationship Id="rId2" Type="http://schemas.openxmlformats.org/officeDocument/2006/relationships/slideLayout" Target="../slideLayouts/slideLayout4.xml"/><Relationship Id="rId16" Type="http://schemas.openxmlformats.org/officeDocument/2006/relationships/image" Target="../media/image7.wmf"/><Relationship Id="rId20" Type="http://schemas.openxmlformats.org/officeDocument/2006/relationships/image" Target="../media/image9.wmf"/><Relationship Id="rId29" Type="http://schemas.openxmlformats.org/officeDocument/2006/relationships/oleObject" Target="../embeddings/oleObject14.bin"/><Relationship Id="rId41" Type="http://schemas.openxmlformats.org/officeDocument/2006/relationships/oleObject" Target="../embeddings/oleObject20.bin"/><Relationship Id="rId54"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24" Type="http://schemas.openxmlformats.org/officeDocument/2006/relationships/image" Target="../media/image11.wmf"/><Relationship Id="rId32" Type="http://schemas.openxmlformats.org/officeDocument/2006/relationships/image" Target="../media/image15.wmf"/><Relationship Id="rId37" Type="http://schemas.openxmlformats.org/officeDocument/2006/relationships/oleObject" Target="../embeddings/oleObject18.bin"/><Relationship Id="rId40" Type="http://schemas.openxmlformats.org/officeDocument/2006/relationships/image" Target="../media/image19.wmf"/><Relationship Id="rId45" Type="http://schemas.openxmlformats.org/officeDocument/2006/relationships/oleObject" Target="../embeddings/oleObject22.bin"/><Relationship Id="rId53" Type="http://schemas.openxmlformats.org/officeDocument/2006/relationships/oleObject" Target="../embeddings/oleObject26.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3.wmf"/><Relationship Id="rId36" Type="http://schemas.openxmlformats.org/officeDocument/2006/relationships/image" Target="../media/image17.wmf"/><Relationship Id="rId49" Type="http://schemas.openxmlformats.org/officeDocument/2006/relationships/oleObject" Target="../embeddings/oleObject24.bin"/><Relationship Id="rId10" Type="http://schemas.openxmlformats.org/officeDocument/2006/relationships/image" Target="../media/image4.w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1.wmf"/><Relationship Id="rId52" Type="http://schemas.openxmlformats.org/officeDocument/2006/relationships/image" Target="../media/image25.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 Id="rId22" Type="http://schemas.openxmlformats.org/officeDocument/2006/relationships/image" Target="../media/image10.wmf"/><Relationship Id="rId27" Type="http://schemas.openxmlformats.org/officeDocument/2006/relationships/oleObject" Target="../embeddings/oleObject13.bin"/><Relationship Id="rId30" Type="http://schemas.openxmlformats.org/officeDocument/2006/relationships/image" Target="../media/image14.w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3.wmf"/><Relationship Id="rId8" Type="http://schemas.openxmlformats.org/officeDocument/2006/relationships/image" Target="../media/image3.wmf"/><Relationship Id="rId51" Type="http://schemas.openxmlformats.org/officeDocument/2006/relationships/oleObject" Target="../embeddings/oleObject25.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file:///C:\Documents%20and%20Settings\akama\My%20Documents\work\&#25945;&#32946;\&#39378;&#22580;\&#21147;&#23398;08\08&#39378;&#21147;SLD\kaitenkei\MVI_0100.AVI" TargetMode="External"/><Relationship Id="rId2" Type="http://schemas.openxmlformats.org/officeDocument/2006/relationships/image" Target="../media/image65.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video" Target="file:///E:\work\&#25945;&#32946;\&#39378;&#22580;\&#21147;&#23398;08\&#22259;&#20316;&#25104;\&#12501;&#12540;&#12467;&#12540;\MVI_0097.AVI" TargetMode="External"/><Relationship Id="rId1" Type="http://schemas.openxmlformats.org/officeDocument/2006/relationships/video" Target="file:///E:\work\&#25945;&#32946;\&#39378;&#22580;\&#21147;&#23398;08\&#22259;&#20316;&#25104;\&#12501;&#12540;&#12467;&#12540;\MVI_0104.AVI" TargetMode="Externa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3.bin"/><Relationship Id="rId18" Type="http://schemas.openxmlformats.org/officeDocument/2006/relationships/oleObject" Target="../embeddings/oleObject76.bin"/><Relationship Id="rId26" Type="http://schemas.openxmlformats.org/officeDocument/2006/relationships/oleObject" Target="../embeddings/oleObject83.bin"/><Relationship Id="rId3" Type="http://schemas.openxmlformats.org/officeDocument/2006/relationships/oleObject" Target="../embeddings/oleObject68.bin"/><Relationship Id="rId21" Type="http://schemas.openxmlformats.org/officeDocument/2006/relationships/image" Target="../media/image75.wmf"/><Relationship Id="rId7" Type="http://schemas.openxmlformats.org/officeDocument/2006/relationships/oleObject" Target="../embeddings/oleObject70.bin"/><Relationship Id="rId12" Type="http://schemas.openxmlformats.org/officeDocument/2006/relationships/image" Target="../media/image72.wmf"/><Relationship Id="rId17" Type="http://schemas.openxmlformats.org/officeDocument/2006/relationships/oleObject" Target="../embeddings/oleObject75.bin"/><Relationship Id="rId25" Type="http://schemas.openxmlformats.org/officeDocument/2006/relationships/oleObject" Target="../embeddings/oleObject82.bin"/><Relationship Id="rId2" Type="http://schemas.openxmlformats.org/officeDocument/2006/relationships/slideLayout" Target="../slideLayouts/slideLayout26.xml"/><Relationship Id="rId16" Type="http://schemas.openxmlformats.org/officeDocument/2006/relationships/image" Target="../media/image74.wmf"/><Relationship Id="rId20" Type="http://schemas.openxmlformats.org/officeDocument/2006/relationships/oleObject" Target="../embeddings/oleObject78.bin"/><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oleObject" Target="../embeddings/oleObject72.bin"/><Relationship Id="rId24" Type="http://schemas.openxmlformats.org/officeDocument/2006/relationships/oleObject" Target="../embeddings/oleObject81.bin"/><Relationship Id="rId5" Type="http://schemas.openxmlformats.org/officeDocument/2006/relationships/oleObject" Target="../embeddings/oleObject69.bin"/><Relationship Id="rId15" Type="http://schemas.openxmlformats.org/officeDocument/2006/relationships/oleObject" Target="../embeddings/oleObject74.bin"/><Relationship Id="rId23" Type="http://schemas.openxmlformats.org/officeDocument/2006/relationships/oleObject" Target="../embeddings/oleObject80.bin"/><Relationship Id="rId28" Type="http://schemas.openxmlformats.org/officeDocument/2006/relationships/image" Target="../media/image76.wmf"/><Relationship Id="rId10" Type="http://schemas.openxmlformats.org/officeDocument/2006/relationships/image" Target="../media/image71.wmf"/><Relationship Id="rId19" Type="http://schemas.openxmlformats.org/officeDocument/2006/relationships/oleObject" Target="../embeddings/oleObject77.bin"/><Relationship Id="rId4" Type="http://schemas.openxmlformats.org/officeDocument/2006/relationships/image" Target="../media/image68.wmf"/><Relationship Id="rId9" Type="http://schemas.openxmlformats.org/officeDocument/2006/relationships/oleObject" Target="../embeddings/oleObject71.bin"/><Relationship Id="rId14" Type="http://schemas.openxmlformats.org/officeDocument/2006/relationships/image" Target="../media/image73.wmf"/><Relationship Id="rId22" Type="http://schemas.openxmlformats.org/officeDocument/2006/relationships/oleObject" Target="../embeddings/oleObject79.bin"/><Relationship Id="rId27" Type="http://schemas.openxmlformats.org/officeDocument/2006/relationships/oleObject" Target="../embeddings/oleObject8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6.bin"/><Relationship Id="rId7" Type="http://schemas.openxmlformats.org/officeDocument/2006/relationships/oleObject" Target="../embeddings/oleObject67.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77.wmf"/><Relationship Id="rId5" Type="http://schemas.openxmlformats.org/officeDocument/2006/relationships/oleObject" Target="../embeddings/oleObject85.bin"/><Relationship Id="rId4" Type="http://schemas.openxmlformats.org/officeDocument/2006/relationships/image" Target="../media/image62.wmf"/></Relationships>
</file>

<file path=ppt/slides/_rels/slide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2.bin"/><Relationship Id="rId18" Type="http://schemas.openxmlformats.org/officeDocument/2006/relationships/image" Target="../media/image34.wmf"/><Relationship Id="rId26" Type="http://schemas.openxmlformats.org/officeDocument/2006/relationships/image" Target="../media/image38.wmf"/><Relationship Id="rId3" Type="http://schemas.openxmlformats.org/officeDocument/2006/relationships/oleObject" Target="../embeddings/oleObject27.bin"/><Relationship Id="rId21" Type="http://schemas.openxmlformats.org/officeDocument/2006/relationships/oleObject" Target="../embeddings/oleObject36.bin"/><Relationship Id="rId34" Type="http://schemas.openxmlformats.org/officeDocument/2006/relationships/image" Target="../media/image42.wmf"/><Relationship Id="rId7" Type="http://schemas.openxmlformats.org/officeDocument/2006/relationships/oleObject" Target="../embeddings/oleObject29.bin"/><Relationship Id="rId12" Type="http://schemas.openxmlformats.org/officeDocument/2006/relationships/image" Target="../media/image31.wmf"/><Relationship Id="rId17" Type="http://schemas.openxmlformats.org/officeDocument/2006/relationships/oleObject" Target="../embeddings/oleObject34.bin"/><Relationship Id="rId25" Type="http://schemas.openxmlformats.org/officeDocument/2006/relationships/oleObject" Target="../embeddings/oleObject38.bin"/><Relationship Id="rId33" Type="http://schemas.openxmlformats.org/officeDocument/2006/relationships/oleObject" Target="../embeddings/oleObject42.bin"/><Relationship Id="rId2" Type="http://schemas.openxmlformats.org/officeDocument/2006/relationships/slideLayout" Target="../slideLayouts/slideLayout4.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40.bin"/><Relationship Id="rId1" Type="http://schemas.openxmlformats.org/officeDocument/2006/relationships/vmlDrawing" Target="../drawings/vmlDrawing2.vml"/><Relationship Id="rId6" Type="http://schemas.openxmlformats.org/officeDocument/2006/relationships/image" Target="../media/image28.wmf"/><Relationship Id="rId11" Type="http://schemas.openxmlformats.org/officeDocument/2006/relationships/oleObject" Target="../embeddings/oleObject31.bin"/><Relationship Id="rId24" Type="http://schemas.openxmlformats.org/officeDocument/2006/relationships/image" Target="../media/image37.wmf"/><Relationship Id="rId32" Type="http://schemas.openxmlformats.org/officeDocument/2006/relationships/image" Target="../media/image41.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39.wmf"/><Relationship Id="rId10" Type="http://schemas.openxmlformats.org/officeDocument/2006/relationships/image" Target="../media/image30.wmf"/><Relationship Id="rId19" Type="http://schemas.openxmlformats.org/officeDocument/2006/relationships/oleObject" Target="../embeddings/oleObject35.bin"/><Relationship Id="rId31" Type="http://schemas.openxmlformats.org/officeDocument/2006/relationships/oleObject" Target="../embeddings/oleObject41.bin"/><Relationship Id="rId4" Type="http://schemas.openxmlformats.org/officeDocument/2006/relationships/image" Target="../media/image27.wmf"/><Relationship Id="rId9" Type="http://schemas.openxmlformats.org/officeDocument/2006/relationships/oleObject" Target="../embeddings/oleObject30.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39.bin"/><Relationship Id="rId30" Type="http://schemas.openxmlformats.org/officeDocument/2006/relationships/image" Target="../media/image40.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8.wmf"/><Relationship Id="rId3" Type="http://schemas.openxmlformats.org/officeDocument/2006/relationships/image" Target="../media/image43.png"/><Relationship Id="rId7" Type="http://schemas.openxmlformats.org/officeDocument/2006/relationships/image" Target="../media/image45.wmf"/><Relationship Id="rId12"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4.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6.wmf"/><Relationship Id="rId1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54.bin"/><Relationship Id="rId18" Type="http://schemas.openxmlformats.org/officeDocument/2006/relationships/image" Target="../media/image55.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2.wmf"/><Relationship Id="rId17" Type="http://schemas.openxmlformats.org/officeDocument/2006/relationships/oleObject" Target="../embeddings/oleObject56.bin"/><Relationship Id="rId2" Type="http://schemas.openxmlformats.org/officeDocument/2006/relationships/slideLayout" Target="../slideLayouts/slideLayout4.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4.vml"/><Relationship Id="rId6" Type="http://schemas.openxmlformats.org/officeDocument/2006/relationships/image" Target="../media/image51.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48.wmf"/><Relationship Id="rId19" Type="http://schemas.openxmlformats.org/officeDocument/2006/relationships/oleObject" Target="../embeddings/oleObject57.bin"/><Relationship Id="rId4" Type="http://schemas.openxmlformats.org/officeDocument/2006/relationships/image" Target="../media/image50.wmf"/><Relationship Id="rId9" Type="http://schemas.openxmlformats.org/officeDocument/2006/relationships/oleObject" Target="../embeddings/oleObject52.bin"/><Relationship Id="rId14" Type="http://schemas.openxmlformats.org/officeDocument/2006/relationships/image" Target="../media/image5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6096000" cy="549275"/>
          </a:xfrm>
        </p:spPr>
        <p:txBody>
          <a:bodyPr/>
          <a:lstStyle/>
          <a:p>
            <a:pPr algn="l"/>
            <a:r>
              <a:rPr lang="ja-JP" altLang="en-US" sz="2800" dirty="0">
                <a:solidFill>
                  <a:srgbClr val="3333FF"/>
                </a:solidFill>
              </a:rPr>
              <a:t>基礎物理学</a:t>
            </a:r>
            <a:r>
              <a:rPr lang="en-US" altLang="ja-JP" sz="2800" dirty="0">
                <a:solidFill>
                  <a:srgbClr val="3333FF"/>
                </a:solidFill>
              </a:rPr>
              <a:t>Ⅰ</a:t>
            </a:r>
            <a:r>
              <a:rPr lang="ja-JP" altLang="en-US" sz="2800" dirty="0">
                <a:solidFill>
                  <a:srgbClr val="3333FF"/>
                </a:solidFill>
              </a:rPr>
              <a:t>／＜</a:t>
            </a:r>
            <a:r>
              <a:rPr lang="en-US" altLang="ja-JP" sz="2800" dirty="0">
                <a:solidFill>
                  <a:srgbClr val="3333FF"/>
                </a:solidFill>
              </a:rPr>
              <a:t>4</a:t>
            </a:r>
            <a:r>
              <a:rPr lang="ja-JP" altLang="en-US" sz="2800" dirty="0">
                <a:solidFill>
                  <a:srgbClr val="3333FF"/>
                </a:solidFill>
              </a:rPr>
              <a:t>＞第</a:t>
            </a:r>
            <a:r>
              <a:rPr lang="en-US" altLang="ja-JP" sz="2800" dirty="0">
                <a:solidFill>
                  <a:srgbClr val="3333FF"/>
                </a:solidFill>
              </a:rPr>
              <a:t>14</a:t>
            </a:r>
            <a:r>
              <a:rPr lang="ja-JP" altLang="en-US" sz="2800" dirty="0">
                <a:solidFill>
                  <a:srgbClr val="3333FF"/>
                </a:solidFill>
              </a:rPr>
              <a:t>回　相対運動</a:t>
            </a:r>
          </a:p>
        </p:txBody>
      </p:sp>
      <p:sp>
        <p:nvSpPr>
          <p:cNvPr id="164" name="Rectangle 100">
            <a:extLst>
              <a:ext uri="{FF2B5EF4-FFF2-40B4-BE49-F238E27FC236}">
                <a16:creationId xmlns:a16="http://schemas.microsoft.com/office/drawing/2014/main" id="{205B8237-6380-431C-AD02-04C026DF588F}"/>
              </a:ext>
            </a:extLst>
          </p:cNvPr>
          <p:cNvSpPr>
            <a:spLocks noChangeArrowheads="1"/>
          </p:cNvSpPr>
          <p:nvPr/>
        </p:nvSpPr>
        <p:spPr bwMode="auto">
          <a:xfrm>
            <a:off x="-14287" y="514029"/>
            <a:ext cx="9158287"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この</a:t>
            </a:r>
            <a:r>
              <a:rPr lang="en-US" altLang="ja-JP" sz="2400" dirty="0"/>
              <a:t>PowerPoint file</a:t>
            </a:r>
            <a:r>
              <a:rPr lang="ja-JP" altLang="en-US" sz="2400" dirty="0"/>
              <a:t>は標記講義の</a:t>
            </a:r>
            <a:r>
              <a:rPr lang="en-US" altLang="ja-JP" sz="2400" dirty="0"/>
              <a:t>PowerPoint</a:t>
            </a:r>
            <a:r>
              <a:rPr lang="ja-JP" altLang="en-US" sz="2400" dirty="0"/>
              <a:t>スライドです。</a:t>
            </a:r>
            <a:endParaRPr lang="en-US" altLang="ja-JP" sz="2400" dirty="0"/>
          </a:p>
          <a:p>
            <a:pPr>
              <a:spcBef>
                <a:spcPts val="700"/>
              </a:spcBef>
            </a:pPr>
            <a:r>
              <a:rPr lang="en-US" altLang="ja-JP" sz="2400" dirty="0"/>
              <a:t>online</a:t>
            </a:r>
            <a:r>
              <a:rPr lang="ja-JP" altLang="en-US" sz="2400" dirty="0"/>
              <a:t>授業では別添のレジュメを予め印刷しておくと便利です。</a:t>
            </a:r>
            <a:endParaRPr lang="en-US" altLang="ja-JP" sz="2400" dirty="0"/>
          </a:p>
        </p:txBody>
      </p:sp>
      <p:sp>
        <p:nvSpPr>
          <p:cNvPr id="11" name="Rectangle 100">
            <a:extLst>
              <a:ext uri="{FF2B5EF4-FFF2-40B4-BE49-F238E27FC236}">
                <a16:creationId xmlns:a16="http://schemas.microsoft.com/office/drawing/2014/main" id="{FAE6D7D6-4DF4-4D0B-BC86-AA61736FEE9C}"/>
              </a:ext>
            </a:extLst>
          </p:cNvPr>
          <p:cNvSpPr>
            <a:spLocks noChangeArrowheads="1"/>
          </p:cNvSpPr>
          <p:nvPr/>
        </p:nvSpPr>
        <p:spPr bwMode="auto">
          <a:xfrm>
            <a:off x="-14287" y="1453401"/>
            <a:ext cx="9158287" cy="137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別添のレジュメでは　　　　　 　の部分が空白になっています。</a:t>
            </a:r>
            <a:endParaRPr lang="en-US" altLang="ja-JP" sz="2400" dirty="0"/>
          </a:p>
          <a:p>
            <a:pPr>
              <a:spcBef>
                <a:spcPts val="700"/>
              </a:spcBef>
            </a:pPr>
            <a:r>
              <a:rPr lang="ja-JP" altLang="en-US" sz="2400" dirty="0"/>
              <a:t>スライドが　　　　　　の部分に来たときは、何が入るか考えてみて、</a:t>
            </a:r>
            <a:endParaRPr lang="en-US" altLang="ja-JP" sz="2400" dirty="0"/>
          </a:p>
          <a:p>
            <a:pPr>
              <a:spcBef>
                <a:spcPts val="700"/>
              </a:spcBef>
            </a:pPr>
            <a:r>
              <a:rPr lang="ja-JP" altLang="en-US" sz="2400" dirty="0"/>
              <a:t>講義を聴いて　　　　　 　に書き込み、受講を進めてください。</a:t>
            </a:r>
            <a:endParaRPr lang="en-US" altLang="ja-JP" sz="2400" dirty="0"/>
          </a:p>
        </p:txBody>
      </p:sp>
      <p:sp>
        <p:nvSpPr>
          <p:cNvPr id="12" name="Rectangle 181">
            <a:extLst>
              <a:ext uri="{FF2B5EF4-FFF2-40B4-BE49-F238E27FC236}">
                <a16:creationId xmlns:a16="http://schemas.microsoft.com/office/drawing/2014/main" id="{DDA5A8C5-9577-46CD-B9CF-FE3DBD14A0DC}"/>
              </a:ext>
            </a:extLst>
          </p:cNvPr>
          <p:cNvSpPr>
            <a:spLocks noChangeArrowheads="1"/>
          </p:cNvSpPr>
          <p:nvPr/>
        </p:nvSpPr>
        <p:spPr bwMode="auto">
          <a:xfrm>
            <a:off x="2613822" y="1466167"/>
            <a:ext cx="1188647"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3" name="Rectangle 181">
            <a:extLst>
              <a:ext uri="{FF2B5EF4-FFF2-40B4-BE49-F238E27FC236}">
                <a16:creationId xmlns:a16="http://schemas.microsoft.com/office/drawing/2014/main" id="{609569E2-6BAA-4D2A-AF7E-2FAD67E9B5C1}"/>
              </a:ext>
            </a:extLst>
          </p:cNvPr>
          <p:cNvSpPr>
            <a:spLocks noChangeArrowheads="1"/>
          </p:cNvSpPr>
          <p:nvPr/>
        </p:nvSpPr>
        <p:spPr bwMode="auto">
          <a:xfrm flipH="1">
            <a:off x="1391798" y="1927702"/>
            <a:ext cx="1093435"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4" name="Rectangle 181">
            <a:extLst>
              <a:ext uri="{FF2B5EF4-FFF2-40B4-BE49-F238E27FC236}">
                <a16:creationId xmlns:a16="http://schemas.microsoft.com/office/drawing/2014/main" id="{ADFF478C-AC0C-47EA-BA66-D7B38F9F3AD4}"/>
              </a:ext>
            </a:extLst>
          </p:cNvPr>
          <p:cNvSpPr>
            <a:spLocks noChangeArrowheads="1"/>
          </p:cNvSpPr>
          <p:nvPr/>
        </p:nvSpPr>
        <p:spPr bwMode="auto">
          <a:xfrm>
            <a:off x="1870120" y="2410229"/>
            <a:ext cx="1188647" cy="461665"/>
          </a:xfrm>
          <a:prstGeom prst="rect">
            <a:avLst/>
          </a:prstGeom>
          <a:noFill/>
          <a:ln w="19050">
            <a:solidFill>
              <a:schemeClr val="accent1"/>
            </a:solidFill>
            <a:prstDash val="dash"/>
            <a:miter lim="800000"/>
            <a:headEnd/>
            <a:tailEnd/>
          </a:ln>
          <a:effectLst/>
        </p:spPr>
        <p:txBody>
          <a:bodyPr wrap="square" anchor="ctr">
            <a:spAutoFit/>
          </a:bodyPr>
          <a:lstStyle/>
          <a:p>
            <a:pPr>
              <a:spcBef>
                <a:spcPts val="1200"/>
              </a:spcBef>
            </a:pPr>
            <a:endParaRPr lang="ja-JP" altLang="en-US" sz="2400" dirty="0"/>
          </a:p>
        </p:txBody>
      </p:sp>
      <p:sp>
        <p:nvSpPr>
          <p:cNvPr id="15" name="Rectangle 100">
            <a:extLst>
              <a:ext uri="{FF2B5EF4-FFF2-40B4-BE49-F238E27FC236}">
                <a16:creationId xmlns:a16="http://schemas.microsoft.com/office/drawing/2014/main" id="{418005C3-46A1-4262-A3F9-B1C813BD1C67}"/>
              </a:ext>
            </a:extLst>
          </p:cNvPr>
          <p:cNvSpPr>
            <a:spLocks noChangeArrowheads="1"/>
          </p:cNvSpPr>
          <p:nvPr/>
        </p:nvSpPr>
        <p:spPr bwMode="auto">
          <a:xfrm>
            <a:off x="-7144" y="2802954"/>
            <a:ext cx="9136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ja-JP" altLang="en-US" sz="2400" dirty="0"/>
              <a:t>この</a:t>
            </a:r>
            <a:r>
              <a:rPr lang="en-US" altLang="ja-JP" sz="2400" dirty="0"/>
              <a:t>PowerPoint</a:t>
            </a:r>
            <a:r>
              <a:rPr lang="en-US" altLang="ja-JP" sz="2000" dirty="0"/>
              <a:t> file</a:t>
            </a:r>
            <a:r>
              <a:rPr lang="ja-JP" altLang="en-US" sz="2400" dirty="0"/>
              <a:t>を講義の補填、復習、自習等に役立ててください。</a:t>
            </a:r>
            <a:endParaRPr lang="en-US" altLang="ja-JP" sz="2400" dirty="0"/>
          </a:p>
        </p:txBody>
      </p:sp>
      <p:sp>
        <p:nvSpPr>
          <p:cNvPr id="16" name="Rectangle 268">
            <a:extLst>
              <a:ext uri="{FF2B5EF4-FFF2-40B4-BE49-F238E27FC236}">
                <a16:creationId xmlns:a16="http://schemas.microsoft.com/office/drawing/2014/main" id="{75EA627B-0015-4B57-BCB8-6FC7C293B45B}"/>
              </a:ext>
            </a:extLst>
          </p:cNvPr>
          <p:cNvSpPr>
            <a:spLocks noChangeArrowheads="1"/>
          </p:cNvSpPr>
          <p:nvPr/>
        </p:nvSpPr>
        <p:spPr bwMode="auto">
          <a:xfrm>
            <a:off x="6409510" y="30351"/>
            <a:ext cx="2441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sz="2400" i="0" dirty="0"/>
              <a:t>担当　赤間啓一　</a:t>
            </a:r>
          </a:p>
        </p:txBody>
      </p:sp>
      <p:sp>
        <p:nvSpPr>
          <p:cNvPr id="17" name="正方形/長方形 16">
            <a:extLst>
              <a:ext uri="{FF2B5EF4-FFF2-40B4-BE49-F238E27FC236}">
                <a16:creationId xmlns:a16="http://schemas.microsoft.com/office/drawing/2014/main" id="{01C02886-3B66-49DD-A764-08D1E97001E6}"/>
              </a:ext>
            </a:extLst>
          </p:cNvPr>
          <p:cNvSpPr/>
          <p:nvPr/>
        </p:nvSpPr>
        <p:spPr>
          <a:xfrm>
            <a:off x="-28578" y="3285481"/>
            <a:ext cx="9158287" cy="1569660"/>
          </a:xfrm>
          <a:prstGeom prst="rect">
            <a:avLst/>
          </a:prstGeom>
        </p:spPr>
        <p:txBody>
          <a:bodyPr wrap="square">
            <a:spAutoFit/>
          </a:bodyPr>
          <a:lstStyle/>
          <a:p>
            <a:pPr>
              <a:spcBef>
                <a:spcPts val="0"/>
              </a:spcBef>
            </a:pPr>
            <a:r>
              <a:rPr lang="ja-JP" altLang="en-US" sz="2400" dirty="0"/>
              <a:t>本日は、先週課題解答、復習の後、相対運動のお話です。途中で班別討論を行います。</a:t>
            </a:r>
            <a:r>
              <a:rPr lang="en-US" altLang="ja-JP" sz="2400" dirty="0"/>
              <a:t>4</a:t>
            </a:r>
            <a:r>
              <a:rPr lang="ja-JP" altLang="en-US" sz="2400" dirty="0"/>
              <a:t>限目は課題演習で、レポートを提出してもらいます。講義の中で挙手やチャットで反応を求めることがありますので聞き逃さないようにしてください。</a:t>
            </a:r>
            <a:endParaRPr lang="en-US" altLang="ja-JP" sz="2400" dirty="0"/>
          </a:p>
        </p:txBody>
      </p:sp>
      <p:sp>
        <p:nvSpPr>
          <p:cNvPr id="18" name="正方形/長方形 17">
            <a:extLst>
              <a:ext uri="{FF2B5EF4-FFF2-40B4-BE49-F238E27FC236}">
                <a16:creationId xmlns:a16="http://schemas.microsoft.com/office/drawing/2014/main" id="{A0B5FCAC-3AC5-4E28-B4AA-397F41153DE3}"/>
              </a:ext>
            </a:extLst>
          </p:cNvPr>
          <p:cNvSpPr/>
          <p:nvPr/>
        </p:nvSpPr>
        <p:spPr>
          <a:xfrm>
            <a:off x="-28579" y="4888657"/>
            <a:ext cx="9158287" cy="1938992"/>
          </a:xfrm>
          <a:prstGeom prst="rect">
            <a:avLst/>
          </a:prstGeom>
        </p:spPr>
        <p:txBody>
          <a:bodyPr wrap="square">
            <a:spAutoFit/>
          </a:bodyPr>
          <a:lstStyle/>
          <a:p>
            <a:pPr>
              <a:spcBef>
                <a:spcPts val="0"/>
              </a:spcBef>
            </a:pPr>
            <a:r>
              <a:rPr lang="ja-JP" altLang="en-US" sz="2400" dirty="0">
                <a:solidFill>
                  <a:srgbClr val="9933FF"/>
                </a:solidFill>
              </a:rPr>
              <a:t>この講義は今日で最終回です。皆さん、困難な状況の中、よく頑張って勉強なさったと思います。ご苦労様でした。成績は小テストと課題などの平常点をもとに決定します。すべての再チャレンジレポートの最終締め切りを</a:t>
            </a:r>
            <a:r>
              <a:rPr lang="en-US" altLang="ja-JP" sz="2400" dirty="0">
                <a:solidFill>
                  <a:srgbClr val="9933FF"/>
                </a:solidFill>
              </a:rPr>
              <a:t>8</a:t>
            </a:r>
            <a:r>
              <a:rPr lang="ja-JP" altLang="en-US" sz="2400" dirty="0">
                <a:solidFill>
                  <a:srgbClr val="9933FF"/>
                </a:solidFill>
              </a:rPr>
              <a:t>月</a:t>
            </a:r>
            <a:r>
              <a:rPr lang="en-US" altLang="ja-JP" sz="2400" dirty="0">
                <a:solidFill>
                  <a:srgbClr val="9933FF"/>
                </a:solidFill>
              </a:rPr>
              <a:t>10</a:t>
            </a:r>
            <a:r>
              <a:rPr lang="ja-JP" altLang="en-US" sz="2400" dirty="0">
                <a:solidFill>
                  <a:srgbClr val="9933FF"/>
                </a:solidFill>
              </a:rPr>
              <a:t>日とします。再々提出になって期限切れになることも考えられますので早めに提出することをお勧めします。</a:t>
            </a:r>
            <a:endParaRPr lang="en-US" altLang="ja-JP" sz="2400" dirty="0">
              <a:solidFill>
                <a:srgbClr val="9933FF"/>
              </a:solidFill>
            </a:endParaRPr>
          </a:p>
        </p:txBody>
      </p:sp>
    </p:spTree>
    <p:extLst>
      <p:ext uri="{BB962C8B-B14F-4D97-AF65-F5344CB8AC3E}">
        <p14:creationId xmlns:p14="http://schemas.microsoft.com/office/powerpoint/2010/main" val="2383872234"/>
      </p:ext>
    </p:extLst>
  </p:cSld>
  <p:clrMapOvr>
    <a:masterClrMapping/>
  </p:clrMapOvr>
  <mc:AlternateContent xmlns:mc="http://schemas.openxmlformats.org/markup-compatibility/2006" xmlns:p14="http://schemas.microsoft.com/office/powerpoint/2010/main">
    <mc:Choice Requires="p14">
      <p:transition spd="slow" p14:dur="2000" advTm="14048"/>
    </mc:Choice>
    <mc:Fallback xmlns="">
      <p:transition spd="slow" advTm="14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1" grpId="0"/>
      <p:bldP spid="12" grpId="0" animBg="1"/>
      <p:bldP spid="13" grpId="0" animBg="1"/>
      <p:bldP spid="14" grpId="0" animBg="1"/>
      <p:bldP spid="15"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1" name="Oval 131"/>
          <p:cNvSpPr>
            <a:spLocks noChangeArrowheads="1"/>
          </p:cNvSpPr>
          <p:nvPr/>
        </p:nvSpPr>
        <p:spPr bwMode="auto">
          <a:xfrm>
            <a:off x="7343775" y="60166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491522" name="Freeform 2"/>
          <p:cNvSpPr>
            <a:spLocks/>
          </p:cNvSpPr>
          <p:nvPr/>
        </p:nvSpPr>
        <p:spPr bwMode="auto">
          <a:xfrm>
            <a:off x="5686425" y="5273675"/>
            <a:ext cx="1371600" cy="539750"/>
          </a:xfrm>
          <a:custGeom>
            <a:avLst/>
            <a:gdLst>
              <a:gd name="T0" fmla="*/ 0 w 864"/>
              <a:gd name="T1" fmla="*/ 340 h 340"/>
              <a:gd name="T2" fmla="*/ 704 w 864"/>
              <a:gd name="T3" fmla="*/ 0 h 340"/>
              <a:gd name="T4" fmla="*/ 864 w 864"/>
              <a:gd name="T5" fmla="*/ 340 h 340"/>
              <a:gd name="T6" fmla="*/ 0 w 864"/>
              <a:gd name="T7" fmla="*/ 340 h 340"/>
            </a:gdLst>
            <a:ahLst/>
            <a:cxnLst>
              <a:cxn ang="0">
                <a:pos x="T0" y="T1"/>
              </a:cxn>
              <a:cxn ang="0">
                <a:pos x="T2" y="T3"/>
              </a:cxn>
              <a:cxn ang="0">
                <a:pos x="T4" y="T5"/>
              </a:cxn>
              <a:cxn ang="0">
                <a:pos x="T6" y="T7"/>
              </a:cxn>
            </a:cxnLst>
            <a:rect l="0" t="0" r="r" b="b"/>
            <a:pathLst>
              <a:path w="864" h="340">
                <a:moveTo>
                  <a:pt x="0" y="340"/>
                </a:moveTo>
                <a:lnTo>
                  <a:pt x="704" y="0"/>
                </a:lnTo>
                <a:lnTo>
                  <a:pt x="864" y="340"/>
                </a:lnTo>
                <a:lnTo>
                  <a:pt x="0" y="340"/>
                </a:lnTo>
                <a:close/>
              </a:path>
            </a:pathLst>
          </a:custGeom>
          <a:solidFill>
            <a:srgbClr val="FFCC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8" name="Line 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9" name="Line 9"/>
          <p:cNvSpPr>
            <a:spLocks noChangeShapeType="1"/>
          </p:cNvSpPr>
          <p:nvPr/>
        </p:nvSpPr>
        <p:spPr bwMode="auto">
          <a:xfrm rot="-1596166">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1" name="Rectangle 11"/>
          <p:cNvSpPr>
            <a:spLocks noChangeArrowheads="1"/>
          </p:cNvSpPr>
          <p:nvPr/>
        </p:nvSpPr>
        <p:spPr bwMode="auto">
          <a:xfrm>
            <a:off x="6700838" y="2454275"/>
            <a:ext cx="4032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491533" name="Rectangle 13"/>
          <p:cNvSpPr>
            <a:spLocks noChangeArrowheads="1"/>
          </p:cNvSpPr>
          <p:nvPr/>
        </p:nvSpPr>
        <p:spPr bwMode="auto">
          <a:xfrm>
            <a:off x="7702550" y="595313"/>
            <a:ext cx="5095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3333CC"/>
                </a:solidFill>
                <a:latin typeface="Bookman Old Style" pitchFamily="18" charset="0"/>
                <a:ea typeface="ＭＳ Ｐゴシック" pitchFamily="50" charset="-128"/>
              </a:rPr>
              <a:t>y'</a:t>
            </a:r>
          </a:p>
        </p:txBody>
      </p:sp>
      <p:sp>
        <p:nvSpPr>
          <p:cNvPr id="491535" name="Rectangle 15"/>
          <p:cNvSpPr>
            <a:spLocks noChangeArrowheads="1"/>
          </p:cNvSpPr>
          <p:nvPr/>
        </p:nvSpPr>
        <p:spPr bwMode="auto">
          <a:xfrm>
            <a:off x="8272463" y="1108075"/>
            <a:ext cx="48418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sz="3200" i="1">
                <a:solidFill>
                  <a:srgbClr val="3333CC"/>
                </a:solidFill>
                <a:latin typeface="Bookman Old Style" pitchFamily="18" charset="0"/>
                <a:ea typeface="ＭＳ Ｐゴシック" pitchFamily="50" charset="-128"/>
              </a:rPr>
              <a:t>x'</a:t>
            </a:r>
          </a:p>
        </p:txBody>
      </p:sp>
      <p:sp>
        <p:nvSpPr>
          <p:cNvPr id="491536" name="Rectangle 16"/>
          <p:cNvSpPr>
            <a:spLocks noChangeArrowheads="1"/>
          </p:cNvSpPr>
          <p:nvPr/>
        </p:nvSpPr>
        <p:spPr bwMode="auto">
          <a:xfrm>
            <a:off x="7493000" y="1735138"/>
            <a:ext cx="4286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sp>
        <p:nvSpPr>
          <p:cNvPr id="491537" name="Rectangle 17"/>
          <p:cNvSpPr>
            <a:spLocks noChangeArrowheads="1"/>
          </p:cNvSpPr>
          <p:nvPr/>
        </p:nvSpPr>
        <p:spPr bwMode="auto">
          <a:xfrm>
            <a:off x="6905625" y="1562100"/>
            <a:ext cx="4841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56200" y="242888"/>
            <a:ext cx="5095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89678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6" name="AutoShape 26"/>
          <p:cNvSpPr>
            <a:spLocks noChangeArrowheads="1"/>
          </p:cNvSpPr>
          <p:nvPr/>
        </p:nvSpPr>
        <p:spPr bwMode="auto">
          <a:xfrm>
            <a:off x="6962775" y="1593850"/>
            <a:ext cx="442913" cy="471488"/>
          </a:xfrm>
          <a:prstGeom prst="roundRect">
            <a:avLst>
              <a:gd name="adj" fmla="val 36787"/>
            </a:avLst>
          </a:prstGeom>
          <a:noFill/>
          <a:ln w="28575" algn="ctr">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547" name="Line 27"/>
          <p:cNvSpPr>
            <a:spLocks noChangeShapeType="1"/>
          </p:cNvSpPr>
          <p:nvPr/>
        </p:nvSpPr>
        <p:spPr bwMode="auto">
          <a:xfrm>
            <a:off x="633994" y="1354797"/>
            <a:ext cx="6108118" cy="510516"/>
          </a:xfrm>
          <a:custGeom>
            <a:avLst/>
            <a:gdLst>
              <a:gd name="connsiteX0" fmla="*/ 0 w 6108118"/>
              <a:gd name="connsiteY0" fmla="*/ 0 h 510516"/>
              <a:gd name="connsiteX1" fmla="*/ 6108118 w 6108118"/>
              <a:gd name="connsiteY1" fmla="*/ 510516 h 510516"/>
              <a:gd name="connsiteX0" fmla="*/ 0 w 6108118"/>
              <a:gd name="connsiteY0" fmla="*/ 0 h 510516"/>
              <a:gd name="connsiteX1" fmla="*/ 6108118 w 6108118"/>
              <a:gd name="connsiteY1" fmla="*/ 510516 h 510516"/>
            </a:gdLst>
            <a:ahLst/>
            <a:cxnLst>
              <a:cxn ang="0">
                <a:pos x="connsiteX0" y="connsiteY0"/>
              </a:cxn>
              <a:cxn ang="0">
                <a:pos x="connsiteX1" y="connsiteY1"/>
              </a:cxn>
            </a:cxnLst>
            <a:rect l="l" t="t" r="r" b="b"/>
            <a:pathLst>
              <a:path w="6108118" h="510516">
                <a:moveTo>
                  <a:pt x="0" y="0"/>
                </a:moveTo>
                <a:cubicBezTo>
                  <a:pt x="299602" y="299481"/>
                  <a:pt x="4072079" y="340344"/>
                  <a:pt x="6108118" y="510516"/>
                </a:cubicBezTo>
              </a:path>
            </a:pathLst>
          </a:custGeom>
          <a:noFill/>
          <a:ln w="57150">
            <a:solidFill>
              <a:srgbClr val="FF99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9" name="AutoShape 29"/>
          <p:cNvSpPr>
            <a:spLocks noChangeArrowheads="1"/>
          </p:cNvSpPr>
          <p:nvPr/>
        </p:nvSpPr>
        <p:spPr bwMode="auto">
          <a:xfrm>
            <a:off x="7745413" y="615950"/>
            <a:ext cx="508000" cy="574675"/>
          </a:xfrm>
          <a:prstGeom prst="roundRect">
            <a:avLst>
              <a:gd name="adj" fmla="val 36787"/>
            </a:avLst>
          </a:prstGeom>
          <a:noFill/>
          <a:ln w="28575" algn="ctr">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550" name="Line 30"/>
          <p:cNvSpPr>
            <a:spLocks noChangeShapeType="1"/>
          </p:cNvSpPr>
          <p:nvPr/>
        </p:nvSpPr>
        <p:spPr bwMode="auto">
          <a:xfrm flipV="1">
            <a:off x="590507" y="1120773"/>
            <a:ext cx="7169192" cy="546295"/>
          </a:xfrm>
          <a:custGeom>
            <a:avLst/>
            <a:gdLst>
              <a:gd name="connsiteX0" fmla="*/ 0 w 7169192"/>
              <a:gd name="connsiteY0" fmla="*/ 0 h 546295"/>
              <a:gd name="connsiteX1" fmla="*/ 7169192 w 7169192"/>
              <a:gd name="connsiteY1" fmla="*/ 546295 h 546295"/>
              <a:gd name="connsiteX0" fmla="*/ 0 w 7169192"/>
              <a:gd name="connsiteY0" fmla="*/ 0 h 546295"/>
              <a:gd name="connsiteX1" fmla="*/ 7169192 w 7169192"/>
              <a:gd name="connsiteY1" fmla="*/ 546295 h 546295"/>
              <a:gd name="connsiteX0" fmla="*/ 0 w 7169192"/>
              <a:gd name="connsiteY0" fmla="*/ 0 h 546295"/>
              <a:gd name="connsiteX1" fmla="*/ 7169192 w 7169192"/>
              <a:gd name="connsiteY1" fmla="*/ 546295 h 546295"/>
            </a:gdLst>
            <a:ahLst/>
            <a:cxnLst>
              <a:cxn ang="0">
                <a:pos x="connsiteX0" y="connsiteY0"/>
              </a:cxn>
              <a:cxn ang="0">
                <a:pos x="connsiteX1" y="connsiteY1"/>
              </a:cxn>
            </a:cxnLst>
            <a:rect l="l" t="t" r="r" b="b"/>
            <a:pathLst>
              <a:path w="7169192" h="546295">
                <a:moveTo>
                  <a:pt x="0" y="0"/>
                </a:moveTo>
                <a:cubicBezTo>
                  <a:pt x="246894" y="135916"/>
                  <a:pt x="4733279" y="59397"/>
                  <a:pt x="7169192" y="546295"/>
                </a:cubicBezTo>
              </a:path>
            </a:pathLst>
          </a:custGeom>
          <a:noFill/>
          <a:ln w="57150">
            <a:solidFill>
              <a:srgbClr val="FF9999"/>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51" name="Line 31"/>
          <p:cNvSpPr>
            <a:spLocks noChangeShapeType="1"/>
          </p:cNvSpPr>
          <p:nvPr/>
        </p:nvSpPr>
        <p:spPr bwMode="auto">
          <a:xfrm rot="20003834" flipH="1">
            <a:off x="7423150" y="3997325"/>
            <a:ext cx="7938" cy="154305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53" name="Freeform 33"/>
          <p:cNvSpPr>
            <a:spLocks/>
          </p:cNvSpPr>
          <p:nvPr/>
        </p:nvSpPr>
        <p:spPr bwMode="auto">
          <a:xfrm>
            <a:off x="7037388" y="4024313"/>
            <a:ext cx="741362" cy="1774825"/>
          </a:xfrm>
          <a:custGeom>
            <a:avLst/>
            <a:gdLst>
              <a:gd name="T0" fmla="*/ 0 w 419"/>
              <a:gd name="T1" fmla="*/ 0 h 1069"/>
              <a:gd name="T2" fmla="*/ 419 w 419"/>
              <a:gd name="T3" fmla="*/ 863 h 1069"/>
              <a:gd name="T4" fmla="*/ 3 w 419"/>
              <a:gd name="T5" fmla="*/ 1069 h 1069"/>
              <a:gd name="T6" fmla="*/ 0 w 419"/>
              <a:gd name="T7" fmla="*/ 0 h 1069"/>
            </a:gdLst>
            <a:ahLst/>
            <a:cxnLst>
              <a:cxn ang="0">
                <a:pos x="T0" y="T1"/>
              </a:cxn>
              <a:cxn ang="0">
                <a:pos x="T2" y="T3"/>
              </a:cxn>
              <a:cxn ang="0">
                <a:pos x="T4" y="T5"/>
              </a:cxn>
              <a:cxn ang="0">
                <a:pos x="T6" y="T7"/>
              </a:cxn>
            </a:cxnLst>
            <a:rect l="0" t="0" r="r" b="b"/>
            <a:pathLst>
              <a:path w="419" h="1069">
                <a:moveTo>
                  <a:pt x="0" y="0"/>
                </a:moveTo>
                <a:lnTo>
                  <a:pt x="419" y="863"/>
                </a:lnTo>
                <a:lnTo>
                  <a:pt x="3" y="1069"/>
                </a:lnTo>
                <a:lnTo>
                  <a:pt x="0" y="0"/>
                </a:lnTo>
                <a:close/>
              </a:path>
            </a:pathLst>
          </a:custGeom>
          <a:solidFill>
            <a:srgbClr val="CCFFC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nvGrpSpPr>
          <p:cNvPr id="491554" name="Group 34"/>
          <p:cNvGrpSpPr>
            <a:grpSpLocks/>
          </p:cNvGrpSpPr>
          <p:nvPr/>
        </p:nvGrpSpPr>
        <p:grpSpPr bwMode="auto">
          <a:xfrm>
            <a:off x="4679950" y="3405188"/>
            <a:ext cx="3417888" cy="3352800"/>
            <a:chOff x="2948" y="2145"/>
            <a:chExt cx="2153" cy="2112"/>
          </a:xfrm>
        </p:grpSpPr>
        <p:grpSp>
          <p:nvGrpSpPr>
            <p:cNvPr id="491555" name="Group 35"/>
            <p:cNvGrpSpPr>
              <a:grpSpLocks/>
            </p:cNvGrpSpPr>
            <p:nvPr/>
          </p:nvGrpSpPr>
          <p:grpSpPr bwMode="auto">
            <a:xfrm>
              <a:off x="2948" y="2170"/>
              <a:ext cx="2087" cy="2087"/>
              <a:chOff x="2948" y="2170"/>
              <a:chExt cx="2087" cy="2087"/>
            </a:xfrm>
          </p:grpSpPr>
          <p:sp>
            <p:nvSpPr>
              <p:cNvPr id="491556" name="Line 36"/>
              <p:cNvSpPr>
                <a:spLocks noChangeShapeType="1"/>
              </p:cNvSpPr>
              <p:nvPr/>
            </p:nvSpPr>
            <p:spPr bwMode="auto">
              <a:xfrm rot="20003834" flipV="1">
                <a:off x="3387" y="2816"/>
                <a:ext cx="1270" cy="59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57" name="Line 37"/>
              <p:cNvSpPr>
                <a:spLocks noChangeShapeType="1"/>
              </p:cNvSpPr>
              <p:nvPr/>
            </p:nvSpPr>
            <p:spPr bwMode="auto">
              <a:xfrm rot="-1596166">
                <a:off x="2948" y="3456"/>
                <a:ext cx="2087"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58" name="Line 38"/>
              <p:cNvSpPr>
                <a:spLocks noChangeShapeType="1"/>
              </p:cNvSpPr>
              <p:nvPr/>
            </p:nvSpPr>
            <p:spPr bwMode="auto">
              <a:xfrm rot="-6996166">
                <a:off x="2319" y="3214"/>
                <a:ext cx="2087"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59" name="Rectangle 39"/>
              <p:cNvSpPr>
                <a:spLocks noChangeArrowheads="1"/>
              </p:cNvSpPr>
              <p:nvPr/>
            </p:nvSpPr>
            <p:spPr bwMode="auto">
              <a:xfrm>
                <a:off x="4580" y="2523"/>
                <a:ext cx="321"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3333CC"/>
                    </a:solidFill>
                    <a:latin typeface="Bookman Old Style" pitchFamily="18" charset="0"/>
                    <a:ea typeface="ＭＳ Ｐゴシック" pitchFamily="50" charset="-128"/>
                  </a:rPr>
                  <a:t>y'</a:t>
                </a:r>
              </a:p>
            </p:txBody>
          </p:sp>
        </p:grpSp>
        <p:sp>
          <p:nvSpPr>
            <p:cNvPr id="491560" name="Line 40"/>
            <p:cNvSpPr>
              <a:spLocks noChangeShapeType="1"/>
            </p:cNvSpPr>
            <p:nvPr/>
          </p:nvSpPr>
          <p:spPr bwMode="auto">
            <a:xfrm flipV="1">
              <a:off x="3591" y="2145"/>
              <a:ext cx="0" cy="206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61" name="Line 41"/>
            <p:cNvSpPr>
              <a:spLocks noChangeShapeType="1"/>
            </p:cNvSpPr>
            <p:nvPr/>
          </p:nvSpPr>
          <p:spPr bwMode="auto">
            <a:xfrm rot="5400000" flipV="1">
              <a:off x="4041" y="2601"/>
              <a:ext cx="0" cy="2121"/>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62" name="Rectangle 42"/>
          <p:cNvSpPr>
            <a:spLocks noChangeArrowheads="1"/>
          </p:cNvSpPr>
          <p:nvPr/>
        </p:nvSpPr>
        <p:spPr bwMode="auto">
          <a:xfrm>
            <a:off x="6192838" y="5632450"/>
            <a:ext cx="4032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491563" name="Rectangle 43"/>
          <p:cNvSpPr>
            <a:spLocks noChangeArrowheads="1"/>
          </p:cNvSpPr>
          <p:nvPr/>
        </p:nvSpPr>
        <p:spPr bwMode="auto">
          <a:xfrm>
            <a:off x="6751638" y="5899150"/>
            <a:ext cx="15081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x </a:t>
            </a:r>
            <a:r>
              <a:rPr lang="en-US" altLang="ja-JP" sz="3200">
                <a:solidFill>
                  <a:srgbClr val="FF3399"/>
                </a:solidFill>
                <a:latin typeface="Century" pitchFamily="18" charset="0"/>
                <a:ea typeface="ＭＳ Ｐゴシック" pitchFamily="50" charset="-128"/>
              </a:rPr>
              <a:t>sin</a:t>
            </a: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564" name="Rectangle 44"/>
          <p:cNvSpPr>
            <a:spLocks noChangeArrowheads="1"/>
          </p:cNvSpPr>
          <p:nvPr/>
        </p:nvSpPr>
        <p:spPr bwMode="auto">
          <a:xfrm>
            <a:off x="6165850" y="5254625"/>
            <a:ext cx="6016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565" name="Rectangle 45"/>
          <p:cNvSpPr>
            <a:spLocks noChangeArrowheads="1"/>
          </p:cNvSpPr>
          <p:nvPr/>
        </p:nvSpPr>
        <p:spPr bwMode="auto">
          <a:xfrm>
            <a:off x="5918200" y="3916363"/>
            <a:ext cx="60166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Symbol" pitchFamily="18" charset="2"/>
                <a:ea typeface="ＭＳ Ｐゴシック" pitchFamily="50" charset="-128"/>
              </a:rPr>
              <a:t>w</a:t>
            </a:r>
            <a:r>
              <a:rPr lang="en-US" altLang="ja-JP" sz="3200" i="1">
                <a:solidFill>
                  <a:srgbClr val="00CC99"/>
                </a:solidFill>
                <a:latin typeface="Bookman Old Style" pitchFamily="18" charset="0"/>
                <a:ea typeface="ＭＳ Ｐゴシック" pitchFamily="50" charset="-128"/>
              </a:rPr>
              <a:t>t</a:t>
            </a:r>
          </a:p>
        </p:txBody>
      </p:sp>
      <p:sp>
        <p:nvSpPr>
          <p:cNvPr id="491566" name="Rectangle 46"/>
          <p:cNvSpPr>
            <a:spLocks noChangeArrowheads="1"/>
          </p:cNvSpPr>
          <p:nvPr/>
        </p:nvSpPr>
        <p:spPr bwMode="auto">
          <a:xfrm>
            <a:off x="7067550" y="4954588"/>
            <a:ext cx="4286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sp>
        <p:nvSpPr>
          <p:cNvPr id="491567" name="Line 47"/>
          <p:cNvSpPr>
            <a:spLocks noChangeShapeType="1"/>
          </p:cNvSpPr>
          <p:nvPr/>
        </p:nvSpPr>
        <p:spPr bwMode="auto">
          <a:xfrm rot="-1596166" flipH="1" flipV="1">
            <a:off x="7040563" y="5622925"/>
            <a:ext cx="779462" cy="7938"/>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68" name="Line 48"/>
          <p:cNvSpPr>
            <a:spLocks noChangeShapeType="1"/>
          </p:cNvSpPr>
          <p:nvPr/>
        </p:nvSpPr>
        <p:spPr bwMode="auto">
          <a:xfrm rot="20003834" flipH="1">
            <a:off x="6911975" y="5230813"/>
            <a:ext cx="1588" cy="639762"/>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69" name="Line 49"/>
          <p:cNvSpPr>
            <a:spLocks noChangeShapeType="1"/>
          </p:cNvSpPr>
          <p:nvPr/>
        </p:nvSpPr>
        <p:spPr bwMode="auto">
          <a:xfrm rot="20003834" flipH="1">
            <a:off x="6664325" y="4151313"/>
            <a:ext cx="790575" cy="15779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0" name="Line 50"/>
          <p:cNvSpPr>
            <a:spLocks noChangeShapeType="1"/>
          </p:cNvSpPr>
          <p:nvPr/>
        </p:nvSpPr>
        <p:spPr bwMode="auto">
          <a:xfrm rot="-1596166">
            <a:off x="7435850" y="3967163"/>
            <a:ext cx="4763" cy="1592262"/>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1" name="Line 51"/>
          <p:cNvSpPr>
            <a:spLocks noChangeShapeType="1"/>
          </p:cNvSpPr>
          <p:nvPr/>
        </p:nvSpPr>
        <p:spPr bwMode="auto">
          <a:xfrm rot="-1596166">
            <a:off x="5767388" y="5519738"/>
            <a:ext cx="1216025" cy="608012"/>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2" name="AutoShape 52"/>
          <p:cNvSpPr>
            <a:spLocks noChangeArrowheads="1"/>
          </p:cNvSpPr>
          <p:nvPr/>
        </p:nvSpPr>
        <p:spPr bwMode="auto">
          <a:xfrm>
            <a:off x="7340600" y="4075113"/>
            <a:ext cx="468313" cy="511175"/>
          </a:xfrm>
          <a:prstGeom prst="roundRect">
            <a:avLst>
              <a:gd name="adj" fmla="val 36787"/>
            </a:avLst>
          </a:prstGeom>
          <a:noFill/>
          <a:ln w="28575" algn="ctr">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573" name="Line 53"/>
          <p:cNvSpPr>
            <a:spLocks noChangeShapeType="1"/>
          </p:cNvSpPr>
          <p:nvPr/>
        </p:nvSpPr>
        <p:spPr bwMode="auto">
          <a:xfrm>
            <a:off x="7035800" y="4081463"/>
            <a:ext cx="425450" cy="835025"/>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4" name="Line 54"/>
          <p:cNvSpPr>
            <a:spLocks noChangeShapeType="1"/>
          </p:cNvSpPr>
          <p:nvPr/>
        </p:nvSpPr>
        <p:spPr bwMode="auto">
          <a:xfrm rot="20003834" flipH="1">
            <a:off x="6657975" y="4195763"/>
            <a:ext cx="774700" cy="1550987"/>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5" name="Rectangle 55"/>
          <p:cNvSpPr>
            <a:spLocks noChangeArrowheads="1"/>
          </p:cNvSpPr>
          <p:nvPr/>
        </p:nvSpPr>
        <p:spPr bwMode="auto">
          <a:xfrm>
            <a:off x="7637463" y="4751388"/>
            <a:ext cx="1506537" cy="484187"/>
          </a:xfrm>
          <a:prstGeom prst="rect">
            <a:avLst/>
          </a:prstGeom>
          <a:solidFill>
            <a:srgbClr val="FFFFFF">
              <a:alpha val="70000"/>
            </a:srgbClr>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endParaRPr lang="ja-JP" altLang="en-US" sz="3200" b="1">
              <a:solidFill>
                <a:srgbClr val="000000"/>
              </a:solidFill>
              <a:ea typeface="ＭＳ Ｐゴシック" pitchFamily="50" charset="-128"/>
            </a:endParaRPr>
          </a:p>
        </p:txBody>
      </p:sp>
      <p:sp>
        <p:nvSpPr>
          <p:cNvPr id="491576" name="Freeform 56"/>
          <p:cNvSpPr>
            <a:spLocks/>
          </p:cNvSpPr>
          <p:nvPr/>
        </p:nvSpPr>
        <p:spPr bwMode="auto">
          <a:xfrm>
            <a:off x="7054850" y="4699000"/>
            <a:ext cx="317500" cy="76200"/>
          </a:xfrm>
          <a:custGeom>
            <a:avLst/>
            <a:gdLst>
              <a:gd name="T0" fmla="*/ 0 w 200"/>
              <a:gd name="T1" fmla="*/ 48 h 48"/>
              <a:gd name="T2" fmla="*/ 108 w 200"/>
              <a:gd name="T3" fmla="*/ 36 h 48"/>
              <a:gd name="T4" fmla="*/ 200 w 200"/>
              <a:gd name="T5" fmla="*/ 0 h 48"/>
            </a:gdLst>
            <a:ahLst/>
            <a:cxnLst>
              <a:cxn ang="0">
                <a:pos x="T0" y="T1"/>
              </a:cxn>
              <a:cxn ang="0">
                <a:pos x="T2" y="T3"/>
              </a:cxn>
              <a:cxn ang="0">
                <a:pos x="T4" y="T5"/>
              </a:cxn>
            </a:cxnLst>
            <a:rect l="0" t="0" r="r" b="b"/>
            <a:pathLst>
              <a:path w="200" h="48">
                <a:moveTo>
                  <a:pt x="0" y="48"/>
                </a:moveTo>
                <a:cubicBezTo>
                  <a:pt x="18" y="46"/>
                  <a:pt x="75" y="44"/>
                  <a:pt x="108" y="36"/>
                </a:cubicBezTo>
                <a:cubicBezTo>
                  <a:pt x="141" y="28"/>
                  <a:pt x="181" y="8"/>
                  <a:pt x="200" y="0"/>
                </a:cubicBezTo>
              </a:path>
            </a:pathLst>
          </a:custGeom>
          <a:noFill/>
          <a:ln w="28575"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77" name="Line 57"/>
          <p:cNvSpPr>
            <a:spLocks noChangeShapeType="1"/>
          </p:cNvSpPr>
          <p:nvPr/>
        </p:nvSpPr>
        <p:spPr bwMode="auto">
          <a:xfrm>
            <a:off x="6464300" y="4381500"/>
            <a:ext cx="762000" cy="317500"/>
          </a:xfrm>
          <a:prstGeom prst="line">
            <a:avLst/>
          </a:prstGeom>
          <a:noFill/>
          <a:ln w="28575">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aphicFrame>
        <p:nvGraphicFramePr>
          <p:cNvPr id="491585" name="Object 65"/>
          <p:cNvGraphicFramePr>
            <a:graphicFrameLocks noChangeAspect="1"/>
          </p:cNvGraphicFramePr>
          <p:nvPr>
            <p:extLst>
              <p:ext uri="{D42A27DB-BD31-4B8C-83A1-F6EECF244321}">
                <p14:modId xmlns:p14="http://schemas.microsoft.com/office/powerpoint/2010/main" val="44553277"/>
              </p:ext>
            </p:extLst>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93022" name="数式" r:id="rId3" imgW="291960" imgH="203040" progId="Equation.3">
                  <p:embed/>
                </p:oleObj>
              </mc:Choice>
              <mc:Fallback>
                <p:oleObj name="数式" r:id="rId3" imgW="291960" imgH="203040" progId="Equation.3">
                  <p:embed/>
                  <p:pic>
                    <p:nvPicPr>
                      <p:cNvPr id="0" name=""/>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491586" name="Object 66"/>
          <p:cNvGraphicFramePr>
            <a:graphicFrameLocks noChangeAspect="1"/>
          </p:cNvGraphicFramePr>
          <p:nvPr>
            <p:extLst>
              <p:ext uri="{D42A27DB-BD31-4B8C-83A1-F6EECF244321}">
                <p14:modId xmlns:p14="http://schemas.microsoft.com/office/powerpoint/2010/main" val="3312611100"/>
              </p:ext>
            </p:extLst>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93023" name="数式" r:id="rId5" imgW="139680" imgH="139680" progId="Equation.3">
                  <p:embed/>
                </p:oleObj>
              </mc:Choice>
              <mc:Fallback>
                <p:oleObj name="数式" r:id="rId5" imgW="13968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7" name="Object 67"/>
          <p:cNvGraphicFramePr>
            <a:graphicFrameLocks noChangeAspect="1"/>
          </p:cNvGraphicFramePr>
          <p:nvPr>
            <p:extLst>
              <p:ext uri="{D42A27DB-BD31-4B8C-83A1-F6EECF244321}">
                <p14:modId xmlns:p14="http://schemas.microsoft.com/office/powerpoint/2010/main" val="1086114666"/>
              </p:ext>
            </p:extLst>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93024" name="数式" r:id="rId7" imgW="291960" imgH="177480" progId="Equation.3">
                  <p:embed/>
                </p:oleObj>
              </mc:Choice>
              <mc:Fallback>
                <p:oleObj name="数式" r:id="rId7" imgW="291960" imgH="177480" progId="Equation.3">
                  <p:embed/>
                  <p:pic>
                    <p:nvPicPr>
                      <p:cNvPr id="0" name=""/>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491588" name="Object 68"/>
          <p:cNvGraphicFramePr>
            <a:graphicFrameLocks noChangeAspect="1"/>
          </p:cNvGraphicFramePr>
          <p:nvPr>
            <p:extLst>
              <p:ext uri="{D42A27DB-BD31-4B8C-83A1-F6EECF244321}">
                <p14:modId xmlns:p14="http://schemas.microsoft.com/office/powerpoint/2010/main" val="694840472"/>
              </p:ext>
            </p:extLst>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93025" name="数式" r:id="rId9" imgW="139680" imgH="139680" progId="Equation.3">
                  <p:embed/>
                </p:oleObj>
              </mc:Choice>
              <mc:Fallback>
                <p:oleObj name="数式" r:id="rId9" imgW="13968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4" name="Rectangle 74"/>
          <p:cNvSpPr>
            <a:spLocks noChangeArrowheads="1"/>
          </p:cNvSpPr>
          <p:nvPr/>
        </p:nvSpPr>
        <p:spPr bwMode="auto">
          <a:xfrm>
            <a:off x="893719" y="1071050"/>
            <a:ext cx="3963021" cy="497594"/>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491595" name="Rectangle 75"/>
          <p:cNvSpPr>
            <a:spLocks noChangeArrowheads="1"/>
          </p:cNvSpPr>
          <p:nvPr/>
        </p:nvSpPr>
        <p:spPr bwMode="auto">
          <a:xfrm>
            <a:off x="898433" y="1568644"/>
            <a:ext cx="3963021" cy="47678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491597" name="Object 77"/>
          <p:cNvGraphicFramePr>
            <a:graphicFrameLocks noChangeAspect="1"/>
          </p:cNvGraphicFramePr>
          <p:nvPr>
            <p:extLst>
              <p:ext uri="{D42A27DB-BD31-4B8C-83A1-F6EECF244321}">
                <p14:modId xmlns:p14="http://schemas.microsoft.com/office/powerpoint/2010/main" val="2177563983"/>
              </p:ext>
            </p:extLst>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93026" name="数式" r:id="rId11" imgW="126720" imgH="75960" progId="Equation.3">
                  <p:embed/>
                </p:oleObj>
              </mc:Choice>
              <mc:Fallback>
                <p:oleObj name="数式" r:id="rId11" imgW="126720" imgH="759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8" name="Rectangle 78"/>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3399"/>
                </a:solidFill>
                <a:latin typeface="Bookman Old Style" pitchFamily="18" charset="0"/>
                <a:ea typeface="ＭＳ Ｐゴシック" pitchFamily="50" charset="-128"/>
              </a:rPr>
              <a:t>x </a:t>
            </a:r>
            <a:r>
              <a:rPr lang="en-US" altLang="ja-JP" dirty="0" err="1">
                <a:solidFill>
                  <a:srgbClr val="FF3399"/>
                </a:solidFill>
                <a:latin typeface="Century" pitchFamily="18" charset="0"/>
                <a:ea typeface="ＭＳ Ｐゴシック" pitchFamily="50" charset="-128"/>
              </a:rPr>
              <a:t>sin</a:t>
            </a:r>
            <a:r>
              <a:rPr lang="en-US" altLang="ja-JP" i="1" dirty="0" err="1">
                <a:solidFill>
                  <a:srgbClr val="FF3399"/>
                </a:solidFill>
                <a:latin typeface="Symbol" pitchFamily="18" charset="2"/>
                <a:ea typeface="ＭＳ Ｐゴシック" pitchFamily="50" charset="-128"/>
              </a:rPr>
              <a:t>w</a:t>
            </a:r>
            <a:r>
              <a:rPr lang="en-US" altLang="ja-JP" i="1" dirty="0" err="1">
                <a:solidFill>
                  <a:srgbClr val="FF3399"/>
                </a:solidFill>
                <a:latin typeface="Bookman Old Style" pitchFamily="18" charset="0"/>
                <a:ea typeface="ＭＳ Ｐゴシック" pitchFamily="50" charset="-128"/>
              </a:rPr>
              <a:t>t</a:t>
            </a:r>
            <a:endParaRPr lang="en-US" altLang="ja-JP" i="1" dirty="0">
              <a:solidFill>
                <a:srgbClr val="FF3399"/>
              </a:solidFill>
              <a:latin typeface="Bookman Old Style" pitchFamily="18" charset="0"/>
              <a:ea typeface="ＭＳ Ｐゴシック" pitchFamily="50" charset="-128"/>
            </a:endParaRPr>
          </a:p>
        </p:txBody>
      </p:sp>
      <p:sp>
        <p:nvSpPr>
          <p:cNvPr id="491599" name="AutoShape 79"/>
          <p:cNvSpPr>
            <a:spLocks noChangeArrowheads="1"/>
          </p:cNvSpPr>
          <p:nvPr/>
        </p:nvSpPr>
        <p:spPr bwMode="auto">
          <a:xfrm>
            <a:off x="66632" y="1068341"/>
            <a:ext cx="442913" cy="471488"/>
          </a:xfrm>
          <a:prstGeom prst="roundRect">
            <a:avLst>
              <a:gd name="adj" fmla="val 36787"/>
            </a:avLst>
          </a:prstGeom>
          <a:noFill/>
          <a:ln w="28575"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600" name="AutoShape 80"/>
          <p:cNvSpPr>
            <a:spLocks noChangeArrowheads="1"/>
          </p:cNvSpPr>
          <p:nvPr/>
        </p:nvSpPr>
        <p:spPr bwMode="auto">
          <a:xfrm>
            <a:off x="39644" y="1593284"/>
            <a:ext cx="487363" cy="515937"/>
          </a:xfrm>
          <a:prstGeom prst="roundRect">
            <a:avLst>
              <a:gd name="adj" fmla="val 36787"/>
            </a:avLst>
          </a:prstGeom>
          <a:noFill/>
          <a:ln w="28575"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601" name="Rectangle 81"/>
          <p:cNvSpPr>
            <a:spLocks noChangeArrowheads="1"/>
          </p:cNvSpPr>
          <p:nvPr/>
        </p:nvSpPr>
        <p:spPr bwMode="auto">
          <a:xfrm>
            <a:off x="6770688" y="6011863"/>
            <a:ext cx="1584325" cy="484187"/>
          </a:xfrm>
          <a:prstGeom prst="rect">
            <a:avLst/>
          </a:prstGeom>
          <a:noFill/>
          <a:ln w="9525">
            <a:solidFill>
              <a:srgbClr val="FF00FF"/>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endParaRPr lang="ja-JP" altLang="en-US" sz="3200" b="1">
              <a:solidFill>
                <a:srgbClr val="000000"/>
              </a:solidFill>
              <a:ea typeface="ＭＳ Ｐゴシック" pitchFamily="50" charset="-128"/>
            </a:endParaRPr>
          </a:p>
        </p:txBody>
      </p:sp>
      <p:sp>
        <p:nvSpPr>
          <p:cNvPr id="491602" name="Freeform 82"/>
          <p:cNvSpPr>
            <a:spLocks/>
          </p:cNvSpPr>
          <p:nvPr/>
        </p:nvSpPr>
        <p:spPr bwMode="auto">
          <a:xfrm>
            <a:off x="6191250" y="5564188"/>
            <a:ext cx="77788"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03" name="Rectangle 83"/>
          <p:cNvSpPr>
            <a:spLocks noChangeArrowheads="1"/>
          </p:cNvSpPr>
          <p:nvPr/>
        </p:nvSpPr>
        <p:spPr bwMode="auto">
          <a:xfrm>
            <a:off x="6746875" y="5921375"/>
            <a:ext cx="4032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x</a:t>
            </a:r>
          </a:p>
        </p:txBody>
      </p:sp>
      <p:sp>
        <p:nvSpPr>
          <p:cNvPr id="491604" name="Rectangle 84"/>
          <p:cNvSpPr>
            <a:spLocks noChangeArrowheads="1"/>
          </p:cNvSpPr>
          <p:nvPr/>
        </p:nvSpPr>
        <p:spPr bwMode="auto">
          <a:xfrm>
            <a:off x="7658100" y="5886450"/>
            <a:ext cx="6016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606" name="Freeform 86"/>
          <p:cNvSpPr>
            <a:spLocks/>
          </p:cNvSpPr>
          <p:nvPr/>
        </p:nvSpPr>
        <p:spPr bwMode="auto">
          <a:xfrm>
            <a:off x="2814638" y="4113213"/>
            <a:ext cx="665162" cy="1685925"/>
          </a:xfrm>
          <a:custGeom>
            <a:avLst/>
            <a:gdLst>
              <a:gd name="T0" fmla="*/ 0 w 419"/>
              <a:gd name="T1" fmla="*/ 0 h 1062"/>
              <a:gd name="T2" fmla="*/ 419 w 419"/>
              <a:gd name="T3" fmla="*/ 863 h 1062"/>
              <a:gd name="T4" fmla="*/ 4 w 419"/>
              <a:gd name="T5" fmla="*/ 1062 h 1062"/>
              <a:gd name="T6" fmla="*/ 0 w 419"/>
              <a:gd name="T7" fmla="*/ 0 h 1062"/>
            </a:gdLst>
            <a:ahLst/>
            <a:cxnLst>
              <a:cxn ang="0">
                <a:pos x="T0" y="T1"/>
              </a:cxn>
              <a:cxn ang="0">
                <a:pos x="T2" y="T3"/>
              </a:cxn>
              <a:cxn ang="0">
                <a:pos x="T4" y="T5"/>
              </a:cxn>
              <a:cxn ang="0">
                <a:pos x="T6" y="T7"/>
              </a:cxn>
            </a:cxnLst>
            <a:rect l="0" t="0" r="r" b="b"/>
            <a:pathLst>
              <a:path w="419" h="1062">
                <a:moveTo>
                  <a:pt x="0" y="0"/>
                </a:moveTo>
                <a:lnTo>
                  <a:pt x="419" y="863"/>
                </a:lnTo>
                <a:lnTo>
                  <a:pt x="4" y="1062"/>
                </a:lnTo>
                <a:lnTo>
                  <a:pt x="0" y="0"/>
                </a:lnTo>
                <a:close/>
              </a:path>
            </a:pathLst>
          </a:custGeom>
          <a:solidFill>
            <a:srgbClr val="CCFFC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nvGrpSpPr>
          <p:cNvPr id="491607" name="Group 87"/>
          <p:cNvGrpSpPr>
            <a:grpSpLocks/>
          </p:cNvGrpSpPr>
          <p:nvPr/>
        </p:nvGrpSpPr>
        <p:grpSpPr bwMode="auto">
          <a:xfrm>
            <a:off x="404813" y="3430588"/>
            <a:ext cx="3395662" cy="3370262"/>
            <a:chOff x="255" y="2161"/>
            <a:chExt cx="2139" cy="2123"/>
          </a:xfrm>
        </p:grpSpPr>
        <p:grpSp>
          <p:nvGrpSpPr>
            <p:cNvPr id="491608" name="Group 88"/>
            <p:cNvGrpSpPr>
              <a:grpSpLocks/>
            </p:cNvGrpSpPr>
            <p:nvPr/>
          </p:nvGrpSpPr>
          <p:grpSpPr bwMode="auto">
            <a:xfrm>
              <a:off x="255" y="2197"/>
              <a:ext cx="2087" cy="2087"/>
              <a:chOff x="255" y="2197"/>
              <a:chExt cx="2087" cy="2087"/>
            </a:xfrm>
          </p:grpSpPr>
          <p:sp>
            <p:nvSpPr>
              <p:cNvPr id="491609" name="Line 89"/>
              <p:cNvSpPr>
                <a:spLocks noChangeShapeType="1"/>
              </p:cNvSpPr>
              <p:nvPr/>
            </p:nvSpPr>
            <p:spPr bwMode="auto">
              <a:xfrm rot="20003834" flipV="1">
                <a:off x="694" y="2843"/>
                <a:ext cx="1270" cy="590"/>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10" name="Line 90"/>
              <p:cNvSpPr>
                <a:spLocks noChangeShapeType="1"/>
              </p:cNvSpPr>
              <p:nvPr/>
            </p:nvSpPr>
            <p:spPr bwMode="auto">
              <a:xfrm rot="-1596166">
                <a:off x="255" y="3483"/>
                <a:ext cx="2087"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11" name="Line 91"/>
              <p:cNvSpPr>
                <a:spLocks noChangeShapeType="1"/>
              </p:cNvSpPr>
              <p:nvPr/>
            </p:nvSpPr>
            <p:spPr bwMode="auto">
              <a:xfrm rot="-6996166">
                <a:off x="-374" y="3241"/>
                <a:ext cx="2087"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12" name="Rectangle 92"/>
              <p:cNvSpPr>
                <a:spLocks noChangeArrowheads="1"/>
              </p:cNvSpPr>
              <p:nvPr/>
            </p:nvSpPr>
            <p:spPr bwMode="auto">
              <a:xfrm>
                <a:off x="1383" y="2976"/>
                <a:ext cx="30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grpSp>
        <p:sp>
          <p:nvSpPr>
            <p:cNvPr id="491613" name="Line 93"/>
            <p:cNvSpPr>
              <a:spLocks noChangeShapeType="1"/>
            </p:cNvSpPr>
            <p:nvPr/>
          </p:nvSpPr>
          <p:spPr bwMode="auto">
            <a:xfrm flipV="1">
              <a:off x="892" y="2161"/>
              <a:ext cx="0" cy="206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14" name="Line 94"/>
            <p:cNvSpPr>
              <a:spLocks noChangeShapeType="1"/>
            </p:cNvSpPr>
            <p:nvPr/>
          </p:nvSpPr>
          <p:spPr bwMode="auto">
            <a:xfrm rot="5400000" flipV="1">
              <a:off x="1334" y="2617"/>
              <a:ext cx="0" cy="2121"/>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615" name="Freeform 95"/>
          <p:cNvSpPr>
            <a:spLocks/>
          </p:cNvSpPr>
          <p:nvPr/>
        </p:nvSpPr>
        <p:spPr bwMode="auto">
          <a:xfrm>
            <a:off x="1441450" y="5295900"/>
            <a:ext cx="1371600" cy="539750"/>
          </a:xfrm>
          <a:custGeom>
            <a:avLst/>
            <a:gdLst>
              <a:gd name="T0" fmla="*/ 0 w 864"/>
              <a:gd name="T1" fmla="*/ 340 h 340"/>
              <a:gd name="T2" fmla="*/ 704 w 864"/>
              <a:gd name="T3" fmla="*/ 0 h 340"/>
              <a:gd name="T4" fmla="*/ 864 w 864"/>
              <a:gd name="T5" fmla="*/ 340 h 340"/>
              <a:gd name="T6" fmla="*/ 0 w 864"/>
              <a:gd name="T7" fmla="*/ 340 h 340"/>
            </a:gdLst>
            <a:ahLst/>
            <a:cxnLst>
              <a:cxn ang="0">
                <a:pos x="T0" y="T1"/>
              </a:cxn>
              <a:cxn ang="0">
                <a:pos x="T2" y="T3"/>
              </a:cxn>
              <a:cxn ang="0">
                <a:pos x="T4" y="T5"/>
              </a:cxn>
              <a:cxn ang="0">
                <a:pos x="T6" y="T7"/>
              </a:cxn>
            </a:cxnLst>
            <a:rect l="0" t="0" r="r" b="b"/>
            <a:pathLst>
              <a:path w="864" h="340">
                <a:moveTo>
                  <a:pt x="0" y="340"/>
                </a:moveTo>
                <a:lnTo>
                  <a:pt x="704" y="0"/>
                </a:lnTo>
                <a:lnTo>
                  <a:pt x="864" y="340"/>
                </a:lnTo>
                <a:lnTo>
                  <a:pt x="0" y="340"/>
                </a:lnTo>
                <a:close/>
              </a:path>
            </a:pathLst>
          </a:custGeom>
          <a:solidFill>
            <a:srgbClr val="FFCC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16" name="Rectangle 96"/>
          <p:cNvSpPr>
            <a:spLocks noChangeArrowheads="1"/>
          </p:cNvSpPr>
          <p:nvPr/>
        </p:nvSpPr>
        <p:spPr bwMode="auto">
          <a:xfrm>
            <a:off x="1917700" y="5675313"/>
            <a:ext cx="4032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491617" name="Rectangle 97"/>
          <p:cNvSpPr>
            <a:spLocks noChangeArrowheads="1"/>
          </p:cNvSpPr>
          <p:nvPr/>
        </p:nvSpPr>
        <p:spPr bwMode="auto">
          <a:xfrm>
            <a:off x="1912938" y="5334000"/>
            <a:ext cx="6016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618" name="Rectangle 98"/>
          <p:cNvSpPr>
            <a:spLocks noChangeArrowheads="1"/>
          </p:cNvSpPr>
          <p:nvPr/>
        </p:nvSpPr>
        <p:spPr bwMode="auto">
          <a:xfrm>
            <a:off x="2693988" y="4286250"/>
            <a:ext cx="6016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Symbol" pitchFamily="18" charset="2"/>
                <a:ea typeface="ＭＳ Ｐゴシック" pitchFamily="50" charset="-128"/>
              </a:rPr>
              <a:t>w</a:t>
            </a:r>
            <a:r>
              <a:rPr lang="en-US" altLang="ja-JP" sz="3200" i="1">
                <a:solidFill>
                  <a:srgbClr val="00CC99"/>
                </a:solidFill>
                <a:latin typeface="Bookman Old Style" pitchFamily="18" charset="0"/>
                <a:ea typeface="ＭＳ Ｐゴシック" pitchFamily="50" charset="-128"/>
              </a:rPr>
              <a:t>t</a:t>
            </a:r>
          </a:p>
        </p:txBody>
      </p:sp>
      <p:sp>
        <p:nvSpPr>
          <p:cNvPr id="491619" name="Rectangle 99"/>
          <p:cNvSpPr>
            <a:spLocks noChangeArrowheads="1"/>
          </p:cNvSpPr>
          <p:nvPr/>
        </p:nvSpPr>
        <p:spPr bwMode="auto">
          <a:xfrm>
            <a:off x="2771775" y="5013325"/>
            <a:ext cx="4286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sp>
        <p:nvSpPr>
          <p:cNvPr id="491620" name="Line 100"/>
          <p:cNvSpPr>
            <a:spLocks noChangeShapeType="1"/>
          </p:cNvSpPr>
          <p:nvPr/>
        </p:nvSpPr>
        <p:spPr bwMode="auto">
          <a:xfrm rot="20003834" flipH="1">
            <a:off x="2427288" y="4210050"/>
            <a:ext cx="754062" cy="1544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1" name="Line 101"/>
          <p:cNvSpPr>
            <a:spLocks noChangeShapeType="1"/>
          </p:cNvSpPr>
          <p:nvPr/>
        </p:nvSpPr>
        <p:spPr bwMode="auto">
          <a:xfrm rot="20003834" flipH="1">
            <a:off x="2789238" y="5667375"/>
            <a:ext cx="733425" cy="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2" name="Line 102"/>
          <p:cNvSpPr>
            <a:spLocks noChangeShapeType="1"/>
          </p:cNvSpPr>
          <p:nvPr/>
        </p:nvSpPr>
        <p:spPr bwMode="auto">
          <a:xfrm rot="20003834" flipH="1">
            <a:off x="2679700" y="5245100"/>
            <a:ext cx="11113" cy="627063"/>
          </a:xfrm>
          <a:prstGeom prst="line">
            <a:avLst/>
          </a:prstGeom>
          <a:noFill/>
          <a:ln w="28575">
            <a:solidFill>
              <a:srgbClr val="FF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3" name="Line 103"/>
          <p:cNvSpPr>
            <a:spLocks noChangeShapeType="1"/>
          </p:cNvSpPr>
          <p:nvPr/>
        </p:nvSpPr>
        <p:spPr bwMode="auto">
          <a:xfrm rot="20003834" flipH="1">
            <a:off x="3138488" y="4054475"/>
            <a:ext cx="7937" cy="154305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4" name="Line 104"/>
          <p:cNvSpPr>
            <a:spLocks noChangeShapeType="1"/>
          </p:cNvSpPr>
          <p:nvPr/>
        </p:nvSpPr>
        <p:spPr bwMode="auto">
          <a:xfrm rot="-1596166">
            <a:off x="1363663" y="5594350"/>
            <a:ext cx="1254125" cy="6350"/>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5" name="Line 105"/>
          <p:cNvSpPr>
            <a:spLocks noChangeShapeType="1"/>
          </p:cNvSpPr>
          <p:nvPr/>
        </p:nvSpPr>
        <p:spPr bwMode="auto">
          <a:xfrm rot="-1596166">
            <a:off x="1477963" y="5537200"/>
            <a:ext cx="1279525" cy="646113"/>
          </a:xfrm>
          <a:prstGeom prst="line">
            <a:avLst/>
          </a:prstGeom>
          <a:noFill/>
          <a:ln w="2857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6" name="Line 106"/>
          <p:cNvSpPr>
            <a:spLocks noChangeShapeType="1"/>
          </p:cNvSpPr>
          <p:nvPr/>
        </p:nvSpPr>
        <p:spPr bwMode="auto">
          <a:xfrm flipV="1">
            <a:off x="1403350" y="4927600"/>
            <a:ext cx="1797050" cy="90011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7" name="Line 107"/>
          <p:cNvSpPr>
            <a:spLocks noChangeShapeType="1"/>
          </p:cNvSpPr>
          <p:nvPr/>
        </p:nvSpPr>
        <p:spPr bwMode="auto">
          <a:xfrm rot="-1596166">
            <a:off x="3009900" y="4084638"/>
            <a:ext cx="0" cy="8937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28" name="AutoShape 108"/>
          <p:cNvSpPr>
            <a:spLocks noChangeArrowheads="1"/>
          </p:cNvSpPr>
          <p:nvPr/>
        </p:nvSpPr>
        <p:spPr bwMode="auto">
          <a:xfrm>
            <a:off x="2233613" y="4767263"/>
            <a:ext cx="442912" cy="471487"/>
          </a:xfrm>
          <a:prstGeom prst="roundRect">
            <a:avLst>
              <a:gd name="adj" fmla="val 36787"/>
            </a:avLst>
          </a:prstGeom>
          <a:noFill/>
          <a:ln w="28575" algn="ctr">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1629" name="Line 109"/>
          <p:cNvSpPr>
            <a:spLocks noChangeShapeType="1"/>
          </p:cNvSpPr>
          <p:nvPr/>
        </p:nvSpPr>
        <p:spPr bwMode="auto">
          <a:xfrm rot="20003834" flipH="1">
            <a:off x="2427288" y="4222750"/>
            <a:ext cx="765175" cy="1528763"/>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0" name="Line 110"/>
          <p:cNvSpPr>
            <a:spLocks noChangeShapeType="1"/>
          </p:cNvSpPr>
          <p:nvPr/>
        </p:nvSpPr>
        <p:spPr bwMode="auto">
          <a:xfrm rot="20003834" flipH="1">
            <a:off x="2762250" y="5680075"/>
            <a:ext cx="733425"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1" name="Line 111"/>
          <p:cNvSpPr>
            <a:spLocks noChangeShapeType="1"/>
          </p:cNvSpPr>
          <p:nvPr/>
        </p:nvSpPr>
        <p:spPr bwMode="auto">
          <a:xfrm flipH="1" flipV="1">
            <a:off x="6873875" y="5586413"/>
            <a:ext cx="9525" cy="436562"/>
          </a:xfrm>
          <a:prstGeom prst="line">
            <a:avLst/>
          </a:prstGeom>
          <a:noFill/>
          <a:ln w="28575">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3" name="Freeform 113"/>
          <p:cNvSpPr>
            <a:spLocks/>
          </p:cNvSpPr>
          <p:nvPr/>
        </p:nvSpPr>
        <p:spPr bwMode="auto">
          <a:xfrm>
            <a:off x="1919288" y="55768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4" name="Rectangle 114"/>
          <p:cNvSpPr>
            <a:spLocks noChangeArrowheads="1"/>
          </p:cNvSpPr>
          <p:nvPr/>
        </p:nvSpPr>
        <p:spPr bwMode="auto">
          <a:xfrm>
            <a:off x="487363" y="5126038"/>
            <a:ext cx="1584325" cy="484187"/>
          </a:xfrm>
          <a:prstGeom prst="rect">
            <a:avLst/>
          </a:prstGeom>
          <a:solidFill>
            <a:schemeClr val="bg1">
              <a:alpha val="70000"/>
            </a:schemeClr>
          </a:solidFill>
          <a:ln w="9525">
            <a:solidFill>
              <a:srgbClr val="FF00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endParaRPr lang="ja-JP" altLang="en-US" sz="3200" b="1">
              <a:solidFill>
                <a:srgbClr val="000000"/>
              </a:solidFill>
              <a:ea typeface="ＭＳ Ｐゴシック" pitchFamily="50" charset="-128"/>
            </a:endParaRPr>
          </a:p>
        </p:txBody>
      </p:sp>
      <p:sp>
        <p:nvSpPr>
          <p:cNvPr id="491635" name="Rectangle 115"/>
          <p:cNvSpPr>
            <a:spLocks noChangeArrowheads="1"/>
          </p:cNvSpPr>
          <p:nvPr/>
        </p:nvSpPr>
        <p:spPr bwMode="auto">
          <a:xfrm>
            <a:off x="477838" y="5033963"/>
            <a:ext cx="4032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x</a:t>
            </a:r>
          </a:p>
        </p:txBody>
      </p:sp>
      <p:sp>
        <p:nvSpPr>
          <p:cNvPr id="491636" name="Rectangle 116"/>
          <p:cNvSpPr>
            <a:spLocks noChangeArrowheads="1"/>
          </p:cNvSpPr>
          <p:nvPr/>
        </p:nvSpPr>
        <p:spPr bwMode="auto">
          <a:xfrm>
            <a:off x="1387475" y="5026025"/>
            <a:ext cx="6016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637" name="Rectangle 117"/>
          <p:cNvSpPr>
            <a:spLocks noChangeArrowheads="1"/>
          </p:cNvSpPr>
          <p:nvPr/>
        </p:nvSpPr>
        <p:spPr bwMode="auto">
          <a:xfrm>
            <a:off x="477838" y="5026025"/>
            <a:ext cx="15160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x </a:t>
            </a:r>
            <a:r>
              <a:rPr lang="en-US" altLang="ja-JP" sz="3200">
                <a:solidFill>
                  <a:srgbClr val="FF3399"/>
                </a:solidFill>
                <a:latin typeface="Century" pitchFamily="18" charset="0"/>
                <a:ea typeface="ＭＳ Ｐゴシック" pitchFamily="50" charset="-128"/>
              </a:rPr>
              <a:t>cos</a:t>
            </a:r>
            <a:r>
              <a:rPr lang="en-US" altLang="ja-JP" sz="3200" i="1">
                <a:solidFill>
                  <a:srgbClr val="FF3399"/>
                </a:solidFill>
                <a:latin typeface="Symbol" pitchFamily="18" charset="2"/>
                <a:ea typeface="ＭＳ Ｐゴシック" pitchFamily="50" charset="-128"/>
              </a:rPr>
              <a:t>w</a:t>
            </a:r>
            <a:r>
              <a:rPr lang="en-US" altLang="ja-JP" sz="3200" i="1">
                <a:solidFill>
                  <a:srgbClr val="FF3399"/>
                </a:solidFill>
                <a:latin typeface="Bookman Old Style" pitchFamily="18" charset="0"/>
                <a:ea typeface="ＭＳ Ｐゴシック" pitchFamily="50" charset="-128"/>
              </a:rPr>
              <a:t>t</a:t>
            </a:r>
          </a:p>
        </p:txBody>
      </p:sp>
      <p:sp>
        <p:nvSpPr>
          <p:cNvPr id="491638" name="Rectangle 118"/>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3399"/>
                </a:solidFill>
                <a:latin typeface="Bookman Old Style" pitchFamily="18" charset="0"/>
                <a:ea typeface="ＭＳ Ｐゴシック" pitchFamily="50" charset="-128"/>
              </a:rPr>
              <a:t>x </a:t>
            </a:r>
            <a:r>
              <a:rPr lang="en-US" altLang="ja-JP" dirty="0" err="1">
                <a:solidFill>
                  <a:srgbClr val="FF3399"/>
                </a:solidFill>
                <a:latin typeface="Century" pitchFamily="18" charset="0"/>
                <a:ea typeface="ＭＳ Ｐゴシック" pitchFamily="50" charset="-128"/>
              </a:rPr>
              <a:t>cos</a:t>
            </a:r>
            <a:r>
              <a:rPr lang="en-US" altLang="ja-JP" i="1" dirty="0" err="1">
                <a:solidFill>
                  <a:srgbClr val="FF3399"/>
                </a:solidFill>
                <a:latin typeface="Symbol" pitchFamily="18" charset="2"/>
                <a:ea typeface="ＭＳ Ｐゴシック" pitchFamily="50" charset="-128"/>
              </a:rPr>
              <a:t>w</a:t>
            </a:r>
            <a:r>
              <a:rPr lang="en-US" altLang="ja-JP" i="1" dirty="0" err="1">
                <a:solidFill>
                  <a:srgbClr val="FF3399"/>
                </a:solidFill>
                <a:latin typeface="Bookman Old Style" pitchFamily="18" charset="0"/>
                <a:ea typeface="ＭＳ Ｐゴシック" pitchFamily="50" charset="-128"/>
              </a:rPr>
              <a:t>t</a:t>
            </a:r>
            <a:endParaRPr lang="en-US" altLang="ja-JP" i="1" dirty="0">
              <a:solidFill>
                <a:srgbClr val="FF3399"/>
              </a:solidFill>
              <a:latin typeface="Bookman Old Style" pitchFamily="18" charset="0"/>
              <a:ea typeface="ＭＳ Ｐゴシック" pitchFamily="50" charset="-128"/>
            </a:endParaRPr>
          </a:p>
        </p:txBody>
      </p:sp>
      <p:sp>
        <p:nvSpPr>
          <p:cNvPr id="491639" name="Rectangle 119"/>
          <p:cNvSpPr>
            <a:spLocks noChangeArrowheads="1"/>
          </p:cNvSpPr>
          <p:nvPr/>
        </p:nvSpPr>
        <p:spPr bwMode="auto">
          <a:xfrm>
            <a:off x="3173413" y="5591175"/>
            <a:ext cx="1584325" cy="484188"/>
          </a:xfrm>
          <a:prstGeom prst="rect">
            <a:avLst/>
          </a:prstGeom>
          <a:solidFill>
            <a:srgbClr val="FFFFFF">
              <a:alpha val="89000"/>
            </a:srgbClr>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endParaRPr lang="ja-JP" altLang="en-US" sz="3200" b="1">
              <a:solidFill>
                <a:srgbClr val="000000"/>
              </a:solidFill>
              <a:ea typeface="ＭＳ Ｐゴシック" pitchFamily="50" charset="-128"/>
            </a:endParaRPr>
          </a:p>
        </p:txBody>
      </p:sp>
      <p:sp>
        <p:nvSpPr>
          <p:cNvPr id="491640" name="Rectangle 120"/>
          <p:cNvSpPr>
            <a:spLocks noChangeArrowheads="1"/>
          </p:cNvSpPr>
          <p:nvPr/>
        </p:nvSpPr>
        <p:spPr bwMode="auto">
          <a:xfrm>
            <a:off x="3173413" y="5507038"/>
            <a:ext cx="15335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Bookman Old Style" pitchFamily="18" charset="0"/>
                <a:ea typeface="ＭＳ Ｐゴシック" pitchFamily="50" charset="-128"/>
              </a:rPr>
              <a:t>y </a:t>
            </a:r>
            <a:r>
              <a:rPr lang="en-US" altLang="ja-JP" sz="3200">
                <a:solidFill>
                  <a:srgbClr val="00CC99"/>
                </a:solidFill>
                <a:latin typeface="Century" pitchFamily="18" charset="0"/>
                <a:ea typeface="ＭＳ Ｐゴシック" pitchFamily="50" charset="-128"/>
              </a:rPr>
              <a:t>sin</a:t>
            </a:r>
            <a:r>
              <a:rPr lang="en-US" altLang="ja-JP" sz="3200" i="1">
                <a:solidFill>
                  <a:srgbClr val="00CC99"/>
                </a:solidFill>
                <a:latin typeface="Symbol" pitchFamily="18" charset="2"/>
                <a:ea typeface="ＭＳ Ｐゴシック" pitchFamily="50" charset="-128"/>
              </a:rPr>
              <a:t>w</a:t>
            </a:r>
            <a:r>
              <a:rPr lang="en-US" altLang="ja-JP" sz="3200" i="1">
                <a:solidFill>
                  <a:srgbClr val="00CC99"/>
                </a:solidFill>
                <a:latin typeface="Bookman Old Style" pitchFamily="18" charset="0"/>
                <a:ea typeface="ＭＳ Ｐゴシック" pitchFamily="50" charset="-128"/>
              </a:rPr>
              <a:t>t</a:t>
            </a:r>
          </a:p>
        </p:txBody>
      </p:sp>
      <p:sp>
        <p:nvSpPr>
          <p:cNvPr id="491641" name="Rectangle 121"/>
          <p:cNvSpPr>
            <a:spLocks noChangeArrowheads="1"/>
          </p:cNvSpPr>
          <p:nvPr/>
        </p:nvSpPr>
        <p:spPr bwMode="auto">
          <a:xfrm>
            <a:off x="3178175" y="5514975"/>
            <a:ext cx="4286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Bookman Old Style" pitchFamily="18" charset="0"/>
                <a:ea typeface="ＭＳ Ｐゴシック" pitchFamily="50" charset="-128"/>
              </a:rPr>
              <a:t>y</a:t>
            </a:r>
          </a:p>
        </p:txBody>
      </p:sp>
      <p:sp>
        <p:nvSpPr>
          <p:cNvPr id="491642" name="Rectangle 122"/>
          <p:cNvSpPr>
            <a:spLocks noChangeArrowheads="1"/>
          </p:cNvSpPr>
          <p:nvPr/>
        </p:nvSpPr>
        <p:spPr bwMode="auto">
          <a:xfrm>
            <a:off x="4069289" y="5523706"/>
            <a:ext cx="6016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err="1">
                <a:solidFill>
                  <a:srgbClr val="00CC99"/>
                </a:solidFill>
                <a:latin typeface="Symbol" pitchFamily="18" charset="2"/>
                <a:ea typeface="ＭＳ Ｐゴシック" pitchFamily="50" charset="-128"/>
              </a:rPr>
              <a:t>w</a:t>
            </a:r>
            <a:r>
              <a:rPr lang="en-US" altLang="ja-JP" sz="3200" i="1" dirty="0" err="1">
                <a:solidFill>
                  <a:srgbClr val="00CC99"/>
                </a:solidFill>
                <a:latin typeface="Bookman Old Style" pitchFamily="18" charset="0"/>
                <a:ea typeface="ＭＳ Ｐゴシック" pitchFamily="50" charset="-128"/>
              </a:rPr>
              <a:t>t</a:t>
            </a:r>
            <a:endParaRPr lang="en-US" altLang="ja-JP" sz="3200" i="1" dirty="0">
              <a:solidFill>
                <a:srgbClr val="00CC99"/>
              </a:solidFill>
              <a:latin typeface="Bookman Old Style" pitchFamily="18" charset="0"/>
              <a:ea typeface="ＭＳ Ｐゴシック" pitchFamily="50" charset="-128"/>
            </a:endParaRPr>
          </a:p>
        </p:txBody>
      </p:sp>
      <p:sp>
        <p:nvSpPr>
          <p:cNvPr id="491643" name="Rectangle 123"/>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CC99"/>
                </a:solidFill>
                <a:latin typeface="Bookman Old Style" pitchFamily="18" charset="0"/>
                <a:ea typeface="ＭＳ Ｐゴシック" pitchFamily="50" charset="-128"/>
              </a:rPr>
              <a:t>y </a:t>
            </a:r>
            <a:r>
              <a:rPr lang="en-US" altLang="ja-JP">
                <a:solidFill>
                  <a:srgbClr val="00CC99"/>
                </a:solidFill>
                <a:latin typeface="Century" pitchFamily="18" charset="0"/>
                <a:ea typeface="ＭＳ Ｐゴシック" pitchFamily="50" charset="-128"/>
              </a:rPr>
              <a:t>sin</a:t>
            </a:r>
            <a:r>
              <a:rPr lang="en-US" altLang="ja-JP" i="1">
                <a:solidFill>
                  <a:srgbClr val="00CC99"/>
                </a:solidFill>
                <a:latin typeface="Symbol" pitchFamily="18" charset="2"/>
                <a:ea typeface="ＭＳ Ｐゴシック" pitchFamily="50" charset="-128"/>
              </a:rPr>
              <a:t>w</a:t>
            </a:r>
            <a:r>
              <a:rPr lang="en-US" altLang="ja-JP" i="1">
                <a:solidFill>
                  <a:srgbClr val="00CC99"/>
                </a:solidFill>
                <a:latin typeface="Bookman Old Style" pitchFamily="18" charset="0"/>
                <a:ea typeface="ＭＳ Ｐゴシック" pitchFamily="50" charset="-128"/>
              </a:rPr>
              <a:t>t</a:t>
            </a:r>
          </a:p>
        </p:txBody>
      </p:sp>
      <p:sp>
        <p:nvSpPr>
          <p:cNvPr id="491644" name="Rectangle 124"/>
          <p:cNvSpPr>
            <a:spLocks noChangeArrowheads="1"/>
          </p:cNvSpPr>
          <p:nvPr/>
        </p:nvSpPr>
        <p:spPr bwMode="auto">
          <a:xfrm>
            <a:off x="7602538" y="4652963"/>
            <a:ext cx="15414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Bookman Old Style" pitchFamily="18" charset="0"/>
                <a:ea typeface="ＭＳ Ｐゴシック" pitchFamily="50" charset="-128"/>
              </a:rPr>
              <a:t>y </a:t>
            </a:r>
            <a:r>
              <a:rPr lang="en-US" altLang="ja-JP" sz="3200">
                <a:solidFill>
                  <a:srgbClr val="00CC99"/>
                </a:solidFill>
                <a:latin typeface="Century" pitchFamily="18" charset="0"/>
                <a:ea typeface="ＭＳ Ｐゴシック" pitchFamily="50" charset="-128"/>
              </a:rPr>
              <a:t>cos</a:t>
            </a:r>
            <a:r>
              <a:rPr lang="en-US" altLang="ja-JP" sz="3200" i="1">
                <a:solidFill>
                  <a:srgbClr val="00CC99"/>
                </a:solidFill>
                <a:latin typeface="Symbol" pitchFamily="18" charset="2"/>
                <a:ea typeface="ＭＳ Ｐゴシック" pitchFamily="50" charset="-128"/>
              </a:rPr>
              <a:t>w</a:t>
            </a:r>
            <a:r>
              <a:rPr lang="en-US" altLang="ja-JP" sz="3200" i="1">
                <a:solidFill>
                  <a:srgbClr val="00CC99"/>
                </a:solidFill>
                <a:latin typeface="Bookman Old Style" pitchFamily="18" charset="0"/>
                <a:ea typeface="ＭＳ Ｐゴシック" pitchFamily="50" charset="-128"/>
              </a:rPr>
              <a:t>t</a:t>
            </a:r>
          </a:p>
        </p:txBody>
      </p:sp>
      <p:sp>
        <p:nvSpPr>
          <p:cNvPr id="491645" name="Rectangle 125"/>
          <p:cNvSpPr>
            <a:spLocks noChangeArrowheads="1"/>
          </p:cNvSpPr>
          <p:nvPr/>
        </p:nvSpPr>
        <p:spPr bwMode="auto">
          <a:xfrm>
            <a:off x="7593013" y="4673600"/>
            <a:ext cx="4286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Bookman Old Style" pitchFamily="18" charset="0"/>
                <a:ea typeface="ＭＳ Ｐゴシック" pitchFamily="50" charset="-128"/>
              </a:rPr>
              <a:t>y</a:t>
            </a:r>
          </a:p>
        </p:txBody>
      </p:sp>
      <p:sp>
        <p:nvSpPr>
          <p:cNvPr id="491646" name="Rectangle 126"/>
          <p:cNvSpPr>
            <a:spLocks noChangeArrowheads="1"/>
          </p:cNvSpPr>
          <p:nvPr/>
        </p:nvSpPr>
        <p:spPr bwMode="auto">
          <a:xfrm>
            <a:off x="8542338" y="4656138"/>
            <a:ext cx="6016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CC99"/>
                </a:solidFill>
                <a:latin typeface="Symbol" pitchFamily="18" charset="2"/>
                <a:ea typeface="ＭＳ Ｐゴシック" pitchFamily="50" charset="-128"/>
              </a:rPr>
              <a:t>w</a:t>
            </a:r>
            <a:r>
              <a:rPr lang="en-US" altLang="ja-JP" sz="3200" i="1">
                <a:solidFill>
                  <a:srgbClr val="00CC99"/>
                </a:solidFill>
                <a:latin typeface="Bookman Old Style" pitchFamily="18" charset="0"/>
                <a:ea typeface="ＭＳ Ｐゴシック" pitchFamily="50" charset="-128"/>
              </a:rPr>
              <a:t>t</a:t>
            </a:r>
          </a:p>
        </p:txBody>
      </p:sp>
      <p:sp>
        <p:nvSpPr>
          <p:cNvPr id="491647" name="Rectangle 127"/>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CC99"/>
                </a:solidFill>
                <a:latin typeface="Bookman Old Style" pitchFamily="18" charset="0"/>
                <a:ea typeface="ＭＳ Ｐゴシック" pitchFamily="50" charset="-128"/>
              </a:rPr>
              <a:t>y </a:t>
            </a:r>
            <a:r>
              <a:rPr lang="en-US" altLang="ja-JP">
                <a:solidFill>
                  <a:srgbClr val="00CC99"/>
                </a:solidFill>
                <a:latin typeface="Century" pitchFamily="18" charset="0"/>
                <a:ea typeface="ＭＳ Ｐゴシック" pitchFamily="50" charset="-128"/>
              </a:rPr>
              <a:t>cos</a:t>
            </a:r>
            <a:r>
              <a:rPr lang="en-US" altLang="ja-JP" i="1">
                <a:solidFill>
                  <a:srgbClr val="00CC99"/>
                </a:solidFill>
                <a:latin typeface="Symbol" pitchFamily="18" charset="2"/>
                <a:ea typeface="ＭＳ Ｐゴシック" pitchFamily="50" charset="-128"/>
              </a:rPr>
              <a:t>w</a:t>
            </a:r>
            <a:r>
              <a:rPr lang="en-US" altLang="ja-JP" i="1">
                <a:solidFill>
                  <a:srgbClr val="00CC99"/>
                </a:solidFill>
                <a:latin typeface="Bookman Old Style" pitchFamily="18" charset="0"/>
                <a:ea typeface="ＭＳ Ｐゴシック" pitchFamily="50" charset="-128"/>
              </a:rPr>
              <a:t>t</a:t>
            </a:r>
          </a:p>
        </p:txBody>
      </p:sp>
      <p:sp>
        <p:nvSpPr>
          <p:cNvPr id="491648" name="Rectangle 128"/>
          <p:cNvSpPr>
            <a:spLocks noChangeArrowheads="1"/>
          </p:cNvSpPr>
          <p:nvPr/>
        </p:nvSpPr>
        <p:spPr bwMode="auto">
          <a:xfrm>
            <a:off x="6697663" y="2060575"/>
            <a:ext cx="4635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endParaRPr lang="en-US" altLang="ja-JP" sz="3200" i="1">
              <a:solidFill>
                <a:srgbClr val="FF3399"/>
              </a:solidFill>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86588" y="2076450"/>
            <a:ext cx="3222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0" y="90488"/>
            <a:ext cx="3868738" cy="3070225"/>
            <a:chOff x="3193" y="53"/>
            <a:chExt cx="2437"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76" y="1439"/>
              <a:ext cx="25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86" y="53"/>
              <a:ext cx="270"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8032750" y="2792413"/>
            <a:ext cx="1087438" cy="373062"/>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8032750" y="1658938"/>
            <a:ext cx="1077913" cy="392112"/>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r>
              <a:rPr lang="ja-JP" altLang="en-US" sz="2400">
                <a:solidFill>
                  <a:srgbClr val="3333CC"/>
                </a:solidFill>
                <a:latin typeface="ＭＳ Ｐゴシック" pitchFamily="50" charset="-128"/>
                <a:ea typeface="ＭＳ Ｐゴシック" pitchFamily="50" charset="-128"/>
                <a:cs typeface="Times New Roman" pitchFamily="18" charset="0"/>
              </a:rPr>
              <a:t>回転系</a:t>
            </a:r>
          </a:p>
        </p:txBody>
      </p:sp>
      <p:sp>
        <p:nvSpPr>
          <p:cNvPr id="121" name="Rectangle 18">
            <a:extLst>
              <a:ext uri="{FF2B5EF4-FFF2-40B4-BE49-F238E27FC236}">
                <a16:creationId xmlns:a16="http://schemas.microsoft.com/office/drawing/2014/main" id="{7CEC051D-6721-4F87-BDDF-62E1D6C7AAA1}"/>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22" name="Rectangle 141">
            <a:extLst>
              <a:ext uri="{FF2B5EF4-FFF2-40B4-BE49-F238E27FC236}">
                <a16:creationId xmlns:a16="http://schemas.microsoft.com/office/drawing/2014/main" id="{3B4FA7AE-FDA1-4D44-9FF4-20540EFD97F4}"/>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23" name="Rectangle 142">
            <a:extLst>
              <a:ext uri="{FF2B5EF4-FFF2-40B4-BE49-F238E27FC236}">
                <a16:creationId xmlns:a16="http://schemas.microsoft.com/office/drawing/2014/main" id="{44B12CC5-57AF-4042-904F-4E6B42392A93}"/>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24" name="Rectangle 143">
            <a:extLst>
              <a:ext uri="{FF2B5EF4-FFF2-40B4-BE49-F238E27FC236}">
                <a16:creationId xmlns:a16="http://schemas.microsoft.com/office/drawing/2014/main" id="{ACA1667B-7659-4B7F-BDAE-E3BEF9546F32}"/>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26" name="Rectangle 18">
            <a:extLst>
              <a:ext uri="{FF2B5EF4-FFF2-40B4-BE49-F238E27FC236}">
                <a16:creationId xmlns:a16="http://schemas.microsoft.com/office/drawing/2014/main" id="{A12751D2-AD43-498C-A76F-A6543364CE0D}"/>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27" name="Rectangle 33">
            <a:extLst>
              <a:ext uri="{FF2B5EF4-FFF2-40B4-BE49-F238E27FC236}">
                <a16:creationId xmlns:a16="http://schemas.microsoft.com/office/drawing/2014/main" id="{352EA899-F471-42C5-BB7C-75050FAF3073}"/>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28" name="Rectangle 34">
            <a:extLst>
              <a:ext uri="{FF2B5EF4-FFF2-40B4-BE49-F238E27FC236}">
                <a16:creationId xmlns:a16="http://schemas.microsoft.com/office/drawing/2014/main" id="{E3BF0817-AE0C-4BF8-8A11-722669FEE29E}"/>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33" name="Rectangle 33">
            <a:extLst>
              <a:ext uri="{FF2B5EF4-FFF2-40B4-BE49-F238E27FC236}">
                <a16:creationId xmlns:a16="http://schemas.microsoft.com/office/drawing/2014/main" id="{F84288EF-247E-407B-B6B3-00BB33D7D501}"/>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34" name="Rectangle 33">
            <a:extLst>
              <a:ext uri="{FF2B5EF4-FFF2-40B4-BE49-F238E27FC236}">
                <a16:creationId xmlns:a16="http://schemas.microsoft.com/office/drawing/2014/main" id="{A6D32F48-B5DC-4006-8100-8803685F7CF5}"/>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25" name="Line 5">
            <a:extLst>
              <a:ext uri="{FF2B5EF4-FFF2-40B4-BE49-F238E27FC236}">
                <a16:creationId xmlns:a16="http://schemas.microsoft.com/office/drawing/2014/main" id="{9198D29C-E9A3-48C4-A8E8-3704D6710E96}"/>
              </a:ext>
            </a:extLst>
          </p:cNvPr>
          <p:cNvSpPr>
            <a:spLocks noChangeShapeType="1"/>
          </p:cNvSpPr>
          <p:nvPr/>
        </p:nvSpPr>
        <p:spPr bwMode="auto">
          <a:xfrm flipH="1">
            <a:off x="3077118" y="2869061"/>
            <a:ext cx="2046555" cy="133411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9" name="Line 49">
            <a:extLst>
              <a:ext uri="{FF2B5EF4-FFF2-40B4-BE49-F238E27FC236}">
                <a16:creationId xmlns:a16="http://schemas.microsoft.com/office/drawing/2014/main" id="{98217A24-21F2-4915-8111-E113986D2980}"/>
              </a:ext>
            </a:extLst>
          </p:cNvPr>
          <p:cNvSpPr>
            <a:spLocks noChangeShapeType="1"/>
          </p:cNvSpPr>
          <p:nvPr/>
        </p:nvSpPr>
        <p:spPr bwMode="auto">
          <a:xfrm flipV="1">
            <a:off x="1627369" y="1347937"/>
            <a:ext cx="393517" cy="366538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0" name="Line 61">
            <a:extLst>
              <a:ext uri="{FF2B5EF4-FFF2-40B4-BE49-F238E27FC236}">
                <a16:creationId xmlns:a16="http://schemas.microsoft.com/office/drawing/2014/main" id="{9F3E5894-BDAA-4D68-B458-FCF3E056BCA3}"/>
              </a:ext>
            </a:extLst>
          </p:cNvPr>
          <p:cNvSpPr>
            <a:spLocks noChangeShapeType="1"/>
          </p:cNvSpPr>
          <p:nvPr/>
        </p:nvSpPr>
        <p:spPr bwMode="auto">
          <a:xfrm flipH="1" flipV="1">
            <a:off x="3756732" y="1452420"/>
            <a:ext cx="166963" cy="400805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1" name="Line 5">
            <a:extLst>
              <a:ext uri="{FF2B5EF4-FFF2-40B4-BE49-F238E27FC236}">
                <a16:creationId xmlns:a16="http://schemas.microsoft.com/office/drawing/2014/main" id="{323797F2-EFC4-4FEB-B541-375830C141A0}"/>
              </a:ext>
            </a:extLst>
          </p:cNvPr>
          <p:cNvSpPr>
            <a:spLocks noChangeShapeType="1"/>
          </p:cNvSpPr>
          <p:nvPr/>
        </p:nvSpPr>
        <p:spPr bwMode="auto">
          <a:xfrm flipH="1">
            <a:off x="6720174" y="3140018"/>
            <a:ext cx="136524" cy="89435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2" name="Line 49">
            <a:extLst>
              <a:ext uri="{FF2B5EF4-FFF2-40B4-BE49-F238E27FC236}">
                <a16:creationId xmlns:a16="http://schemas.microsoft.com/office/drawing/2014/main" id="{4EC4CE50-CFE8-4871-820B-08A2293BC770}"/>
              </a:ext>
            </a:extLst>
          </p:cNvPr>
          <p:cNvSpPr>
            <a:spLocks noChangeShapeType="1"/>
          </p:cNvSpPr>
          <p:nvPr/>
        </p:nvSpPr>
        <p:spPr bwMode="auto">
          <a:xfrm flipH="1" flipV="1">
            <a:off x="4572000" y="1974981"/>
            <a:ext cx="3573266" cy="281247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5" name="Line 61">
            <a:extLst>
              <a:ext uri="{FF2B5EF4-FFF2-40B4-BE49-F238E27FC236}">
                <a16:creationId xmlns:a16="http://schemas.microsoft.com/office/drawing/2014/main" id="{43865376-0D57-4F5C-B378-6FDCCBF8472D}"/>
              </a:ext>
            </a:extLst>
          </p:cNvPr>
          <p:cNvSpPr>
            <a:spLocks noChangeShapeType="1"/>
          </p:cNvSpPr>
          <p:nvPr/>
        </p:nvSpPr>
        <p:spPr bwMode="auto">
          <a:xfrm flipH="1" flipV="1">
            <a:off x="2260599" y="1913321"/>
            <a:ext cx="4388136" cy="383168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270309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45"/>
                                        </p:tgtEl>
                                        <p:attrNameLst>
                                          <p:attrName>style.visibility</p:attrName>
                                        </p:attrNameLst>
                                      </p:cBhvr>
                                      <p:to>
                                        <p:strVal val="visible"/>
                                      </p:to>
                                    </p:set>
                                  </p:childTnLst>
                                </p:cTn>
                              </p:par>
                              <p:par>
                                <p:cTn id="23" presetID="35" presetClass="emph" presetSubtype="0" repeatCount="10000" fill="hold" grpId="1" nodeType="withEffect">
                                  <p:stCondLst>
                                    <p:cond delay="0"/>
                                  </p:stCondLst>
                                  <p:childTnLst>
                                    <p:anim calcmode="discrete" valueType="str">
                                      <p:cBhvr>
                                        <p:cTn id="24" dur="500" fill="hold"/>
                                        <p:tgtEl>
                                          <p:spTgt spid="491545"/>
                                        </p:tgtEl>
                                        <p:attrNameLst>
                                          <p:attrName>style.visibility</p:attrName>
                                        </p:attrNameLst>
                                      </p:cBhvr>
                                      <p:tavLst>
                                        <p:tav tm="0">
                                          <p:val>
                                            <p:strVal val="hidden"/>
                                          </p:val>
                                        </p:tav>
                                        <p:tav tm="50000">
                                          <p:val>
                                            <p:strVal val="visible"/>
                                          </p:val>
                                        </p:tav>
                                      </p:tavLst>
                                    </p:anim>
                                  </p:childTnLst>
                                </p:cTn>
                              </p:par>
                              <p:par>
                                <p:cTn id="25" presetID="35" presetClass="emph" presetSubtype="0" repeatCount="10000" fill="hold" grpId="1" nodeType="withEffect">
                                  <p:stCondLst>
                                    <p:cond delay="0"/>
                                  </p:stCondLst>
                                  <p:childTnLst>
                                    <p:anim calcmode="discrete" valueType="str">
                                      <p:cBhvr>
                                        <p:cTn id="26" dur="500" fill="hold"/>
                                        <p:tgtEl>
                                          <p:spTgt spid="491548"/>
                                        </p:tgtEl>
                                        <p:attrNameLst>
                                          <p:attrName>style.visibility</p:attrName>
                                        </p:attrNameLst>
                                      </p:cBhvr>
                                      <p:tavLst>
                                        <p:tav tm="0">
                                          <p:val>
                                            <p:strVal val="hidden"/>
                                          </p:val>
                                        </p:tav>
                                        <p:tav tm="50000">
                                          <p:val>
                                            <p:strVal val="visible"/>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15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5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15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159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1599"/>
                                        </p:tgtEl>
                                        <p:attrNameLst>
                                          <p:attrName>style.visibility</p:attrName>
                                        </p:attrNameLst>
                                      </p:cBhvr>
                                      <p:to>
                                        <p:strVal val="visible"/>
                                      </p:to>
                                    </p:set>
                                  </p:childTnLst>
                                </p:cTn>
                              </p:par>
                              <p:par>
                                <p:cTn id="41" presetID="35" presetClass="emph" presetSubtype="0" repeatCount="10000" fill="hold" grpId="1" nodeType="withEffect">
                                  <p:stCondLst>
                                    <p:cond delay="0"/>
                                  </p:stCondLst>
                                  <p:childTnLst>
                                    <p:anim calcmode="discrete" valueType="str">
                                      <p:cBhvr>
                                        <p:cTn id="42" dur="500" fill="hold"/>
                                        <p:tgtEl>
                                          <p:spTgt spid="491599"/>
                                        </p:tgtEl>
                                        <p:attrNameLst>
                                          <p:attrName>style.visibility</p:attrName>
                                        </p:attrNameLst>
                                      </p:cBhvr>
                                      <p:tavLst>
                                        <p:tav tm="0">
                                          <p:val>
                                            <p:strVal val="hidden"/>
                                          </p:val>
                                        </p:tav>
                                        <p:tav tm="50000">
                                          <p:val>
                                            <p:strVal val="visible"/>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1547"/>
                                        </p:tgtEl>
                                        <p:attrNameLst>
                                          <p:attrName>style.visibility</p:attrName>
                                        </p:attrNameLst>
                                      </p:cBhvr>
                                      <p:to>
                                        <p:strVal val="visible"/>
                                      </p:to>
                                    </p:set>
                                    <p:animEffect transition="in" filter="wipe(left)">
                                      <p:cBhvr>
                                        <p:cTn id="47" dur="500"/>
                                        <p:tgtEl>
                                          <p:spTgt spid="491547"/>
                                        </p:tgtEl>
                                      </p:cBhvr>
                                    </p:animEffect>
                                  </p:childTnLst>
                                </p:cTn>
                              </p:par>
                            </p:childTnLst>
                          </p:cTn>
                        </p:par>
                        <p:par>
                          <p:cTn id="48" fill="hold" nodeType="afterGroup">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49154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mph" presetSubtype="0" repeatCount="10000" fill="hold" grpId="1" nodeType="clickEffect">
                                  <p:stCondLst>
                                    <p:cond delay="0"/>
                                  </p:stCondLst>
                                  <p:childTnLst>
                                    <p:anim calcmode="discrete" valueType="str">
                                      <p:cBhvr>
                                        <p:cTn id="54" dur="500" fill="hold"/>
                                        <p:tgtEl>
                                          <p:spTgt spid="491546"/>
                                        </p:tgtEl>
                                        <p:attrNameLst>
                                          <p:attrName>style.visibility</p:attrName>
                                        </p:attrNameLst>
                                      </p:cBhvr>
                                      <p:tavLst>
                                        <p:tav tm="0">
                                          <p:val>
                                            <p:strVal val="hidden"/>
                                          </p:val>
                                        </p:tav>
                                        <p:tav tm="50000">
                                          <p:val>
                                            <p:strVal val="visible"/>
                                          </p:val>
                                        </p:tav>
                                      </p:tavLst>
                                    </p:anim>
                                  </p:childTnLst>
                                </p:cTn>
                              </p:par>
                              <p:par>
                                <p:cTn id="55" presetID="1" presetClass="entr" presetSubtype="0" fill="hold" grpId="2" nodeType="withEffect">
                                  <p:stCondLst>
                                    <p:cond delay="0"/>
                                  </p:stCondLst>
                                  <p:childTnLst>
                                    <p:set>
                                      <p:cBhvr>
                                        <p:cTn id="56" dur="1" fill="hold">
                                          <p:stCondLst>
                                            <p:cond delay="0"/>
                                          </p:stCondLst>
                                        </p:cTn>
                                        <p:tgtEl>
                                          <p:spTgt spid="491545"/>
                                        </p:tgtEl>
                                        <p:attrNameLst>
                                          <p:attrName>style.visibility</p:attrName>
                                        </p:attrNameLst>
                                      </p:cBhvr>
                                      <p:to>
                                        <p:strVal val="visible"/>
                                      </p:to>
                                    </p:set>
                                  </p:childTnLst>
                                </p:cTn>
                              </p:par>
                              <p:par>
                                <p:cTn id="57" presetID="35" presetClass="emph" presetSubtype="0" repeatCount="10000" fill="hold" grpId="3" nodeType="withEffect">
                                  <p:stCondLst>
                                    <p:cond delay="0"/>
                                  </p:stCondLst>
                                  <p:childTnLst>
                                    <p:anim calcmode="discrete" valueType="str">
                                      <p:cBhvr>
                                        <p:cTn id="58" dur="500" fill="hold"/>
                                        <p:tgtEl>
                                          <p:spTgt spid="491545"/>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1607"/>
                                        </p:tgtEl>
                                        <p:attrNameLst>
                                          <p:attrName>style.visibility</p:attrName>
                                        </p:attrNameLst>
                                      </p:cBhvr>
                                      <p:to>
                                        <p:strVal val="visible"/>
                                      </p:to>
                                    </p:set>
                                  </p:childTnLst>
                                </p:cTn>
                              </p:par>
                              <p:par>
                                <p:cTn id="63" presetID="64" presetClass="path" presetSubtype="0" fill="remove" nodeType="withEffect">
                                  <p:stCondLst>
                                    <p:cond delay="0"/>
                                  </p:stCondLst>
                                  <p:childTnLst>
                                    <p:animMotion origin="layout" path="M -1.11111E-6 -3.33333E-6 L 0.52847 -0.49328 " pathEditMode="relative" rAng="0" ptsTypes="AA">
                                      <p:cBhvr>
                                        <p:cTn id="64" dur="500" spd="-100000" fill="hold"/>
                                        <p:tgtEl>
                                          <p:spTgt spid="491607"/>
                                        </p:tgtEl>
                                        <p:attrNameLst>
                                          <p:attrName>ppt_x</p:attrName>
                                          <p:attrName>ppt_y</p:attrName>
                                        </p:attrNameLst>
                                      </p:cBhvr>
                                      <p:rCtr x="26424" y="-24676"/>
                                    </p:animMotion>
                                  </p:childTnLst>
                                </p:cTn>
                              </p:par>
                              <p:par>
                                <p:cTn id="65" presetID="22" presetClass="entr" presetSubtype="1"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wipe(up)">
                                      <p:cBhvr>
                                        <p:cTn id="67" dur="500"/>
                                        <p:tgtEl>
                                          <p:spTgt spid="125"/>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4916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16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16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162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16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16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16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16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1633"/>
                                        </p:tgtEl>
                                        <p:attrNameLst>
                                          <p:attrName>style.visibility</p:attrName>
                                        </p:attrNameLst>
                                      </p:cBhvr>
                                      <p:to>
                                        <p:strVal val="visible"/>
                                      </p:to>
                                    </p:set>
                                  </p:childTnLst>
                                </p:cTn>
                              </p:par>
                              <p:par>
                                <p:cTn id="87" presetID="35" presetClass="emph" presetSubtype="0" repeatCount="10000" fill="hold" grpId="1" nodeType="withEffect">
                                  <p:stCondLst>
                                    <p:cond delay="0"/>
                                  </p:stCondLst>
                                  <p:childTnLst>
                                    <p:anim calcmode="discrete" valueType="str">
                                      <p:cBhvr>
                                        <p:cTn id="88" dur="500" fill="hold"/>
                                        <p:tgtEl>
                                          <p:spTgt spid="491628"/>
                                        </p:tgtEl>
                                        <p:attrNameLst>
                                          <p:attrName>style.visibility</p:attrName>
                                        </p:attrNameLst>
                                      </p:cBhvr>
                                      <p:tavLst>
                                        <p:tav tm="0">
                                          <p:val>
                                            <p:strVal val="hidden"/>
                                          </p:val>
                                        </p:tav>
                                        <p:tav tm="50000">
                                          <p:val>
                                            <p:strVal val="visible"/>
                                          </p:val>
                                        </p:tav>
                                      </p:tavLst>
                                    </p:anim>
                                  </p:childTnLst>
                                </p:cTn>
                              </p:par>
                              <p:par>
                                <p:cTn id="89" presetID="35" presetClass="emph" presetSubtype="0" repeatCount="10000" fill="hold" grpId="1" nodeType="withEffect">
                                  <p:stCondLst>
                                    <p:cond delay="0"/>
                                  </p:stCondLst>
                                  <p:childTnLst>
                                    <p:anim calcmode="discrete" valueType="str">
                                      <p:cBhvr>
                                        <p:cTn id="90" dur="500" fill="hold"/>
                                        <p:tgtEl>
                                          <p:spTgt spid="491626"/>
                                        </p:tgtEl>
                                        <p:attrNameLst>
                                          <p:attrName>style.visibility</p:attrName>
                                        </p:attrNameLst>
                                      </p:cBhvr>
                                      <p:tavLst>
                                        <p:tav tm="0">
                                          <p:val>
                                            <p:strVal val="hidden"/>
                                          </p:val>
                                        </p:tav>
                                        <p:tav tm="50000">
                                          <p:val>
                                            <p:strVal val="visible"/>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916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1623"/>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91627"/>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916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162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5" presetClass="emph" presetSubtype="0" repeatCount="10000" fill="hold" grpId="2" nodeType="clickEffect">
                                  <p:stCondLst>
                                    <p:cond delay="0"/>
                                  </p:stCondLst>
                                  <p:childTnLst>
                                    <p:anim calcmode="discrete" valueType="str">
                                      <p:cBhvr>
                                        <p:cTn id="106" dur="1000" fill="hold"/>
                                        <p:tgtEl>
                                          <p:spTgt spid="491626"/>
                                        </p:tgtEl>
                                        <p:attrNameLst>
                                          <p:attrName>style.visibility</p:attrName>
                                        </p:attrNameLst>
                                      </p:cBhvr>
                                      <p:tavLst>
                                        <p:tav tm="0">
                                          <p:val>
                                            <p:strVal val="hidden"/>
                                          </p:val>
                                        </p:tav>
                                        <p:tav tm="50000">
                                          <p:val>
                                            <p:strVal val="visible"/>
                                          </p:val>
                                        </p:tav>
                                      </p:tavLst>
                                    </p:anim>
                                  </p:childTnLst>
                                </p:cTn>
                              </p:par>
                              <p:par>
                                <p:cTn id="107" presetID="35" presetClass="emph" presetSubtype="0" repeatCount="10000" fill="hold" grpId="1" nodeType="withEffect">
                                  <p:stCondLst>
                                    <p:cond delay="500"/>
                                  </p:stCondLst>
                                  <p:childTnLst>
                                    <p:anim calcmode="discrete" valueType="str">
                                      <p:cBhvr>
                                        <p:cTn id="108" dur="1000" fill="hold"/>
                                        <p:tgtEl>
                                          <p:spTgt spid="491624"/>
                                        </p:tgtEl>
                                        <p:attrNameLst>
                                          <p:attrName>style.visibility</p:attrName>
                                        </p:attrNameLst>
                                      </p:cBhvr>
                                      <p:tavLst>
                                        <p:tav tm="0">
                                          <p:val>
                                            <p:strVal val="hidden"/>
                                          </p:val>
                                        </p:tav>
                                        <p:tav tm="50000">
                                          <p:val>
                                            <p:strVal val="visible"/>
                                          </p:val>
                                        </p:tav>
                                      </p:tavLst>
                                    </p:anim>
                                  </p:childTnLst>
                                </p:cTn>
                              </p:par>
                              <p:par>
                                <p:cTn id="109" presetID="35" presetClass="emph" presetSubtype="0" repeatCount="10000" fill="hold" grpId="1" nodeType="withEffect">
                                  <p:stCondLst>
                                    <p:cond delay="500"/>
                                  </p:stCondLst>
                                  <p:childTnLst>
                                    <p:anim calcmode="discrete" valueType="str">
                                      <p:cBhvr>
                                        <p:cTn id="110" dur="1000" fill="hold"/>
                                        <p:tgtEl>
                                          <p:spTgt spid="491621"/>
                                        </p:tgtEl>
                                        <p:attrNameLst>
                                          <p:attrName>style.visibility</p:attrName>
                                        </p:attrNameLst>
                                      </p:cBhvr>
                                      <p:tavLst>
                                        <p:tav tm="0">
                                          <p:val>
                                            <p:strVal val="hidden"/>
                                          </p:val>
                                        </p:tav>
                                        <p:tav tm="50000">
                                          <p:val>
                                            <p:strVal val="visible"/>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5" presetClass="emph" presetSubtype="0" repeatCount="10000" fill="hold" grpId="2" nodeType="clickEffect">
                                  <p:stCondLst>
                                    <p:cond delay="0"/>
                                  </p:stCondLst>
                                  <p:childTnLst>
                                    <p:anim calcmode="discrete" valueType="str">
                                      <p:cBhvr>
                                        <p:cTn id="114" dur="500" fill="hold"/>
                                        <p:tgtEl>
                                          <p:spTgt spid="491624"/>
                                        </p:tgtEl>
                                        <p:attrNameLst>
                                          <p:attrName>style.visibility</p:attrName>
                                        </p:attrNameLst>
                                      </p:cBhvr>
                                      <p:tavLst>
                                        <p:tav tm="0">
                                          <p:val>
                                            <p:strVal val="hidden"/>
                                          </p:val>
                                        </p:tav>
                                        <p:tav tm="50000">
                                          <p:val>
                                            <p:strVal val="visible"/>
                                          </p:val>
                                        </p:tav>
                                      </p:tavLst>
                                    </p:anim>
                                  </p:childTnLst>
                                </p:cTn>
                              </p:par>
                              <p:par>
                                <p:cTn id="115" presetID="1" presetClass="entr" presetSubtype="0" fill="hold" grpId="0" nodeType="withEffect">
                                  <p:stCondLst>
                                    <p:cond delay="0"/>
                                  </p:stCondLst>
                                  <p:childTnLst>
                                    <p:set>
                                      <p:cBhvr>
                                        <p:cTn id="116" dur="1" fill="hold">
                                          <p:stCondLst>
                                            <p:cond delay="0"/>
                                          </p:stCondLst>
                                        </p:cTn>
                                        <p:tgtEl>
                                          <p:spTgt spid="491634"/>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161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91625"/>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5" presetClass="emph" presetSubtype="0" repeatCount="10000" fill="hold" grpId="0" nodeType="clickEffect">
                                  <p:stCondLst>
                                    <p:cond delay="0"/>
                                  </p:stCondLst>
                                  <p:childTnLst>
                                    <p:anim calcmode="discrete" valueType="str">
                                      <p:cBhvr>
                                        <p:cTn id="126" dur="500" fill="hold"/>
                                        <p:tgtEl>
                                          <p:spTgt spid="491617"/>
                                        </p:tgtEl>
                                        <p:attrNameLst>
                                          <p:attrName>style.visibility</p:attrName>
                                        </p:attrNameLst>
                                      </p:cBhvr>
                                      <p:tavLst>
                                        <p:tav tm="0">
                                          <p:val>
                                            <p:strVal val="hidden"/>
                                          </p:val>
                                        </p:tav>
                                        <p:tav tm="50000">
                                          <p:val>
                                            <p:strVal val="visible"/>
                                          </p:val>
                                        </p:tav>
                                      </p:tavLst>
                                    </p:anim>
                                  </p:childTnLst>
                                </p:cTn>
                              </p:par>
                              <p:par>
                                <p:cTn id="127" presetID="35" presetClass="emph" presetSubtype="0" repeatCount="10000" fill="hold" grpId="0" nodeType="withEffect">
                                  <p:stCondLst>
                                    <p:cond delay="0"/>
                                  </p:stCondLst>
                                  <p:childTnLst>
                                    <p:anim calcmode="discrete" valueType="str">
                                      <p:cBhvr>
                                        <p:cTn id="128" dur="500" fill="hold"/>
                                        <p:tgtEl>
                                          <p:spTgt spid="491616"/>
                                        </p:tgtEl>
                                        <p:attrNameLst>
                                          <p:attrName>style.visibility</p:attrName>
                                        </p:attrNameLst>
                                      </p:cBhvr>
                                      <p:tavLst>
                                        <p:tav tm="0">
                                          <p:val>
                                            <p:strVal val="hidden"/>
                                          </p:val>
                                        </p:tav>
                                        <p:tav tm="50000">
                                          <p:val>
                                            <p:strVal val="visible"/>
                                          </p:val>
                                        </p:tav>
                                      </p:tavLst>
                                    </p:anim>
                                  </p:childTnLst>
                                </p:cTn>
                              </p:par>
                              <p:par>
                                <p:cTn id="129" presetID="35" presetClass="emph" presetSubtype="0" repeatCount="10000" fill="hold" grpId="1" nodeType="withEffect">
                                  <p:stCondLst>
                                    <p:cond delay="0"/>
                                  </p:stCondLst>
                                  <p:childTnLst>
                                    <p:anim calcmode="discrete" valueType="str">
                                      <p:cBhvr>
                                        <p:cTn id="130" dur="500" fill="hold"/>
                                        <p:tgtEl>
                                          <p:spTgt spid="491633"/>
                                        </p:tgtEl>
                                        <p:attrNameLst>
                                          <p:attrName>style.visibility</p:attrName>
                                        </p:attrNameLst>
                                      </p:cBhvr>
                                      <p:tavLst>
                                        <p:tav tm="0">
                                          <p:val>
                                            <p:strVal val="hidden"/>
                                          </p:val>
                                        </p:tav>
                                        <p:tav tm="50000">
                                          <p:val>
                                            <p:strVal val="visible"/>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1" nodeType="clickEffect">
                                  <p:stCondLst>
                                    <p:cond delay="0"/>
                                  </p:stCondLst>
                                  <p:childTnLst>
                                    <p:set>
                                      <p:cBhvr>
                                        <p:cTn id="134" dur="1" fill="hold">
                                          <p:stCondLst>
                                            <p:cond delay="0"/>
                                          </p:stCondLst>
                                        </p:cTn>
                                        <p:tgtEl>
                                          <p:spTgt spid="491635"/>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491636"/>
                                        </p:tgtEl>
                                        <p:attrNameLst>
                                          <p:attrName>style.visibility</p:attrName>
                                        </p:attrNameLst>
                                      </p:cBhvr>
                                      <p:to>
                                        <p:strVal val="visible"/>
                                      </p:to>
                                    </p:set>
                                  </p:childTnLst>
                                </p:cTn>
                              </p:par>
                              <p:par>
                                <p:cTn id="137" presetID="42" presetClass="path" presetSubtype="0" fill="hold" grpId="0" nodeType="withEffect">
                                  <p:stCondLst>
                                    <p:cond delay="0"/>
                                  </p:stCondLst>
                                  <p:childTnLst>
                                    <p:animMotion origin="layout" path="M 4.44444E-6 2.59259E-6 L 0.15781 0.09328 " pathEditMode="relative" rAng="0" ptsTypes="AA">
                                      <p:cBhvr>
                                        <p:cTn id="138" dur="500" spd="-100000" fill="hold"/>
                                        <p:tgtEl>
                                          <p:spTgt spid="491635"/>
                                        </p:tgtEl>
                                        <p:attrNameLst>
                                          <p:attrName>ppt_x</p:attrName>
                                          <p:attrName>ppt_y</p:attrName>
                                        </p:attrNameLst>
                                      </p:cBhvr>
                                      <p:rCtr x="7882" y="4653"/>
                                    </p:animMotion>
                                  </p:childTnLst>
                                  <p:subTnLst>
                                    <p:set>
                                      <p:cBhvr override="childStyle">
                                        <p:cTn dur="1" fill="hold" display="0" masterRel="sameClick" afterEffect="1">
                                          <p:stCondLst>
                                            <p:cond evt="end" delay="0">
                                              <p:tn val="137"/>
                                            </p:cond>
                                          </p:stCondLst>
                                        </p:cTn>
                                        <p:tgtEl>
                                          <p:spTgt spid="491635"/>
                                        </p:tgtEl>
                                        <p:attrNameLst>
                                          <p:attrName>style.visibility</p:attrName>
                                        </p:attrNameLst>
                                      </p:cBhvr>
                                      <p:to>
                                        <p:strVal val="hidden"/>
                                      </p:to>
                                    </p:set>
                                  </p:subTnLst>
                                </p:cTn>
                              </p:par>
                              <p:par>
                                <p:cTn id="139" presetID="42" presetClass="path" presetSubtype="0" fill="hold" grpId="0" nodeType="withEffect">
                                  <p:stCondLst>
                                    <p:cond delay="0"/>
                                  </p:stCondLst>
                                  <p:childTnLst>
                                    <p:animMotion origin="layout" path="M 1.38889E-6 0 L 0.05521 0.03843 " pathEditMode="relative" rAng="0" ptsTypes="AA">
                                      <p:cBhvr>
                                        <p:cTn id="140" dur="500" spd="-100000" fill="hold"/>
                                        <p:tgtEl>
                                          <p:spTgt spid="491636"/>
                                        </p:tgtEl>
                                        <p:attrNameLst>
                                          <p:attrName>ppt_x</p:attrName>
                                          <p:attrName>ppt_y</p:attrName>
                                        </p:attrNameLst>
                                      </p:cBhvr>
                                      <p:rCtr x="2760" y="1921"/>
                                    </p:animMotion>
                                  </p:childTnLst>
                                  <p:subTnLst>
                                    <p:set>
                                      <p:cBhvr override="childStyle">
                                        <p:cTn dur="1" fill="hold" display="0" masterRel="sameClick" afterEffect="1">
                                          <p:stCondLst>
                                            <p:cond evt="end" delay="0">
                                              <p:tn val="139"/>
                                            </p:cond>
                                          </p:stCondLst>
                                        </p:cTn>
                                        <p:tgtEl>
                                          <p:spTgt spid="491636"/>
                                        </p:tgtEl>
                                        <p:attrNameLst>
                                          <p:attrName>style.visibility</p:attrName>
                                        </p:attrNameLst>
                                      </p:cBhvr>
                                      <p:to>
                                        <p:strVal val="hidden"/>
                                      </p:to>
                                    </p:set>
                                  </p:subTnLst>
                                </p:cTn>
                              </p:par>
                            </p:childTnLst>
                          </p:cTn>
                        </p:par>
                        <p:par>
                          <p:cTn id="141" fill="hold" nodeType="afterGroup">
                            <p:stCondLst>
                              <p:cond delay="500"/>
                            </p:stCondLst>
                            <p:childTnLst>
                              <p:par>
                                <p:cTn id="142" presetID="1" presetClass="entr" presetSubtype="0" fill="hold" grpId="0" nodeType="afterEffect">
                                  <p:stCondLst>
                                    <p:cond delay="0"/>
                                  </p:stCondLst>
                                  <p:childTnLst>
                                    <p:set>
                                      <p:cBhvr>
                                        <p:cTn id="143" dur="1" fill="hold">
                                          <p:stCondLst>
                                            <p:cond delay="0"/>
                                          </p:stCondLst>
                                        </p:cTn>
                                        <p:tgtEl>
                                          <p:spTgt spid="491637"/>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5" presetClass="emph" presetSubtype="0" repeatCount="10000" fill="hold" grpId="2" nodeType="clickEffect">
                                  <p:stCondLst>
                                    <p:cond delay="0"/>
                                  </p:stCondLst>
                                  <p:childTnLst>
                                    <p:anim calcmode="discrete" valueType="str">
                                      <p:cBhvr>
                                        <p:cTn id="147" dur="500" fill="hold"/>
                                        <p:tgtEl>
                                          <p:spTgt spid="491621"/>
                                        </p:tgtEl>
                                        <p:attrNameLst>
                                          <p:attrName>style.visibility</p:attrName>
                                        </p:attrNameLst>
                                      </p:cBhvr>
                                      <p:tavLst>
                                        <p:tav tm="0">
                                          <p:val>
                                            <p:strVal val="hidden"/>
                                          </p:val>
                                        </p:tav>
                                        <p:tav tm="50000">
                                          <p:val>
                                            <p:strVal val="visible"/>
                                          </p:val>
                                        </p:tav>
                                      </p:tavLst>
                                    </p:anim>
                                  </p:childTnLst>
                                </p:cTn>
                              </p:par>
                              <p:par>
                                <p:cTn id="148" presetID="1" presetClass="entr" presetSubtype="0" fill="hold" grpId="0" nodeType="withEffect">
                                  <p:stCondLst>
                                    <p:cond delay="0"/>
                                  </p:stCondLst>
                                  <p:childTnLst>
                                    <p:set>
                                      <p:cBhvr>
                                        <p:cTn id="149" dur="1" fill="hold">
                                          <p:stCondLst>
                                            <p:cond delay="0"/>
                                          </p:stCondLst>
                                        </p:cTn>
                                        <p:tgtEl>
                                          <p:spTgt spid="491639"/>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491606"/>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491618"/>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91629"/>
                                        </p:tgtEl>
                                        <p:attrNameLst>
                                          <p:attrName>style.visibility</p:attrName>
                                        </p:attrNameLst>
                                      </p:cBhvr>
                                      <p:to>
                                        <p:strVal val="visible"/>
                                      </p:to>
                                    </p:set>
                                  </p:childTnLst>
                                </p:cTn>
                              </p:par>
                              <p:par>
                                <p:cTn id="158" presetID="1" presetClass="exit" presetSubtype="0" fill="hold" grpId="1" nodeType="withEffect">
                                  <p:stCondLst>
                                    <p:cond delay="0"/>
                                  </p:stCondLst>
                                  <p:childTnLst>
                                    <p:set>
                                      <p:cBhvr>
                                        <p:cTn id="159" dur="1" fill="hold">
                                          <p:stCondLst>
                                            <p:cond delay="0"/>
                                          </p:stCondLst>
                                        </p:cTn>
                                        <p:tgtEl>
                                          <p:spTgt spid="491620"/>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5" presetClass="emph" presetSubtype="0" repeatCount="10000" fill="hold" grpId="1" nodeType="clickEffect">
                                  <p:stCondLst>
                                    <p:cond delay="0"/>
                                  </p:stCondLst>
                                  <p:childTnLst>
                                    <p:anim calcmode="discrete" valueType="str">
                                      <p:cBhvr>
                                        <p:cTn id="163" dur="500" fill="hold"/>
                                        <p:tgtEl>
                                          <p:spTgt spid="491618"/>
                                        </p:tgtEl>
                                        <p:attrNameLst>
                                          <p:attrName>style.visibility</p:attrName>
                                        </p:attrNameLst>
                                      </p:cBhvr>
                                      <p:tavLst>
                                        <p:tav tm="0">
                                          <p:val>
                                            <p:strVal val="hidden"/>
                                          </p:val>
                                        </p:tav>
                                        <p:tav tm="50000">
                                          <p:val>
                                            <p:strVal val="visible"/>
                                          </p:val>
                                        </p:tav>
                                      </p:tavLst>
                                    </p:anim>
                                  </p:childTnLst>
                                </p:cTn>
                              </p:par>
                              <p:par>
                                <p:cTn id="164" presetID="35" presetClass="emph" presetSubtype="0" repeatCount="10000" fill="hold" grpId="0" nodeType="withEffect">
                                  <p:stCondLst>
                                    <p:cond delay="0"/>
                                  </p:stCondLst>
                                  <p:childTnLst>
                                    <p:anim calcmode="discrete" valueType="str">
                                      <p:cBhvr>
                                        <p:cTn id="165" dur="500" fill="hold"/>
                                        <p:tgtEl>
                                          <p:spTgt spid="491619"/>
                                        </p:tgtEl>
                                        <p:attrNameLst>
                                          <p:attrName>style.visibility</p:attrName>
                                        </p:attrNameLst>
                                      </p:cBhvr>
                                      <p:tavLst>
                                        <p:tav tm="0">
                                          <p:val>
                                            <p:strVal val="hidden"/>
                                          </p:val>
                                        </p:tav>
                                        <p:tav tm="50000">
                                          <p:val>
                                            <p:strVal val="visible"/>
                                          </p:val>
                                        </p:tav>
                                      </p:tavLst>
                                    </p:anim>
                                  </p:childTnLst>
                                </p:cTn>
                              </p:par>
                              <p:par>
                                <p:cTn id="166" presetID="35" presetClass="emph" presetSubtype="0" repeatCount="10000" fill="hold" grpId="1" nodeType="withEffect">
                                  <p:stCondLst>
                                    <p:cond delay="0"/>
                                  </p:stCondLst>
                                  <p:childTnLst>
                                    <p:anim calcmode="discrete" valueType="str">
                                      <p:cBhvr>
                                        <p:cTn id="167" dur="500" fill="hold"/>
                                        <p:tgtEl>
                                          <p:spTgt spid="491629"/>
                                        </p:tgtEl>
                                        <p:attrNameLst>
                                          <p:attrName>style.visibility</p:attrName>
                                        </p:attrNameLst>
                                      </p:cBhvr>
                                      <p:tavLst>
                                        <p:tav tm="0">
                                          <p:val>
                                            <p:strVal val="hidden"/>
                                          </p:val>
                                        </p:tav>
                                        <p:tav tm="50000">
                                          <p:val>
                                            <p:strVal val="visible"/>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1" nodeType="clickEffect">
                                  <p:stCondLst>
                                    <p:cond delay="0"/>
                                  </p:stCondLst>
                                  <p:childTnLst>
                                    <p:set>
                                      <p:cBhvr>
                                        <p:cTn id="171" dur="1" fill="hold">
                                          <p:stCondLst>
                                            <p:cond delay="0"/>
                                          </p:stCondLst>
                                        </p:cTn>
                                        <p:tgtEl>
                                          <p:spTgt spid="491641"/>
                                        </p:tgtEl>
                                        <p:attrNameLst>
                                          <p:attrName>style.visibility</p:attrName>
                                        </p:attrNameLst>
                                      </p:cBhvr>
                                      <p:to>
                                        <p:strVal val="visible"/>
                                      </p:to>
                                    </p:set>
                                  </p:childTnLst>
                                </p:cTn>
                              </p:par>
                              <p:par>
                                <p:cTn id="172" presetID="42" presetClass="path" presetSubtype="0" accel="50000" decel="50000" fill="hold" grpId="0" nodeType="withEffect">
                                  <p:stCondLst>
                                    <p:cond delay="0"/>
                                  </p:stCondLst>
                                  <p:childTnLst>
                                    <p:animMotion origin="layout" path="M 3.05556E-6 3.7037E-6 L -0.04393 -0.07315 " pathEditMode="relative" rAng="0" ptsTypes="AA">
                                      <p:cBhvr>
                                        <p:cTn id="173" dur="500" spd="-100000" fill="hold"/>
                                        <p:tgtEl>
                                          <p:spTgt spid="491641"/>
                                        </p:tgtEl>
                                        <p:attrNameLst>
                                          <p:attrName>ppt_x</p:attrName>
                                          <p:attrName>ppt_y</p:attrName>
                                        </p:attrNameLst>
                                      </p:cBhvr>
                                      <p:rCtr x="-2205" y="-3657"/>
                                    </p:animMotion>
                                  </p:childTnLst>
                                  <p:subTnLst>
                                    <p:set>
                                      <p:cBhvr override="childStyle">
                                        <p:cTn dur="1" fill="hold" display="0" masterRel="sameClick" afterEffect="1">
                                          <p:stCondLst>
                                            <p:cond evt="end" delay="0">
                                              <p:tn val="172"/>
                                            </p:cond>
                                          </p:stCondLst>
                                        </p:cTn>
                                        <p:tgtEl>
                                          <p:spTgt spid="491641"/>
                                        </p:tgtEl>
                                        <p:attrNameLst>
                                          <p:attrName>style.visibility</p:attrName>
                                        </p:attrNameLst>
                                      </p:cBhvr>
                                      <p:to>
                                        <p:strVal val="hidden"/>
                                      </p:to>
                                    </p:set>
                                  </p:subTnLst>
                                </p:cTn>
                              </p:par>
                              <p:par>
                                <p:cTn id="174" presetID="1" presetClass="entr" presetSubtype="0" fill="hold" grpId="1" nodeType="withEffect">
                                  <p:stCondLst>
                                    <p:cond delay="0"/>
                                  </p:stCondLst>
                                  <p:childTnLst>
                                    <p:set>
                                      <p:cBhvr>
                                        <p:cTn id="175" dur="1" fill="hold">
                                          <p:stCondLst>
                                            <p:cond delay="0"/>
                                          </p:stCondLst>
                                        </p:cTn>
                                        <p:tgtEl>
                                          <p:spTgt spid="491642"/>
                                        </p:tgtEl>
                                        <p:attrNameLst>
                                          <p:attrName>style.visibility</p:attrName>
                                        </p:attrNameLst>
                                      </p:cBhvr>
                                      <p:to>
                                        <p:strVal val="visible"/>
                                      </p:to>
                                    </p:set>
                                  </p:childTnLst>
                                </p:cTn>
                              </p:par>
                              <p:par>
                                <p:cTn id="176" presetID="42" presetClass="path" presetSubtype="0" accel="50000" decel="50000" fill="hold" grpId="0" nodeType="withEffect">
                                  <p:stCondLst>
                                    <p:cond delay="0"/>
                                  </p:stCondLst>
                                  <p:childTnLst>
                                    <p:animMotion origin="layout" path="M 2.22222E-6 -3.7037E-6 L -0.15087 -0.17314 " pathEditMode="relative" rAng="0" ptsTypes="AA">
                                      <p:cBhvr>
                                        <p:cTn id="177" dur="500" spd="-100000" fill="hold"/>
                                        <p:tgtEl>
                                          <p:spTgt spid="491642"/>
                                        </p:tgtEl>
                                        <p:attrNameLst>
                                          <p:attrName>ppt_x</p:attrName>
                                          <p:attrName>ppt_y</p:attrName>
                                        </p:attrNameLst>
                                      </p:cBhvr>
                                      <p:rCtr x="-7552" y="-8657"/>
                                    </p:animMotion>
                                  </p:childTnLst>
                                  <p:subTnLst>
                                    <p:set>
                                      <p:cBhvr override="childStyle">
                                        <p:cTn dur="1" fill="hold" display="0" masterRel="sameClick" afterEffect="1">
                                          <p:stCondLst>
                                            <p:cond evt="end" delay="0">
                                              <p:tn val="176"/>
                                            </p:cond>
                                          </p:stCondLst>
                                        </p:cTn>
                                        <p:tgtEl>
                                          <p:spTgt spid="491642"/>
                                        </p:tgtEl>
                                        <p:attrNameLst>
                                          <p:attrName>style.visibility</p:attrName>
                                        </p:attrNameLst>
                                      </p:cBhvr>
                                      <p:to>
                                        <p:strVal val="hidden"/>
                                      </p:to>
                                    </p:set>
                                  </p:subTnLst>
                                </p:cTn>
                              </p:par>
                            </p:childTnLst>
                          </p:cTn>
                        </p:par>
                        <p:par>
                          <p:cTn id="178" fill="hold" nodeType="afterGroup">
                            <p:stCondLst>
                              <p:cond delay="500"/>
                            </p:stCondLst>
                            <p:childTnLst>
                              <p:par>
                                <p:cTn id="179" presetID="1" presetClass="entr" presetSubtype="0" fill="hold" grpId="0" nodeType="afterEffect">
                                  <p:stCondLst>
                                    <p:cond delay="0"/>
                                  </p:stCondLst>
                                  <p:childTnLst>
                                    <p:set>
                                      <p:cBhvr>
                                        <p:cTn id="180" dur="1" fill="hold">
                                          <p:stCondLst>
                                            <p:cond delay="0"/>
                                          </p:stCondLst>
                                        </p:cTn>
                                        <p:tgtEl>
                                          <p:spTgt spid="491640"/>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491638"/>
                                        </p:tgtEl>
                                        <p:attrNameLst>
                                          <p:attrName>style.visibility</p:attrName>
                                        </p:attrNameLst>
                                      </p:cBhvr>
                                      <p:to>
                                        <p:strVal val="visible"/>
                                      </p:to>
                                    </p:set>
                                  </p:childTnLst>
                                </p:cTn>
                              </p:par>
                              <p:par>
                                <p:cTn id="185" presetID="42" presetClass="path" presetSubtype="0" fill="remove" grpId="0" nodeType="withEffect">
                                  <p:stCondLst>
                                    <p:cond delay="0"/>
                                  </p:stCondLst>
                                  <p:childTnLst>
                                    <p:animMotion origin="layout" path="M 3.88889E-6 -2.59259E-6 L -0.07032 0.51042 " pathEditMode="relative" rAng="0" ptsTypes="AA">
                                      <p:cBhvr>
                                        <p:cTn id="186" dur="500" spd="-100000" fill="hold"/>
                                        <p:tgtEl>
                                          <p:spTgt spid="491638"/>
                                        </p:tgtEl>
                                        <p:attrNameLst>
                                          <p:attrName>ppt_x</p:attrName>
                                          <p:attrName>ppt_y</p:attrName>
                                        </p:attrNameLst>
                                      </p:cBhvr>
                                      <p:rCtr x="-3524" y="25509"/>
                                    </p:animMotion>
                                  </p:childTnLst>
                                </p:cTn>
                              </p:par>
                              <p:par>
                                <p:cTn id="187" presetID="22" presetClass="entr" presetSubtype="4" fill="hold" grpId="0" nodeType="withEffect">
                                  <p:stCondLst>
                                    <p:cond delay="0"/>
                                  </p:stCondLst>
                                  <p:childTnLst>
                                    <p:set>
                                      <p:cBhvr>
                                        <p:cTn id="188" dur="1" fill="hold">
                                          <p:stCondLst>
                                            <p:cond delay="0"/>
                                          </p:stCondLst>
                                        </p:cTn>
                                        <p:tgtEl>
                                          <p:spTgt spid="129"/>
                                        </p:tgtEl>
                                        <p:attrNameLst>
                                          <p:attrName>style.visibility</p:attrName>
                                        </p:attrNameLst>
                                      </p:cBhvr>
                                      <p:to>
                                        <p:strVal val="visible"/>
                                      </p:to>
                                    </p:set>
                                    <p:animEffect transition="in" filter="wipe(down)">
                                      <p:cBhvr>
                                        <p:cTn id="189" dur="500"/>
                                        <p:tgtEl>
                                          <p:spTgt spid="129"/>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ntr" presetSubtype="0" fill="hold" nodeType="clickEffect">
                                  <p:stCondLst>
                                    <p:cond delay="0"/>
                                  </p:stCondLst>
                                  <p:childTnLst>
                                    <p:set>
                                      <p:cBhvr>
                                        <p:cTn id="193" dur="1" fill="hold">
                                          <p:stCondLst>
                                            <p:cond delay="0"/>
                                          </p:stCondLst>
                                        </p:cTn>
                                        <p:tgtEl>
                                          <p:spTgt spid="491586"/>
                                        </p:tgtEl>
                                        <p:attrNameLst>
                                          <p:attrName>style.visibility</p:attrName>
                                        </p:attrNameLst>
                                      </p:cBhvr>
                                      <p:to>
                                        <p:strVal val="visible"/>
                                      </p:to>
                                    </p:set>
                                  </p:childTnLst>
                                </p:cTn>
                              </p:par>
                              <p:par>
                                <p:cTn id="194" presetID="1" presetClass="entr" presetSubtype="0" fill="hold" grpId="1" nodeType="withEffect">
                                  <p:stCondLst>
                                    <p:cond delay="0"/>
                                  </p:stCondLst>
                                  <p:childTnLst>
                                    <p:set>
                                      <p:cBhvr>
                                        <p:cTn id="195" dur="1" fill="hold">
                                          <p:stCondLst>
                                            <p:cond delay="0"/>
                                          </p:stCondLst>
                                        </p:cTn>
                                        <p:tgtEl>
                                          <p:spTgt spid="491643"/>
                                        </p:tgtEl>
                                        <p:attrNameLst>
                                          <p:attrName>style.visibility</p:attrName>
                                        </p:attrNameLst>
                                      </p:cBhvr>
                                      <p:to>
                                        <p:strVal val="visible"/>
                                      </p:to>
                                    </p:set>
                                  </p:childTnLst>
                                </p:cTn>
                              </p:par>
                              <p:par>
                                <p:cTn id="196" presetID="42" presetClass="path" presetSubtype="0" fill="remove" grpId="0" nodeType="withEffect">
                                  <p:stCondLst>
                                    <p:cond delay="0"/>
                                  </p:stCondLst>
                                  <p:childTnLst>
                                    <p:animMotion origin="layout" path="M 5E-6 -4.81481E-6 L 0.01303 0.59422 " pathEditMode="relative" rAng="0" ptsTypes="AA">
                                      <p:cBhvr>
                                        <p:cTn id="197" dur="500" spd="-100000" fill="hold"/>
                                        <p:tgtEl>
                                          <p:spTgt spid="491643"/>
                                        </p:tgtEl>
                                        <p:attrNameLst>
                                          <p:attrName>ppt_x</p:attrName>
                                          <p:attrName>ppt_y</p:attrName>
                                        </p:attrNameLst>
                                      </p:cBhvr>
                                      <p:rCtr x="642" y="29699"/>
                                    </p:animMotion>
                                  </p:childTnLst>
                                </p:cTn>
                              </p:par>
                              <p:par>
                                <p:cTn id="198" presetID="22" presetClass="entr" presetSubtype="4" fill="hold" grpId="0" nodeType="withEffect">
                                  <p:stCondLst>
                                    <p:cond delay="0"/>
                                  </p:stCondLst>
                                  <p:childTnLst>
                                    <p:set>
                                      <p:cBhvr>
                                        <p:cTn id="199" dur="1" fill="hold">
                                          <p:stCondLst>
                                            <p:cond delay="0"/>
                                          </p:stCondLst>
                                        </p:cTn>
                                        <p:tgtEl>
                                          <p:spTgt spid="130"/>
                                        </p:tgtEl>
                                        <p:attrNameLst>
                                          <p:attrName>style.visibility</p:attrName>
                                        </p:attrNameLst>
                                      </p:cBhvr>
                                      <p:to>
                                        <p:strVal val="visible"/>
                                      </p:to>
                                    </p:set>
                                    <p:animEffect transition="in" filter="wipe(down)">
                                      <p:cBhvr>
                                        <p:cTn id="200" dur="500"/>
                                        <p:tgtEl>
                                          <p:spTgt spid="130"/>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xit" presetSubtype="0" fill="hold" grpId="2" nodeType="clickEffect">
                                  <p:stCondLst>
                                    <p:cond delay="0"/>
                                  </p:stCondLst>
                                  <p:childTnLst>
                                    <p:set>
                                      <p:cBhvr>
                                        <p:cTn id="204" dur="1" fill="hold">
                                          <p:stCondLst>
                                            <p:cond delay="0"/>
                                          </p:stCondLst>
                                        </p:cTn>
                                        <p:tgtEl>
                                          <p:spTgt spid="491546"/>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491547"/>
                                        </p:tgtEl>
                                        <p:attrNameLst>
                                          <p:attrName>style.visibility</p:attrName>
                                        </p:attrNameLst>
                                      </p:cBhvr>
                                      <p:to>
                                        <p:strVal val="hidden"/>
                                      </p:to>
                                    </p:set>
                                  </p:childTnLst>
                                </p:cTn>
                              </p:par>
                              <p:par>
                                <p:cTn id="207" presetID="1" presetClass="exit" presetSubtype="0" fill="hold" grpId="2" nodeType="withEffect">
                                  <p:stCondLst>
                                    <p:cond delay="0"/>
                                  </p:stCondLst>
                                  <p:childTnLst>
                                    <p:set>
                                      <p:cBhvr>
                                        <p:cTn id="208" dur="1" fill="hold">
                                          <p:stCondLst>
                                            <p:cond delay="0"/>
                                          </p:stCondLst>
                                        </p:cTn>
                                        <p:tgtEl>
                                          <p:spTgt spid="491599"/>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491628"/>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125"/>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12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130"/>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491600"/>
                                        </p:tgtEl>
                                        <p:attrNameLst>
                                          <p:attrName>style.visibility</p:attrName>
                                        </p:attrNameLst>
                                      </p:cBhvr>
                                      <p:to>
                                        <p:strVal val="visible"/>
                                      </p:to>
                                    </p:set>
                                  </p:childTnLst>
                                </p:cTn>
                              </p:par>
                              <p:par>
                                <p:cTn id="221" presetID="35" presetClass="emph" presetSubtype="0" repeatCount="10000" fill="hold" grpId="1" nodeType="withEffect">
                                  <p:stCondLst>
                                    <p:cond delay="0"/>
                                  </p:stCondLst>
                                  <p:childTnLst>
                                    <p:anim calcmode="discrete" valueType="str">
                                      <p:cBhvr>
                                        <p:cTn id="222" dur="500" fill="hold"/>
                                        <p:tgtEl>
                                          <p:spTgt spid="491600"/>
                                        </p:tgtEl>
                                        <p:attrNameLst>
                                          <p:attrName>style.visibility</p:attrName>
                                        </p:attrNameLst>
                                      </p:cBhvr>
                                      <p:tavLst>
                                        <p:tav tm="0">
                                          <p:val>
                                            <p:strVal val="hidden"/>
                                          </p:val>
                                        </p:tav>
                                        <p:tav tm="50000">
                                          <p:val>
                                            <p:strVal val="visible"/>
                                          </p:val>
                                        </p:tav>
                                      </p:tavLst>
                                    </p:anim>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491550"/>
                                        </p:tgtEl>
                                        <p:attrNameLst>
                                          <p:attrName>style.visibility</p:attrName>
                                        </p:attrNameLst>
                                      </p:cBhvr>
                                      <p:to>
                                        <p:strVal val="visible"/>
                                      </p:to>
                                    </p:set>
                                    <p:animEffect transition="in" filter="wipe(left)">
                                      <p:cBhvr>
                                        <p:cTn id="227" dur="500"/>
                                        <p:tgtEl>
                                          <p:spTgt spid="491550"/>
                                        </p:tgtEl>
                                      </p:cBhvr>
                                    </p:animEffect>
                                  </p:childTnLst>
                                </p:cTn>
                              </p:par>
                            </p:childTnLst>
                          </p:cTn>
                        </p:par>
                        <p:par>
                          <p:cTn id="228" fill="hold" nodeType="afterGroup">
                            <p:stCondLst>
                              <p:cond delay="500"/>
                            </p:stCondLst>
                            <p:childTnLst>
                              <p:par>
                                <p:cTn id="229" presetID="1" presetClass="entr" presetSubtype="0" fill="hold" grpId="0" nodeType="afterEffect">
                                  <p:stCondLst>
                                    <p:cond delay="0"/>
                                  </p:stCondLst>
                                  <p:childTnLst>
                                    <p:set>
                                      <p:cBhvr>
                                        <p:cTn id="230" dur="1" fill="hold">
                                          <p:stCondLst>
                                            <p:cond delay="0"/>
                                          </p:stCondLst>
                                        </p:cTn>
                                        <p:tgtEl>
                                          <p:spTgt spid="491549"/>
                                        </p:tgtEl>
                                        <p:attrNameLst>
                                          <p:attrName>style.visibility</p:attrName>
                                        </p:attrNameLst>
                                      </p:cBhvr>
                                      <p:to>
                                        <p:strVal val="visible"/>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35" presetClass="emph" presetSubtype="0" repeatCount="10000" fill="hold" grpId="1" nodeType="clickEffect">
                                  <p:stCondLst>
                                    <p:cond delay="0"/>
                                  </p:stCondLst>
                                  <p:childTnLst>
                                    <p:anim calcmode="discrete" valueType="str">
                                      <p:cBhvr>
                                        <p:cTn id="234" dur="500" fill="hold"/>
                                        <p:tgtEl>
                                          <p:spTgt spid="491549"/>
                                        </p:tgtEl>
                                        <p:attrNameLst>
                                          <p:attrName>style.visibility</p:attrName>
                                        </p:attrNameLst>
                                      </p:cBhvr>
                                      <p:tavLst>
                                        <p:tav tm="0">
                                          <p:val>
                                            <p:strVal val="hidden"/>
                                          </p:val>
                                        </p:tav>
                                        <p:tav tm="50000">
                                          <p:val>
                                            <p:strVal val="visible"/>
                                          </p:val>
                                        </p:tav>
                                      </p:tavLst>
                                    </p:anim>
                                  </p:childTnLst>
                                </p:cTn>
                              </p:par>
                              <p:par>
                                <p:cTn id="235" presetID="1" presetClass="entr" presetSubtype="0" fill="hold" grpId="2" nodeType="withEffect">
                                  <p:stCondLst>
                                    <p:cond delay="0"/>
                                  </p:stCondLst>
                                  <p:childTnLst>
                                    <p:set>
                                      <p:cBhvr>
                                        <p:cTn id="236" dur="1" fill="hold">
                                          <p:stCondLst>
                                            <p:cond delay="0"/>
                                          </p:stCondLst>
                                        </p:cTn>
                                        <p:tgtEl>
                                          <p:spTgt spid="491548"/>
                                        </p:tgtEl>
                                        <p:attrNameLst>
                                          <p:attrName>style.visibility</p:attrName>
                                        </p:attrNameLst>
                                      </p:cBhvr>
                                      <p:to>
                                        <p:strVal val="visible"/>
                                      </p:to>
                                    </p:set>
                                  </p:childTnLst>
                                </p:cTn>
                              </p:par>
                              <p:par>
                                <p:cTn id="237" presetID="35" presetClass="emph" presetSubtype="0" repeatCount="10000" fill="hold" grpId="3" nodeType="withEffect">
                                  <p:stCondLst>
                                    <p:cond delay="0"/>
                                  </p:stCondLst>
                                  <p:childTnLst>
                                    <p:anim calcmode="discrete" valueType="str">
                                      <p:cBhvr>
                                        <p:cTn id="238" dur="500" fill="hold"/>
                                        <p:tgtEl>
                                          <p:spTgt spid="491548"/>
                                        </p:tgtEl>
                                        <p:attrNameLst>
                                          <p:attrName>style.visibility</p:attrName>
                                        </p:attrNameLst>
                                      </p:cBhvr>
                                      <p:tavLst>
                                        <p:tav tm="0">
                                          <p:val>
                                            <p:strVal val="hidden"/>
                                          </p:val>
                                        </p:tav>
                                        <p:tav tm="50000">
                                          <p:val>
                                            <p:strVal val="visible"/>
                                          </p:val>
                                        </p:tav>
                                      </p:tavLst>
                                    </p:anim>
                                  </p:childTnLst>
                                </p:cTn>
                              </p:par>
                              <p:par>
                                <p:cTn id="239" presetID="22" presetClass="entr" presetSubtype="1" fill="hold" grpId="0" nodeType="withEffect">
                                  <p:stCondLst>
                                    <p:cond delay="0"/>
                                  </p:stCondLst>
                                  <p:childTnLst>
                                    <p:set>
                                      <p:cBhvr>
                                        <p:cTn id="240" dur="1" fill="hold">
                                          <p:stCondLst>
                                            <p:cond delay="0"/>
                                          </p:stCondLst>
                                        </p:cTn>
                                        <p:tgtEl>
                                          <p:spTgt spid="131"/>
                                        </p:tgtEl>
                                        <p:attrNameLst>
                                          <p:attrName>style.visibility</p:attrName>
                                        </p:attrNameLst>
                                      </p:cBhvr>
                                      <p:to>
                                        <p:strVal val="visible"/>
                                      </p:to>
                                    </p:set>
                                    <p:animEffect transition="in" filter="wipe(up)">
                                      <p:cBhvr>
                                        <p:cTn id="241" dur="500"/>
                                        <p:tgtEl>
                                          <p:spTgt spid="131"/>
                                        </p:tgtEl>
                                      </p:cBhvr>
                                    </p:animEffect>
                                  </p:childTnLst>
                                </p:cTn>
                              </p:par>
                              <p:par>
                                <p:cTn id="242" presetID="1" presetClass="entr" presetSubtype="0" fill="hold" nodeType="withEffect">
                                  <p:stCondLst>
                                    <p:cond delay="0"/>
                                  </p:stCondLst>
                                  <p:childTnLst>
                                    <p:set>
                                      <p:cBhvr>
                                        <p:cTn id="243" dur="1" fill="hold">
                                          <p:stCondLst>
                                            <p:cond delay="0"/>
                                          </p:stCondLst>
                                        </p:cTn>
                                        <p:tgtEl>
                                          <p:spTgt spid="491554"/>
                                        </p:tgtEl>
                                        <p:attrNameLst>
                                          <p:attrName>style.visibility</p:attrName>
                                        </p:attrNameLst>
                                      </p:cBhvr>
                                      <p:to>
                                        <p:strVal val="visible"/>
                                      </p:to>
                                    </p:set>
                                  </p:childTnLst>
                                </p:cTn>
                              </p:par>
                              <p:par>
                                <p:cTn id="244" presetID="64" presetClass="path" presetSubtype="0" fill="remove" nodeType="withEffect">
                                  <p:stCondLst>
                                    <p:cond delay="0"/>
                                  </p:stCondLst>
                                  <p:childTnLst>
                                    <p:animMotion origin="layout" path="M -1.11111E-6 -2.22222E-6 L 0.06042 -0.4868 " pathEditMode="relative" rAng="0" ptsTypes="AA">
                                      <p:cBhvr>
                                        <p:cTn id="245" dur="500" spd="-100000" fill="hold"/>
                                        <p:tgtEl>
                                          <p:spTgt spid="491554"/>
                                        </p:tgtEl>
                                        <p:attrNameLst>
                                          <p:attrName>ppt_x</p:attrName>
                                          <p:attrName>ppt_y</p:attrName>
                                        </p:attrNameLst>
                                      </p:cBhvr>
                                      <p:rCtr x="3021" y="-24352"/>
                                    </p:animMotion>
                                  </p:childTnLst>
                                </p:cTn>
                              </p:par>
                            </p:childTnLst>
                          </p:cTn>
                        </p:par>
                        <p:par>
                          <p:cTn id="246" fill="hold" nodeType="afterGroup">
                            <p:stCondLst>
                              <p:cond delay="5000"/>
                            </p:stCondLst>
                            <p:childTnLst>
                              <p:par>
                                <p:cTn id="247" presetID="1" presetClass="entr" presetSubtype="0" fill="hold" grpId="0" nodeType="afterEffect">
                                  <p:stCondLst>
                                    <p:cond delay="0"/>
                                  </p:stCondLst>
                                  <p:childTnLst>
                                    <p:set>
                                      <p:cBhvr>
                                        <p:cTn id="248" dur="1" fill="hold">
                                          <p:stCondLst>
                                            <p:cond delay="0"/>
                                          </p:stCondLst>
                                        </p:cTn>
                                        <p:tgtEl>
                                          <p:spTgt spid="491574"/>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491572"/>
                                        </p:tgtEl>
                                        <p:attrNameLst>
                                          <p:attrName>style.visibility</p:attrName>
                                        </p:attrNameLst>
                                      </p:cBhvr>
                                      <p:to>
                                        <p:strVal val="visible"/>
                                      </p:to>
                                    </p:set>
                                  </p:childTnLst>
                                </p:cTn>
                              </p:par>
                              <p:par>
                                <p:cTn id="251" presetID="35" presetClass="emph" presetSubtype="0" repeatCount="10000" fill="hold" grpId="1" nodeType="withEffect">
                                  <p:stCondLst>
                                    <p:cond delay="0"/>
                                  </p:stCondLst>
                                  <p:childTnLst>
                                    <p:anim calcmode="discrete" valueType="str">
                                      <p:cBhvr>
                                        <p:cTn id="252" dur="500" fill="hold"/>
                                        <p:tgtEl>
                                          <p:spTgt spid="491572"/>
                                        </p:tgtEl>
                                        <p:attrNameLst>
                                          <p:attrName>style.visibility</p:attrName>
                                        </p:attrNameLst>
                                      </p:cBhvr>
                                      <p:tavLst>
                                        <p:tav tm="0">
                                          <p:val>
                                            <p:strVal val="hidden"/>
                                          </p:val>
                                        </p:tav>
                                        <p:tav tm="50000">
                                          <p:val>
                                            <p:strVal val="visible"/>
                                          </p:val>
                                        </p:tav>
                                      </p:tavLst>
                                    </p:anim>
                                  </p:childTnLst>
                                </p:cTn>
                              </p:par>
                              <p:par>
                                <p:cTn id="253" presetID="1" presetClass="entr" presetSubtype="0" fill="hold" grpId="0" nodeType="withEffect">
                                  <p:stCondLst>
                                    <p:cond delay="0"/>
                                  </p:stCondLst>
                                  <p:childTnLst>
                                    <p:set>
                                      <p:cBhvr>
                                        <p:cTn id="254" dur="1" fill="hold">
                                          <p:stCondLst>
                                            <p:cond delay="0"/>
                                          </p:stCondLst>
                                        </p:cTn>
                                        <p:tgtEl>
                                          <p:spTgt spid="491573"/>
                                        </p:tgtEl>
                                        <p:attrNameLst>
                                          <p:attrName>style.visibility</p:attrName>
                                        </p:attrNameLst>
                                      </p:cBhvr>
                                      <p:to>
                                        <p:strVal val="visible"/>
                                      </p:to>
                                    </p:set>
                                  </p:childTnLst>
                                </p:cTn>
                              </p:par>
                              <p:par>
                                <p:cTn id="255" presetID="35" presetClass="emph" presetSubtype="0" repeatCount="10000" fill="hold" grpId="1" nodeType="withEffect">
                                  <p:stCondLst>
                                    <p:cond delay="0"/>
                                  </p:stCondLst>
                                  <p:childTnLst>
                                    <p:anim calcmode="discrete" valueType="str">
                                      <p:cBhvr>
                                        <p:cTn id="256" dur="500" fill="hold"/>
                                        <p:tgtEl>
                                          <p:spTgt spid="491573"/>
                                        </p:tgtEl>
                                        <p:attrNameLst>
                                          <p:attrName>style.visibility</p:attrName>
                                        </p:attrNameLst>
                                      </p:cBhvr>
                                      <p:tavLst>
                                        <p:tav tm="0">
                                          <p:val>
                                            <p:strVal val="hidden"/>
                                          </p:val>
                                        </p:tav>
                                        <p:tav tm="50000">
                                          <p:val>
                                            <p:strVal val="visible"/>
                                          </p:val>
                                        </p:tav>
                                      </p:tavLst>
                                    </p:anim>
                                  </p:childTnLst>
                                </p:cTn>
                              </p:par>
                              <p:par>
                                <p:cTn id="257" presetID="1" presetClass="entr" presetSubtype="0" fill="hold" grpId="0" nodeType="withEffect">
                                  <p:stCondLst>
                                    <p:cond delay="0"/>
                                  </p:stCondLst>
                                  <p:childTnLst>
                                    <p:set>
                                      <p:cBhvr>
                                        <p:cTn id="258" dur="1" fill="hold">
                                          <p:stCondLst>
                                            <p:cond delay="0"/>
                                          </p:stCondLst>
                                        </p:cTn>
                                        <p:tgtEl>
                                          <p:spTgt spid="491566"/>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491562"/>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491564"/>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491568"/>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491570"/>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491567"/>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491551"/>
                                        </p:tgtEl>
                                        <p:attrNameLst>
                                          <p:attrName>style.visibility</p:attrName>
                                        </p:attrNameLst>
                                      </p:cBhvr>
                                      <p:to>
                                        <p:strVal val="visible"/>
                                      </p:to>
                                    </p:set>
                                  </p:childTnLst>
                                </p:cTn>
                              </p:par>
                              <p:par>
                                <p:cTn id="273" presetID="35" presetClass="emph" presetSubtype="0" repeatCount="10000" fill="hold" grpId="2" nodeType="withEffect">
                                  <p:stCondLst>
                                    <p:cond delay="0"/>
                                  </p:stCondLst>
                                  <p:childTnLst>
                                    <p:anim calcmode="discrete" valueType="str">
                                      <p:cBhvr>
                                        <p:cTn id="274" dur="1000" fill="hold"/>
                                        <p:tgtEl>
                                          <p:spTgt spid="491573"/>
                                        </p:tgtEl>
                                        <p:attrNameLst>
                                          <p:attrName>style.visibility</p:attrName>
                                        </p:attrNameLst>
                                      </p:cBhvr>
                                      <p:tavLst>
                                        <p:tav tm="0">
                                          <p:val>
                                            <p:strVal val="hidden"/>
                                          </p:val>
                                        </p:tav>
                                        <p:tav tm="50000">
                                          <p:val>
                                            <p:strVal val="visible"/>
                                          </p:val>
                                        </p:tav>
                                      </p:tavLst>
                                    </p:anim>
                                  </p:childTnLst>
                                </p:cTn>
                              </p:par>
                              <p:par>
                                <p:cTn id="275" presetID="35" presetClass="emph" presetSubtype="0" repeatCount="10000" fill="hold" grpId="1" nodeType="withEffect">
                                  <p:stCondLst>
                                    <p:cond delay="500"/>
                                  </p:stCondLst>
                                  <p:childTnLst>
                                    <p:anim calcmode="discrete" valueType="str">
                                      <p:cBhvr>
                                        <p:cTn id="276" dur="1000" fill="hold"/>
                                        <p:tgtEl>
                                          <p:spTgt spid="491570"/>
                                        </p:tgtEl>
                                        <p:attrNameLst>
                                          <p:attrName>style.visibility</p:attrName>
                                        </p:attrNameLst>
                                      </p:cBhvr>
                                      <p:tavLst>
                                        <p:tav tm="0">
                                          <p:val>
                                            <p:strVal val="hidden"/>
                                          </p:val>
                                        </p:tav>
                                        <p:tav tm="50000">
                                          <p:val>
                                            <p:strVal val="visible"/>
                                          </p:val>
                                        </p:tav>
                                      </p:tavLst>
                                    </p:anim>
                                  </p:childTnLst>
                                </p:cTn>
                              </p:par>
                              <p:par>
                                <p:cTn id="277" presetID="35" presetClass="emph" presetSubtype="0" repeatCount="10000" fill="hold" grpId="1" nodeType="withEffect">
                                  <p:stCondLst>
                                    <p:cond delay="500"/>
                                  </p:stCondLst>
                                  <p:childTnLst>
                                    <p:anim calcmode="discrete" valueType="str">
                                      <p:cBhvr>
                                        <p:cTn id="278" dur="1000" fill="hold"/>
                                        <p:tgtEl>
                                          <p:spTgt spid="491568"/>
                                        </p:tgtEl>
                                        <p:attrNameLst>
                                          <p:attrName>style.visibility</p:attrName>
                                        </p:attrNameLst>
                                      </p:cBhvr>
                                      <p:tavLst>
                                        <p:tav tm="0">
                                          <p:val>
                                            <p:strVal val="hidden"/>
                                          </p:val>
                                        </p:tav>
                                        <p:tav tm="50000">
                                          <p:val>
                                            <p:strVal val="visible"/>
                                          </p:val>
                                        </p:tav>
                                      </p:tavLst>
                                    </p:anim>
                                  </p:childTnLst>
                                </p:cTn>
                              </p:par>
                            </p:childTnLst>
                          </p:cTn>
                        </p:par>
                      </p:childTnLst>
                    </p:cTn>
                  </p:par>
                  <p:par>
                    <p:cTn id="279" fill="hold" nodeType="clickPar">
                      <p:stCondLst>
                        <p:cond delay="indefinite"/>
                      </p:stCondLst>
                      <p:childTnLst>
                        <p:par>
                          <p:cTn id="280" fill="hold" nodeType="withGroup">
                            <p:stCondLst>
                              <p:cond delay="0"/>
                            </p:stCondLst>
                            <p:childTnLst>
                              <p:par>
                                <p:cTn id="281" presetID="35" presetClass="emph" presetSubtype="0" repeatCount="10000" fill="hold" grpId="2" nodeType="clickEffect">
                                  <p:stCondLst>
                                    <p:cond delay="0"/>
                                  </p:stCondLst>
                                  <p:childTnLst>
                                    <p:anim calcmode="discrete" valueType="str">
                                      <p:cBhvr>
                                        <p:cTn id="282" dur="500" fill="hold"/>
                                        <p:tgtEl>
                                          <p:spTgt spid="491570"/>
                                        </p:tgtEl>
                                        <p:attrNameLst>
                                          <p:attrName>style.visibility</p:attrName>
                                        </p:attrNameLst>
                                      </p:cBhvr>
                                      <p:tavLst>
                                        <p:tav tm="0">
                                          <p:val>
                                            <p:strVal val="hidden"/>
                                          </p:val>
                                        </p:tav>
                                        <p:tav tm="50000">
                                          <p:val>
                                            <p:strVal val="visible"/>
                                          </p:val>
                                        </p:tav>
                                      </p:tavLst>
                                    </p:anim>
                                  </p:childTnLst>
                                </p:cTn>
                              </p:par>
                              <p:par>
                                <p:cTn id="283" presetID="1" presetClass="entr" presetSubtype="0" fill="hold" grpId="0" nodeType="withEffect">
                                  <p:stCondLst>
                                    <p:cond delay="0"/>
                                  </p:stCondLst>
                                  <p:childTnLst>
                                    <p:set>
                                      <p:cBhvr>
                                        <p:cTn id="284" dur="1" fill="hold">
                                          <p:stCondLst>
                                            <p:cond delay="0"/>
                                          </p:stCondLst>
                                        </p:cTn>
                                        <p:tgtEl>
                                          <p:spTgt spid="491575"/>
                                        </p:tgtEl>
                                        <p:attrNameLst>
                                          <p:attrName>style.visibility</p:attrName>
                                        </p:attrNameLst>
                                      </p:cBhvr>
                                      <p:to>
                                        <p:strVal val="visible"/>
                                      </p:to>
                                    </p:se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1" presetClass="entr" presetSubtype="0" fill="hold" grpId="0" nodeType="clickEffect">
                                  <p:stCondLst>
                                    <p:cond delay="0"/>
                                  </p:stCondLst>
                                  <p:childTnLst>
                                    <p:set>
                                      <p:cBhvr>
                                        <p:cTn id="288" dur="1" fill="hold">
                                          <p:stCondLst>
                                            <p:cond delay="0"/>
                                          </p:stCondLst>
                                        </p:cTn>
                                        <p:tgtEl>
                                          <p:spTgt spid="491577"/>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91576"/>
                                        </p:tgtEl>
                                        <p:attrNameLst>
                                          <p:attrName>style.visibility</p:attrName>
                                        </p:attrNameLst>
                                      </p:cBhvr>
                                      <p:to>
                                        <p:strVal val="visible"/>
                                      </p:to>
                                    </p:set>
                                  </p:childTnLst>
                                </p:cTn>
                              </p:par>
                              <p:par>
                                <p:cTn id="291" presetID="1" presetClass="exit" presetSubtype="0" fill="hold" grpId="1" nodeType="withEffect">
                                  <p:stCondLst>
                                    <p:cond delay="0"/>
                                  </p:stCondLst>
                                  <p:childTnLst>
                                    <p:set>
                                      <p:cBhvr>
                                        <p:cTn id="292" dur="1" fill="hold">
                                          <p:stCondLst>
                                            <p:cond delay="0"/>
                                          </p:stCondLst>
                                        </p:cTn>
                                        <p:tgtEl>
                                          <p:spTgt spid="491574"/>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491569"/>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491565"/>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491553"/>
                                        </p:tgtEl>
                                        <p:attrNameLst>
                                          <p:attrName>style.visibility</p:attrName>
                                        </p:attrNameLst>
                                      </p:cBhvr>
                                      <p:to>
                                        <p:strVal val="visible"/>
                                      </p:to>
                                    </p:se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35" presetClass="emph" presetSubtype="0" repeatCount="10000" fill="hold" grpId="1" nodeType="clickEffect">
                                  <p:stCondLst>
                                    <p:cond delay="0"/>
                                  </p:stCondLst>
                                  <p:childTnLst>
                                    <p:anim calcmode="discrete" valueType="str">
                                      <p:cBhvr>
                                        <p:cTn id="302" dur="500" fill="hold"/>
                                        <p:tgtEl>
                                          <p:spTgt spid="491569"/>
                                        </p:tgtEl>
                                        <p:attrNameLst>
                                          <p:attrName>style.visibility</p:attrName>
                                        </p:attrNameLst>
                                      </p:cBhvr>
                                      <p:tavLst>
                                        <p:tav tm="0">
                                          <p:val>
                                            <p:strVal val="hidden"/>
                                          </p:val>
                                        </p:tav>
                                        <p:tav tm="50000">
                                          <p:val>
                                            <p:strVal val="visible"/>
                                          </p:val>
                                        </p:tav>
                                      </p:tavLst>
                                    </p:anim>
                                  </p:childTnLst>
                                </p:cTn>
                              </p:par>
                              <p:par>
                                <p:cTn id="303" presetID="35" presetClass="emph" presetSubtype="0" repeatCount="10000" fill="hold" grpId="1" nodeType="withEffect">
                                  <p:stCondLst>
                                    <p:cond delay="0"/>
                                  </p:stCondLst>
                                  <p:childTnLst>
                                    <p:anim calcmode="discrete" valueType="str">
                                      <p:cBhvr>
                                        <p:cTn id="304" dur="500" fill="hold"/>
                                        <p:tgtEl>
                                          <p:spTgt spid="491566"/>
                                        </p:tgtEl>
                                        <p:attrNameLst>
                                          <p:attrName>style.visibility</p:attrName>
                                        </p:attrNameLst>
                                      </p:cBhvr>
                                      <p:tavLst>
                                        <p:tav tm="0">
                                          <p:val>
                                            <p:strVal val="hidden"/>
                                          </p:val>
                                        </p:tav>
                                        <p:tav tm="50000">
                                          <p:val>
                                            <p:strVal val="visible"/>
                                          </p:val>
                                        </p:tav>
                                      </p:tavLst>
                                    </p:anim>
                                  </p:childTnLst>
                                </p:cTn>
                              </p:par>
                              <p:par>
                                <p:cTn id="305" presetID="35" presetClass="emph" presetSubtype="0" repeatCount="10000" fill="hold" grpId="1" nodeType="withEffect">
                                  <p:stCondLst>
                                    <p:cond delay="0"/>
                                  </p:stCondLst>
                                  <p:childTnLst>
                                    <p:anim calcmode="discrete" valueType="str">
                                      <p:cBhvr>
                                        <p:cTn id="306" dur="500" fill="hold"/>
                                        <p:tgtEl>
                                          <p:spTgt spid="491565"/>
                                        </p:tgtEl>
                                        <p:attrNameLst>
                                          <p:attrName>style.visibility</p:attrName>
                                        </p:attrNameLst>
                                      </p:cBhvr>
                                      <p:tavLst>
                                        <p:tav tm="0">
                                          <p:val>
                                            <p:strVal val="hidden"/>
                                          </p:val>
                                        </p:tav>
                                        <p:tav tm="50000">
                                          <p:val>
                                            <p:strVal val="visible"/>
                                          </p:val>
                                        </p:tav>
                                      </p:tavLst>
                                    </p:anim>
                                  </p:childTnLst>
                                </p:cTn>
                              </p:par>
                              <p:par>
                                <p:cTn id="307" presetID="35" presetClass="emph" presetSubtype="0" repeatCount="10000" fill="hold" grpId="1" nodeType="withEffect">
                                  <p:stCondLst>
                                    <p:cond delay="0"/>
                                  </p:stCondLst>
                                  <p:childTnLst>
                                    <p:anim calcmode="discrete" valueType="str">
                                      <p:cBhvr>
                                        <p:cTn id="308" dur="500" fill="hold"/>
                                        <p:tgtEl>
                                          <p:spTgt spid="491576"/>
                                        </p:tgtEl>
                                        <p:attrNameLst>
                                          <p:attrName>style.visibility</p:attrName>
                                        </p:attrNameLst>
                                      </p:cBhvr>
                                      <p:tavLst>
                                        <p:tav tm="0">
                                          <p:val>
                                            <p:strVal val="hidden"/>
                                          </p:val>
                                        </p:tav>
                                        <p:tav tm="50000">
                                          <p:val>
                                            <p:strVal val="visible"/>
                                          </p:val>
                                        </p:tav>
                                      </p:tavLst>
                                    </p:anim>
                                  </p:childTnLst>
                                </p:cTn>
                              </p:par>
                            </p:childTnLst>
                          </p:cTn>
                        </p:par>
                      </p:childTnLst>
                    </p:cTn>
                  </p:par>
                  <p:par>
                    <p:cTn id="309" fill="hold" nodeType="clickPar">
                      <p:stCondLst>
                        <p:cond delay="indefinite"/>
                      </p:stCondLst>
                      <p:childTnLst>
                        <p:par>
                          <p:cTn id="310" fill="hold" nodeType="withGroup">
                            <p:stCondLst>
                              <p:cond delay="0"/>
                            </p:stCondLst>
                            <p:childTnLst>
                              <p:par>
                                <p:cTn id="311" presetID="1" presetClass="entr" presetSubtype="0" fill="hold" grpId="1" nodeType="clickEffect">
                                  <p:stCondLst>
                                    <p:cond delay="0"/>
                                  </p:stCondLst>
                                  <p:childTnLst>
                                    <p:set>
                                      <p:cBhvr>
                                        <p:cTn id="312" dur="1" fill="hold">
                                          <p:stCondLst>
                                            <p:cond delay="0"/>
                                          </p:stCondLst>
                                        </p:cTn>
                                        <p:tgtEl>
                                          <p:spTgt spid="491645"/>
                                        </p:tgtEl>
                                        <p:attrNameLst>
                                          <p:attrName>style.visibility</p:attrName>
                                        </p:attrNameLst>
                                      </p:cBhvr>
                                      <p:to>
                                        <p:strVal val="visible"/>
                                      </p:to>
                                    </p:set>
                                  </p:childTnLst>
                                </p:cTn>
                              </p:par>
                              <p:par>
                                <p:cTn id="313" presetID="42" presetClass="path" presetSubtype="0" accel="50000" decel="50000" fill="hold" grpId="0" nodeType="withEffect">
                                  <p:stCondLst>
                                    <p:cond delay="0"/>
                                  </p:stCondLst>
                                  <p:childTnLst>
                                    <p:animMotion origin="layout" path="M 5.55556E-7 -1.11111E-6 L -0.05729 0.04213 " pathEditMode="relative" rAng="0" ptsTypes="AA">
                                      <p:cBhvr>
                                        <p:cTn id="314" dur="500" spd="-100000" fill="hold"/>
                                        <p:tgtEl>
                                          <p:spTgt spid="491645"/>
                                        </p:tgtEl>
                                        <p:attrNameLst>
                                          <p:attrName>ppt_x</p:attrName>
                                          <p:attrName>ppt_y</p:attrName>
                                        </p:attrNameLst>
                                      </p:cBhvr>
                                      <p:rCtr x="-2865" y="2106"/>
                                    </p:animMotion>
                                  </p:childTnLst>
                                  <p:subTnLst>
                                    <p:set>
                                      <p:cBhvr override="childStyle">
                                        <p:cTn dur="1" fill="hold" display="0" masterRel="sameClick" afterEffect="1">
                                          <p:stCondLst>
                                            <p:cond evt="end" delay="0">
                                              <p:tn val="313"/>
                                            </p:cond>
                                          </p:stCondLst>
                                        </p:cTn>
                                        <p:tgtEl>
                                          <p:spTgt spid="491645"/>
                                        </p:tgtEl>
                                        <p:attrNameLst>
                                          <p:attrName>style.visibility</p:attrName>
                                        </p:attrNameLst>
                                      </p:cBhvr>
                                      <p:to>
                                        <p:strVal val="hidden"/>
                                      </p:to>
                                    </p:set>
                                  </p:subTnLst>
                                </p:cTn>
                              </p:par>
                              <p:par>
                                <p:cTn id="315" presetID="1" presetClass="entr" presetSubtype="0" fill="hold" grpId="1" nodeType="withEffect">
                                  <p:stCondLst>
                                    <p:cond delay="0"/>
                                  </p:stCondLst>
                                  <p:childTnLst>
                                    <p:set>
                                      <p:cBhvr>
                                        <p:cTn id="316" dur="1" fill="hold">
                                          <p:stCondLst>
                                            <p:cond delay="0"/>
                                          </p:stCondLst>
                                        </p:cTn>
                                        <p:tgtEl>
                                          <p:spTgt spid="491646"/>
                                        </p:tgtEl>
                                        <p:attrNameLst>
                                          <p:attrName>style.visibility</p:attrName>
                                        </p:attrNameLst>
                                      </p:cBhvr>
                                      <p:to>
                                        <p:strVal val="visible"/>
                                      </p:to>
                                    </p:set>
                                  </p:childTnLst>
                                </p:cTn>
                              </p:par>
                              <p:par>
                                <p:cTn id="317" presetID="42" presetClass="path" presetSubtype="0" accel="50000" decel="50000" fill="hold" grpId="0" nodeType="withEffect">
                                  <p:stCondLst>
                                    <p:cond delay="0"/>
                                  </p:stCondLst>
                                  <p:childTnLst>
                                    <p:animMotion origin="layout" path="M -3.88889E-6 -1.85185E-6 L -0.2875 -0.09907 " pathEditMode="relative" rAng="0" ptsTypes="AA">
                                      <p:cBhvr>
                                        <p:cTn id="318" dur="500" spd="-100000" fill="hold"/>
                                        <p:tgtEl>
                                          <p:spTgt spid="491646"/>
                                        </p:tgtEl>
                                        <p:attrNameLst>
                                          <p:attrName>ppt_x</p:attrName>
                                          <p:attrName>ppt_y</p:attrName>
                                        </p:attrNameLst>
                                      </p:cBhvr>
                                      <p:rCtr x="-14375" y="-4954"/>
                                    </p:animMotion>
                                  </p:childTnLst>
                                  <p:subTnLst>
                                    <p:set>
                                      <p:cBhvr override="childStyle">
                                        <p:cTn dur="1" fill="hold" display="0" masterRel="sameClick" afterEffect="1">
                                          <p:stCondLst>
                                            <p:cond evt="end" delay="0">
                                              <p:tn val="317"/>
                                            </p:cond>
                                          </p:stCondLst>
                                        </p:cTn>
                                        <p:tgtEl>
                                          <p:spTgt spid="491646"/>
                                        </p:tgtEl>
                                        <p:attrNameLst>
                                          <p:attrName>style.visibility</p:attrName>
                                        </p:attrNameLst>
                                      </p:cBhvr>
                                      <p:to>
                                        <p:strVal val="hidden"/>
                                      </p:to>
                                    </p:set>
                                  </p:subTnLst>
                                </p:cTn>
                              </p:par>
                            </p:childTnLst>
                          </p:cTn>
                        </p:par>
                        <p:par>
                          <p:cTn id="319" fill="hold" nodeType="afterGroup">
                            <p:stCondLst>
                              <p:cond delay="500"/>
                            </p:stCondLst>
                            <p:childTnLst>
                              <p:par>
                                <p:cTn id="320" presetID="1" presetClass="entr" presetSubtype="0" fill="hold" grpId="0" nodeType="afterEffect">
                                  <p:stCondLst>
                                    <p:cond delay="0"/>
                                  </p:stCondLst>
                                  <p:childTnLst>
                                    <p:set>
                                      <p:cBhvr>
                                        <p:cTn id="321" dur="1" fill="hold">
                                          <p:stCondLst>
                                            <p:cond delay="0"/>
                                          </p:stCondLst>
                                        </p:cTn>
                                        <p:tgtEl>
                                          <p:spTgt spid="491644"/>
                                        </p:tgtEl>
                                        <p:attrNameLst>
                                          <p:attrName>style.visibility</p:attrName>
                                        </p:attrNameLst>
                                      </p:cBhvr>
                                      <p:to>
                                        <p:strVal val="visible"/>
                                      </p:to>
                                    </p:set>
                                  </p:childTnLst>
                                </p:cTn>
                              </p:par>
                            </p:childTnLst>
                          </p:cTn>
                        </p:par>
                      </p:childTnLst>
                    </p:cTn>
                  </p:par>
                  <p:par>
                    <p:cTn id="322" fill="hold" nodeType="clickPar">
                      <p:stCondLst>
                        <p:cond delay="indefinite"/>
                      </p:stCondLst>
                      <p:childTnLst>
                        <p:par>
                          <p:cTn id="323" fill="hold" nodeType="withGroup">
                            <p:stCondLst>
                              <p:cond delay="0"/>
                            </p:stCondLst>
                            <p:childTnLst>
                              <p:par>
                                <p:cTn id="324" presetID="35" presetClass="emph" presetSubtype="0" repeatCount="10000" fill="hold" grpId="2" nodeType="clickEffect">
                                  <p:stCondLst>
                                    <p:cond delay="0"/>
                                  </p:stCondLst>
                                  <p:childTnLst>
                                    <p:anim calcmode="discrete" valueType="str">
                                      <p:cBhvr>
                                        <p:cTn id="325" dur="500" fill="hold"/>
                                        <p:tgtEl>
                                          <p:spTgt spid="491568"/>
                                        </p:tgtEl>
                                        <p:attrNameLst>
                                          <p:attrName>style.visibility</p:attrName>
                                        </p:attrNameLst>
                                      </p:cBhvr>
                                      <p:tavLst>
                                        <p:tav tm="0">
                                          <p:val>
                                            <p:strVal val="hidden"/>
                                          </p:val>
                                        </p:tav>
                                        <p:tav tm="50000">
                                          <p:val>
                                            <p:strVal val="visible"/>
                                          </p:val>
                                        </p:tav>
                                      </p:tavLst>
                                    </p:anim>
                                  </p:childTnLst>
                                </p:cTn>
                              </p:par>
                              <p:par>
                                <p:cTn id="326" presetID="1" presetClass="entr" presetSubtype="0" fill="hold" grpId="0" nodeType="withEffect">
                                  <p:stCondLst>
                                    <p:cond delay="0"/>
                                  </p:stCondLst>
                                  <p:childTnLst>
                                    <p:set>
                                      <p:cBhvr>
                                        <p:cTn id="327" dur="1" fill="hold">
                                          <p:stCondLst>
                                            <p:cond delay="0"/>
                                          </p:stCondLst>
                                        </p:cTn>
                                        <p:tgtEl>
                                          <p:spTgt spid="491601"/>
                                        </p:tgtEl>
                                        <p:attrNameLst>
                                          <p:attrName>style.visibility</p:attrName>
                                        </p:attrNameLst>
                                      </p:cBhvr>
                                      <p:to>
                                        <p:strVal val="visible"/>
                                      </p:to>
                                    </p:set>
                                  </p:childTnLst>
                                </p:cTn>
                              </p:par>
                              <p:par>
                                <p:cTn id="328" presetID="1" presetClass="entr" presetSubtype="0" fill="hold" grpId="0" nodeType="withEffect">
                                  <p:stCondLst>
                                    <p:cond delay="0"/>
                                  </p:stCondLst>
                                  <p:childTnLst>
                                    <p:set>
                                      <p:cBhvr>
                                        <p:cTn id="329" dur="1" fill="hold">
                                          <p:stCondLst>
                                            <p:cond delay="0"/>
                                          </p:stCondLst>
                                        </p:cTn>
                                        <p:tgtEl>
                                          <p:spTgt spid="491631"/>
                                        </p:tgtEl>
                                        <p:attrNameLst>
                                          <p:attrName>style.visibility</p:attrName>
                                        </p:attrNameLst>
                                      </p:cBhvr>
                                      <p:to>
                                        <p:strVal val="visible"/>
                                      </p:to>
                                    </p:set>
                                  </p:childTnLst>
                                </p:cTn>
                              </p:par>
                            </p:childTnLst>
                          </p:cTn>
                        </p:par>
                      </p:childTnLst>
                    </p:cTn>
                  </p:par>
                  <p:par>
                    <p:cTn id="330" fill="hold" nodeType="clickPar">
                      <p:stCondLst>
                        <p:cond delay="indefinite"/>
                      </p:stCondLst>
                      <p:childTnLst>
                        <p:par>
                          <p:cTn id="331" fill="hold" nodeType="withGroup">
                            <p:stCondLst>
                              <p:cond delay="0"/>
                            </p:stCondLst>
                            <p:childTnLst>
                              <p:par>
                                <p:cTn id="332" presetID="1" presetClass="entr" presetSubtype="0" fill="hold" grpId="0" nodeType="clickEffect">
                                  <p:stCondLst>
                                    <p:cond delay="0"/>
                                  </p:stCondLst>
                                  <p:childTnLst>
                                    <p:set>
                                      <p:cBhvr>
                                        <p:cTn id="333" dur="1" fill="hold">
                                          <p:stCondLst>
                                            <p:cond delay="0"/>
                                          </p:stCondLst>
                                        </p:cTn>
                                        <p:tgtEl>
                                          <p:spTgt spid="491522"/>
                                        </p:tgtEl>
                                        <p:attrNameLst>
                                          <p:attrName>style.visibility</p:attrName>
                                        </p:attrNameLst>
                                      </p:cBhvr>
                                      <p:to>
                                        <p:strVal val="visible"/>
                                      </p:to>
                                    </p:set>
                                  </p:childTnLst>
                                </p:cTn>
                              </p:par>
                              <p:par>
                                <p:cTn id="334" presetID="1" presetClass="entr" presetSubtype="0" fill="hold" grpId="0" nodeType="withEffect">
                                  <p:stCondLst>
                                    <p:cond delay="0"/>
                                  </p:stCondLst>
                                  <p:childTnLst>
                                    <p:set>
                                      <p:cBhvr>
                                        <p:cTn id="335" dur="1" fill="hold">
                                          <p:stCondLst>
                                            <p:cond delay="0"/>
                                          </p:stCondLst>
                                        </p:cTn>
                                        <p:tgtEl>
                                          <p:spTgt spid="491602"/>
                                        </p:tgtEl>
                                        <p:attrNameLst>
                                          <p:attrName>style.visibility</p:attrName>
                                        </p:attrNameLst>
                                      </p:cBhvr>
                                      <p:to>
                                        <p:strVal val="visible"/>
                                      </p:to>
                                    </p:set>
                                  </p:childTnLst>
                                </p:cTn>
                              </p:par>
                              <p:par>
                                <p:cTn id="336" presetID="1" presetClass="entr" presetSubtype="0" fill="hold" grpId="0" nodeType="withEffect">
                                  <p:stCondLst>
                                    <p:cond delay="0"/>
                                  </p:stCondLst>
                                  <p:childTnLst>
                                    <p:set>
                                      <p:cBhvr>
                                        <p:cTn id="337" dur="1" fill="hold">
                                          <p:stCondLst>
                                            <p:cond delay="0"/>
                                          </p:stCondLst>
                                        </p:cTn>
                                        <p:tgtEl>
                                          <p:spTgt spid="491571"/>
                                        </p:tgtEl>
                                        <p:attrNameLst>
                                          <p:attrName>style.visibility</p:attrName>
                                        </p:attrNameLst>
                                      </p:cBhvr>
                                      <p:to>
                                        <p:strVal val="visible"/>
                                      </p:to>
                                    </p:set>
                                  </p:childTnLst>
                                </p:cTn>
                              </p:par>
                            </p:childTnLst>
                          </p:cTn>
                        </p:par>
                      </p:childTnLst>
                    </p:cTn>
                  </p:par>
                  <p:par>
                    <p:cTn id="338" fill="hold" nodeType="clickPar">
                      <p:stCondLst>
                        <p:cond delay="indefinite"/>
                      </p:stCondLst>
                      <p:childTnLst>
                        <p:par>
                          <p:cTn id="339" fill="hold" nodeType="withGroup">
                            <p:stCondLst>
                              <p:cond delay="0"/>
                            </p:stCondLst>
                            <p:childTnLst>
                              <p:par>
                                <p:cTn id="340" presetID="35" presetClass="emph" presetSubtype="0" repeatCount="10000" fill="hold" grpId="1" nodeType="clickEffect">
                                  <p:stCondLst>
                                    <p:cond delay="0"/>
                                  </p:stCondLst>
                                  <p:childTnLst>
                                    <p:anim calcmode="discrete" valueType="str">
                                      <p:cBhvr>
                                        <p:cTn id="341" dur="500" fill="hold"/>
                                        <p:tgtEl>
                                          <p:spTgt spid="491602"/>
                                        </p:tgtEl>
                                        <p:attrNameLst>
                                          <p:attrName>style.visibility</p:attrName>
                                        </p:attrNameLst>
                                      </p:cBhvr>
                                      <p:tavLst>
                                        <p:tav tm="0">
                                          <p:val>
                                            <p:strVal val="hidden"/>
                                          </p:val>
                                        </p:tav>
                                        <p:tav tm="50000">
                                          <p:val>
                                            <p:strVal val="visible"/>
                                          </p:val>
                                        </p:tav>
                                      </p:tavLst>
                                    </p:anim>
                                  </p:childTnLst>
                                </p:cTn>
                              </p:par>
                              <p:par>
                                <p:cTn id="342" presetID="35" presetClass="emph" presetSubtype="0" repeatCount="10000" fill="hold" grpId="1" nodeType="withEffect">
                                  <p:stCondLst>
                                    <p:cond delay="0"/>
                                  </p:stCondLst>
                                  <p:childTnLst>
                                    <p:anim calcmode="discrete" valueType="str">
                                      <p:cBhvr>
                                        <p:cTn id="343" dur="500" fill="hold"/>
                                        <p:tgtEl>
                                          <p:spTgt spid="491571"/>
                                        </p:tgtEl>
                                        <p:attrNameLst>
                                          <p:attrName>style.visibility</p:attrName>
                                        </p:attrNameLst>
                                      </p:cBhvr>
                                      <p:tavLst>
                                        <p:tav tm="0">
                                          <p:val>
                                            <p:strVal val="hidden"/>
                                          </p:val>
                                        </p:tav>
                                        <p:tav tm="50000">
                                          <p:val>
                                            <p:strVal val="visible"/>
                                          </p:val>
                                        </p:tav>
                                      </p:tavLst>
                                    </p:anim>
                                  </p:childTnLst>
                                </p:cTn>
                              </p:par>
                              <p:par>
                                <p:cTn id="344" presetID="35" presetClass="emph" presetSubtype="0" repeatCount="10000" fill="hold" grpId="1" nodeType="withEffect">
                                  <p:stCondLst>
                                    <p:cond delay="0"/>
                                  </p:stCondLst>
                                  <p:childTnLst>
                                    <p:anim calcmode="discrete" valueType="str">
                                      <p:cBhvr>
                                        <p:cTn id="345" dur="500" fill="hold"/>
                                        <p:tgtEl>
                                          <p:spTgt spid="491562"/>
                                        </p:tgtEl>
                                        <p:attrNameLst>
                                          <p:attrName>style.visibility</p:attrName>
                                        </p:attrNameLst>
                                      </p:cBhvr>
                                      <p:tavLst>
                                        <p:tav tm="0">
                                          <p:val>
                                            <p:strVal val="hidden"/>
                                          </p:val>
                                        </p:tav>
                                        <p:tav tm="50000">
                                          <p:val>
                                            <p:strVal val="visible"/>
                                          </p:val>
                                        </p:tav>
                                      </p:tavLst>
                                    </p:anim>
                                  </p:childTnLst>
                                </p:cTn>
                              </p:par>
                              <p:par>
                                <p:cTn id="346" presetID="35" presetClass="emph" presetSubtype="0" repeatCount="10000" fill="hold" grpId="1" nodeType="withEffect">
                                  <p:stCondLst>
                                    <p:cond delay="0"/>
                                  </p:stCondLst>
                                  <p:childTnLst>
                                    <p:anim calcmode="discrete" valueType="str">
                                      <p:cBhvr>
                                        <p:cTn id="347" dur="500" fill="hold"/>
                                        <p:tgtEl>
                                          <p:spTgt spid="491564"/>
                                        </p:tgtEl>
                                        <p:attrNameLst>
                                          <p:attrName>style.visibility</p:attrName>
                                        </p:attrNameLst>
                                      </p:cBhvr>
                                      <p:tavLst>
                                        <p:tav tm="0">
                                          <p:val>
                                            <p:strVal val="hidden"/>
                                          </p:val>
                                        </p:tav>
                                        <p:tav tm="50000">
                                          <p:val>
                                            <p:strVal val="visible"/>
                                          </p:val>
                                        </p:tav>
                                      </p:tavLst>
                                    </p:anim>
                                  </p:childTnLst>
                                </p:cTn>
                              </p:par>
                            </p:childTnLst>
                          </p:cTn>
                        </p:par>
                      </p:childTnLst>
                    </p:cTn>
                  </p:par>
                  <p:par>
                    <p:cTn id="348" fill="hold" nodeType="clickPar">
                      <p:stCondLst>
                        <p:cond delay="indefinite"/>
                      </p:stCondLst>
                      <p:childTnLst>
                        <p:par>
                          <p:cTn id="349" fill="hold" nodeType="withGroup">
                            <p:stCondLst>
                              <p:cond delay="0"/>
                            </p:stCondLst>
                            <p:childTnLst>
                              <p:par>
                                <p:cTn id="350" presetID="1" presetClass="entr" presetSubtype="0" fill="hold" grpId="1" nodeType="clickEffect">
                                  <p:stCondLst>
                                    <p:cond delay="0"/>
                                  </p:stCondLst>
                                  <p:childTnLst>
                                    <p:set>
                                      <p:cBhvr>
                                        <p:cTn id="351" dur="1" fill="hold">
                                          <p:stCondLst>
                                            <p:cond delay="0"/>
                                          </p:stCondLst>
                                        </p:cTn>
                                        <p:tgtEl>
                                          <p:spTgt spid="491603"/>
                                        </p:tgtEl>
                                        <p:attrNameLst>
                                          <p:attrName>style.visibility</p:attrName>
                                        </p:attrNameLst>
                                      </p:cBhvr>
                                      <p:to>
                                        <p:strVal val="visible"/>
                                      </p:to>
                                    </p:set>
                                  </p:childTnLst>
                                </p:cTn>
                              </p:par>
                              <p:par>
                                <p:cTn id="352" presetID="1" presetClass="entr" presetSubtype="0" fill="hold" grpId="1" nodeType="withEffect">
                                  <p:stCondLst>
                                    <p:cond delay="0"/>
                                  </p:stCondLst>
                                  <p:childTnLst>
                                    <p:set>
                                      <p:cBhvr>
                                        <p:cTn id="353" dur="1" fill="hold">
                                          <p:stCondLst>
                                            <p:cond delay="0"/>
                                          </p:stCondLst>
                                        </p:cTn>
                                        <p:tgtEl>
                                          <p:spTgt spid="491604"/>
                                        </p:tgtEl>
                                        <p:attrNameLst>
                                          <p:attrName>style.visibility</p:attrName>
                                        </p:attrNameLst>
                                      </p:cBhvr>
                                      <p:to>
                                        <p:strVal val="visible"/>
                                      </p:to>
                                    </p:set>
                                  </p:childTnLst>
                                </p:cTn>
                              </p:par>
                              <p:par>
                                <p:cTn id="354" presetID="42" presetClass="path" presetSubtype="0" fill="hold" grpId="0" nodeType="withEffect">
                                  <p:stCondLst>
                                    <p:cond delay="0"/>
                                  </p:stCondLst>
                                  <p:childTnLst>
                                    <p:animMotion origin="layout" path="M 4.16667E-6 4.44444E-6 L -0.05226 -0.03797 " pathEditMode="relative" rAng="0" ptsTypes="AA">
                                      <p:cBhvr>
                                        <p:cTn id="355" dur="500" spd="-100000" fill="hold"/>
                                        <p:tgtEl>
                                          <p:spTgt spid="491603"/>
                                        </p:tgtEl>
                                        <p:attrNameLst>
                                          <p:attrName>ppt_x</p:attrName>
                                          <p:attrName>ppt_y</p:attrName>
                                        </p:attrNameLst>
                                      </p:cBhvr>
                                      <p:rCtr x="-2622" y="-1898"/>
                                    </p:animMotion>
                                  </p:childTnLst>
                                  <p:subTnLst>
                                    <p:set>
                                      <p:cBhvr override="childStyle">
                                        <p:cTn dur="1" fill="hold" display="0" masterRel="sameClick" afterEffect="1">
                                          <p:stCondLst>
                                            <p:cond evt="end" delay="0">
                                              <p:tn val="354"/>
                                            </p:cond>
                                          </p:stCondLst>
                                        </p:cTn>
                                        <p:tgtEl>
                                          <p:spTgt spid="491603"/>
                                        </p:tgtEl>
                                        <p:attrNameLst>
                                          <p:attrName>style.visibility</p:attrName>
                                        </p:attrNameLst>
                                      </p:cBhvr>
                                      <p:to>
                                        <p:strVal val="hidden"/>
                                      </p:to>
                                    </p:set>
                                  </p:subTnLst>
                                </p:cTn>
                              </p:par>
                              <p:par>
                                <p:cTn id="356" presetID="42" presetClass="path" presetSubtype="0" fill="hold" grpId="0" nodeType="withEffect">
                                  <p:stCondLst>
                                    <p:cond delay="0"/>
                                  </p:stCondLst>
                                  <p:childTnLst>
                                    <p:animMotion origin="layout" path="M 3.05556E-6 2.96296E-6 L -0.15625 -0.08727 " pathEditMode="relative" rAng="0" ptsTypes="AA">
                                      <p:cBhvr>
                                        <p:cTn id="357" dur="500" spd="-100000" fill="hold"/>
                                        <p:tgtEl>
                                          <p:spTgt spid="491604"/>
                                        </p:tgtEl>
                                        <p:attrNameLst>
                                          <p:attrName>ppt_x</p:attrName>
                                          <p:attrName>ppt_y</p:attrName>
                                        </p:attrNameLst>
                                      </p:cBhvr>
                                      <p:rCtr x="-7813" y="-4375"/>
                                    </p:animMotion>
                                  </p:childTnLst>
                                  <p:subTnLst>
                                    <p:set>
                                      <p:cBhvr override="childStyle">
                                        <p:cTn dur="1" fill="hold" display="0" masterRel="sameClick" afterEffect="1">
                                          <p:stCondLst>
                                            <p:cond evt="end" delay="0">
                                              <p:tn val="356"/>
                                            </p:cond>
                                          </p:stCondLst>
                                        </p:cTn>
                                        <p:tgtEl>
                                          <p:spTgt spid="491604"/>
                                        </p:tgtEl>
                                        <p:attrNameLst>
                                          <p:attrName>style.visibility</p:attrName>
                                        </p:attrNameLst>
                                      </p:cBhvr>
                                      <p:to>
                                        <p:strVal val="hidden"/>
                                      </p:to>
                                    </p:set>
                                  </p:subTnLst>
                                </p:cTn>
                              </p:par>
                            </p:childTnLst>
                          </p:cTn>
                        </p:par>
                        <p:par>
                          <p:cTn id="358" fill="hold" nodeType="afterGroup">
                            <p:stCondLst>
                              <p:cond delay="500"/>
                            </p:stCondLst>
                            <p:childTnLst>
                              <p:par>
                                <p:cTn id="359" presetID="1" presetClass="entr" presetSubtype="0" fill="hold" grpId="0" nodeType="afterEffect">
                                  <p:stCondLst>
                                    <p:cond delay="0"/>
                                  </p:stCondLst>
                                  <p:childTnLst>
                                    <p:set>
                                      <p:cBhvr>
                                        <p:cTn id="360" dur="1" fill="hold">
                                          <p:stCondLst>
                                            <p:cond delay="0"/>
                                          </p:stCondLst>
                                        </p:cTn>
                                        <p:tgtEl>
                                          <p:spTgt spid="491563"/>
                                        </p:tgtEl>
                                        <p:attrNameLst>
                                          <p:attrName>style.visibility</p:attrName>
                                        </p:attrNameLst>
                                      </p:cBhvr>
                                      <p:to>
                                        <p:strVal val="visible"/>
                                      </p:to>
                                    </p:set>
                                  </p:childTnLst>
                                </p:cTn>
                              </p:par>
                            </p:childTnLst>
                          </p:cTn>
                        </p:par>
                      </p:childTnLst>
                    </p:cTn>
                  </p:par>
                  <p:par>
                    <p:cTn id="361" fill="hold" nodeType="clickPar">
                      <p:stCondLst>
                        <p:cond delay="indefinite"/>
                      </p:stCondLst>
                      <p:childTnLst>
                        <p:par>
                          <p:cTn id="362" fill="hold" nodeType="withGroup">
                            <p:stCondLst>
                              <p:cond delay="0"/>
                            </p:stCondLst>
                            <p:childTnLst>
                              <p:par>
                                <p:cTn id="363" presetID="1" presetClass="entr" presetSubtype="0" fill="hold" grpId="0" nodeType="clickEffect">
                                  <p:stCondLst>
                                    <p:cond delay="0"/>
                                  </p:stCondLst>
                                  <p:childTnLst>
                                    <p:set>
                                      <p:cBhvr>
                                        <p:cTn id="364" dur="1" fill="hold">
                                          <p:stCondLst>
                                            <p:cond delay="0"/>
                                          </p:stCondLst>
                                        </p:cTn>
                                        <p:tgtEl>
                                          <p:spTgt spid="491647"/>
                                        </p:tgtEl>
                                        <p:attrNameLst>
                                          <p:attrName>style.visibility</p:attrName>
                                        </p:attrNameLst>
                                      </p:cBhvr>
                                      <p:to>
                                        <p:strVal val="visible"/>
                                      </p:to>
                                    </p:set>
                                  </p:childTnLst>
                                </p:cTn>
                              </p:par>
                              <p:par>
                                <p:cTn id="365" presetID="42" presetClass="path" presetSubtype="0" fill="remove" grpId="1" nodeType="withEffect">
                                  <p:stCondLst>
                                    <p:cond delay="0"/>
                                  </p:stCondLst>
                                  <p:childTnLst>
                                    <p:animMotion origin="layout" path="M 2.77778E-7 -5.55112E-17 L 0.47153 0.47616 " pathEditMode="relative" rAng="0" ptsTypes="AA">
                                      <p:cBhvr>
                                        <p:cTn id="366" dur="500" spd="-100000" fill="hold"/>
                                        <p:tgtEl>
                                          <p:spTgt spid="491647"/>
                                        </p:tgtEl>
                                        <p:attrNameLst>
                                          <p:attrName>ppt_x</p:attrName>
                                          <p:attrName>ppt_y</p:attrName>
                                        </p:attrNameLst>
                                      </p:cBhvr>
                                      <p:rCtr x="23576" y="23796"/>
                                    </p:animMotion>
                                  </p:childTnLst>
                                </p:cTn>
                              </p:par>
                              <p:par>
                                <p:cTn id="367" presetID="22" presetClass="entr" presetSubtype="4" fill="hold" grpId="0" nodeType="withEffect">
                                  <p:stCondLst>
                                    <p:cond delay="0"/>
                                  </p:stCondLst>
                                  <p:childTnLst>
                                    <p:set>
                                      <p:cBhvr>
                                        <p:cTn id="368" dur="1" fill="hold">
                                          <p:stCondLst>
                                            <p:cond delay="0"/>
                                          </p:stCondLst>
                                        </p:cTn>
                                        <p:tgtEl>
                                          <p:spTgt spid="132"/>
                                        </p:tgtEl>
                                        <p:attrNameLst>
                                          <p:attrName>style.visibility</p:attrName>
                                        </p:attrNameLst>
                                      </p:cBhvr>
                                      <p:to>
                                        <p:strVal val="visible"/>
                                      </p:to>
                                    </p:set>
                                    <p:animEffect transition="in" filter="wipe(down)">
                                      <p:cBhvr>
                                        <p:cTn id="369" dur="500"/>
                                        <p:tgtEl>
                                          <p:spTgt spid="132"/>
                                        </p:tgtEl>
                                      </p:cBhvr>
                                    </p:animEffect>
                                  </p:childTnLst>
                                </p:cTn>
                              </p:par>
                            </p:childTnLst>
                          </p:cTn>
                        </p:par>
                      </p:childTnLst>
                    </p:cTn>
                  </p:par>
                  <p:par>
                    <p:cTn id="370" fill="hold" nodeType="clickPar">
                      <p:stCondLst>
                        <p:cond delay="indefinite"/>
                      </p:stCondLst>
                      <p:childTnLst>
                        <p:par>
                          <p:cTn id="371" fill="hold" nodeType="withGroup">
                            <p:stCondLst>
                              <p:cond delay="0"/>
                            </p:stCondLst>
                            <p:childTnLst>
                              <p:par>
                                <p:cTn id="372" presetID="1" presetClass="entr" presetSubtype="0" fill="hold" grpId="0" nodeType="clickEffect">
                                  <p:stCondLst>
                                    <p:cond delay="0"/>
                                  </p:stCondLst>
                                  <p:childTnLst>
                                    <p:set>
                                      <p:cBhvr>
                                        <p:cTn id="373" dur="1" fill="hold">
                                          <p:stCondLst>
                                            <p:cond delay="0"/>
                                          </p:stCondLst>
                                        </p:cTn>
                                        <p:tgtEl>
                                          <p:spTgt spid="491598"/>
                                        </p:tgtEl>
                                        <p:attrNameLst>
                                          <p:attrName>style.visibility</p:attrName>
                                        </p:attrNameLst>
                                      </p:cBhvr>
                                      <p:to>
                                        <p:strVal val="visible"/>
                                      </p:to>
                                    </p:set>
                                  </p:childTnLst>
                                </p:cTn>
                              </p:par>
                              <p:par>
                                <p:cTn id="374" presetID="42" presetClass="path" presetSubtype="0" fill="remove" grpId="1" nodeType="withEffect">
                                  <p:stCondLst>
                                    <p:cond delay="0"/>
                                  </p:stCondLst>
                                  <p:childTnLst>
                                    <p:animMotion origin="layout" path="M 3.88889E-6 4.07407E-6 L 0.64358 0.64329 " pathEditMode="relative" rAng="0" ptsTypes="AA">
                                      <p:cBhvr>
                                        <p:cTn id="375" dur="500" spd="-100000" fill="hold"/>
                                        <p:tgtEl>
                                          <p:spTgt spid="491598"/>
                                        </p:tgtEl>
                                        <p:attrNameLst>
                                          <p:attrName>ppt_x</p:attrName>
                                          <p:attrName>ppt_y</p:attrName>
                                        </p:attrNameLst>
                                      </p:cBhvr>
                                      <p:rCtr x="29844" y="32431"/>
                                    </p:animMotion>
                                  </p:childTnLst>
                                </p:cTn>
                              </p:par>
                              <p:par>
                                <p:cTn id="376" presetID="22" presetClass="entr" presetSubtype="4" fill="hold" grpId="0" nodeType="withEffect">
                                  <p:stCondLst>
                                    <p:cond delay="0"/>
                                  </p:stCondLst>
                                  <p:childTnLst>
                                    <p:set>
                                      <p:cBhvr>
                                        <p:cTn id="377" dur="1" fill="hold">
                                          <p:stCondLst>
                                            <p:cond delay="0"/>
                                          </p:stCondLst>
                                        </p:cTn>
                                        <p:tgtEl>
                                          <p:spTgt spid="135"/>
                                        </p:tgtEl>
                                        <p:attrNameLst>
                                          <p:attrName>style.visibility</p:attrName>
                                        </p:attrNameLst>
                                      </p:cBhvr>
                                      <p:to>
                                        <p:strVal val="visible"/>
                                      </p:to>
                                    </p:set>
                                    <p:animEffect transition="in" filter="wipe(down)">
                                      <p:cBhvr>
                                        <p:cTn id="378" dur="500"/>
                                        <p:tgtEl>
                                          <p:spTgt spid="135"/>
                                        </p:tgtEl>
                                      </p:cBhvr>
                                    </p:animEffect>
                                  </p:childTnLst>
                                </p:cTn>
                              </p:par>
                            </p:childTnLst>
                          </p:cTn>
                        </p:par>
                        <p:par>
                          <p:cTn id="379" fill="hold">
                            <p:stCondLst>
                              <p:cond delay="500"/>
                            </p:stCondLst>
                            <p:childTnLst>
                              <p:par>
                                <p:cTn id="380" presetID="1" presetClass="entr" presetSubtype="0" fill="hold" nodeType="afterEffect">
                                  <p:stCondLst>
                                    <p:cond delay="0"/>
                                  </p:stCondLst>
                                  <p:childTnLst>
                                    <p:set>
                                      <p:cBhvr>
                                        <p:cTn id="381" dur="1" fill="hold">
                                          <p:stCondLst>
                                            <p:cond delay="0"/>
                                          </p:stCondLst>
                                        </p:cTn>
                                        <p:tgtEl>
                                          <p:spTgt spid="491588"/>
                                        </p:tgtEl>
                                        <p:attrNameLst>
                                          <p:attrName>style.visibility</p:attrName>
                                        </p:attrNameLst>
                                      </p:cBhvr>
                                      <p:to>
                                        <p:strVal val="visible"/>
                                      </p:to>
                                    </p:set>
                                  </p:childTnLst>
                                </p:cTn>
                              </p:par>
                            </p:childTnLst>
                          </p:cTn>
                        </p:par>
                        <p:par>
                          <p:cTn id="382" fill="hold" nodeType="afterGroup">
                            <p:stCondLst>
                              <p:cond delay="500"/>
                            </p:stCondLst>
                            <p:childTnLst>
                              <p:par>
                                <p:cTn id="383" presetID="1" presetClass="entr" presetSubtype="0" fill="hold" nodeType="afterEffect">
                                  <p:stCondLst>
                                    <p:cond delay="0"/>
                                  </p:stCondLst>
                                  <p:childTnLst>
                                    <p:set>
                                      <p:cBhvr>
                                        <p:cTn id="384" dur="1" fill="hold">
                                          <p:stCondLst>
                                            <p:cond delay="0"/>
                                          </p:stCondLst>
                                        </p:cTn>
                                        <p:tgtEl>
                                          <p:spTgt spid="491597"/>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2" nodeType="clickEffect">
                                  <p:stCondLst>
                                    <p:cond delay="0"/>
                                  </p:stCondLst>
                                  <p:childTnLst>
                                    <p:set>
                                      <p:cBhvr>
                                        <p:cTn id="388" dur="1" fill="hold">
                                          <p:stCondLst>
                                            <p:cond delay="0"/>
                                          </p:stCondLst>
                                        </p:cTn>
                                        <p:tgtEl>
                                          <p:spTgt spid="491549"/>
                                        </p:tgtEl>
                                        <p:attrNameLst>
                                          <p:attrName>style.visibility</p:attrName>
                                        </p:attrNameLst>
                                      </p:cBhvr>
                                      <p:to>
                                        <p:strVal val="hidden"/>
                                      </p:to>
                                    </p:set>
                                  </p:childTnLst>
                                </p:cTn>
                              </p:par>
                              <p:par>
                                <p:cTn id="389" presetID="1" presetClass="exit" presetSubtype="0" fill="hold" grpId="1" nodeType="withEffect">
                                  <p:stCondLst>
                                    <p:cond delay="0"/>
                                  </p:stCondLst>
                                  <p:childTnLst>
                                    <p:set>
                                      <p:cBhvr>
                                        <p:cTn id="390" dur="1" fill="hold">
                                          <p:stCondLst>
                                            <p:cond delay="0"/>
                                          </p:stCondLst>
                                        </p:cTn>
                                        <p:tgtEl>
                                          <p:spTgt spid="491550"/>
                                        </p:tgtEl>
                                        <p:attrNameLst>
                                          <p:attrName>style.visibility</p:attrName>
                                        </p:attrNameLst>
                                      </p:cBhvr>
                                      <p:to>
                                        <p:strVal val="hidden"/>
                                      </p:to>
                                    </p:set>
                                  </p:childTnLst>
                                </p:cTn>
                              </p:par>
                              <p:par>
                                <p:cTn id="391" presetID="1" presetClass="exit" presetSubtype="0" fill="hold" grpId="2" nodeType="withEffect">
                                  <p:stCondLst>
                                    <p:cond delay="0"/>
                                  </p:stCondLst>
                                  <p:childTnLst>
                                    <p:set>
                                      <p:cBhvr>
                                        <p:cTn id="392" dur="1" fill="hold">
                                          <p:stCondLst>
                                            <p:cond delay="0"/>
                                          </p:stCondLst>
                                        </p:cTn>
                                        <p:tgtEl>
                                          <p:spTgt spid="491600"/>
                                        </p:tgtEl>
                                        <p:attrNameLst>
                                          <p:attrName>style.visibility</p:attrName>
                                        </p:attrNameLst>
                                      </p:cBhvr>
                                      <p:to>
                                        <p:strVal val="hidden"/>
                                      </p:to>
                                    </p:set>
                                  </p:childTnLst>
                                </p:cTn>
                              </p:par>
                              <p:par>
                                <p:cTn id="393" presetID="1" presetClass="exit" presetSubtype="0" fill="hold" grpId="2" nodeType="withEffect">
                                  <p:stCondLst>
                                    <p:cond delay="0"/>
                                  </p:stCondLst>
                                  <p:childTnLst>
                                    <p:set>
                                      <p:cBhvr>
                                        <p:cTn id="394" dur="1" fill="hold">
                                          <p:stCondLst>
                                            <p:cond delay="0"/>
                                          </p:stCondLst>
                                        </p:cTn>
                                        <p:tgtEl>
                                          <p:spTgt spid="491572"/>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131"/>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132"/>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2" grpId="0" animBg="1"/>
      <p:bldP spid="491529" grpId="0" animBg="1"/>
      <p:bldP spid="491530" grpId="0" animBg="1"/>
      <p:bldP spid="491531" grpId="0"/>
      <p:bldP spid="491533" grpId="0"/>
      <p:bldP spid="491536" grpId="0"/>
      <p:bldP spid="491537" grpId="0"/>
      <p:bldP spid="491545" grpId="0" animBg="1"/>
      <p:bldP spid="491545" grpId="1" animBg="1"/>
      <p:bldP spid="491545" grpId="2" animBg="1"/>
      <p:bldP spid="491545" grpId="3" animBg="1"/>
      <p:bldP spid="491546" grpId="0" animBg="1"/>
      <p:bldP spid="491546" grpId="1" animBg="1"/>
      <p:bldP spid="491546" grpId="2" animBg="1"/>
      <p:bldP spid="491547" grpId="0" animBg="1"/>
      <p:bldP spid="491547" grpId="1" animBg="1"/>
      <p:bldP spid="491548" grpId="0" animBg="1"/>
      <p:bldP spid="491548" grpId="1" animBg="1"/>
      <p:bldP spid="491548" grpId="2" animBg="1"/>
      <p:bldP spid="491548" grpId="3" animBg="1"/>
      <p:bldP spid="491549" grpId="0" animBg="1"/>
      <p:bldP spid="491549" grpId="1" animBg="1"/>
      <p:bldP spid="491549" grpId="2" animBg="1"/>
      <p:bldP spid="491550" grpId="0" animBg="1"/>
      <p:bldP spid="491550" grpId="1" animBg="1"/>
      <p:bldP spid="491551" grpId="0" animBg="1"/>
      <p:bldP spid="491553" grpId="0" animBg="1"/>
      <p:bldP spid="491562" grpId="0"/>
      <p:bldP spid="491562" grpId="1"/>
      <p:bldP spid="491563" grpId="0"/>
      <p:bldP spid="491564" grpId="0"/>
      <p:bldP spid="491564" grpId="1"/>
      <p:bldP spid="491565" grpId="0"/>
      <p:bldP spid="491565" grpId="1"/>
      <p:bldP spid="491566" grpId="0"/>
      <p:bldP spid="491566" grpId="1"/>
      <p:bldP spid="491567" grpId="0" animBg="1"/>
      <p:bldP spid="491568" grpId="0" animBg="1"/>
      <p:bldP spid="491568" grpId="1" animBg="1"/>
      <p:bldP spid="491568" grpId="2" animBg="1"/>
      <p:bldP spid="491569" grpId="0" animBg="1"/>
      <p:bldP spid="491569" grpId="1" animBg="1"/>
      <p:bldP spid="491570" grpId="0" animBg="1"/>
      <p:bldP spid="491570" grpId="1" animBg="1"/>
      <p:bldP spid="491570" grpId="2" animBg="1"/>
      <p:bldP spid="491571" grpId="0" animBg="1"/>
      <p:bldP spid="491571" grpId="1" animBg="1"/>
      <p:bldP spid="491572" grpId="0" animBg="1"/>
      <p:bldP spid="491572" grpId="1" animBg="1"/>
      <p:bldP spid="491572" grpId="2" animBg="1"/>
      <p:bldP spid="491573" grpId="0" animBg="1"/>
      <p:bldP spid="491573" grpId="1" animBg="1"/>
      <p:bldP spid="491573" grpId="2" animBg="1"/>
      <p:bldP spid="491574" grpId="0" animBg="1"/>
      <p:bldP spid="491574" grpId="1" animBg="1"/>
      <p:bldP spid="491575" grpId="0" animBg="1"/>
      <p:bldP spid="491576" grpId="0" animBg="1"/>
      <p:bldP spid="491576" grpId="1" animBg="1"/>
      <p:bldP spid="491577" grpId="0" animBg="1"/>
      <p:bldP spid="491594" grpId="0" animBg="1"/>
      <p:bldP spid="491595" grpId="0" animBg="1"/>
      <p:bldP spid="491598" grpId="0"/>
      <p:bldP spid="491598" grpId="1"/>
      <p:bldP spid="491599" grpId="0" animBg="1"/>
      <p:bldP spid="491599" grpId="1" animBg="1"/>
      <p:bldP spid="491599" grpId="2" animBg="1"/>
      <p:bldP spid="491600" grpId="0" animBg="1"/>
      <p:bldP spid="491600" grpId="1" animBg="1"/>
      <p:bldP spid="491600" grpId="2" animBg="1"/>
      <p:bldP spid="491601" grpId="0" animBg="1"/>
      <p:bldP spid="491602" grpId="0" animBg="1"/>
      <p:bldP spid="491602" grpId="1" animBg="1"/>
      <p:bldP spid="491603" grpId="0"/>
      <p:bldP spid="491603" grpId="1"/>
      <p:bldP spid="491604" grpId="0"/>
      <p:bldP spid="491604" grpId="1"/>
      <p:bldP spid="491606" grpId="0" animBg="1"/>
      <p:bldP spid="491615" grpId="0" animBg="1"/>
      <p:bldP spid="491616" grpId="0"/>
      <p:bldP spid="491617" grpId="0"/>
      <p:bldP spid="491618" grpId="0"/>
      <p:bldP spid="491618" grpId="1"/>
      <p:bldP spid="491619" grpId="0"/>
      <p:bldP spid="491620" grpId="0" animBg="1"/>
      <p:bldP spid="491620" grpId="1" animBg="1"/>
      <p:bldP spid="491621" grpId="0" animBg="1"/>
      <p:bldP spid="491621" grpId="1" animBg="1"/>
      <p:bldP spid="491621" grpId="2" animBg="1"/>
      <p:bldP spid="491622" grpId="0" animBg="1"/>
      <p:bldP spid="491623" grpId="0" animBg="1"/>
      <p:bldP spid="491624" grpId="0" animBg="1"/>
      <p:bldP spid="491624" grpId="1" animBg="1"/>
      <p:bldP spid="491624" grpId="2" animBg="1"/>
      <p:bldP spid="491625" grpId="0" animBg="1"/>
      <p:bldP spid="491626" grpId="0" animBg="1"/>
      <p:bldP spid="491626" grpId="1" animBg="1"/>
      <p:bldP spid="491626" grpId="2" animBg="1"/>
      <p:bldP spid="491627" grpId="0" animBg="1"/>
      <p:bldP spid="491627" grpId="1" animBg="1"/>
      <p:bldP spid="491628" grpId="0" animBg="1"/>
      <p:bldP spid="491628" grpId="1" animBg="1"/>
      <p:bldP spid="491628" grpId="2" animBg="1"/>
      <p:bldP spid="491629" grpId="0" animBg="1"/>
      <p:bldP spid="491629" grpId="1" animBg="1"/>
      <p:bldP spid="491630" grpId="0" animBg="1"/>
      <p:bldP spid="491631" grpId="0" animBg="1"/>
      <p:bldP spid="491633" grpId="0" animBg="1"/>
      <p:bldP spid="491633" grpId="1" animBg="1"/>
      <p:bldP spid="491634" grpId="0" animBg="1"/>
      <p:bldP spid="491635" grpId="0"/>
      <p:bldP spid="491635" grpId="1"/>
      <p:bldP spid="491636" grpId="0"/>
      <p:bldP spid="491636" grpId="1"/>
      <p:bldP spid="491637" grpId="0"/>
      <p:bldP spid="491638" grpId="0"/>
      <p:bldP spid="491638" grpId="1"/>
      <p:bldP spid="491639" grpId="0" animBg="1"/>
      <p:bldP spid="491640" grpId="0"/>
      <p:bldP spid="491641" grpId="0"/>
      <p:bldP spid="491641" grpId="1"/>
      <p:bldP spid="491642" grpId="0"/>
      <p:bldP spid="491642" grpId="1"/>
      <p:bldP spid="491643" grpId="0"/>
      <p:bldP spid="491643" grpId="1"/>
      <p:bldP spid="491644" grpId="0"/>
      <p:bldP spid="491645" grpId="0"/>
      <p:bldP spid="491645" grpId="1"/>
      <p:bldP spid="491646" grpId="0"/>
      <p:bldP spid="491646" grpId="1"/>
      <p:bldP spid="491647" grpId="0"/>
      <p:bldP spid="491647" grpId="1"/>
      <p:bldP spid="125" grpId="0" animBg="1"/>
      <p:bldP spid="125" grpId="1" animBg="1"/>
      <p:bldP spid="129" grpId="0" animBg="1"/>
      <p:bldP spid="129" grpId="1" animBg="1"/>
      <p:bldP spid="130" grpId="0" animBg="1"/>
      <p:bldP spid="130" grpId="1" animBg="1"/>
      <p:bldP spid="131" grpId="0" animBg="1"/>
      <p:bldP spid="131" grpId="1" animBg="1"/>
      <p:bldP spid="132" grpId="0" animBg="1"/>
      <p:bldP spid="132" grpId="1" animBg="1"/>
      <p:bldP spid="135" grpId="0" animBg="1"/>
      <p:bldP spid="13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29">
            <a:extLst>
              <a:ext uri="{FF2B5EF4-FFF2-40B4-BE49-F238E27FC236}">
                <a16:creationId xmlns:a16="http://schemas.microsoft.com/office/drawing/2014/main" id="{79CA922A-38D7-4882-BE37-05E1586121B6}"/>
              </a:ext>
            </a:extLst>
          </p:cNvPr>
          <p:cNvSpPr>
            <a:spLocks noChangeArrowheads="1"/>
          </p:cNvSpPr>
          <p:nvPr/>
        </p:nvSpPr>
        <p:spPr bwMode="auto">
          <a:xfrm>
            <a:off x="-9607" y="6352"/>
            <a:ext cx="5681319" cy="21499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grpSp>
        <p:nvGrpSpPr>
          <p:cNvPr id="3" name="グループ化 2"/>
          <p:cNvGrpSpPr/>
          <p:nvPr/>
        </p:nvGrpSpPr>
        <p:grpSpPr>
          <a:xfrm>
            <a:off x="5876144" y="-128788"/>
            <a:ext cx="3267856" cy="2588652"/>
            <a:chOff x="4991100" y="0"/>
            <a:chExt cx="4159395" cy="3196760"/>
          </a:xfrm>
        </p:grpSpPr>
        <p:sp>
          <p:nvSpPr>
            <p:cNvPr id="491529" name="Line 9"/>
            <p:cNvSpPr>
              <a:spLocks noChangeShapeType="1"/>
            </p:cNvSpPr>
            <p:nvPr/>
          </p:nvSpPr>
          <p:spPr bwMode="auto">
            <a:xfrm rot="20003834">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5" name="Rectangle 15"/>
            <p:cNvSpPr>
              <a:spLocks noChangeArrowheads="1"/>
            </p:cNvSpPr>
            <p:nvPr/>
          </p:nvSpPr>
          <p:spPr bwMode="auto">
            <a:xfrm>
              <a:off x="8272464" y="1108075"/>
              <a:ext cx="484188" cy="117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10861" y="242888"/>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970322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48" name="Rectangle 128"/>
            <p:cNvSpPr>
              <a:spLocks noChangeArrowheads="1"/>
            </p:cNvSpPr>
            <p:nvPr/>
          </p:nvSpPr>
          <p:spPr bwMode="auto">
            <a:xfrm>
              <a:off x="6654810" y="2060575"/>
              <a:ext cx="54925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itchFamily="18" charset="2"/>
                  <a:ea typeface="ＭＳ Ｐゴシック" pitchFamily="50" charset="-128"/>
                </a:rPr>
                <a:t>w</a:t>
              </a:r>
              <a:endParaRPr lang="en-US" altLang="ja-JP" i="1" dirty="0">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52664" y="2076450"/>
              <a:ext cx="390112"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1" y="90488"/>
              <a:ext cx="3908426" cy="3070225"/>
              <a:chOff x="3193" y="53"/>
              <a:chExt cx="2462"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51" y="1439"/>
                <a:ext cx="30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61" y="53"/>
                <a:ext cx="32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7803254" y="2792411"/>
              <a:ext cx="1347240" cy="404349"/>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7839095" y="1643032"/>
              <a:ext cx="1311400" cy="424997"/>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grpSp>
      <p:grpSp>
        <p:nvGrpSpPr>
          <p:cNvPr id="2" name="グループ化 1">
            <a:extLst>
              <a:ext uri="{FF2B5EF4-FFF2-40B4-BE49-F238E27FC236}">
                <a16:creationId xmlns:a16="http://schemas.microsoft.com/office/drawing/2014/main" id="{4E501CDA-49D3-4F9F-9695-D12F07B359D6}"/>
              </a:ext>
            </a:extLst>
          </p:cNvPr>
          <p:cNvGrpSpPr/>
          <p:nvPr/>
        </p:nvGrpSpPr>
        <p:grpSpPr>
          <a:xfrm>
            <a:off x="1157447" y="3329553"/>
            <a:ext cx="844641" cy="536204"/>
            <a:chOff x="4827317" y="1358071"/>
            <a:chExt cx="844641" cy="536204"/>
          </a:xfrm>
        </p:grpSpPr>
        <p:sp>
          <p:nvSpPr>
            <p:cNvPr id="226" name="Rectangle 33">
              <a:extLst>
                <a:ext uri="{FF2B5EF4-FFF2-40B4-BE49-F238E27FC236}">
                  <a16:creationId xmlns:a16="http://schemas.microsoft.com/office/drawing/2014/main" id="{E5F19521-701C-441C-9419-A3077CF81B8B}"/>
                </a:ext>
              </a:extLst>
            </p:cNvPr>
            <p:cNvSpPr>
              <a:spLocks noChangeArrowheads="1"/>
            </p:cNvSpPr>
            <p:nvPr/>
          </p:nvSpPr>
          <p:spPr bwMode="auto">
            <a:xfrm>
              <a:off x="4827317" y="1371055"/>
              <a:ext cx="844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latin typeface="Symbol" panose="05050102010706020507" pitchFamily="18" charset="2"/>
                <a:ea typeface="ＭＳ ゴシック" pitchFamily="49" charset="-128"/>
                <a:cs typeface="Times New Roman" pitchFamily="18" charset="0"/>
              </a:endParaRPr>
            </a:p>
          </p:txBody>
        </p:sp>
        <p:sp>
          <p:nvSpPr>
            <p:cNvPr id="227" name="Rectangle 33">
              <a:extLst>
                <a:ext uri="{FF2B5EF4-FFF2-40B4-BE49-F238E27FC236}">
                  <a16:creationId xmlns:a16="http://schemas.microsoft.com/office/drawing/2014/main" id="{F895C5DF-42D4-495A-98F1-20B8B5AC39D9}"/>
                </a:ext>
              </a:extLst>
            </p:cNvPr>
            <p:cNvSpPr>
              <a:spLocks noChangeArrowheads="1"/>
            </p:cNvSpPr>
            <p:nvPr/>
          </p:nvSpPr>
          <p:spPr bwMode="auto">
            <a:xfrm flipV="1">
              <a:off x="4879523" y="135807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31" name="グループ化 230">
            <a:extLst>
              <a:ext uri="{FF2B5EF4-FFF2-40B4-BE49-F238E27FC236}">
                <a16:creationId xmlns:a16="http://schemas.microsoft.com/office/drawing/2014/main" id="{F9BA6B35-D106-4F27-8B44-15EAB32825F8}"/>
              </a:ext>
            </a:extLst>
          </p:cNvPr>
          <p:cNvGrpSpPr/>
          <p:nvPr/>
        </p:nvGrpSpPr>
        <p:grpSpPr>
          <a:xfrm>
            <a:off x="1170190" y="2771521"/>
            <a:ext cx="883290" cy="533466"/>
            <a:chOff x="4924144" y="1362478"/>
            <a:chExt cx="883290" cy="533466"/>
          </a:xfrm>
        </p:grpSpPr>
        <p:sp>
          <p:nvSpPr>
            <p:cNvPr id="232" name="Rectangle 33">
              <a:extLst>
                <a:ext uri="{FF2B5EF4-FFF2-40B4-BE49-F238E27FC236}">
                  <a16:creationId xmlns:a16="http://schemas.microsoft.com/office/drawing/2014/main" id="{D01BC01D-39A7-4CA5-B53C-E2EC643CC40B}"/>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33" name="Rectangle 33">
              <a:extLst>
                <a:ext uri="{FF2B5EF4-FFF2-40B4-BE49-F238E27FC236}">
                  <a16:creationId xmlns:a16="http://schemas.microsoft.com/office/drawing/2014/main" id="{219609BD-9898-4F1A-804F-21A6DD25E8BC}"/>
                </a:ext>
              </a:extLst>
            </p:cNvPr>
            <p:cNvSpPr>
              <a:spLocks noChangeArrowheads="1"/>
            </p:cNvSpPr>
            <p:nvPr/>
          </p:nvSpPr>
          <p:spPr bwMode="auto">
            <a:xfrm flipV="1">
              <a:off x="4962384"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63" name="グループ化 262">
            <a:extLst>
              <a:ext uri="{FF2B5EF4-FFF2-40B4-BE49-F238E27FC236}">
                <a16:creationId xmlns:a16="http://schemas.microsoft.com/office/drawing/2014/main" id="{2A78D6AB-1F14-4F92-9A8B-10F560A95608}"/>
              </a:ext>
            </a:extLst>
          </p:cNvPr>
          <p:cNvGrpSpPr/>
          <p:nvPr/>
        </p:nvGrpSpPr>
        <p:grpSpPr>
          <a:xfrm>
            <a:off x="1151706" y="3962185"/>
            <a:ext cx="883290" cy="533466"/>
            <a:chOff x="4924144" y="1362478"/>
            <a:chExt cx="883290" cy="533466"/>
          </a:xfrm>
        </p:grpSpPr>
        <p:sp>
          <p:nvSpPr>
            <p:cNvPr id="264" name="Rectangle 33">
              <a:extLst>
                <a:ext uri="{FF2B5EF4-FFF2-40B4-BE49-F238E27FC236}">
                  <a16:creationId xmlns:a16="http://schemas.microsoft.com/office/drawing/2014/main" id="{4F8B3F77-FA8F-447A-AF3D-DB704C2D731C}"/>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65" name="Rectangle 33">
              <a:extLst>
                <a:ext uri="{FF2B5EF4-FFF2-40B4-BE49-F238E27FC236}">
                  <a16:creationId xmlns:a16="http://schemas.microsoft.com/office/drawing/2014/main" id="{272A8A9B-3D75-48CC-9DCB-D7DED6B9EC90}"/>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08" name="グループ化 307">
            <a:extLst>
              <a:ext uri="{FF2B5EF4-FFF2-40B4-BE49-F238E27FC236}">
                <a16:creationId xmlns:a16="http://schemas.microsoft.com/office/drawing/2014/main" id="{8F64DA5A-B6BC-475C-AC25-6CF91EF5F2AA}"/>
              </a:ext>
            </a:extLst>
          </p:cNvPr>
          <p:cNvGrpSpPr/>
          <p:nvPr/>
        </p:nvGrpSpPr>
        <p:grpSpPr>
          <a:xfrm>
            <a:off x="1142600" y="4485405"/>
            <a:ext cx="883290" cy="533466"/>
            <a:chOff x="4924144" y="1362478"/>
            <a:chExt cx="883290" cy="533466"/>
          </a:xfrm>
        </p:grpSpPr>
        <p:sp>
          <p:nvSpPr>
            <p:cNvPr id="309" name="Rectangle 33">
              <a:extLst>
                <a:ext uri="{FF2B5EF4-FFF2-40B4-BE49-F238E27FC236}">
                  <a16:creationId xmlns:a16="http://schemas.microsoft.com/office/drawing/2014/main" id="{E3F3D618-D8A5-4502-A557-9D56EE585183}"/>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310" name="Rectangle 33">
              <a:extLst>
                <a:ext uri="{FF2B5EF4-FFF2-40B4-BE49-F238E27FC236}">
                  <a16:creationId xmlns:a16="http://schemas.microsoft.com/office/drawing/2014/main" id="{D92C89E1-2A72-4C5D-99DC-1C0425DEBD95}"/>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85" name="Rectangle 141">
            <a:extLst>
              <a:ext uri="{FF2B5EF4-FFF2-40B4-BE49-F238E27FC236}">
                <a16:creationId xmlns:a16="http://schemas.microsoft.com/office/drawing/2014/main" id="{3A1856E6-BB3A-49B8-B753-EE9CC09D6599}"/>
              </a:ext>
            </a:extLst>
          </p:cNvPr>
          <p:cNvSpPr>
            <a:spLocks noChangeArrowheads="1"/>
          </p:cNvSpPr>
          <p:nvPr/>
        </p:nvSpPr>
        <p:spPr bwMode="auto">
          <a:xfrm>
            <a:off x="-17065" y="2826904"/>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89" name="Rectangle 141">
            <a:extLst>
              <a:ext uri="{FF2B5EF4-FFF2-40B4-BE49-F238E27FC236}">
                <a16:creationId xmlns:a16="http://schemas.microsoft.com/office/drawing/2014/main" id="{3BB83EAC-7670-4583-8B4B-1329E8AAF29C}"/>
              </a:ext>
            </a:extLst>
          </p:cNvPr>
          <p:cNvSpPr>
            <a:spLocks noChangeArrowheads="1"/>
          </p:cNvSpPr>
          <p:nvPr/>
        </p:nvSpPr>
        <p:spPr bwMode="auto">
          <a:xfrm>
            <a:off x="-22595" y="3980309"/>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28" name="グループ化 27">
            <a:extLst>
              <a:ext uri="{FF2B5EF4-FFF2-40B4-BE49-F238E27FC236}">
                <a16:creationId xmlns:a16="http://schemas.microsoft.com/office/drawing/2014/main" id="{465CD05E-22EE-41CC-AC49-6DDF8FFC998C}"/>
              </a:ext>
            </a:extLst>
          </p:cNvPr>
          <p:cNvGrpSpPr/>
          <p:nvPr/>
        </p:nvGrpSpPr>
        <p:grpSpPr>
          <a:xfrm>
            <a:off x="-26165" y="-16323"/>
            <a:ext cx="5556445" cy="2057714"/>
            <a:chOff x="-26165" y="-16323"/>
            <a:chExt cx="5556445" cy="2057714"/>
          </a:xfrm>
        </p:grpSpPr>
        <p:grpSp>
          <p:nvGrpSpPr>
            <p:cNvPr id="14" name="グループ化 13">
              <a:extLst>
                <a:ext uri="{FF2B5EF4-FFF2-40B4-BE49-F238E27FC236}">
                  <a16:creationId xmlns:a16="http://schemas.microsoft.com/office/drawing/2014/main" id="{46731061-1169-43AA-94D1-8CC44440BC36}"/>
                </a:ext>
              </a:extLst>
            </p:cNvPr>
            <p:cNvGrpSpPr/>
            <p:nvPr/>
          </p:nvGrpSpPr>
          <p:grpSpPr>
            <a:xfrm>
              <a:off x="148142" y="973091"/>
              <a:ext cx="4503674" cy="1068300"/>
              <a:chOff x="148142" y="973091"/>
              <a:chExt cx="4503674" cy="1068300"/>
            </a:xfrm>
          </p:grpSpPr>
          <p:graphicFrame>
            <p:nvGraphicFramePr>
              <p:cNvPr id="144" name="Object 65">
                <a:extLst>
                  <a:ext uri="{FF2B5EF4-FFF2-40B4-BE49-F238E27FC236}">
                    <a16:creationId xmlns:a16="http://schemas.microsoft.com/office/drawing/2014/main" id="{9E979C2E-E4D0-4AC0-9EA4-CA092EFAD3B3}"/>
                  </a:ext>
                </a:extLst>
              </p:cNvPr>
              <p:cNvGraphicFramePr>
                <a:graphicFrameLocks noChangeAspect="1"/>
              </p:cNvGraphicFramePr>
              <p:nvPr>
                <p:extLst>
                  <p:ext uri="{D42A27DB-BD31-4B8C-83A1-F6EECF244321}">
                    <p14:modId xmlns:p14="http://schemas.microsoft.com/office/powerpoint/2010/main" val="1086528513"/>
                  </p:ext>
                </p:extLst>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129689" name="数式" r:id="rId3" imgW="291960" imgH="203040" progId="Equation.3">
                      <p:embed/>
                    </p:oleObj>
                  </mc:Choice>
                  <mc:Fallback>
                    <p:oleObj name="数式" r:id="rId3" imgW="291960" imgH="203040" progId="Equation.3">
                      <p:embed/>
                      <p:pic>
                        <p:nvPicPr>
                          <p:cNvPr id="491585" name="Object 65"/>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145" name="Object 66">
                <a:extLst>
                  <a:ext uri="{FF2B5EF4-FFF2-40B4-BE49-F238E27FC236}">
                    <a16:creationId xmlns:a16="http://schemas.microsoft.com/office/drawing/2014/main" id="{0D0827CB-AC31-4E72-A4B3-902F92790F17}"/>
                  </a:ext>
                </a:extLst>
              </p:cNvPr>
              <p:cNvGraphicFramePr>
                <a:graphicFrameLocks noChangeAspect="1"/>
              </p:cNvGraphicFramePr>
              <p:nvPr>
                <p:extLst>
                  <p:ext uri="{D42A27DB-BD31-4B8C-83A1-F6EECF244321}">
                    <p14:modId xmlns:p14="http://schemas.microsoft.com/office/powerpoint/2010/main" val="3958284829"/>
                  </p:ext>
                </p:extLst>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129690" name="数式" r:id="rId5" imgW="139680" imgH="139680" progId="Equation.3">
                      <p:embed/>
                    </p:oleObj>
                  </mc:Choice>
                  <mc:Fallback>
                    <p:oleObj name="数式" r:id="rId5" imgW="139680" imgH="139680" progId="Equation.3">
                      <p:embed/>
                      <p:pic>
                        <p:nvPicPr>
                          <p:cNvPr id="491586"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67">
                <a:extLst>
                  <a:ext uri="{FF2B5EF4-FFF2-40B4-BE49-F238E27FC236}">
                    <a16:creationId xmlns:a16="http://schemas.microsoft.com/office/drawing/2014/main" id="{B97227DF-54D7-4A0F-A14A-C4B6055A4D90}"/>
                  </a:ext>
                </a:extLst>
              </p:cNvPr>
              <p:cNvGraphicFramePr>
                <a:graphicFrameLocks noChangeAspect="1"/>
              </p:cNvGraphicFramePr>
              <p:nvPr>
                <p:extLst>
                  <p:ext uri="{D42A27DB-BD31-4B8C-83A1-F6EECF244321}">
                    <p14:modId xmlns:p14="http://schemas.microsoft.com/office/powerpoint/2010/main" val="3004567390"/>
                  </p:ext>
                </p:extLst>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129691" name="数式" r:id="rId7" imgW="291960" imgH="177480" progId="Equation.3">
                      <p:embed/>
                    </p:oleObj>
                  </mc:Choice>
                  <mc:Fallback>
                    <p:oleObj name="数式" r:id="rId7" imgW="291960" imgH="177480" progId="Equation.3">
                      <p:embed/>
                      <p:pic>
                        <p:nvPicPr>
                          <p:cNvPr id="491587" name="Object 67"/>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149" name="Object 68">
                <a:extLst>
                  <a:ext uri="{FF2B5EF4-FFF2-40B4-BE49-F238E27FC236}">
                    <a16:creationId xmlns:a16="http://schemas.microsoft.com/office/drawing/2014/main" id="{736461BC-4107-4D0F-9DE5-5CE6370CF9F8}"/>
                  </a:ext>
                </a:extLst>
              </p:cNvPr>
              <p:cNvGraphicFramePr>
                <a:graphicFrameLocks noChangeAspect="1"/>
              </p:cNvGraphicFramePr>
              <p:nvPr>
                <p:extLst>
                  <p:ext uri="{D42A27DB-BD31-4B8C-83A1-F6EECF244321}">
                    <p14:modId xmlns:p14="http://schemas.microsoft.com/office/powerpoint/2010/main" val="3075707198"/>
                  </p:ext>
                </p:extLst>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129692" name="数式" r:id="rId9" imgW="139680" imgH="139680" progId="Equation.3">
                      <p:embed/>
                    </p:oleObj>
                  </mc:Choice>
                  <mc:Fallback>
                    <p:oleObj name="数式" r:id="rId9" imgW="139680" imgH="139680" progId="Equation.3">
                      <p:embed/>
                      <p:pic>
                        <p:nvPicPr>
                          <p:cNvPr id="491588" name="Object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 name="Object 77">
                <a:extLst>
                  <a:ext uri="{FF2B5EF4-FFF2-40B4-BE49-F238E27FC236}">
                    <a16:creationId xmlns:a16="http://schemas.microsoft.com/office/drawing/2014/main" id="{D99E6F74-F30E-433E-AD06-7998AC80B3D1}"/>
                  </a:ext>
                </a:extLst>
              </p:cNvPr>
              <p:cNvGraphicFramePr>
                <a:graphicFrameLocks noChangeAspect="1"/>
              </p:cNvGraphicFramePr>
              <p:nvPr>
                <p:extLst>
                  <p:ext uri="{D42A27DB-BD31-4B8C-83A1-F6EECF244321}">
                    <p14:modId xmlns:p14="http://schemas.microsoft.com/office/powerpoint/2010/main" val="3642107715"/>
                  </p:ext>
                </p:extLst>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129693" name="数式" r:id="rId11" imgW="126720" imgH="75960" progId="Equation.3">
                      <p:embed/>
                    </p:oleObj>
                  </mc:Choice>
                  <mc:Fallback>
                    <p:oleObj name="数式" r:id="rId11" imgW="126720" imgH="75960" progId="Equation.3">
                      <p:embed/>
                      <p:pic>
                        <p:nvPicPr>
                          <p:cNvPr id="491597" name="Object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グループ化 9">
                <a:extLst>
                  <a:ext uri="{FF2B5EF4-FFF2-40B4-BE49-F238E27FC236}">
                    <a16:creationId xmlns:a16="http://schemas.microsoft.com/office/drawing/2014/main" id="{1E0B4529-695C-4124-96F8-FF320776B229}"/>
                  </a:ext>
                </a:extLst>
              </p:cNvPr>
              <p:cNvGrpSpPr/>
              <p:nvPr/>
            </p:nvGrpSpPr>
            <p:grpSpPr>
              <a:xfrm>
                <a:off x="1394192" y="973091"/>
                <a:ext cx="3257624" cy="1052925"/>
                <a:chOff x="1394192" y="973091"/>
                <a:chExt cx="3257624" cy="1052925"/>
              </a:xfrm>
            </p:grpSpPr>
            <p:sp>
              <p:nvSpPr>
                <p:cNvPr id="183" name="Rectangle 78">
                  <a:extLst>
                    <a:ext uri="{FF2B5EF4-FFF2-40B4-BE49-F238E27FC236}">
                      <a16:creationId xmlns:a16="http://schemas.microsoft.com/office/drawing/2014/main" id="{97493B5C-83D7-4E5B-88D1-AA74532113C1}"/>
                    </a:ext>
                  </a:extLst>
                </p:cNvPr>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6" name="Rectangle 118">
                  <a:extLst>
                    <a:ext uri="{FF2B5EF4-FFF2-40B4-BE49-F238E27FC236}">
                      <a16:creationId xmlns:a16="http://schemas.microsoft.com/office/drawing/2014/main" id="{CDD8EFD1-5B72-49DB-9941-1DE7A67581F5}"/>
                    </a:ext>
                  </a:extLst>
                </p:cNvPr>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7" name="Rectangle 123">
                  <a:extLst>
                    <a:ext uri="{FF2B5EF4-FFF2-40B4-BE49-F238E27FC236}">
                      <a16:creationId xmlns:a16="http://schemas.microsoft.com/office/drawing/2014/main" id="{B99458DF-C4A8-4F1F-B0E1-922CAFB9F5DD}"/>
                    </a:ext>
                  </a:extLst>
                </p:cNvPr>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8" name="Rectangle 127">
                  <a:extLst>
                    <a:ext uri="{FF2B5EF4-FFF2-40B4-BE49-F238E27FC236}">
                      <a16:creationId xmlns:a16="http://schemas.microsoft.com/office/drawing/2014/main" id="{D50089C4-9B56-4AE6-AF58-7515499ADF9F}"/>
                    </a:ext>
                  </a:extLst>
                </p:cNvPr>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grpSp>
        </p:grpSp>
        <p:sp>
          <p:nvSpPr>
            <p:cNvPr id="190" name="Rectangle 18">
              <a:extLst>
                <a:ext uri="{FF2B5EF4-FFF2-40B4-BE49-F238E27FC236}">
                  <a16:creationId xmlns:a16="http://schemas.microsoft.com/office/drawing/2014/main" id="{952E124B-D02B-433F-B7CA-D42448E57E95}"/>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1" name="Rectangle 141">
              <a:extLst>
                <a:ext uri="{FF2B5EF4-FFF2-40B4-BE49-F238E27FC236}">
                  <a16:creationId xmlns:a16="http://schemas.microsoft.com/office/drawing/2014/main" id="{A80E7D55-EFF1-444C-8BC8-FAC98BFA8993}"/>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92" name="Rectangle 142">
              <a:extLst>
                <a:ext uri="{FF2B5EF4-FFF2-40B4-BE49-F238E27FC236}">
                  <a16:creationId xmlns:a16="http://schemas.microsoft.com/office/drawing/2014/main" id="{BCB7E1BD-93CC-40B6-8FB0-99CF49545B0D}"/>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93" name="Rectangle 143">
              <a:extLst>
                <a:ext uri="{FF2B5EF4-FFF2-40B4-BE49-F238E27FC236}">
                  <a16:creationId xmlns:a16="http://schemas.microsoft.com/office/drawing/2014/main" id="{2D0C540C-AB90-445C-A31C-17739CFD65EB}"/>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94" name="Rectangle 18">
              <a:extLst>
                <a:ext uri="{FF2B5EF4-FFF2-40B4-BE49-F238E27FC236}">
                  <a16:creationId xmlns:a16="http://schemas.microsoft.com/office/drawing/2014/main" id="{86CB9967-D2FC-46C9-9DE2-06DA74FD3BEE}"/>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5" name="Rectangle 33">
              <a:extLst>
                <a:ext uri="{FF2B5EF4-FFF2-40B4-BE49-F238E27FC236}">
                  <a16:creationId xmlns:a16="http://schemas.microsoft.com/office/drawing/2014/main" id="{E43DB679-FA67-48F0-916E-5BF8791BABFA}"/>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96" name="Rectangle 34">
              <a:extLst>
                <a:ext uri="{FF2B5EF4-FFF2-40B4-BE49-F238E27FC236}">
                  <a16:creationId xmlns:a16="http://schemas.microsoft.com/office/drawing/2014/main" id="{65FC49AA-BEAC-43D8-83E9-A301DC7F8A86}"/>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97" name="Rectangle 33">
              <a:extLst>
                <a:ext uri="{FF2B5EF4-FFF2-40B4-BE49-F238E27FC236}">
                  <a16:creationId xmlns:a16="http://schemas.microsoft.com/office/drawing/2014/main" id="{C1DBC154-2F53-44E1-97D1-96D11F1FF62F}"/>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98" name="Rectangle 33">
              <a:extLst>
                <a:ext uri="{FF2B5EF4-FFF2-40B4-BE49-F238E27FC236}">
                  <a16:creationId xmlns:a16="http://schemas.microsoft.com/office/drawing/2014/main" id="{71A80DD5-A019-4ADB-B382-6E49929FB74F}"/>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grpSp>
      <p:sp>
        <p:nvSpPr>
          <p:cNvPr id="200" name="Rectangle 142">
            <a:extLst>
              <a:ext uri="{FF2B5EF4-FFF2-40B4-BE49-F238E27FC236}">
                <a16:creationId xmlns:a16="http://schemas.microsoft.com/office/drawing/2014/main" id="{6B24E414-2216-4645-8CFE-785BA05F96F7}"/>
              </a:ext>
            </a:extLst>
          </p:cNvPr>
          <p:cNvSpPr>
            <a:spLocks noChangeArrowheads="1"/>
          </p:cNvSpPr>
          <p:nvPr/>
        </p:nvSpPr>
        <p:spPr bwMode="auto">
          <a:xfrm>
            <a:off x="-4191" y="2273903"/>
            <a:ext cx="56824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角度</a:t>
            </a:r>
            <a:r>
              <a:rPr lang="en-US" altLang="ja-JP" i="1" dirty="0" err="1">
                <a:solidFill>
                  <a:srgbClr val="000000"/>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ja-JP" altLang="en-US" dirty="0">
                <a:solidFill>
                  <a:srgbClr val="000000"/>
                </a:solidFill>
                <a:latin typeface="Century" pitchFamily="18" charset="0"/>
                <a:ea typeface="ＭＳ ゴシック" pitchFamily="49" charset="-128"/>
                <a:cs typeface="Times New Roman" pitchFamily="18" charset="0"/>
              </a:rPr>
              <a:t> 回転した</a:t>
            </a:r>
            <a:r>
              <a:rPr lang="ja-JP" altLang="en-US" dirty="0">
                <a:solidFill>
                  <a:srgbClr val="FF00FF"/>
                </a:solidFill>
                <a:latin typeface="Century" pitchFamily="18" charset="0"/>
                <a:ea typeface="ＭＳ ゴシック" pitchFamily="49" charset="-128"/>
                <a:cs typeface="Times New Roman" pitchFamily="18" charset="0"/>
              </a:rPr>
              <a:t>静止系</a:t>
            </a:r>
            <a:r>
              <a:rPr lang="ja-JP" altLang="en-US" dirty="0">
                <a:solidFill>
                  <a:srgbClr val="000000"/>
                </a:solidFill>
                <a:latin typeface="Century" pitchFamily="18" charset="0"/>
                <a:ea typeface="ＭＳ ゴシック" pitchFamily="49" charset="-128"/>
                <a:cs typeface="Times New Roman" pitchFamily="18" charset="0"/>
              </a:rPr>
              <a:t>で見ると</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228" name="Rectangle 33">
            <a:extLst>
              <a:ext uri="{FF2B5EF4-FFF2-40B4-BE49-F238E27FC236}">
                <a16:creationId xmlns:a16="http://schemas.microsoft.com/office/drawing/2014/main" id="{761E4783-C3A0-4C95-8A88-D977CCFC35C3}"/>
              </a:ext>
            </a:extLst>
          </p:cNvPr>
          <p:cNvSpPr>
            <a:spLocks noChangeArrowheads="1"/>
          </p:cNvSpPr>
          <p:nvPr/>
        </p:nvSpPr>
        <p:spPr bwMode="auto">
          <a:xfrm>
            <a:off x="486471" y="5735777"/>
            <a:ext cx="1174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34" name="Rectangle 33">
            <a:extLst>
              <a:ext uri="{FF2B5EF4-FFF2-40B4-BE49-F238E27FC236}">
                <a16:creationId xmlns:a16="http://schemas.microsoft.com/office/drawing/2014/main" id="{FAD6413B-2902-4FFB-940F-C701C67C7DA0}"/>
              </a:ext>
            </a:extLst>
          </p:cNvPr>
          <p:cNvSpPr>
            <a:spLocks noChangeArrowheads="1"/>
          </p:cNvSpPr>
          <p:nvPr/>
        </p:nvSpPr>
        <p:spPr bwMode="auto">
          <a:xfrm>
            <a:off x="485601" y="6245808"/>
            <a:ext cx="1021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42" name="Rectangle 141">
            <a:extLst>
              <a:ext uri="{FF2B5EF4-FFF2-40B4-BE49-F238E27FC236}">
                <a16:creationId xmlns:a16="http://schemas.microsoft.com/office/drawing/2014/main" id="{0CD3D09F-2590-40E7-8013-5710B1A69779}"/>
              </a:ext>
            </a:extLst>
          </p:cNvPr>
          <p:cNvSpPr>
            <a:spLocks noChangeArrowheads="1"/>
          </p:cNvSpPr>
          <p:nvPr/>
        </p:nvSpPr>
        <p:spPr bwMode="auto">
          <a:xfrm>
            <a:off x="0" y="5166056"/>
            <a:ext cx="88617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静止系での力</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latin typeface="Bookman Old Style" pitchFamily="18" charset="0"/>
                <a:ea typeface="ＭＳ Ｐゴシック" pitchFamily="50" charset="-128"/>
              </a:rPr>
              <a:t> </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を回転系で見ると</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latin typeface="Bookman Old Style" pitchFamily="18" charset="0"/>
                <a:ea typeface="ＭＳ Ｐゴシック" pitchFamily="50" charset="-128"/>
              </a:rPr>
              <a:t> </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a:t>
            </a:r>
            <a:r>
              <a:rPr lang="ja-JP" altLang="en-US" i="1" dirty="0">
                <a:latin typeface="Bookman Old Style" pitchFamily="18" charset="0"/>
                <a:ea typeface="ＭＳ Ｐゴシック" pitchFamily="50" charset="-128"/>
              </a:rPr>
              <a:t> </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とする。</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243" name="正方形/長方形 242">
            <a:extLst>
              <a:ext uri="{FF2B5EF4-FFF2-40B4-BE49-F238E27FC236}">
                <a16:creationId xmlns:a16="http://schemas.microsoft.com/office/drawing/2014/main" id="{D038CF2B-778D-4CD7-AE7C-490733B38565}"/>
              </a:ext>
            </a:extLst>
          </p:cNvPr>
          <p:cNvSpPr/>
          <p:nvPr/>
        </p:nvSpPr>
        <p:spPr>
          <a:xfrm>
            <a:off x="4979232" y="2802383"/>
            <a:ext cx="1132178"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sp>
        <p:nvSpPr>
          <p:cNvPr id="247" name="正方形/長方形 246">
            <a:extLst>
              <a:ext uri="{FF2B5EF4-FFF2-40B4-BE49-F238E27FC236}">
                <a16:creationId xmlns:a16="http://schemas.microsoft.com/office/drawing/2014/main" id="{33FD5E5F-06F2-4BF2-A599-B03B7DFC59B9}"/>
              </a:ext>
            </a:extLst>
          </p:cNvPr>
          <p:cNvSpPr/>
          <p:nvPr/>
        </p:nvSpPr>
        <p:spPr>
          <a:xfrm>
            <a:off x="4973007" y="3352077"/>
            <a:ext cx="1132373"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grpSp>
        <p:nvGrpSpPr>
          <p:cNvPr id="248" name="グループ化 247">
            <a:extLst>
              <a:ext uri="{FF2B5EF4-FFF2-40B4-BE49-F238E27FC236}">
                <a16:creationId xmlns:a16="http://schemas.microsoft.com/office/drawing/2014/main" id="{78BFFD1F-3C12-4230-BA48-697EC4C60A4C}"/>
              </a:ext>
            </a:extLst>
          </p:cNvPr>
          <p:cNvGrpSpPr/>
          <p:nvPr/>
        </p:nvGrpSpPr>
        <p:grpSpPr>
          <a:xfrm>
            <a:off x="4968783" y="3964101"/>
            <a:ext cx="2117104" cy="526889"/>
            <a:chOff x="4822527" y="3841108"/>
            <a:chExt cx="2117104" cy="526889"/>
          </a:xfrm>
          <a:noFill/>
        </p:grpSpPr>
        <p:sp>
          <p:nvSpPr>
            <p:cNvPr id="249" name="正方形/長方形 248">
              <a:extLst>
                <a:ext uri="{FF2B5EF4-FFF2-40B4-BE49-F238E27FC236}">
                  <a16:creationId xmlns:a16="http://schemas.microsoft.com/office/drawing/2014/main" id="{9D802CFD-8851-4DA4-AE53-6CB3F48D422E}"/>
                </a:ext>
              </a:extLst>
            </p:cNvPr>
            <p:cNvSpPr/>
            <p:nvPr/>
          </p:nvSpPr>
          <p:spPr>
            <a:xfrm>
              <a:off x="4822527" y="3844777"/>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252" name="Rectangle 33">
              <a:extLst>
                <a:ext uri="{FF2B5EF4-FFF2-40B4-BE49-F238E27FC236}">
                  <a16:creationId xmlns:a16="http://schemas.microsoft.com/office/drawing/2014/main" id="{CFC3DEA5-1237-4C4B-AED9-E843D4BB1D28}"/>
                </a:ext>
              </a:extLst>
            </p:cNvPr>
            <p:cNvSpPr>
              <a:spLocks noChangeArrowheads="1"/>
            </p:cNvSpPr>
            <p:nvPr/>
          </p:nvSpPr>
          <p:spPr bwMode="auto">
            <a:xfrm flipV="1">
              <a:off x="5482052" y="384110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255" name="グループ化 254">
            <a:extLst>
              <a:ext uri="{FF2B5EF4-FFF2-40B4-BE49-F238E27FC236}">
                <a16:creationId xmlns:a16="http://schemas.microsoft.com/office/drawing/2014/main" id="{B8D0C3A9-4F8C-45FE-BC8F-C26E16723DFD}"/>
              </a:ext>
            </a:extLst>
          </p:cNvPr>
          <p:cNvGrpSpPr/>
          <p:nvPr/>
        </p:nvGrpSpPr>
        <p:grpSpPr>
          <a:xfrm>
            <a:off x="4991219" y="4477114"/>
            <a:ext cx="2117104" cy="523778"/>
            <a:chOff x="4916316" y="4952914"/>
            <a:chExt cx="2117104" cy="523778"/>
          </a:xfrm>
          <a:noFill/>
        </p:grpSpPr>
        <p:sp>
          <p:nvSpPr>
            <p:cNvPr id="256" name="正方形/長方形 255">
              <a:extLst>
                <a:ext uri="{FF2B5EF4-FFF2-40B4-BE49-F238E27FC236}">
                  <a16:creationId xmlns:a16="http://schemas.microsoft.com/office/drawing/2014/main" id="{B05A1CF8-CB53-4F97-B2D9-D83F3D9AAEC6}"/>
                </a:ext>
              </a:extLst>
            </p:cNvPr>
            <p:cNvSpPr/>
            <p:nvPr/>
          </p:nvSpPr>
          <p:spPr>
            <a:xfrm>
              <a:off x="4916316" y="4953472"/>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257" name="Rectangle 33">
              <a:extLst>
                <a:ext uri="{FF2B5EF4-FFF2-40B4-BE49-F238E27FC236}">
                  <a16:creationId xmlns:a16="http://schemas.microsoft.com/office/drawing/2014/main" id="{5F0D02BB-58BF-4781-9781-0A50651260F7}"/>
                </a:ext>
              </a:extLst>
            </p:cNvPr>
            <p:cNvSpPr>
              <a:spLocks noChangeArrowheads="1"/>
            </p:cNvSpPr>
            <p:nvPr/>
          </p:nvSpPr>
          <p:spPr bwMode="auto">
            <a:xfrm flipV="1">
              <a:off x="5582771" y="4952914"/>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259" name="Rectangle 74">
            <a:extLst>
              <a:ext uri="{FF2B5EF4-FFF2-40B4-BE49-F238E27FC236}">
                <a16:creationId xmlns:a16="http://schemas.microsoft.com/office/drawing/2014/main" id="{7A9A785C-95A5-424F-A649-FC5A933F0841}"/>
              </a:ext>
            </a:extLst>
          </p:cNvPr>
          <p:cNvSpPr>
            <a:spLocks noChangeArrowheads="1"/>
          </p:cNvSpPr>
          <p:nvPr/>
        </p:nvSpPr>
        <p:spPr bwMode="auto">
          <a:xfrm>
            <a:off x="4959770" y="2831591"/>
            <a:ext cx="1540493"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0" name="Rectangle 74">
            <a:extLst>
              <a:ext uri="{FF2B5EF4-FFF2-40B4-BE49-F238E27FC236}">
                <a16:creationId xmlns:a16="http://schemas.microsoft.com/office/drawing/2014/main" id="{9E22AB37-7D88-46E9-A822-0302CCC6287D}"/>
              </a:ext>
            </a:extLst>
          </p:cNvPr>
          <p:cNvSpPr>
            <a:spLocks noChangeArrowheads="1"/>
          </p:cNvSpPr>
          <p:nvPr/>
        </p:nvSpPr>
        <p:spPr bwMode="auto">
          <a:xfrm>
            <a:off x="4965902" y="3387668"/>
            <a:ext cx="1540493"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1" name="Rectangle 74">
            <a:extLst>
              <a:ext uri="{FF2B5EF4-FFF2-40B4-BE49-F238E27FC236}">
                <a16:creationId xmlns:a16="http://schemas.microsoft.com/office/drawing/2014/main" id="{8779988A-5935-4074-9F65-55A4201835C3}"/>
              </a:ext>
            </a:extLst>
          </p:cNvPr>
          <p:cNvSpPr>
            <a:spLocks noChangeArrowheads="1"/>
          </p:cNvSpPr>
          <p:nvPr/>
        </p:nvSpPr>
        <p:spPr bwMode="auto">
          <a:xfrm>
            <a:off x="4965902" y="3955027"/>
            <a:ext cx="23057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2" name="Rectangle 74">
            <a:extLst>
              <a:ext uri="{FF2B5EF4-FFF2-40B4-BE49-F238E27FC236}">
                <a16:creationId xmlns:a16="http://schemas.microsoft.com/office/drawing/2014/main" id="{F46E867E-9C99-4EC8-B3A1-AA155AC9D177}"/>
              </a:ext>
            </a:extLst>
          </p:cNvPr>
          <p:cNvSpPr>
            <a:spLocks noChangeArrowheads="1"/>
          </p:cNvSpPr>
          <p:nvPr/>
        </p:nvSpPr>
        <p:spPr bwMode="auto">
          <a:xfrm>
            <a:off x="4965902" y="4532937"/>
            <a:ext cx="23057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9" name="Rectangle 142">
            <a:extLst>
              <a:ext uri="{FF2B5EF4-FFF2-40B4-BE49-F238E27FC236}">
                <a16:creationId xmlns:a16="http://schemas.microsoft.com/office/drawing/2014/main" id="{53ABDD01-591C-4172-994D-62F7CB8C9FD0}"/>
              </a:ext>
            </a:extLst>
          </p:cNvPr>
          <p:cNvSpPr>
            <a:spLocks noChangeArrowheads="1"/>
          </p:cNvSpPr>
          <p:nvPr/>
        </p:nvSpPr>
        <p:spPr bwMode="auto">
          <a:xfrm>
            <a:off x="7309787" y="2599374"/>
            <a:ext cx="18591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角速度</a:t>
            </a:r>
            <a:r>
              <a:rPr lang="en-US" altLang="ja-JP" i="1" dirty="0">
                <a:solidFill>
                  <a:schemeClr val="accent1">
                    <a:lumMod val="75000"/>
                  </a:schemeClr>
                </a:solidFill>
                <a:latin typeface="Symbol" pitchFamily="18" charset="2"/>
                <a:ea typeface="ＭＳ Ｐゴシック" pitchFamily="50" charset="-128"/>
              </a:rPr>
              <a:t>w</a:t>
            </a:r>
            <a:r>
              <a:rPr lang="ja-JP" altLang="en-US" dirty="0">
                <a:solidFill>
                  <a:schemeClr val="accent1">
                    <a:lumMod val="75000"/>
                  </a:schemeClr>
                </a:solidFill>
                <a:latin typeface="Century" pitchFamily="18" charset="0"/>
                <a:ea typeface="ＭＳ ゴシック" pitchFamily="49" charset="-128"/>
                <a:cs typeface="Times New Roman" pitchFamily="18" charset="0"/>
              </a:rPr>
              <a:t>で</a:t>
            </a:r>
            <a:endParaRPr lang="en-US" altLang="ja-JP" i="1" dirty="0">
              <a:solidFill>
                <a:schemeClr val="accent1">
                  <a:lumMod val="75000"/>
                </a:schemeClr>
              </a:solidFill>
              <a:latin typeface="Bookman Old Style" pitchFamily="18" charset="0"/>
              <a:ea typeface="ＭＳ Ｐゴシック" pitchFamily="50" charset="-128"/>
              <a:cs typeface="Times New Roman" pitchFamily="18" charset="0"/>
            </a:endParaRPr>
          </a:p>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回転する</a:t>
            </a:r>
            <a:endParaRPr lang="en-US" altLang="ja-JP" dirty="0">
              <a:solidFill>
                <a:schemeClr val="accent1">
                  <a:lumMod val="75000"/>
                </a:schemeClr>
              </a:solidFill>
              <a:latin typeface="Century" pitchFamily="18" charset="0"/>
              <a:ea typeface="ＭＳ ゴシック" pitchFamily="49" charset="-128"/>
              <a:cs typeface="Times New Roman" pitchFamily="18" charset="0"/>
            </a:endParaRPr>
          </a:p>
          <a:p>
            <a:pPr>
              <a:spcBef>
                <a:spcPct val="0"/>
              </a:spcBef>
            </a:pPr>
            <a:r>
              <a:rPr lang="ja-JP" altLang="en-US" dirty="0">
                <a:solidFill>
                  <a:srgbClr val="FF00FF"/>
                </a:solidFill>
                <a:latin typeface="Century" pitchFamily="18" charset="0"/>
                <a:ea typeface="ＭＳ ゴシック" pitchFamily="49" charset="-128"/>
                <a:cs typeface="Times New Roman" pitchFamily="18" charset="0"/>
              </a:rPr>
              <a:t>回転系</a:t>
            </a:r>
            <a:r>
              <a:rPr lang="ja-JP" altLang="en-US" dirty="0">
                <a:solidFill>
                  <a:schemeClr val="accent1">
                    <a:lumMod val="75000"/>
                  </a:schemeClr>
                </a:solidFill>
                <a:latin typeface="Century" pitchFamily="18" charset="0"/>
                <a:ea typeface="ＭＳ ゴシック" pitchFamily="49" charset="-128"/>
                <a:cs typeface="Times New Roman" pitchFamily="18" charset="0"/>
              </a:rPr>
              <a:t>で</a:t>
            </a:r>
            <a:endParaRPr lang="en-US" altLang="ja-JP" dirty="0">
              <a:solidFill>
                <a:schemeClr val="accent1">
                  <a:lumMod val="75000"/>
                </a:schemeClr>
              </a:solidFill>
              <a:latin typeface="Century" pitchFamily="18" charset="0"/>
              <a:ea typeface="ＭＳ ゴシック" pitchFamily="49" charset="-128"/>
              <a:cs typeface="Times New Roman" pitchFamily="18" charset="0"/>
            </a:endParaRPr>
          </a:p>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見ると</a:t>
            </a:r>
            <a:endParaRPr lang="ja-JP" altLang="en-US" i="1" dirty="0">
              <a:solidFill>
                <a:schemeClr val="accent1">
                  <a:lumMod val="75000"/>
                </a:schemeClr>
              </a:solidFill>
              <a:latin typeface="Symbol" pitchFamily="18" charset="2"/>
              <a:ea typeface="ＭＳ ゴシック" pitchFamily="49" charset="-128"/>
              <a:cs typeface="Times New Roman" pitchFamily="18" charset="0"/>
            </a:endParaRPr>
          </a:p>
        </p:txBody>
      </p:sp>
      <p:sp>
        <p:nvSpPr>
          <p:cNvPr id="270" name="Rectangle 142">
            <a:extLst>
              <a:ext uri="{FF2B5EF4-FFF2-40B4-BE49-F238E27FC236}">
                <a16:creationId xmlns:a16="http://schemas.microsoft.com/office/drawing/2014/main" id="{F73967BB-06E7-4047-9813-70C5B3842FC5}"/>
              </a:ext>
            </a:extLst>
          </p:cNvPr>
          <p:cNvSpPr>
            <a:spLocks noChangeArrowheads="1"/>
          </p:cNvSpPr>
          <p:nvPr/>
        </p:nvSpPr>
        <p:spPr bwMode="auto">
          <a:xfrm>
            <a:off x="5038971" y="5769559"/>
            <a:ext cx="3797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力はその一瞬で起こるので付加項がない</a:t>
            </a:r>
            <a:endParaRPr lang="ja-JP" altLang="en-US" i="1" dirty="0">
              <a:solidFill>
                <a:schemeClr val="accent1">
                  <a:lumMod val="75000"/>
                </a:schemeClr>
              </a:solidFill>
              <a:latin typeface="Symbol" pitchFamily="18" charset="2"/>
              <a:ea typeface="ＭＳ ゴシック" pitchFamily="49" charset="-128"/>
              <a:cs typeface="Times New Roman" pitchFamily="18" charset="0"/>
            </a:endParaRPr>
          </a:p>
        </p:txBody>
      </p:sp>
      <p:grpSp>
        <p:nvGrpSpPr>
          <p:cNvPr id="6" name="グループ化 5">
            <a:extLst>
              <a:ext uri="{FF2B5EF4-FFF2-40B4-BE49-F238E27FC236}">
                <a16:creationId xmlns:a16="http://schemas.microsoft.com/office/drawing/2014/main" id="{32054F4E-E074-45D0-B904-8030D807B95E}"/>
              </a:ext>
            </a:extLst>
          </p:cNvPr>
          <p:cNvGrpSpPr/>
          <p:nvPr/>
        </p:nvGrpSpPr>
        <p:grpSpPr>
          <a:xfrm>
            <a:off x="7232348" y="355189"/>
            <a:ext cx="1114822" cy="2061591"/>
            <a:chOff x="7248036" y="336550"/>
            <a:chExt cx="1114822" cy="2061591"/>
          </a:xfrm>
        </p:grpSpPr>
        <p:sp>
          <p:nvSpPr>
            <p:cNvPr id="108" name="Rectangle 33">
              <a:extLst>
                <a:ext uri="{FF2B5EF4-FFF2-40B4-BE49-F238E27FC236}">
                  <a16:creationId xmlns:a16="http://schemas.microsoft.com/office/drawing/2014/main" id="{787230F8-DDEA-4650-9E86-D2D3C109E0DA}"/>
                </a:ext>
              </a:extLst>
            </p:cNvPr>
            <p:cNvSpPr>
              <a:spLocks noChangeArrowheads="1"/>
            </p:cNvSpPr>
            <p:nvPr/>
          </p:nvSpPr>
          <p:spPr bwMode="auto">
            <a:xfrm flipV="1">
              <a:off x="7407751" y="1155662"/>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09" name="Rectangle 33">
              <a:extLst>
                <a:ext uri="{FF2B5EF4-FFF2-40B4-BE49-F238E27FC236}">
                  <a16:creationId xmlns:a16="http://schemas.microsoft.com/office/drawing/2014/main" id="{730BA5A3-9DB0-4300-9535-C3AB403D2C5B}"/>
                </a:ext>
              </a:extLst>
            </p:cNvPr>
            <p:cNvSpPr>
              <a:spLocks noChangeArrowheads="1"/>
            </p:cNvSpPr>
            <p:nvPr/>
          </p:nvSpPr>
          <p:spPr bwMode="auto">
            <a:xfrm flipV="1">
              <a:off x="8050329" y="336550"/>
              <a:ext cx="312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12" name="Rectangle 33">
              <a:extLst>
                <a:ext uri="{FF2B5EF4-FFF2-40B4-BE49-F238E27FC236}">
                  <a16:creationId xmlns:a16="http://schemas.microsoft.com/office/drawing/2014/main" id="{5F2999DE-BE83-46CD-94AD-116DD1BDDF6D}"/>
                </a:ext>
              </a:extLst>
            </p:cNvPr>
            <p:cNvSpPr>
              <a:spLocks noChangeArrowheads="1"/>
            </p:cNvSpPr>
            <p:nvPr/>
          </p:nvSpPr>
          <p:spPr bwMode="auto">
            <a:xfrm flipV="1">
              <a:off x="7248036" y="1874921"/>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13" name="Rectangle 33">
              <a:extLst>
                <a:ext uri="{FF2B5EF4-FFF2-40B4-BE49-F238E27FC236}">
                  <a16:creationId xmlns:a16="http://schemas.microsoft.com/office/drawing/2014/main" id="{0D085467-D45F-410A-ABDD-1FF04FFE7791}"/>
                </a:ext>
              </a:extLst>
            </p:cNvPr>
            <p:cNvSpPr>
              <a:spLocks noChangeArrowheads="1"/>
            </p:cNvSpPr>
            <p:nvPr/>
          </p:nvSpPr>
          <p:spPr bwMode="auto">
            <a:xfrm flipV="1">
              <a:off x="7881194" y="1274988"/>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sp>
        <p:nvSpPr>
          <p:cNvPr id="115" name="Line 9">
            <a:extLst>
              <a:ext uri="{FF2B5EF4-FFF2-40B4-BE49-F238E27FC236}">
                <a16:creationId xmlns:a16="http://schemas.microsoft.com/office/drawing/2014/main" id="{A1D8E573-171E-4896-978C-F1BCDABDDFCF}"/>
              </a:ext>
            </a:extLst>
          </p:cNvPr>
          <p:cNvSpPr>
            <a:spLocks noChangeShapeType="1"/>
          </p:cNvSpPr>
          <p:nvPr/>
        </p:nvSpPr>
        <p:spPr bwMode="auto">
          <a:xfrm flipV="1">
            <a:off x="1709123" y="2054365"/>
            <a:ext cx="4885637" cy="1274925"/>
          </a:xfrm>
          <a:custGeom>
            <a:avLst/>
            <a:gdLst>
              <a:gd name="connsiteX0" fmla="*/ 0 w 4885637"/>
              <a:gd name="connsiteY0" fmla="*/ 0 h 1274925"/>
              <a:gd name="connsiteX1" fmla="*/ 4885637 w 4885637"/>
              <a:gd name="connsiteY1" fmla="*/ 1274925 h 1274925"/>
              <a:gd name="connsiteX0" fmla="*/ 0 w 4885637"/>
              <a:gd name="connsiteY0" fmla="*/ 0 h 1274925"/>
              <a:gd name="connsiteX1" fmla="*/ 4885637 w 4885637"/>
              <a:gd name="connsiteY1" fmla="*/ 1274925 h 1274925"/>
              <a:gd name="connsiteX0" fmla="*/ 0 w 4885637"/>
              <a:gd name="connsiteY0" fmla="*/ 0 h 1274925"/>
              <a:gd name="connsiteX1" fmla="*/ 4885637 w 4885637"/>
              <a:gd name="connsiteY1" fmla="*/ 1274925 h 1274925"/>
            </a:gdLst>
            <a:ahLst/>
            <a:cxnLst>
              <a:cxn ang="0">
                <a:pos x="connsiteX0" y="connsiteY0"/>
              </a:cxn>
              <a:cxn ang="0">
                <a:pos x="connsiteX1" y="connsiteY1"/>
              </a:cxn>
            </a:cxnLst>
            <a:rect l="l" t="t" r="r" b="b"/>
            <a:pathLst>
              <a:path w="4885637" h="1274925">
                <a:moveTo>
                  <a:pt x="0" y="0"/>
                </a:moveTo>
                <a:cubicBezTo>
                  <a:pt x="680279" y="992242"/>
                  <a:pt x="3782024" y="121816"/>
                  <a:pt x="4885637" y="1274925"/>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6" name="Line 6">
            <a:extLst>
              <a:ext uri="{FF2B5EF4-FFF2-40B4-BE49-F238E27FC236}">
                <a16:creationId xmlns:a16="http://schemas.microsoft.com/office/drawing/2014/main" id="{3D623F51-B8F9-4CAC-A825-36092E241611}"/>
              </a:ext>
            </a:extLst>
          </p:cNvPr>
          <p:cNvSpPr>
            <a:spLocks noChangeShapeType="1"/>
          </p:cNvSpPr>
          <p:nvPr/>
        </p:nvSpPr>
        <p:spPr bwMode="auto">
          <a:xfrm flipH="1" flipV="1">
            <a:off x="5209722" y="1297213"/>
            <a:ext cx="1823197" cy="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pSp>
        <p:nvGrpSpPr>
          <p:cNvPr id="118" name="グループ化 117">
            <a:extLst>
              <a:ext uri="{FF2B5EF4-FFF2-40B4-BE49-F238E27FC236}">
                <a16:creationId xmlns:a16="http://schemas.microsoft.com/office/drawing/2014/main" id="{5037A069-DCA5-4227-9B50-1280C53BF8B1}"/>
              </a:ext>
            </a:extLst>
          </p:cNvPr>
          <p:cNvGrpSpPr/>
          <p:nvPr/>
        </p:nvGrpSpPr>
        <p:grpSpPr>
          <a:xfrm>
            <a:off x="7286209" y="352172"/>
            <a:ext cx="1114822" cy="2061591"/>
            <a:chOff x="7248036" y="336550"/>
            <a:chExt cx="1114822" cy="2061591"/>
          </a:xfrm>
        </p:grpSpPr>
        <p:sp>
          <p:nvSpPr>
            <p:cNvPr id="119" name="Rectangle 33">
              <a:extLst>
                <a:ext uri="{FF2B5EF4-FFF2-40B4-BE49-F238E27FC236}">
                  <a16:creationId xmlns:a16="http://schemas.microsoft.com/office/drawing/2014/main" id="{E35317B6-DC58-43B1-B769-CBDEED061685}"/>
                </a:ext>
              </a:extLst>
            </p:cNvPr>
            <p:cNvSpPr>
              <a:spLocks noChangeArrowheads="1"/>
            </p:cNvSpPr>
            <p:nvPr/>
          </p:nvSpPr>
          <p:spPr bwMode="auto">
            <a:xfrm flipV="1">
              <a:off x="7407751" y="1155662"/>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20" name="Rectangle 33">
              <a:extLst>
                <a:ext uri="{FF2B5EF4-FFF2-40B4-BE49-F238E27FC236}">
                  <a16:creationId xmlns:a16="http://schemas.microsoft.com/office/drawing/2014/main" id="{2809044D-3D0A-4A06-B801-F0394F12078F}"/>
                </a:ext>
              </a:extLst>
            </p:cNvPr>
            <p:cNvSpPr>
              <a:spLocks noChangeArrowheads="1"/>
            </p:cNvSpPr>
            <p:nvPr/>
          </p:nvSpPr>
          <p:spPr bwMode="auto">
            <a:xfrm flipV="1">
              <a:off x="8050329" y="336550"/>
              <a:ext cx="312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21" name="Rectangle 33">
              <a:extLst>
                <a:ext uri="{FF2B5EF4-FFF2-40B4-BE49-F238E27FC236}">
                  <a16:creationId xmlns:a16="http://schemas.microsoft.com/office/drawing/2014/main" id="{0D0B861E-BB51-4652-BA24-F76F11138C91}"/>
                </a:ext>
              </a:extLst>
            </p:cNvPr>
            <p:cNvSpPr>
              <a:spLocks noChangeArrowheads="1"/>
            </p:cNvSpPr>
            <p:nvPr/>
          </p:nvSpPr>
          <p:spPr bwMode="auto">
            <a:xfrm flipV="1">
              <a:off x="7248036" y="1874921"/>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22" name="Rectangle 33">
              <a:extLst>
                <a:ext uri="{FF2B5EF4-FFF2-40B4-BE49-F238E27FC236}">
                  <a16:creationId xmlns:a16="http://schemas.microsoft.com/office/drawing/2014/main" id="{CB356F34-2E7A-46DE-8707-98D92E4DA25E}"/>
                </a:ext>
              </a:extLst>
            </p:cNvPr>
            <p:cNvSpPr>
              <a:spLocks noChangeArrowheads="1"/>
            </p:cNvSpPr>
            <p:nvPr/>
          </p:nvSpPr>
          <p:spPr bwMode="auto">
            <a:xfrm flipV="1">
              <a:off x="7881194" y="1274988"/>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sp>
        <p:nvSpPr>
          <p:cNvPr id="123" name="Line 9">
            <a:extLst>
              <a:ext uri="{FF2B5EF4-FFF2-40B4-BE49-F238E27FC236}">
                <a16:creationId xmlns:a16="http://schemas.microsoft.com/office/drawing/2014/main" id="{61319DCA-7470-4CD0-BAE5-29D8CFAAB94C}"/>
              </a:ext>
            </a:extLst>
          </p:cNvPr>
          <p:cNvSpPr>
            <a:spLocks noChangeShapeType="1"/>
          </p:cNvSpPr>
          <p:nvPr/>
        </p:nvSpPr>
        <p:spPr bwMode="auto">
          <a:xfrm flipV="1">
            <a:off x="1627369" y="2159480"/>
            <a:ext cx="5072279" cy="232536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4" name="Line 6">
            <a:extLst>
              <a:ext uri="{FF2B5EF4-FFF2-40B4-BE49-F238E27FC236}">
                <a16:creationId xmlns:a16="http://schemas.microsoft.com/office/drawing/2014/main" id="{0AF67D45-384D-44D1-BF09-952406160A27}"/>
              </a:ext>
            </a:extLst>
          </p:cNvPr>
          <p:cNvSpPr>
            <a:spLocks noChangeShapeType="1"/>
          </p:cNvSpPr>
          <p:nvPr/>
        </p:nvSpPr>
        <p:spPr bwMode="auto">
          <a:xfrm flipH="1" flipV="1">
            <a:off x="5193781" y="1388198"/>
            <a:ext cx="1823197" cy="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pSp>
        <p:nvGrpSpPr>
          <p:cNvPr id="8" name="グループ化 7">
            <a:extLst>
              <a:ext uri="{FF2B5EF4-FFF2-40B4-BE49-F238E27FC236}">
                <a16:creationId xmlns:a16="http://schemas.microsoft.com/office/drawing/2014/main" id="{25191BCB-160D-4526-A1B9-356B09B9AB54}"/>
              </a:ext>
            </a:extLst>
          </p:cNvPr>
          <p:cNvGrpSpPr/>
          <p:nvPr/>
        </p:nvGrpSpPr>
        <p:grpSpPr>
          <a:xfrm>
            <a:off x="7219410" y="353281"/>
            <a:ext cx="1222986" cy="2028558"/>
            <a:chOff x="7219410" y="353281"/>
            <a:chExt cx="1222986" cy="2028558"/>
          </a:xfrm>
        </p:grpSpPr>
        <p:sp>
          <p:nvSpPr>
            <p:cNvPr id="126" name="Rectangle 11">
              <a:extLst>
                <a:ext uri="{FF2B5EF4-FFF2-40B4-BE49-F238E27FC236}">
                  <a16:creationId xmlns:a16="http://schemas.microsoft.com/office/drawing/2014/main" id="{E44D9A17-35AA-4AF4-9A3E-4137FAE3515E}"/>
                </a:ext>
              </a:extLst>
            </p:cNvPr>
            <p:cNvSpPr>
              <a:spLocks noChangeArrowheads="1"/>
            </p:cNvSpPr>
            <p:nvPr/>
          </p:nvSpPr>
          <p:spPr bwMode="auto">
            <a:xfrm>
              <a:off x="7219410" y="1858619"/>
              <a:ext cx="31679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000000"/>
                  </a:solidFill>
                  <a:latin typeface="Bookman Old Style" pitchFamily="18" charset="0"/>
                  <a:ea typeface="ＭＳ Ｐゴシック" pitchFamily="50" charset="-128"/>
                </a:rPr>
                <a:t>x</a:t>
              </a:r>
            </a:p>
          </p:txBody>
        </p:sp>
        <p:sp>
          <p:nvSpPr>
            <p:cNvPr id="127" name="Rectangle 13">
              <a:extLst>
                <a:ext uri="{FF2B5EF4-FFF2-40B4-BE49-F238E27FC236}">
                  <a16:creationId xmlns:a16="http://schemas.microsoft.com/office/drawing/2014/main" id="{434397D3-0AD6-45F0-93E7-CCDCE507905E}"/>
                </a:ext>
              </a:extLst>
            </p:cNvPr>
            <p:cNvSpPr>
              <a:spLocks noChangeArrowheads="1"/>
            </p:cNvSpPr>
            <p:nvPr/>
          </p:nvSpPr>
          <p:spPr bwMode="auto">
            <a:xfrm>
              <a:off x="7970792" y="353281"/>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3333CC"/>
                  </a:solidFill>
                  <a:latin typeface="Bookman Old Style" pitchFamily="18" charset="0"/>
                  <a:ea typeface="ＭＳ Ｐゴシック" pitchFamily="50" charset="-128"/>
                </a:rPr>
                <a:t>y'</a:t>
              </a:r>
            </a:p>
          </p:txBody>
        </p:sp>
        <p:sp>
          <p:nvSpPr>
            <p:cNvPr id="128" name="Rectangle 16">
              <a:extLst>
                <a:ext uri="{FF2B5EF4-FFF2-40B4-BE49-F238E27FC236}">
                  <a16:creationId xmlns:a16="http://schemas.microsoft.com/office/drawing/2014/main" id="{592696DD-54FF-414C-84CD-395C616AADD9}"/>
                </a:ext>
              </a:extLst>
            </p:cNvPr>
            <p:cNvSpPr>
              <a:spLocks noChangeArrowheads="1"/>
            </p:cNvSpPr>
            <p:nvPr/>
          </p:nvSpPr>
          <p:spPr bwMode="auto">
            <a:xfrm>
              <a:off x="7810419" y="1276281"/>
              <a:ext cx="39946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000000"/>
                  </a:solidFill>
                  <a:latin typeface="Bookman Old Style" pitchFamily="18" charset="0"/>
                  <a:ea typeface="ＭＳ Ｐゴシック" pitchFamily="50" charset="-128"/>
                </a:rPr>
                <a:t>y</a:t>
              </a:r>
            </a:p>
          </p:txBody>
        </p:sp>
        <p:sp>
          <p:nvSpPr>
            <p:cNvPr id="129" name="Rectangle 17">
              <a:extLst>
                <a:ext uri="{FF2B5EF4-FFF2-40B4-BE49-F238E27FC236}">
                  <a16:creationId xmlns:a16="http://schemas.microsoft.com/office/drawing/2014/main" id="{7951A60C-2146-4E40-A262-488DEE2B770C}"/>
                </a:ext>
              </a:extLst>
            </p:cNvPr>
            <p:cNvSpPr>
              <a:spLocks noChangeArrowheads="1"/>
            </p:cNvSpPr>
            <p:nvPr/>
          </p:nvSpPr>
          <p:spPr bwMode="auto">
            <a:xfrm>
              <a:off x="7380303" y="1136159"/>
              <a:ext cx="380405" cy="469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grpSp>
      <p:grpSp>
        <p:nvGrpSpPr>
          <p:cNvPr id="131" name="グループ化 130">
            <a:extLst>
              <a:ext uri="{FF2B5EF4-FFF2-40B4-BE49-F238E27FC236}">
                <a16:creationId xmlns:a16="http://schemas.microsoft.com/office/drawing/2014/main" id="{36F2D391-5A8B-4D8C-A10A-35914EDAAE4F}"/>
              </a:ext>
            </a:extLst>
          </p:cNvPr>
          <p:cNvGrpSpPr/>
          <p:nvPr/>
        </p:nvGrpSpPr>
        <p:grpSpPr>
          <a:xfrm>
            <a:off x="7144432" y="401906"/>
            <a:ext cx="1359629" cy="1968483"/>
            <a:chOff x="7219410" y="447564"/>
            <a:chExt cx="1359629" cy="1968483"/>
          </a:xfrm>
        </p:grpSpPr>
        <p:sp>
          <p:nvSpPr>
            <p:cNvPr id="132" name="Rectangle 11">
              <a:extLst>
                <a:ext uri="{FF2B5EF4-FFF2-40B4-BE49-F238E27FC236}">
                  <a16:creationId xmlns:a16="http://schemas.microsoft.com/office/drawing/2014/main" id="{35C25226-6EF9-4A17-9F51-AD6632FDD259}"/>
                </a:ext>
              </a:extLst>
            </p:cNvPr>
            <p:cNvSpPr>
              <a:spLocks noChangeArrowheads="1"/>
            </p:cNvSpPr>
            <p:nvPr/>
          </p:nvSpPr>
          <p:spPr bwMode="auto">
            <a:xfrm>
              <a:off x="7219410" y="1954382"/>
              <a:ext cx="6187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sz="2400" i="1" dirty="0" err="1">
                  <a:solidFill>
                    <a:srgbClr val="FF00FF"/>
                  </a:solidFill>
                  <a:latin typeface="Bookman Old Style" pitchFamily="18" charset="0"/>
                  <a:ea typeface="ＭＳ Ｐゴシック" pitchFamily="50" charset="-128"/>
                </a:rPr>
                <a:t>F</a:t>
              </a:r>
              <a:r>
                <a:rPr lang="en-US" altLang="ja-JP" sz="2400" i="1" baseline="-25000" dirty="0" err="1">
                  <a:solidFill>
                    <a:srgbClr val="FF00FF"/>
                  </a:solidFill>
                  <a:latin typeface="Bookman Old Style" pitchFamily="18" charset="0"/>
                  <a:ea typeface="ＭＳ Ｐゴシック" pitchFamily="50" charset="-128"/>
                </a:rPr>
                <a:t>x</a:t>
              </a:r>
              <a:endParaRPr lang="en-US" altLang="ja-JP" sz="2400" i="1" dirty="0">
                <a:solidFill>
                  <a:srgbClr val="FF00FF"/>
                </a:solidFill>
                <a:latin typeface="Bookman Old Style" pitchFamily="18" charset="0"/>
                <a:ea typeface="ＭＳ Ｐゴシック" pitchFamily="50" charset="-128"/>
              </a:endParaRPr>
            </a:p>
          </p:txBody>
        </p:sp>
        <p:sp>
          <p:nvSpPr>
            <p:cNvPr id="133" name="Rectangle 13">
              <a:extLst>
                <a:ext uri="{FF2B5EF4-FFF2-40B4-BE49-F238E27FC236}">
                  <a16:creationId xmlns:a16="http://schemas.microsoft.com/office/drawing/2014/main" id="{7463B2F3-1962-4FA1-86AC-62322C043F0A}"/>
                </a:ext>
              </a:extLst>
            </p:cNvPr>
            <p:cNvSpPr>
              <a:spLocks noChangeArrowheads="1"/>
            </p:cNvSpPr>
            <p:nvPr/>
          </p:nvSpPr>
          <p:spPr bwMode="auto">
            <a:xfrm>
              <a:off x="8019270" y="447564"/>
              <a:ext cx="55976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2400" i="1" dirty="0" err="1">
                  <a:solidFill>
                    <a:srgbClr val="FF00FF"/>
                  </a:solidFill>
                  <a:latin typeface="Bookman Old Style" pitchFamily="18" charset="0"/>
                  <a:ea typeface="ＭＳ Ｐゴシック" pitchFamily="50" charset="-128"/>
                </a:rPr>
                <a:t>F</a:t>
              </a:r>
              <a:r>
                <a:rPr lang="en-US" altLang="ja-JP" sz="2400" i="1" baseline="-25000" dirty="0" err="1">
                  <a:solidFill>
                    <a:srgbClr val="FF00FF"/>
                  </a:solidFill>
                  <a:latin typeface="Bookman Old Style" pitchFamily="18" charset="0"/>
                  <a:ea typeface="ＭＳ Ｐゴシック" pitchFamily="50" charset="-128"/>
                </a:rPr>
                <a:t>y</a:t>
              </a:r>
              <a:r>
                <a:rPr lang="en-US" altLang="ja-JP" sz="2400" i="1" dirty="0">
                  <a:solidFill>
                    <a:srgbClr val="FF00FF"/>
                  </a:solidFill>
                  <a:latin typeface="Bookman Old Style" pitchFamily="18" charset="0"/>
                  <a:ea typeface="ＭＳ Ｐゴシック" pitchFamily="50" charset="-128"/>
                </a:rPr>
                <a:t>'</a:t>
              </a:r>
            </a:p>
          </p:txBody>
        </p:sp>
        <p:sp>
          <p:nvSpPr>
            <p:cNvPr id="134" name="Rectangle 16">
              <a:extLst>
                <a:ext uri="{FF2B5EF4-FFF2-40B4-BE49-F238E27FC236}">
                  <a16:creationId xmlns:a16="http://schemas.microsoft.com/office/drawing/2014/main" id="{A20ADA1A-4079-426A-B6DF-89AD5869DE01}"/>
                </a:ext>
              </a:extLst>
            </p:cNvPr>
            <p:cNvSpPr>
              <a:spLocks noChangeArrowheads="1"/>
            </p:cNvSpPr>
            <p:nvPr/>
          </p:nvSpPr>
          <p:spPr bwMode="auto">
            <a:xfrm>
              <a:off x="7849923" y="1417962"/>
              <a:ext cx="49885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2400" i="1" dirty="0" err="1">
                  <a:solidFill>
                    <a:srgbClr val="FF00FF"/>
                  </a:solidFill>
                  <a:latin typeface="Bookman Old Style" pitchFamily="18" charset="0"/>
                  <a:ea typeface="ＭＳ Ｐゴシック" pitchFamily="50" charset="-128"/>
                </a:rPr>
                <a:t>F</a:t>
              </a:r>
              <a:r>
                <a:rPr lang="en-US" altLang="ja-JP" sz="2400" i="1" baseline="-25000" dirty="0" err="1">
                  <a:solidFill>
                    <a:srgbClr val="FF00FF"/>
                  </a:solidFill>
                  <a:latin typeface="Bookman Old Style" pitchFamily="18" charset="0"/>
                  <a:ea typeface="ＭＳ Ｐゴシック" pitchFamily="50" charset="-128"/>
                </a:rPr>
                <a:t>y</a:t>
              </a:r>
              <a:endParaRPr lang="en-US" altLang="ja-JP" sz="2400" i="1" dirty="0">
                <a:solidFill>
                  <a:srgbClr val="FF00FF"/>
                </a:solidFill>
                <a:latin typeface="Bookman Old Style" pitchFamily="18" charset="0"/>
                <a:ea typeface="ＭＳ Ｐゴシック" pitchFamily="50" charset="-128"/>
              </a:endParaRPr>
            </a:p>
          </p:txBody>
        </p:sp>
        <p:sp>
          <p:nvSpPr>
            <p:cNvPr id="135" name="Rectangle 17">
              <a:extLst>
                <a:ext uri="{FF2B5EF4-FFF2-40B4-BE49-F238E27FC236}">
                  <a16:creationId xmlns:a16="http://schemas.microsoft.com/office/drawing/2014/main" id="{A85D7405-7181-4723-AA65-EC1942D99E7E}"/>
                </a:ext>
              </a:extLst>
            </p:cNvPr>
            <p:cNvSpPr>
              <a:spLocks noChangeArrowheads="1"/>
            </p:cNvSpPr>
            <p:nvPr/>
          </p:nvSpPr>
          <p:spPr bwMode="auto">
            <a:xfrm>
              <a:off x="7297033" y="1136159"/>
              <a:ext cx="54694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2400" i="1" dirty="0" err="1">
                  <a:solidFill>
                    <a:srgbClr val="FF00FF"/>
                  </a:solidFill>
                  <a:latin typeface="Bookman Old Style" pitchFamily="18" charset="0"/>
                  <a:ea typeface="ＭＳ Ｐゴシック" pitchFamily="50" charset="-128"/>
                </a:rPr>
                <a:t>F</a:t>
              </a:r>
              <a:r>
                <a:rPr lang="en-US" altLang="ja-JP" sz="2400" i="1" baseline="-25000" dirty="0" err="1">
                  <a:solidFill>
                    <a:srgbClr val="FF00FF"/>
                  </a:solidFill>
                  <a:latin typeface="Bookman Old Style" pitchFamily="18" charset="0"/>
                  <a:ea typeface="ＭＳ Ｐゴシック" pitchFamily="50" charset="-128"/>
                </a:rPr>
                <a:t>x</a:t>
              </a:r>
              <a:r>
                <a:rPr lang="en-US" altLang="ja-JP" sz="2400" i="1" dirty="0">
                  <a:solidFill>
                    <a:srgbClr val="FF00FF"/>
                  </a:solidFill>
                  <a:latin typeface="Bookman Old Style" pitchFamily="18" charset="0"/>
                  <a:ea typeface="ＭＳ Ｐゴシック" pitchFamily="50" charset="-128"/>
                </a:rPr>
                <a:t>'</a:t>
              </a:r>
            </a:p>
          </p:txBody>
        </p:sp>
      </p:grpSp>
      <p:grpSp>
        <p:nvGrpSpPr>
          <p:cNvPr id="136" name="グループ化 135">
            <a:extLst>
              <a:ext uri="{FF2B5EF4-FFF2-40B4-BE49-F238E27FC236}">
                <a16:creationId xmlns:a16="http://schemas.microsoft.com/office/drawing/2014/main" id="{64F1863D-CF7A-4447-BED7-79C3B96110EF}"/>
              </a:ext>
            </a:extLst>
          </p:cNvPr>
          <p:cNvGrpSpPr/>
          <p:nvPr/>
        </p:nvGrpSpPr>
        <p:grpSpPr>
          <a:xfrm>
            <a:off x="7219175" y="347841"/>
            <a:ext cx="1222986" cy="2045492"/>
            <a:chOff x="7219410" y="353281"/>
            <a:chExt cx="1222986" cy="2045492"/>
          </a:xfrm>
        </p:grpSpPr>
        <p:sp>
          <p:nvSpPr>
            <p:cNvPr id="137" name="Rectangle 11">
              <a:extLst>
                <a:ext uri="{FF2B5EF4-FFF2-40B4-BE49-F238E27FC236}">
                  <a16:creationId xmlns:a16="http://schemas.microsoft.com/office/drawing/2014/main" id="{C89415A0-331A-4806-977D-6136422F5210}"/>
                </a:ext>
              </a:extLst>
            </p:cNvPr>
            <p:cNvSpPr>
              <a:spLocks noChangeArrowheads="1"/>
            </p:cNvSpPr>
            <p:nvPr/>
          </p:nvSpPr>
          <p:spPr bwMode="auto">
            <a:xfrm>
              <a:off x="7219410" y="1875553"/>
              <a:ext cx="31679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FF00FF"/>
                  </a:solidFill>
                  <a:latin typeface="Bookman Old Style" pitchFamily="18" charset="0"/>
                  <a:ea typeface="ＭＳ Ｐゴシック" pitchFamily="50" charset="-128"/>
                </a:rPr>
                <a:t>x</a:t>
              </a:r>
            </a:p>
          </p:txBody>
        </p:sp>
        <p:sp>
          <p:nvSpPr>
            <p:cNvPr id="138" name="Rectangle 13">
              <a:extLst>
                <a:ext uri="{FF2B5EF4-FFF2-40B4-BE49-F238E27FC236}">
                  <a16:creationId xmlns:a16="http://schemas.microsoft.com/office/drawing/2014/main" id="{E846A558-FDD8-40B0-88E1-D8626B160FCF}"/>
                </a:ext>
              </a:extLst>
            </p:cNvPr>
            <p:cNvSpPr>
              <a:spLocks noChangeArrowheads="1"/>
            </p:cNvSpPr>
            <p:nvPr/>
          </p:nvSpPr>
          <p:spPr bwMode="auto">
            <a:xfrm>
              <a:off x="7970792" y="353281"/>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p>
          </p:txBody>
        </p:sp>
        <p:sp>
          <p:nvSpPr>
            <p:cNvPr id="139" name="Rectangle 16">
              <a:extLst>
                <a:ext uri="{FF2B5EF4-FFF2-40B4-BE49-F238E27FC236}">
                  <a16:creationId xmlns:a16="http://schemas.microsoft.com/office/drawing/2014/main" id="{39D18D47-E4FA-4D73-8B1A-DD461441B4BA}"/>
                </a:ext>
              </a:extLst>
            </p:cNvPr>
            <p:cNvSpPr>
              <a:spLocks noChangeArrowheads="1"/>
            </p:cNvSpPr>
            <p:nvPr/>
          </p:nvSpPr>
          <p:spPr bwMode="auto">
            <a:xfrm>
              <a:off x="7810419" y="1276281"/>
              <a:ext cx="39946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p>
          </p:txBody>
        </p:sp>
        <p:sp>
          <p:nvSpPr>
            <p:cNvPr id="140" name="Rectangle 17">
              <a:extLst>
                <a:ext uri="{FF2B5EF4-FFF2-40B4-BE49-F238E27FC236}">
                  <a16:creationId xmlns:a16="http://schemas.microsoft.com/office/drawing/2014/main" id="{2A0EC79C-56BB-4C66-B683-4F11A6B08E10}"/>
                </a:ext>
              </a:extLst>
            </p:cNvPr>
            <p:cNvSpPr>
              <a:spLocks noChangeArrowheads="1"/>
            </p:cNvSpPr>
            <p:nvPr/>
          </p:nvSpPr>
          <p:spPr bwMode="auto">
            <a:xfrm>
              <a:off x="7326689" y="1136159"/>
              <a:ext cx="48763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FF00FF"/>
                  </a:solidFill>
                  <a:latin typeface="Bookman Old Style" pitchFamily="18" charset="0"/>
                  <a:ea typeface="ＭＳ Ｐゴシック" pitchFamily="50" charset="-128"/>
                </a:rPr>
                <a:t>x'</a:t>
              </a:r>
            </a:p>
          </p:txBody>
        </p:sp>
      </p:grpSp>
      <p:sp>
        <p:nvSpPr>
          <p:cNvPr id="141" name="Line 9">
            <a:extLst>
              <a:ext uri="{FF2B5EF4-FFF2-40B4-BE49-F238E27FC236}">
                <a16:creationId xmlns:a16="http://schemas.microsoft.com/office/drawing/2014/main" id="{713B6C50-E00A-4BE6-ADE0-19993EB61457}"/>
              </a:ext>
            </a:extLst>
          </p:cNvPr>
          <p:cNvSpPr>
            <a:spLocks noChangeShapeType="1"/>
          </p:cNvSpPr>
          <p:nvPr/>
        </p:nvSpPr>
        <p:spPr bwMode="auto">
          <a:xfrm flipV="1">
            <a:off x="1081056" y="2274181"/>
            <a:ext cx="5627694" cy="3869598"/>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42" name="Line 6">
            <a:extLst>
              <a:ext uri="{FF2B5EF4-FFF2-40B4-BE49-F238E27FC236}">
                <a16:creationId xmlns:a16="http://schemas.microsoft.com/office/drawing/2014/main" id="{27EBCB8A-8CE7-4251-9AA1-7CE3A3FE8F24}"/>
              </a:ext>
            </a:extLst>
          </p:cNvPr>
          <p:cNvSpPr>
            <a:spLocks noChangeShapeType="1"/>
          </p:cNvSpPr>
          <p:nvPr/>
        </p:nvSpPr>
        <p:spPr bwMode="auto">
          <a:xfrm flipH="1" flipV="1">
            <a:off x="5209722" y="1494324"/>
            <a:ext cx="1823197" cy="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pSp>
        <p:nvGrpSpPr>
          <p:cNvPr id="29" name="グループ化 28">
            <a:extLst>
              <a:ext uri="{FF2B5EF4-FFF2-40B4-BE49-F238E27FC236}">
                <a16:creationId xmlns:a16="http://schemas.microsoft.com/office/drawing/2014/main" id="{6B9D9038-07BF-46DB-B123-B4981B6CB497}"/>
              </a:ext>
            </a:extLst>
          </p:cNvPr>
          <p:cNvGrpSpPr/>
          <p:nvPr/>
        </p:nvGrpSpPr>
        <p:grpSpPr>
          <a:xfrm>
            <a:off x="137313" y="921913"/>
            <a:ext cx="4779205" cy="1081502"/>
            <a:chOff x="519729" y="-3284861"/>
            <a:chExt cx="4779205" cy="1081502"/>
          </a:xfrm>
        </p:grpSpPr>
        <p:sp>
          <p:nvSpPr>
            <p:cNvPr id="279" name="Rectangle 29">
              <a:extLst>
                <a:ext uri="{FF2B5EF4-FFF2-40B4-BE49-F238E27FC236}">
                  <a16:creationId xmlns:a16="http://schemas.microsoft.com/office/drawing/2014/main" id="{4DAE16E4-9AA9-490B-856B-FD0311549378}"/>
                </a:ext>
              </a:extLst>
            </p:cNvPr>
            <p:cNvSpPr>
              <a:spLocks noChangeArrowheads="1"/>
            </p:cNvSpPr>
            <p:nvPr/>
          </p:nvSpPr>
          <p:spPr bwMode="auto">
            <a:xfrm>
              <a:off x="519729" y="-3230496"/>
              <a:ext cx="4779205" cy="991633"/>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164" name="Rectangle 33">
              <a:extLst>
                <a:ext uri="{FF2B5EF4-FFF2-40B4-BE49-F238E27FC236}">
                  <a16:creationId xmlns:a16="http://schemas.microsoft.com/office/drawing/2014/main" id="{502BEC60-0C48-471E-BB6A-78041010667A}"/>
                </a:ext>
              </a:extLst>
            </p:cNvPr>
            <p:cNvSpPr>
              <a:spLocks noChangeArrowheads="1"/>
            </p:cNvSpPr>
            <p:nvPr/>
          </p:nvSpPr>
          <p:spPr bwMode="auto">
            <a:xfrm flipV="1">
              <a:off x="1896572" y="-3275783"/>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67" name="Rectangle 33">
              <a:extLst>
                <a:ext uri="{FF2B5EF4-FFF2-40B4-BE49-F238E27FC236}">
                  <a16:creationId xmlns:a16="http://schemas.microsoft.com/office/drawing/2014/main" id="{6CC3BD8E-BA41-4D5E-B3E4-012F960930A0}"/>
                </a:ext>
              </a:extLst>
            </p:cNvPr>
            <p:cNvSpPr>
              <a:spLocks noChangeArrowheads="1"/>
            </p:cNvSpPr>
            <p:nvPr/>
          </p:nvSpPr>
          <p:spPr bwMode="auto">
            <a:xfrm flipV="1">
              <a:off x="3780040" y="-3253046"/>
              <a:ext cx="312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68" name="Rectangle 33">
              <a:extLst>
                <a:ext uri="{FF2B5EF4-FFF2-40B4-BE49-F238E27FC236}">
                  <a16:creationId xmlns:a16="http://schemas.microsoft.com/office/drawing/2014/main" id="{8E0538EA-FD07-4AF8-84B3-395525B806EE}"/>
                </a:ext>
              </a:extLst>
            </p:cNvPr>
            <p:cNvSpPr>
              <a:spLocks noChangeArrowheads="1"/>
            </p:cNvSpPr>
            <p:nvPr/>
          </p:nvSpPr>
          <p:spPr bwMode="auto">
            <a:xfrm flipV="1">
              <a:off x="1910335" y="-2726579"/>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69" name="Rectangle 33">
              <a:extLst>
                <a:ext uri="{FF2B5EF4-FFF2-40B4-BE49-F238E27FC236}">
                  <a16:creationId xmlns:a16="http://schemas.microsoft.com/office/drawing/2014/main" id="{A88C29F8-7F57-445D-8524-597E4E9C9366}"/>
                </a:ext>
              </a:extLst>
            </p:cNvPr>
            <p:cNvSpPr>
              <a:spLocks noChangeArrowheads="1"/>
            </p:cNvSpPr>
            <p:nvPr/>
          </p:nvSpPr>
          <p:spPr bwMode="auto">
            <a:xfrm flipV="1">
              <a:off x="3787799" y="-2747402"/>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72" name="Rectangle 78">
              <a:extLst>
                <a:ext uri="{FF2B5EF4-FFF2-40B4-BE49-F238E27FC236}">
                  <a16:creationId xmlns:a16="http://schemas.microsoft.com/office/drawing/2014/main" id="{AC1BC4D7-96EF-4EA3-AD45-9F54393DCB35}"/>
                </a:ext>
              </a:extLst>
            </p:cNvPr>
            <p:cNvSpPr>
              <a:spLocks noChangeArrowheads="1"/>
            </p:cNvSpPr>
            <p:nvPr/>
          </p:nvSpPr>
          <p:spPr bwMode="auto">
            <a:xfrm>
              <a:off x="1854804" y="-275515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74" name="Rectangle 118">
              <a:extLst>
                <a:ext uri="{FF2B5EF4-FFF2-40B4-BE49-F238E27FC236}">
                  <a16:creationId xmlns:a16="http://schemas.microsoft.com/office/drawing/2014/main" id="{7C0D5E39-DA80-4E06-A601-DCC3F0ED18EF}"/>
                </a:ext>
              </a:extLst>
            </p:cNvPr>
            <p:cNvSpPr>
              <a:spLocks noChangeArrowheads="1"/>
            </p:cNvSpPr>
            <p:nvPr/>
          </p:nvSpPr>
          <p:spPr bwMode="auto">
            <a:xfrm>
              <a:off x="1853193" y="-328486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75" name="Rectangle 123">
              <a:extLst>
                <a:ext uri="{FF2B5EF4-FFF2-40B4-BE49-F238E27FC236}">
                  <a16:creationId xmlns:a16="http://schemas.microsoft.com/office/drawing/2014/main" id="{8E0BDFDB-D038-483C-AB4D-CE53EF42195D}"/>
                </a:ext>
              </a:extLst>
            </p:cNvPr>
            <p:cNvSpPr>
              <a:spLocks noChangeArrowheads="1"/>
            </p:cNvSpPr>
            <p:nvPr/>
          </p:nvSpPr>
          <p:spPr bwMode="auto">
            <a:xfrm>
              <a:off x="3685885" y="-3261048"/>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76" name="Rectangle 127">
              <a:extLst>
                <a:ext uri="{FF2B5EF4-FFF2-40B4-BE49-F238E27FC236}">
                  <a16:creationId xmlns:a16="http://schemas.microsoft.com/office/drawing/2014/main" id="{7345279F-7828-45D9-B503-3D89C7B25A32}"/>
                </a:ext>
              </a:extLst>
            </p:cNvPr>
            <p:cNvSpPr>
              <a:spLocks noChangeArrowheads="1"/>
            </p:cNvSpPr>
            <p:nvPr/>
          </p:nvSpPr>
          <p:spPr bwMode="auto">
            <a:xfrm>
              <a:off x="3730311" y="-276150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72" name="Rectangle 33">
              <a:extLst>
                <a:ext uri="{FF2B5EF4-FFF2-40B4-BE49-F238E27FC236}">
                  <a16:creationId xmlns:a16="http://schemas.microsoft.com/office/drawing/2014/main" id="{A2194B2A-2DD4-4F7F-BC46-581B492E9959}"/>
                </a:ext>
              </a:extLst>
            </p:cNvPr>
            <p:cNvSpPr>
              <a:spLocks noChangeArrowheads="1"/>
            </p:cNvSpPr>
            <p:nvPr/>
          </p:nvSpPr>
          <p:spPr bwMode="auto">
            <a:xfrm>
              <a:off x="549891" y="-2761713"/>
              <a:ext cx="844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latin typeface="Symbol" panose="05050102010706020507" pitchFamily="18" charset="2"/>
                <a:ea typeface="ＭＳ ゴシック" pitchFamily="49" charset="-128"/>
                <a:cs typeface="Times New Roman" pitchFamily="18" charset="0"/>
              </a:endParaRPr>
            </a:p>
          </p:txBody>
        </p:sp>
        <p:sp>
          <p:nvSpPr>
            <p:cNvPr id="273" name="Rectangle 33">
              <a:extLst>
                <a:ext uri="{FF2B5EF4-FFF2-40B4-BE49-F238E27FC236}">
                  <a16:creationId xmlns:a16="http://schemas.microsoft.com/office/drawing/2014/main" id="{B64E2E78-4DDA-4EDE-A8BF-838A785AD142}"/>
                </a:ext>
              </a:extLst>
            </p:cNvPr>
            <p:cNvSpPr>
              <a:spLocks noChangeArrowheads="1"/>
            </p:cNvSpPr>
            <p:nvPr/>
          </p:nvSpPr>
          <p:spPr bwMode="auto">
            <a:xfrm flipV="1">
              <a:off x="602097" y="-277469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75" name="Rectangle 33">
              <a:extLst>
                <a:ext uri="{FF2B5EF4-FFF2-40B4-BE49-F238E27FC236}">
                  <a16:creationId xmlns:a16="http://schemas.microsoft.com/office/drawing/2014/main" id="{874C183C-DD46-45DC-8A07-B87B1ED5879E}"/>
                </a:ext>
              </a:extLst>
            </p:cNvPr>
            <p:cNvSpPr>
              <a:spLocks noChangeArrowheads="1"/>
            </p:cNvSpPr>
            <p:nvPr/>
          </p:nvSpPr>
          <p:spPr bwMode="auto">
            <a:xfrm>
              <a:off x="568476" y="-3229342"/>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76" name="Rectangle 33">
              <a:extLst>
                <a:ext uri="{FF2B5EF4-FFF2-40B4-BE49-F238E27FC236}">
                  <a16:creationId xmlns:a16="http://schemas.microsoft.com/office/drawing/2014/main" id="{A4926AC3-64D6-4843-BF3B-E424A34C97DA}"/>
                </a:ext>
              </a:extLst>
            </p:cNvPr>
            <p:cNvSpPr>
              <a:spLocks noChangeArrowheads="1"/>
            </p:cNvSpPr>
            <p:nvPr/>
          </p:nvSpPr>
          <p:spPr bwMode="auto">
            <a:xfrm flipV="1">
              <a:off x="606716" y="-323958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aphicFrame>
          <p:nvGraphicFramePr>
            <p:cNvPr id="292" name="Object 77">
              <a:extLst>
                <a:ext uri="{FF2B5EF4-FFF2-40B4-BE49-F238E27FC236}">
                  <a16:creationId xmlns:a16="http://schemas.microsoft.com/office/drawing/2014/main" id="{1A7C192F-446E-40C9-960E-439E6CC96D72}"/>
                </a:ext>
              </a:extLst>
            </p:cNvPr>
            <p:cNvGraphicFramePr>
              <a:graphicFrameLocks noChangeAspect="1"/>
            </p:cNvGraphicFramePr>
            <p:nvPr>
              <p:extLst>
                <p:ext uri="{D42A27DB-BD31-4B8C-83A1-F6EECF244321}">
                  <p14:modId xmlns:p14="http://schemas.microsoft.com/office/powerpoint/2010/main" val="1603287235"/>
                </p:ext>
              </p:extLst>
            </p:nvPr>
          </p:nvGraphicFramePr>
          <p:xfrm>
            <a:off x="1557199" y="-2538795"/>
            <a:ext cx="366713" cy="220663"/>
          </p:xfrm>
          <a:graphic>
            <a:graphicData uri="http://schemas.openxmlformats.org/presentationml/2006/ole">
              <mc:AlternateContent xmlns:mc="http://schemas.openxmlformats.org/markup-compatibility/2006">
                <mc:Choice xmlns:v="urn:schemas-microsoft-com:vml" Requires="v">
                  <p:oleObj spid="_x0000_s129694" name="Equation" r:id="rId13" imgW="126720" imgH="75960" progId="Equation.DSMT4">
                    <p:embed/>
                  </p:oleObj>
                </mc:Choice>
                <mc:Fallback>
                  <p:oleObj name="Equation" r:id="rId13" imgW="126720" imgH="75960" progId="Equation.DSMT4">
                    <p:embed/>
                    <p:pic>
                      <p:nvPicPr>
                        <p:cNvPr id="173" name="Object 77">
                          <a:extLst>
                            <a:ext uri="{FF2B5EF4-FFF2-40B4-BE49-F238E27FC236}">
                              <a16:creationId xmlns:a16="http://schemas.microsoft.com/office/drawing/2014/main" id="{D99E6F74-F30E-433E-AD06-7998AC80B3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7199" y="-2538795"/>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9" name="Object 66">
              <a:extLst>
                <a:ext uri="{FF2B5EF4-FFF2-40B4-BE49-F238E27FC236}">
                  <a16:creationId xmlns:a16="http://schemas.microsoft.com/office/drawing/2014/main" id="{C5158CE7-0B5E-4A4D-8F7A-D333512D8E13}"/>
                </a:ext>
              </a:extLst>
            </p:cNvPr>
            <p:cNvGraphicFramePr>
              <a:graphicFrameLocks noChangeAspect="1"/>
            </p:cNvGraphicFramePr>
            <p:nvPr>
              <p:extLst>
                <p:ext uri="{D42A27DB-BD31-4B8C-83A1-F6EECF244321}">
                  <p14:modId xmlns:p14="http://schemas.microsoft.com/office/powerpoint/2010/main" val="955918108"/>
                </p:ext>
              </p:extLst>
            </p:nvPr>
          </p:nvGraphicFramePr>
          <p:xfrm>
            <a:off x="3311689" y="-3191396"/>
            <a:ext cx="392112" cy="392112"/>
          </p:xfrm>
          <a:graphic>
            <a:graphicData uri="http://schemas.openxmlformats.org/presentationml/2006/ole">
              <mc:AlternateContent xmlns:mc="http://schemas.openxmlformats.org/markup-compatibility/2006">
                <mc:Choice xmlns:v="urn:schemas-microsoft-com:vml" Requires="v">
                  <p:oleObj spid="_x0000_s129695" name="数式" r:id="rId5" imgW="139680" imgH="139680" progId="Equation.3">
                    <p:embed/>
                  </p:oleObj>
                </mc:Choice>
                <mc:Fallback>
                  <p:oleObj name="数式" r:id="rId5" imgW="139680" imgH="139680" progId="Equation.3">
                    <p:embed/>
                    <p:pic>
                      <p:nvPicPr>
                        <p:cNvPr id="299" name="Object 66">
                          <a:extLst>
                            <a:ext uri="{FF2B5EF4-FFF2-40B4-BE49-F238E27FC236}">
                              <a16:creationId xmlns:a16="http://schemas.microsoft.com/office/drawing/2014/main" id="{66DA31A9-A90F-48CF-8EA7-6CECF18C8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689" y="-3191396"/>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 name="Object 68">
              <a:extLst>
                <a:ext uri="{FF2B5EF4-FFF2-40B4-BE49-F238E27FC236}">
                  <a16:creationId xmlns:a16="http://schemas.microsoft.com/office/drawing/2014/main" id="{DD5F633B-1770-4EE0-A972-BBA5120136C9}"/>
                </a:ext>
              </a:extLst>
            </p:cNvPr>
            <p:cNvGraphicFramePr>
              <a:graphicFrameLocks noChangeAspect="1"/>
            </p:cNvGraphicFramePr>
            <p:nvPr>
              <p:extLst>
                <p:ext uri="{D42A27DB-BD31-4B8C-83A1-F6EECF244321}">
                  <p14:modId xmlns:p14="http://schemas.microsoft.com/office/powerpoint/2010/main" val="1175024813"/>
                </p:ext>
              </p:extLst>
            </p:nvPr>
          </p:nvGraphicFramePr>
          <p:xfrm>
            <a:off x="3316451" y="-2671216"/>
            <a:ext cx="403225" cy="403225"/>
          </p:xfrm>
          <a:graphic>
            <a:graphicData uri="http://schemas.openxmlformats.org/presentationml/2006/ole">
              <mc:AlternateContent xmlns:mc="http://schemas.openxmlformats.org/markup-compatibility/2006">
                <mc:Choice xmlns:v="urn:schemas-microsoft-com:vml" Requires="v">
                  <p:oleObj spid="_x0000_s129696" name="数式" r:id="rId9" imgW="139680" imgH="139680" progId="Equation.3">
                    <p:embed/>
                  </p:oleObj>
                </mc:Choice>
                <mc:Fallback>
                  <p:oleObj name="数式" r:id="rId9" imgW="139680" imgH="139680" progId="Equation.3">
                    <p:embed/>
                    <p:pic>
                      <p:nvPicPr>
                        <p:cNvPr id="301" name="Object 68">
                          <a:extLst>
                            <a:ext uri="{FF2B5EF4-FFF2-40B4-BE49-F238E27FC236}">
                              <a16:creationId xmlns:a16="http://schemas.microsoft.com/office/drawing/2014/main" id="{7774D598-DB2D-4257-A211-A152BFC85D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451" y="-2671216"/>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グループ化 29">
            <a:extLst>
              <a:ext uri="{FF2B5EF4-FFF2-40B4-BE49-F238E27FC236}">
                <a16:creationId xmlns:a16="http://schemas.microsoft.com/office/drawing/2014/main" id="{77E5952E-61E8-4621-9135-B9577A261D52}"/>
              </a:ext>
            </a:extLst>
          </p:cNvPr>
          <p:cNvGrpSpPr/>
          <p:nvPr/>
        </p:nvGrpSpPr>
        <p:grpSpPr>
          <a:xfrm>
            <a:off x="160497" y="964302"/>
            <a:ext cx="4779205" cy="1072424"/>
            <a:chOff x="510795" y="-2218023"/>
            <a:chExt cx="4779205" cy="1072424"/>
          </a:xfrm>
        </p:grpSpPr>
        <p:sp>
          <p:nvSpPr>
            <p:cNvPr id="280" name="Rectangle 29">
              <a:extLst>
                <a:ext uri="{FF2B5EF4-FFF2-40B4-BE49-F238E27FC236}">
                  <a16:creationId xmlns:a16="http://schemas.microsoft.com/office/drawing/2014/main" id="{53B15A40-AC5A-4FCB-8916-38E12261DA29}"/>
                </a:ext>
              </a:extLst>
            </p:cNvPr>
            <p:cNvSpPr>
              <a:spLocks noChangeArrowheads="1"/>
            </p:cNvSpPr>
            <p:nvPr/>
          </p:nvSpPr>
          <p:spPr bwMode="auto">
            <a:xfrm>
              <a:off x="510795" y="-2177698"/>
              <a:ext cx="4779205" cy="991633"/>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206" name="Rectangle 33">
              <a:extLst>
                <a:ext uri="{FF2B5EF4-FFF2-40B4-BE49-F238E27FC236}">
                  <a16:creationId xmlns:a16="http://schemas.microsoft.com/office/drawing/2014/main" id="{DA023F0A-BFEA-4D49-B970-B1D279AA4430}"/>
                </a:ext>
              </a:extLst>
            </p:cNvPr>
            <p:cNvSpPr>
              <a:spLocks noChangeArrowheads="1"/>
            </p:cNvSpPr>
            <p:nvPr/>
          </p:nvSpPr>
          <p:spPr bwMode="auto">
            <a:xfrm flipV="1">
              <a:off x="1946061" y="-2218023"/>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07" name="Rectangle 33">
              <a:extLst>
                <a:ext uri="{FF2B5EF4-FFF2-40B4-BE49-F238E27FC236}">
                  <a16:creationId xmlns:a16="http://schemas.microsoft.com/office/drawing/2014/main" id="{FD35B594-99AB-4C0F-B410-B18D8BD4DD21}"/>
                </a:ext>
              </a:extLst>
            </p:cNvPr>
            <p:cNvSpPr>
              <a:spLocks noChangeArrowheads="1"/>
            </p:cNvSpPr>
            <p:nvPr/>
          </p:nvSpPr>
          <p:spPr bwMode="auto">
            <a:xfrm flipV="1">
              <a:off x="3829529" y="-2195286"/>
              <a:ext cx="312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08" name="Rectangle 33">
              <a:extLst>
                <a:ext uri="{FF2B5EF4-FFF2-40B4-BE49-F238E27FC236}">
                  <a16:creationId xmlns:a16="http://schemas.microsoft.com/office/drawing/2014/main" id="{FB077004-60E2-4C59-A0C3-1EF07ADEDD15}"/>
                </a:ext>
              </a:extLst>
            </p:cNvPr>
            <p:cNvSpPr>
              <a:spLocks noChangeArrowheads="1"/>
            </p:cNvSpPr>
            <p:nvPr/>
          </p:nvSpPr>
          <p:spPr bwMode="auto">
            <a:xfrm flipV="1">
              <a:off x="1959824" y="-1668819"/>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09" name="Rectangle 33">
              <a:extLst>
                <a:ext uri="{FF2B5EF4-FFF2-40B4-BE49-F238E27FC236}">
                  <a16:creationId xmlns:a16="http://schemas.microsoft.com/office/drawing/2014/main" id="{3B9D8CC3-CB0E-48AF-9F9D-DA7F77849043}"/>
                </a:ext>
              </a:extLst>
            </p:cNvPr>
            <p:cNvSpPr>
              <a:spLocks noChangeArrowheads="1"/>
            </p:cNvSpPr>
            <p:nvPr/>
          </p:nvSpPr>
          <p:spPr bwMode="auto">
            <a:xfrm flipV="1">
              <a:off x="3837288" y="-1689642"/>
              <a:ext cx="339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11" name="Rectangle 78">
              <a:extLst>
                <a:ext uri="{FF2B5EF4-FFF2-40B4-BE49-F238E27FC236}">
                  <a16:creationId xmlns:a16="http://schemas.microsoft.com/office/drawing/2014/main" id="{EC1130C9-5708-43C2-A885-C34C339B88A2}"/>
                </a:ext>
              </a:extLst>
            </p:cNvPr>
            <p:cNvSpPr>
              <a:spLocks noChangeArrowheads="1"/>
            </p:cNvSpPr>
            <p:nvPr/>
          </p:nvSpPr>
          <p:spPr bwMode="auto">
            <a:xfrm>
              <a:off x="1870299" y="-1669979"/>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12" name="Rectangle 118">
              <a:extLst>
                <a:ext uri="{FF2B5EF4-FFF2-40B4-BE49-F238E27FC236}">
                  <a16:creationId xmlns:a16="http://schemas.microsoft.com/office/drawing/2014/main" id="{2CFEF10A-18A1-4929-8198-F282E34FEBF0}"/>
                </a:ext>
              </a:extLst>
            </p:cNvPr>
            <p:cNvSpPr>
              <a:spLocks noChangeArrowheads="1"/>
            </p:cNvSpPr>
            <p:nvPr/>
          </p:nvSpPr>
          <p:spPr bwMode="auto">
            <a:xfrm>
              <a:off x="1868688" y="-2199684"/>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13" name="Rectangle 123">
              <a:extLst>
                <a:ext uri="{FF2B5EF4-FFF2-40B4-BE49-F238E27FC236}">
                  <a16:creationId xmlns:a16="http://schemas.microsoft.com/office/drawing/2014/main" id="{86A6024A-A6BF-44C8-A9C0-1155E88D0C0E}"/>
                </a:ext>
              </a:extLst>
            </p:cNvPr>
            <p:cNvSpPr>
              <a:spLocks noChangeArrowheads="1"/>
            </p:cNvSpPr>
            <p:nvPr/>
          </p:nvSpPr>
          <p:spPr bwMode="auto">
            <a:xfrm>
              <a:off x="3701380" y="-2175871"/>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14" name="Rectangle 127">
              <a:extLst>
                <a:ext uri="{FF2B5EF4-FFF2-40B4-BE49-F238E27FC236}">
                  <a16:creationId xmlns:a16="http://schemas.microsoft.com/office/drawing/2014/main" id="{C6BC96E3-E04B-42C8-BE34-51A7DB077E30}"/>
                </a:ext>
              </a:extLst>
            </p:cNvPr>
            <p:cNvSpPr>
              <a:spLocks noChangeArrowheads="1"/>
            </p:cNvSpPr>
            <p:nvPr/>
          </p:nvSpPr>
          <p:spPr bwMode="auto">
            <a:xfrm>
              <a:off x="3745806" y="-1676329"/>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82" name="Rectangle 33">
              <a:extLst>
                <a:ext uri="{FF2B5EF4-FFF2-40B4-BE49-F238E27FC236}">
                  <a16:creationId xmlns:a16="http://schemas.microsoft.com/office/drawing/2014/main" id="{D5ADF8DA-2359-497F-A07E-2F86EF7B919A}"/>
                </a:ext>
              </a:extLst>
            </p:cNvPr>
            <p:cNvSpPr>
              <a:spLocks noChangeArrowheads="1"/>
            </p:cNvSpPr>
            <p:nvPr/>
          </p:nvSpPr>
          <p:spPr bwMode="auto">
            <a:xfrm>
              <a:off x="599679" y="-2141250"/>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83" name="Rectangle 33">
              <a:extLst>
                <a:ext uri="{FF2B5EF4-FFF2-40B4-BE49-F238E27FC236}">
                  <a16:creationId xmlns:a16="http://schemas.microsoft.com/office/drawing/2014/main" id="{F9A6128D-0DB3-4CCB-9FC4-BF1BA9B7DB53}"/>
                </a:ext>
              </a:extLst>
            </p:cNvPr>
            <p:cNvSpPr>
              <a:spLocks noChangeArrowheads="1"/>
            </p:cNvSpPr>
            <p:nvPr/>
          </p:nvSpPr>
          <p:spPr bwMode="auto">
            <a:xfrm flipV="1">
              <a:off x="669560" y="-215149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85" name="Rectangle 33">
              <a:extLst>
                <a:ext uri="{FF2B5EF4-FFF2-40B4-BE49-F238E27FC236}">
                  <a16:creationId xmlns:a16="http://schemas.microsoft.com/office/drawing/2014/main" id="{B7DE0384-5C77-401D-9087-248916143733}"/>
                </a:ext>
              </a:extLst>
            </p:cNvPr>
            <p:cNvSpPr>
              <a:spLocks noChangeArrowheads="1"/>
            </p:cNvSpPr>
            <p:nvPr/>
          </p:nvSpPr>
          <p:spPr bwMode="auto">
            <a:xfrm>
              <a:off x="569330" y="-1675878"/>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86" name="Rectangle 33">
              <a:extLst>
                <a:ext uri="{FF2B5EF4-FFF2-40B4-BE49-F238E27FC236}">
                  <a16:creationId xmlns:a16="http://schemas.microsoft.com/office/drawing/2014/main" id="{F2F19B32-F860-4654-A095-226F722215DC}"/>
                </a:ext>
              </a:extLst>
            </p:cNvPr>
            <p:cNvSpPr>
              <a:spLocks noChangeArrowheads="1"/>
            </p:cNvSpPr>
            <p:nvPr/>
          </p:nvSpPr>
          <p:spPr bwMode="auto">
            <a:xfrm flipV="1">
              <a:off x="639211" y="-1686124"/>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aphicFrame>
          <p:nvGraphicFramePr>
            <p:cNvPr id="295" name="Object 77">
              <a:extLst>
                <a:ext uri="{FF2B5EF4-FFF2-40B4-BE49-F238E27FC236}">
                  <a16:creationId xmlns:a16="http://schemas.microsoft.com/office/drawing/2014/main" id="{F3D49DD4-9F20-408B-90CA-A861C268E02A}"/>
                </a:ext>
              </a:extLst>
            </p:cNvPr>
            <p:cNvGraphicFramePr>
              <a:graphicFrameLocks noChangeAspect="1"/>
            </p:cNvGraphicFramePr>
            <p:nvPr>
              <p:extLst>
                <p:ext uri="{D42A27DB-BD31-4B8C-83A1-F6EECF244321}">
                  <p14:modId xmlns:p14="http://schemas.microsoft.com/office/powerpoint/2010/main" val="3256708880"/>
                </p:ext>
              </p:extLst>
            </p:nvPr>
          </p:nvGraphicFramePr>
          <p:xfrm>
            <a:off x="1498460" y="-1482345"/>
            <a:ext cx="366713" cy="220663"/>
          </p:xfrm>
          <a:graphic>
            <a:graphicData uri="http://schemas.openxmlformats.org/presentationml/2006/ole">
              <mc:AlternateContent xmlns:mc="http://schemas.openxmlformats.org/markup-compatibility/2006">
                <mc:Choice xmlns:v="urn:schemas-microsoft-com:vml" Requires="v">
                  <p:oleObj spid="_x0000_s129697" name="Equation" r:id="rId14" imgW="126720" imgH="75960" progId="Equation.DSMT4">
                    <p:embed/>
                  </p:oleObj>
                </mc:Choice>
                <mc:Fallback>
                  <p:oleObj name="Equation" r:id="rId14" imgW="126720" imgH="75960" progId="Equation.DSMT4">
                    <p:embed/>
                    <p:pic>
                      <p:nvPicPr>
                        <p:cNvPr id="292" name="Object 77">
                          <a:extLst>
                            <a:ext uri="{FF2B5EF4-FFF2-40B4-BE49-F238E27FC236}">
                              <a16:creationId xmlns:a16="http://schemas.microsoft.com/office/drawing/2014/main" id="{1A7C192F-446E-40C9-960E-439E6CC96D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8460" y="-1482345"/>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 name="Object 66">
              <a:extLst>
                <a:ext uri="{FF2B5EF4-FFF2-40B4-BE49-F238E27FC236}">
                  <a16:creationId xmlns:a16="http://schemas.microsoft.com/office/drawing/2014/main" id="{D6D55E63-9E8F-4551-9B86-B629BD2EA6A6}"/>
                </a:ext>
              </a:extLst>
            </p:cNvPr>
            <p:cNvGraphicFramePr>
              <a:graphicFrameLocks noChangeAspect="1"/>
            </p:cNvGraphicFramePr>
            <p:nvPr>
              <p:extLst>
                <p:ext uri="{D42A27DB-BD31-4B8C-83A1-F6EECF244321}">
                  <p14:modId xmlns:p14="http://schemas.microsoft.com/office/powerpoint/2010/main" val="833389980"/>
                </p:ext>
              </p:extLst>
            </p:nvPr>
          </p:nvGraphicFramePr>
          <p:xfrm>
            <a:off x="3240213" y="-2109728"/>
            <a:ext cx="392112" cy="392112"/>
          </p:xfrm>
          <a:graphic>
            <a:graphicData uri="http://schemas.openxmlformats.org/presentationml/2006/ole">
              <mc:AlternateContent xmlns:mc="http://schemas.openxmlformats.org/markup-compatibility/2006">
                <mc:Choice xmlns:v="urn:schemas-microsoft-com:vml" Requires="v">
                  <p:oleObj spid="_x0000_s129698" name="数式" r:id="rId5" imgW="139680" imgH="139680" progId="Equation.3">
                    <p:embed/>
                  </p:oleObj>
                </mc:Choice>
                <mc:Fallback>
                  <p:oleObj name="数式" r:id="rId5" imgW="139680" imgH="139680" progId="Equation.3">
                    <p:embed/>
                    <p:pic>
                      <p:nvPicPr>
                        <p:cNvPr id="299" name="Object 66">
                          <a:extLst>
                            <a:ext uri="{FF2B5EF4-FFF2-40B4-BE49-F238E27FC236}">
                              <a16:creationId xmlns:a16="http://schemas.microsoft.com/office/drawing/2014/main" id="{66DA31A9-A90F-48CF-8EA7-6CECF18C8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213" y="-2109728"/>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8" name="Object 68">
              <a:extLst>
                <a:ext uri="{FF2B5EF4-FFF2-40B4-BE49-F238E27FC236}">
                  <a16:creationId xmlns:a16="http://schemas.microsoft.com/office/drawing/2014/main" id="{EFE2E34B-FFDE-4F16-B87A-C53E8F188934}"/>
                </a:ext>
              </a:extLst>
            </p:cNvPr>
            <p:cNvGraphicFramePr>
              <a:graphicFrameLocks noChangeAspect="1"/>
            </p:cNvGraphicFramePr>
            <p:nvPr>
              <p:extLst>
                <p:ext uri="{D42A27DB-BD31-4B8C-83A1-F6EECF244321}">
                  <p14:modId xmlns:p14="http://schemas.microsoft.com/office/powerpoint/2010/main" val="1221064575"/>
                </p:ext>
              </p:extLst>
            </p:nvPr>
          </p:nvGraphicFramePr>
          <p:xfrm>
            <a:off x="3244975" y="-1589548"/>
            <a:ext cx="403225" cy="403225"/>
          </p:xfrm>
          <a:graphic>
            <a:graphicData uri="http://schemas.openxmlformats.org/presentationml/2006/ole">
              <mc:AlternateContent xmlns:mc="http://schemas.openxmlformats.org/markup-compatibility/2006">
                <mc:Choice xmlns:v="urn:schemas-microsoft-com:vml" Requires="v">
                  <p:oleObj spid="_x0000_s129699" name="数式" r:id="rId9" imgW="139680" imgH="139680" progId="Equation.3">
                    <p:embed/>
                  </p:oleObj>
                </mc:Choice>
                <mc:Fallback>
                  <p:oleObj name="数式" r:id="rId9" imgW="139680" imgH="139680" progId="Equation.3">
                    <p:embed/>
                    <p:pic>
                      <p:nvPicPr>
                        <p:cNvPr id="301" name="Object 68">
                          <a:extLst>
                            <a:ext uri="{FF2B5EF4-FFF2-40B4-BE49-F238E27FC236}">
                              <a16:creationId xmlns:a16="http://schemas.microsoft.com/office/drawing/2014/main" id="{7774D598-DB2D-4257-A211-A152BFC85D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4975" y="-1589548"/>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グループ化 30">
            <a:extLst>
              <a:ext uri="{FF2B5EF4-FFF2-40B4-BE49-F238E27FC236}">
                <a16:creationId xmlns:a16="http://schemas.microsoft.com/office/drawing/2014/main" id="{BF0BC955-C46E-4B5B-A60C-000958E347F8}"/>
              </a:ext>
            </a:extLst>
          </p:cNvPr>
          <p:cNvGrpSpPr/>
          <p:nvPr/>
        </p:nvGrpSpPr>
        <p:grpSpPr>
          <a:xfrm>
            <a:off x="189952" y="981342"/>
            <a:ext cx="4779205" cy="1071381"/>
            <a:chOff x="115594" y="-1117621"/>
            <a:chExt cx="4779205" cy="1071381"/>
          </a:xfrm>
        </p:grpSpPr>
        <p:sp>
          <p:nvSpPr>
            <p:cNvPr id="287" name="Rectangle 29">
              <a:extLst>
                <a:ext uri="{FF2B5EF4-FFF2-40B4-BE49-F238E27FC236}">
                  <a16:creationId xmlns:a16="http://schemas.microsoft.com/office/drawing/2014/main" id="{51A69924-7E91-4AD3-BE8C-9E6B10AE6D55}"/>
                </a:ext>
              </a:extLst>
            </p:cNvPr>
            <p:cNvSpPr>
              <a:spLocks noChangeArrowheads="1"/>
            </p:cNvSpPr>
            <p:nvPr/>
          </p:nvSpPr>
          <p:spPr bwMode="auto">
            <a:xfrm>
              <a:off x="115594" y="-1037873"/>
              <a:ext cx="4779205" cy="991633"/>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241" name="Rectangle 78">
              <a:extLst>
                <a:ext uri="{FF2B5EF4-FFF2-40B4-BE49-F238E27FC236}">
                  <a16:creationId xmlns:a16="http://schemas.microsoft.com/office/drawing/2014/main" id="{0C80AF64-6E04-4C0A-A83A-E00A7CD35DC1}"/>
                </a:ext>
              </a:extLst>
            </p:cNvPr>
            <p:cNvSpPr>
              <a:spLocks noChangeArrowheads="1"/>
            </p:cNvSpPr>
            <p:nvPr/>
          </p:nvSpPr>
          <p:spPr bwMode="auto">
            <a:xfrm>
              <a:off x="1341213" y="-611729"/>
              <a:ext cx="151355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53" name="Rectangle 118">
              <a:extLst>
                <a:ext uri="{FF2B5EF4-FFF2-40B4-BE49-F238E27FC236}">
                  <a16:creationId xmlns:a16="http://schemas.microsoft.com/office/drawing/2014/main" id="{A6B2D15A-CEE9-45C5-AD4D-342A1D05D548}"/>
                </a:ext>
              </a:extLst>
            </p:cNvPr>
            <p:cNvSpPr>
              <a:spLocks noChangeArrowheads="1"/>
            </p:cNvSpPr>
            <p:nvPr/>
          </p:nvSpPr>
          <p:spPr bwMode="auto">
            <a:xfrm>
              <a:off x="1384594" y="-1089487"/>
              <a:ext cx="151836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54" name="Rectangle 123">
              <a:extLst>
                <a:ext uri="{FF2B5EF4-FFF2-40B4-BE49-F238E27FC236}">
                  <a16:creationId xmlns:a16="http://schemas.microsoft.com/office/drawing/2014/main" id="{85C6B5C5-2C9A-4163-B1C2-4A2A9D7938C5}"/>
                </a:ext>
              </a:extLst>
            </p:cNvPr>
            <p:cNvSpPr>
              <a:spLocks noChangeArrowheads="1"/>
            </p:cNvSpPr>
            <p:nvPr/>
          </p:nvSpPr>
          <p:spPr bwMode="auto">
            <a:xfrm>
              <a:off x="3182714" y="-1117621"/>
              <a:ext cx="151355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58" name="Rectangle 127">
              <a:extLst>
                <a:ext uri="{FF2B5EF4-FFF2-40B4-BE49-F238E27FC236}">
                  <a16:creationId xmlns:a16="http://schemas.microsoft.com/office/drawing/2014/main" id="{E335DE17-4161-49C7-83AF-3A6ADBB7E496}"/>
                </a:ext>
              </a:extLst>
            </p:cNvPr>
            <p:cNvSpPr>
              <a:spLocks noChangeArrowheads="1"/>
            </p:cNvSpPr>
            <p:nvPr/>
          </p:nvSpPr>
          <p:spPr bwMode="auto">
            <a:xfrm>
              <a:off x="3219926" y="-618079"/>
              <a:ext cx="1532792"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93" name="Rectangle 33">
              <a:extLst>
                <a:ext uri="{FF2B5EF4-FFF2-40B4-BE49-F238E27FC236}">
                  <a16:creationId xmlns:a16="http://schemas.microsoft.com/office/drawing/2014/main" id="{AD06F6CD-A880-4798-A429-68B9CE747A62}"/>
                </a:ext>
              </a:extLst>
            </p:cNvPr>
            <p:cNvSpPr>
              <a:spLocks noChangeArrowheads="1"/>
            </p:cNvSpPr>
            <p:nvPr/>
          </p:nvSpPr>
          <p:spPr bwMode="auto">
            <a:xfrm>
              <a:off x="142666" y="-1112311"/>
              <a:ext cx="1174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x</a:t>
              </a:r>
              <a:r>
                <a:rPr lang="en-US" altLang="ja-JP" i="1" dirty="0">
                  <a:solidFill>
                    <a:srgbClr val="FF00FF"/>
                  </a:solidFill>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94" name="Rectangle 33">
              <a:extLst>
                <a:ext uri="{FF2B5EF4-FFF2-40B4-BE49-F238E27FC236}">
                  <a16:creationId xmlns:a16="http://schemas.microsoft.com/office/drawing/2014/main" id="{3824903D-ECBA-42E1-AA30-87721B062447}"/>
                </a:ext>
              </a:extLst>
            </p:cNvPr>
            <p:cNvSpPr>
              <a:spLocks noChangeArrowheads="1"/>
            </p:cNvSpPr>
            <p:nvPr/>
          </p:nvSpPr>
          <p:spPr bwMode="auto">
            <a:xfrm>
              <a:off x="120774" y="-598685"/>
              <a:ext cx="1021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y</a:t>
              </a:r>
              <a:r>
                <a:rPr lang="en-US" altLang="ja-JP" i="1" dirty="0">
                  <a:solidFill>
                    <a:srgbClr val="FF00FF"/>
                  </a:solidFill>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graphicFrame>
          <p:nvGraphicFramePr>
            <p:cNvPr id="296" name="Object 77">
              <a:extLst>
                <a:ext uri="{FF2B5EF4-FFF2-40B4-BE49-F238E27FC236}">
                  <a16:creationId xmlns:a16="http://schemas.microsoft.com/office/drawing/2014/main" id="{70B71649-89C6-4BC8-8137-521F18929FD3}"/>
                </a:ext>
              </a:extLst>
            </p:cNvPr>
            <p:cNvGraphicFramePr>
              <a:graphicFrameLocks noChangeAspect="1"/>
            </p:cNvGraphicFramePr>
            <p:nvPr>
              <p:extLst>
                <p:ext uri="{D42A27DB-BD31-4B8C-83A1-F6EECF244321}">
                  <p14:modId xmlns:p14="http://schemas.microsoft.com/office/powerpoint/2010/main" val="4290295374"/>
                </p:ext>
              </p:extLst>
            </p:nvPr>
          </p:nvGraphicFramePr>
          <p:xfrm>
            <a:off x="1024797" y="-438902"/>
            <a:ext cx="366713" cy="220663"/>
          </p:xfrm>
          <a:graphic>
            <a:graphicData uri="http://schemas.openxmlformats.org/presentationml/2006/ole">
              <mc:AlternateContent xmlns:mc="http://schemas.openxmlformats.org/markup-compatibility/2006">
                <mc:Choice xmlns:v="urn:schemas-microsoft-com:vml" Requires="v">
                  <p:oleObj spid="_x0000_s129700" name="Equation" r:id="rId15" imgW="126720" imgH="75960" progId="Equation.DSMT4">
                    <p:embed/>
                  </p:oleObj>
                </mc:Choice>
                <mc:Fallback>
                  <p:oleObj name="Equation" r:id="rId15" imgW="126720" imgH="75960" progId="Equation.DSMT4">
                    <p:embed/>
                    <p:pic>
                      <p:nvPicPr>
                        <p:cNvPr id="292" name="Object 77">
                          <a:extLst>
                            <a:ext uri="{FF2B5EF4-FFF2-40B4-BE49-F238E27FC236}">
                              <a16:creationId xmlns:a16="http://schemas.microsoft.com/office/drawing/2014/main" id="{1A7C192F-446E-40C9-960E-439E6CC96D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4797" y="-438902"/>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5" name="Object 66">
              <a:extLst>
                <a:ext uri="{FF2B5EF4-FFF2-40B4-BE49-F238E27FC236}">
                  <a16:creationId xmlns:a16="http://schemas.microsoft.com/office/drawing/2014/main" id="{68424E98-33E3-4AAE-B9A2-A4829498BA45}"/>
                </a:ext>
              </a:extLst>
            </p:cNvPr>
            <p:cNvGraphicFramePr>
              <a:graphicFrameLocks noChangeAspect="1"/>
            </p:cNvGraphicFramePr>
            <p:nvPr>
              <p:extLst>
                <p:ext uri="{D42A27DB-BD31-4B8C-83A1-F6EECF244321}">
                  <p14:modId xmlns:p14="http://schemas.microsoft.com/office/powerpoint/2010/main" val="3047006698"/>
                </p:ext>
              </p:extLst>
            </p:nvPr>
          </p:nvGraphicFramePr>
          <p:xfrm>
            <a:off x="2891278" y="-1019558"/>
            <a:ext cx="392112" cy="392112"/>
          </p:xfrm>
          <a:graphic>
            <a:graphicData uri="http://schemas.openxmlformats.org/presentationml/2006/ole">
              <mc:AlternateContent xmlns:mc="http://schemas.openxmlformats.org/markup-compatibility/2006">
                <mc:Choice xmlns:v="urn:schemas-microsoft-com:vml" Requires="v">
                  <p:oleObj spid="_x0000_s129701" name="数式" r:id="rId5" imgW="139680" imgH="139680" progId="Equation.3">
                    <p:embed/>
                  </p:oleObj>
                </mc:Choice>
                <mc:Fallback>
                  <p:oleObj name="数式" r:id="rId5" imgW="139680" imgH="139680" progId="Equation.3">
                    <p:embed/>
                    <p:pic>
                      <p:nvPicPr>
                        <p:cNvPr id="299" name="Object 66">
                          <a:extLst>
                            <a:ext uri="{FF2B5EF4-FFF2-40B4-BE49-F238E27FC236}">
                              <a16:creationId xmlns:a16="http://schemas.microsoft.com/office/drawing/2014/main" id="{66DA31A9-A90F-48CF-8EA7-6CECF18C8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278" y="-1019558"/>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 name="Object 68">
              <a:extLst>
                <a:ext uri="{FF2B5EF4-FFF2-40B4-BE49-F238E27FC236}">
                  <a16:creationId xmlns:a16="http://schemas.microsoft.com/office/drawing/2014/main" id="{BD00441D-A3E4-4627-8AC7-B29C1C61177A}"/>
                </a:ext>
              </a:extLst>
            </p:cNvPr>
            <p:cNvGraphicFramePr>
              <a:graphicFrameLocks noChangeAspect="1"/>
            </p:cNvGraphicFramePr>
            <p:nvPr>
              <p:extLst>
                <p:ext uri="{D42A27DB-BD31-4B8C-83A1-F6EECF244321}">
                  <p14:modId xmlns:p14="http://schemas.microsoft.com/office/powerpoint/2010/main" val="1960935662"/>
                </p:ext>
              </p:extLst>
            </p:nvPr>
          </p:nvGraphicFramePr>
          <p:xfrm>
            <a:off x="2866450" y="-556218"/>
            <a:ext cx="389984" cy="389984"/>
          </p:xfrm>
          <a:graphic>
            <a:graphicData uri="http://schemas.openxmlformats.org/presentationml/2006/ole">
              <mc:AlternateContent xmlns:mc="http://schemas.openxmlformats.org/markup-compatibility/2006">
                <mc:Choice xmlns:v="urn:schemas-microsoft-com:vml" Requires="v">
                  <p:oleObj spid="_x0000_s129702" name="数式" r:id="rId9" imgW="139680" imgH="139680" progId="Equation.3">
                    <p:embed/>
                  </p:oleObj>
                </mc:Choice>
                <mc:Fallback>
                  <p:oleObj name="数式" r:id="rId9" imgW="139680" imgH="139680" progId="Equation.3">
                    <p:embed/>
                    <p:pic>
                      <p:nvPicPr>
                        <p:cNvPr id="301" name="Object 68">
                          <a:extLst>
                            <a:ext uri="{FF2B5EF4-FFF2-40B4-BE49-F238E27FC236}">
                              <a16:creationId xmlns:a16="http://schemas.microsoft.com/office/drawing/2014/main" id="{7774D598-DB2D-4257-A211-A152BFC85D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6450" y="-556218"/>
                          <a:ext cx="389984" cy="389984"/>
                        </a:xfrm>
                        <a:prstGeom prst="rect">
                          <a:avLst/>
                        </a:prstGeom>
                        <a:noFill/>
                      </p:spPr>
                    </p:pic>
                  </p:oleObj>
                </mc:Fallback>
              </mc:AlternateContent>
            </a:graphicData>
          </a:graphic>
        </p:graphicFrame>
      </p:grpSp>
      <p:sp>
        <p:nvSpPr>
          <p:cNvPr id="117" name="Line 47">
            <a:extLst>
              <a:ext uri="{FF2B5EF4-FFF2-40B4-BE49-F238E27FC236}">
                <a16:creationId xmlns:a16="http://schemas.microsoft.com/office/drawing/2014/main" id="{F5CBC4E8-4B8D-402A-A4CF-1B3A1875E8D3}"/>
              </a:ext>
            </a:extLst>
          </p:cNvPr>
          <p:cNvSpPr>
            <a:spLocks noChangeShapeType="1"/>
          </p:cNvSpPr>
          <p:nvPr/>
        </p:nvSpPr>
        <p:spPr bwMode="auto">
          <a:xfrm>
            <a:off x="3248469" y="2051099"/>
            <a:ext cx="245587" cy="89566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5" name="Line 47">
            <a:extLst>
              <a:ext uri="{FF2B5EF4-FFF2-40B4-BE49-F238E27FC236}">
                <a16:creationId xmlns:a16="http://schemas.microsoft.com/office/drawing/2014/main" id="{6722B2E3-A365-40C1-A4E9-78E0EC59933F}"/>
              </a:ext>
            </a:extLst>
          </p:cNvPr>
          <p:cNvSpPr>
            <a:spLocks noChangeShapeType="1"/>
          </p:cNvSpPr>
          <p:nvPr/>
        </p:nvSpPr>
        <p:spPr bwMode="auto">
          <a:xfrm>
            <a:off x="3161691" y="2032908"/>
            <a:ext cx="310330" cy="202322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43" name="Line 47">
            <a:extLst>
              <a:ext uri="{FF2B5EF4-FFF2-40B4-BE49-F238E27FC236}">
                <a16:creationId xmlns:a16="http://schemas.microsoft.com/office/drawing/2014/main" id="{AE025E36-2C98-4D5D-8455-AFE982A88AC1}"/>
              </a:ext>
            </a:extLst>
          </p:cNvPr>
          <p:cNvSpPr>
            <a:spLocks noChangeShapeType="1"/>
          </p:cNvSpPr>
          <p:nvPr/>
        </p:nvSpPr>
        <p:spPr bwMode="auto">
          <a:xfrm flipH="1">
            <a:off x="2960023" y="2039464"/>
            <a:ext cx="127311" cy="367560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grpSp>
        <p:nvGrpSpPr>
          <p:cNvPr id="491520" name="グループ化 491519">
            <a:extLst>
              <a:ext uri="{FF2B5EF4-FFF2-40B4-BE49-F238E27FC236}">
                <a16:creationId xmlns:a16="http://schemas.microsoft.com/office/drawing/2014/main" id="{4E6BCE7D-0160-4A79-BF74-25116C81CF6C}"/>
              </a:ext>
            </a:extLst>
          </p:cNvPr>
          <p:cNvGrpSpPr/>
          <p:nvPr/>
        </p:nvGrpSpPr>
        <p:grpSpPr>
          <a:xfrm>
            <a:off x="1772353" y="2733570"/>
            <a:ext cx="3339287" cy="1167688"/>
            <a:chOff x="1772353" y="2733570"/>
            <a:chExt cx="3339287" cy="1167688"/>
          </a:xfrm>
        </p:grpSpPr>
        <p:grpSp>
          <p:nvGrpSpPr>
            <p:cNvPr id="16" name="グループ化 15">
              <a:extLst>
                <a:ext uri="{FF2B5EF4-FFF2-40B4-BE49-F238E27FC236}">
                  <a16:creationId xmlns:a16="http://schemas.microsoft.com/office/drawing/2014/main" id="{368FCF30-A1CF-4757-BCFF-D2E7356F7E91}"/>
                </a:ext>
              </a:extLst>
            </p:cNvPr>
            <p:cNvGrpSpPr/>
            <p:nvPr/>
          </p:nvGrpSpPr>
          <p:grpSpPr>
            <a:xfrm>
              <a:off x="2063290" y="2733570"/>
              <a:ext cx="2922520" cy="578451"/>
              <a:chOff x="2063290" y="2733570"/>
              <a:chExt cx="2922520" cy="578451"/>
            </a:xfrm>
          </p:grpSpPr>
          <p:sp>
            <p:nvSpPr>
              <p:cNvPr id="250" name="テキスト ボックス 249">
                <a:extLst>
                  <a:ext uri="{FF2B5EF4-FFF2-40B4-BE49-F238E27FC236}">
                    <a16:creationId xmlns:a16="http://schemas.microsoft.com/office/drawing/2014/main" id="{DE4DA1FD-A83D-4622-AE44-FA9D959351EB}"/>
                  </a:ext>
                </a:extLst>
              </p:cNvPr>
              <p:cNvSpPr txBox="1"/>
              <p:nvPr/>
            </p:nvSpPr>
            <p:spPr>
              <a:xfrm>
                <a:off x="3310911" y="2788801"/>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nvGrpSpPr>
              <p:cNvPr id="15" name="グループ化 14">
                <a:extLst>
                  <a:ext uri="{FF2B5EF4-FFF2-40B4-BE49-F238E27FC236}">
                    <a16:creationId xmlns:a16="http://schemas.microsoft.com/office/drawing/2014/main" id="{7CD57623-8EDC-4F45-B80B-230CF0FBB4D5}"/>
                  </a:ext>
                </a:extLst>
              </p:cNvPr>
              <p:cNvGrpSpPr/>
              <p:nvPr/>
            </p:nvGrpSpPr>
            <p:grpSpPr>
              <a:xfrm>
                <a:off x="2063290" y="2733570"/>
                <a:ext cx="1467068" cy="573584"/>
                <a:chOff x="2063290" y="2733570"/>
                <a:chExt cx="1467068" cy="573584"/>
              </a:xfrm>
            </p:grpSpPr>
            <p:sp>
              <p:nvSpPr>
                <p:cNvPr id="238" name="Rectangle 118">
                  <a:extLst>
                    <a:ext uri="{FF2B5EF4-FFF2-40B4-BE49-F238E27FC236}">
                      <a16:creationId xmlns:a16="http://schemas.microsoft.com/office/drawing/2014/main" id="{39DFF187-43CF-4B0D-99A6-84FDF44A7589}"/>
                    </a:ext>
                  </a:extLst>
                </p:cNvPr>
                <p:cNvSpPr>
                  <a:spLocks noChangeArrowheads="1"/>
                </p:cNvSpPr>
                <p:nvPr/>
              </p:nvSpPr>
              <p:spPr bwMode="auto">
                <a:xfrm>
                  <a:off x="2063290" y="2783934"/>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9" name="Rectangle 33">
                  <a:extLst>
                    <a:ext uri="{FF2B5EF4-FFF2-40B4-BE49-F238E27FC236}">
                      <a16:creationId xmlns:a16="http://schemas.microsoft.com/office/drawing/2014/main" id="{8D7F592B-6FF1-4681-9A95-ECAE091D09C2}"/>
                    </a:ext>
                  </a:extLst>
                </p:cNvPr>
                <p:cNvSpPr>
                  <a:spLocks noChangeArrowheads="1"/>
                </p:cNvSpPr>
                <p:nvPr/>
              </p:nvSpPr>
              <p:spPr bwMode="auto">
                <a:xfrm flipV="1">
                  <a:off x="2100471" y="2733570"/>
                  <a:ext cx="312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240" name="Rectangle 33">
                <a:extLst>
                  <a:ext uri="{FF2B5EF4-FFF2-40B4-BE49-F238E27FC236}">
                    <a16:creationId xmlns:a16="http://schemas.microsoft.com/office/drawing/2014/main" id="{5064D1F8-6F64-4982-921C-E360B379870B}"/>
                  </a:ext>
                </a:extLst>
              </p:cNvPr>
              <p:cNvSpPr>
                <a:spLocks noChangeArrowheads="1"/>
              </p:cNvSpPr>
              <p:nvPr/>
            </p:nvSpPr>
            <p:spPr bwMode="auto">
              <a:xfrm flipV="1">
                <a:off x="3556574" y="276303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7" name="グループ化 16">
              <a:extLst>
                <a:ext uri="{FF2B5EF4-FFF2-40B4-BE49-F238E27FC236}">
                  <a16:creationId xmlns:a16="http://schemas.microsoft.com/office/drawing/2014/main" id="{AA38ADD2-94AA-4E4E-A873-1B1EEC708749}"/>
                </a:ext>
              </a:extLst>
            </p:cNvPr>
            <p:cNvGrpSpPr/>
            <p:nvPr/>
          </p:nvGrpSpPr>
          <p:grpSpPr>
            <a:xfrm>
              <a:off x="1772353" y="3356546"/>
              <a:ext cx="3339287" cy="544712"/>
              <a:chOff x="1772353" y="3356546"/>
              <a:chExt cx="3339287" cy="544712"/>
            </a:xfrm>
          </p:grpSpPr>
          <p:sp>
            <p:nvSpPr>
              <p:cNvPr id="251" name="テキスト ボックス 250">
                <a:extLst>
                  <a:ext uri="{FF2B5EF4-FFF2-40B4-BE49-F238E27FC236}">
                    <a16:creationId xmlns:a16="http://schemas.microsoft.com/office/drawing/2014/main" id="{A53F5DCA-379C-4DB9-9C6E-F0D8B3B8CC26}"/>
                  </a:ext>
                </a:extLst>
              </p:cNvPr>
              <p:cNvSpPr txBox="1"/>
              <p:nvPr/>
            </p:nvSpPr>
            <p:spPr>
              <a:xfrm>
                <a:off x="3337685" y="3363541"/>
                <a:ext cx="1773955"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ja-JP" altLang="en-US" dirty="0"/>
              </a:p>
            </p:txBody>
          </p:sp>
          <p:sp>
            <p:nvSpPr>
              <p:cNvPr id="244" name="Rectangle 118">
                <a:extLst>
                  <a:ext uri="{FF2B5EF4-FFF2-40B4-BE49-F238E27FC236}">
                    <a16:creationId xmlns:a16="http://schemas.microsoft.com/office/drawing/2014/main" id="{17F25CA5-D65E-4618-93F4-C6DBB280F97B}"/>
                  </a:ext>
                </a:extLst>
              </p:cNvPr>
              <p:cNvSpPr>
                <a:spLocks noChangeArrowheads="1"/>
              </p:cNvSpPr>
              <p:nvPr/>
            </p:nvSpPr>
            <p:spPr bwMode="auto">
              <a:xfrm>
                <a:off x="1772353" y="3365988"/>
                <a:ext cx="17491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45" name="Rectangle 33">
                <a:extLst>
                  <a:ext uri="{FF2B5EF4-FFF2-40B4-BE49-F238E27FC236}">
                    <a16:creationId xmlns:a16="http://schemas.microsoft.com/office/drawing/2014/main" id="{35CE0270-5108-4619-95BC-8D2DDC7259B9}"/>
                  </a:ext>
                </a:extLst>
              </p:cNvPr>
              <p:cNvSpPr>
                <a:spLocks noChangeArrowheads="1"/>
              </p:cNvSpPr>
              <p:nvPr/>
            </p:nvSpPr>
            <p:spPr bwMode="auto">
              <a:xfrm flipV="1">
                <a:off x="2103541" y="33780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246" name="Rectangle 33">
                <a:extLst>
                  <a:ext uri="{FF2B5EF4-FFF2-40B4-BE49-F238E27FC236}">
                    <a16:creationId xmlns:a16="http://schemas.microsoft.com/office/drawing/2014/main" id="{B1230CF7-3B11-456D-8169-F7360371E774}"/>
                  </a:ext>
                </a:extLst>
              </p:cNvPr>
              <p:cNvSpPr>
                <a:spLocks noChangeArrowheads="1"/>
              </p:cNvSpPr>
              <p:nvPr/>
            </p:nvSpPr>
            <p:spPr bwMode="auto">
              <a:xfrm flipV="1">
                <a:off x="3589119" y="335654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grpSp>
        <p:nvGrpSpPr>
          <p:cNvPr id="491521" name="グループ化 491520">
            <a:extLst>
              <a:ext uri="{FF2B5EF4-FFF2-40B4-BE49-F238E27FC236}">
                <a16:creationId xmlns:a16="http://schemas.microsoft.com/office/drawing/2014/main" id="{C6803CDB-04BE-45BE-AAC8-4A983B67B2EA}"/>
              </a:ext>
            </a:extLst>
          </p:cNvPr>
          <p:cNvGrpSpPr/>
          <p:nvPr/>
        </p:nvGrpSpPr>
        <p:grpSpPr>
          <a:xfrm>
            <a:off x="1801084" y="3943378"/>
            <a:ext cx="3181029" cy="1076480"/>
            <a:chOff x="1801084" y="3943378"/>
            <a:chExt cx="3181029" cy="1076480"/>
          </a:xfrm>
        </p:grpSpPr>
        <p:grpSp>
          <p:nvGrpSpPr>
            <p:cNvPr id="4" name="グループ化 3">
              <a:extLst>
                <a:ext uri="{FF2B5EF4-FFF2-40B4-BE49-F238E27FC236}">
                  <a16:creationId xmlns:a16="http://schemas.microsoft.com/office/drawing/2014/main" id="{08B07AAB-1F5F-40CE-AC60-F9E8FF102132}"/>
                </a:ext>
              </a:extLst>
            </p:cNvPr>
            <p:cNvGrpSpPr/>
            <p:nvPr/>
          </p:nvGrpSpPr>
          <p:grpSpPr>
            <a:xfrm>
              <a:off x="1995200" y="3962930"/>
              <a:ext cx="1467068" cy="524963"/>
              <a:chOff x="933570" y="4462495"/>
              <a:chExt cx="1467068" cy="524963"/>
            </a:xfrm>
          </p:grpSpPr>
          <p:sp>
            <p:nvSpPr>
              <p:cNvPr id="266" name="Rectangle 118">
                <a:extLst>
                  <a:ext uri="{FF2B5EF4-FFF2-40B4-BE49-F238E27FC236}">
                    <a16:creationId xmlns:a16="http://schemas.microsoft.com/office/drawing/2014/main" id="{32FD8817-839B-42F3-9DE8-3EDB9D5CBB4A}"/>
                  </a:ext>
                </a:extLst>
              </p:cNvPr>
              <p:cNvSpPr>
                <a:spLocks noChangeArrowheads="1"/>
              </p:cNvSpPr>
              <p:nvPr/>
            </p:nvSpPr>
            <p:spPr bwMode="auto">
              <a:xfrm>
                <a:off x="933570" y="4462495"/>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67" name="Rectangle 33">
                <a:extLst>
                  <a:ext uri="{FF2B5EF4-FFF2-40B4-BE49-F238E27FC236}">
                    <a16:creationId xmlns:a16="http://schemas.microsoft.com/office/drawing/2014/main" id="{BFD8D0AD-0DAF-4BD3-B115-81808F6A6536}"/>
                  </a:ext>
                </a:extLst>
              </p:cNvPr>
              <p:cNvSpPr>
                <a:spLocks noChangeArrowheads="1"/>
              </p:cNvSpPr>
              <p:nvPr/>
            </p:nvSpPr>
            <p:spPr bwMode="auto">
              <a:xfrm flipV="1">
                <a:off x="1002866" y="44642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5" name="グループ化 4">
              <a:extLst>
                <a:ext uri="{FF2B5EF4-FFF2-40B4-BE49-F238E27FC236}">
                  <a16:creationId xmlns:a16="http://schemas.microsoft.com/office/drawing/2014/main" id="{D884EB6C-447F-4EFB-8ABE-6161F30B8CFC}"/>
                </a:ext>
              </a:extLst>
            </p:cNvPr>
            <p:cNvGrpSpPr/>
            <p:nvPr/>
          </p:nvGrpSpPr>
          <p:grpSpPr>
            <a:xfrm>
              <a:off x="3307214" y="3943378"/>
              <a:ext cx="1674899" cy="529530"/>
              <a:chOff x="2245584" y="4442943"/>
              <a:chExt cx="1674899" cy="529530"/>
            </a:xfrm>
          </p:grpSpPr>
          <p:sp>
            <p:nvSpPr>
              <p:cNvPr id="278" name="テキスト ボックス 277">
                <a:extLst>
                  <a:ext uri="{FF2B5EF4-FFF2-40B4-BE49-F238E27FC236}">
                    <a16:creationId xmlns:a16="http://schemas.microsoft.com/office/drawing/2014/main" id="{05572B86-F6D3-4D78-BB09-3C236B201533}"/>
                  </a:ext>
                </a:extLst>
              </p:cNvPr>
              <p:cNvSpPr txBox="1"/>
              <p:nvPr/>
            </p:nvSpPr>
            <p:spPr>
              <a:xfrm>
                <a:off x="2245584" y="4449253"/>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268" name="Rectangle 33">
                <a:extLst>
                  <a:ext uri="{FF2B5EF4-FFF2-40B4-BE49-F238E27FC236}">
                    <a16:creationId xmlns:a16="http://schemas.microsoft.com/office/drawing/2014/main" id="{2A6647A6-7207-4029-9EB7-F039E45A9C2E}"/>
                  </a:ext>
                </a:extLst>
              </p:cNvPr>
              <p:cNvSpPr>
                <a:spLocks noChangeArrowheads="1"/>
              </p:cNvSpPr>
              <p:nvPr/>
            </p:nvSpPr>
            <p:spPr bwMode="auto">
              <a:xfrm flipV="1">
                <a:off x="2555566" y="444294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7" name="グループ化 6">
              <a:extLst>
                <a:ext uri="{FF2B5EF4-FFF2-40B4-BE49-F238E27FC236}">
                  <a16:creationId xmlns:a16="http://schemas.microsoft.com/office/drawing/2014/main" id="{6A7C71D2-C8F3-49DD-BD0F-274FC1D2F3EA}"/>
                </a:ext>
              </a:extLst>
            </p:cNvPr>
            <p:cNvGrpSpPr/>
            <p:nvPr/>
          </p:nvGrpSpPr>
          <p:grpSpPr>
            <a:xfrm>
              <a:off x="1801084" y="4487137"/>
              <a:ext cx="1659429" cy="532721"/>
              <a:chOff x="743846" y="5911407"/>
              <a:chExt cx="1659429" cy="532721"/>
            </a:xfrm>
          </p:grpSpPr>
          <p:sp>
            <p:nvSpPr>
              <p:cNvPr id="311" name="Rectangle 118">
                <a:extLst>
                  <a:ext uri="{FF2B5EF4-FFF2-40B4-BE49-F238E27FC236}">
                    <a16:creationId xmlns:a16="http://schemas.microsoft.com/office/drawing/2014/main" id="{D0D8E0C2-7901-4E0D-969F-F45ADAAF83C3}"/>
                  </a:ext>
                </a:extLst>
              </p:cNvPr>
              <p:cNvSpPr>
                <a:spLocks noChangeArrowheads="1"/>
              </p:cNvSpPr>
              <p:nvPr/>
            </p:nvSpPr>
            <p:spPr bwMode="auto">
              <a:xfrm>
                <a:off x="743846" y="5920908"/>
                <a:ext cx="165942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312" name="Rectangle 33">
                <a:extLst>
                  <a:ext uri="{FF2B5EF4-FFF2-40B4-BE49-F238E27FC236}">
                    <a16:creationId xmlns:a16="http://schemas.microsoft.com/office/drawing/2014/main" id="{CD556FD8-EDFB-48CA-BBF7-11D58ECFF799}"/>
                  </a:ext>
                </a:extLst>
              </p:cNvPr>
              <p:cNvSpPr>
                <a:spLocks noChangeArrowheads="1"/>
              </p:cNvSpPr>
              <p:nvPr/>
            </p:nvSpPr>
            <p:spPr bwMode="auto">
              <a:xfrm flipV="1">
                <a:off x="1037310" y="591140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9" name="グループ化 8">
              <a:extLst>
                <a:ext uri="{FF2B5EF4-FFF2-40B4-BE49-F238E27FC236}">
                  <a16:creationId xmlns:a16="http://schemas.microsoft.com/office/drawing/2014/main" id="{4B2A73E4-A76A-4DF7-B789-5B040C50542B}"/>
                </a:ext>
              </a:extLst>
            </p:cNvPr>
            <p:cNvGrpSpPr/>
            <p:nvPr/>
          </p:nvGrpSpPr>
          <p:grpSpPr>
            <a:xfrm>
              <a:off x="3298108" y="4466598"/>
              <a:ext cx="1674899" cy="529530"/>
              <a:chOff x="2240870" y="5890868"/>
              <a:chExt cx="1674899" cy="529530"/>
            </a:xfrm>
          </p:grpSpPr>
          <p:sp>
            <p:nvSpPr>
              <p:cNvPr id="313" name="テキスト ボックス 312">
                <a:extLst>
                  <a:ext uri="{FF2B5EF4-FFF2-40B4-BE49-F238E27FC236}">
                    <a16:creationId xmlns:a16="http://schemas.microsoft.com/office/drawing/2014/main" id="{63158831-CA00-48F5-A90D-06781006C13A}"/>
                  </a:ext>
                </a:extLst>
              </p:cNvPr>
              <p:cNvSpPr txBox="1"/>
              <p:nvPr/>
            </p:nvSpPr>
            <p:spPr>
              <a:xfrm>
                <a:off x="2240870" y="5897178"/>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314" name="Rectangle 33">
                <a:extLst>
                  <a:ext uri="{FF2B5EF4-FFF2-40B4-BE49-F238E27FC236}">
                    <a16:creationId xmlns:a16="http://schemas.microsoft.com/office/drawing/2014/main" id="{6596478C-5D1F-4383-817E-651BDA1E30AE}"/>
                  </a:ext>
                </a:extLst>
              </p:cNvPr>
              <p:cNvSpPr>
                <a:spLocks noChangeArrowheads="1"/>
              </p:cNvSpPr>
              <p:nvPr/>
            </p:nvSpPr>
            <p:spPr bwMode="auto">
              <a:xfrm flipV="1">
                <a:off x="2550852" y="589086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grpSp>
        <p:nvGrpSpPr>
          <p:cNvPr id="491522" name="グループ化 491521">
            <a:extLst>
              <a:ext uri="{FF2B5EF4-FFF2-40B4-BE49-F238E27FC236}">
                <a16:creationId xmlns:a16="http://schemas.microsoft.com/office/drawing/2014/main" id="{CDC89EA8-BB2A-4564-8A6A-34AC74E0D7E6}"/>
              </a:ext>
            </a:extLst>
          </p:cNvPr>
          <p:cNvGrpSpPr/>
          <p:nvPr/>
        </p:nvGrpSpPr>
        <p:grpSpPr>
          <a:xfrm>
            <a:off x="1324026" y="5769559"/>
            <a:ext cx="3623836" cy="1033251"/>
            <a:chOff x="1324026" y="5769559"/>
            <a:chExt cx="3623836" cy="1033251"/>
          </a:xfrm>
        </p:grpSpPr>
        <p:sp>
          <p:nvSpPr>
            <p:cNvPr id="229" name="Rectangle 118">
              <a:extLst>
                <a:ext uri="{FF2B5EF4-FFF2-40B4-BE49-F238E27FC236}">
                  <a16:creationId xmlns:a16="http://schemas.microsoft.com/office/drawing/2014/main" id="{042C3BDE-0CB3-421E-A60F-E029212A42FA}"/>
                </a:ext>
              </a:extLst>
            </p:cNvPr>
            <p:cNvSpPr>
              <a:spLocks noChangeArrowheads="1"/>
            </p:cNvSpPr>
            <p:nvPr/>
          </p:nvSpPr>
          <p:spPr bwMode="auto">
            <a:xfrm>
              <a:off x="1485078" y="5782801"/>
              <a:ext cx="168988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0" name="テキスト ボックス 229">
              <a:extLst>
                <a:ext uri="{FF2B5EF4-FFF2-40B4-BE49-F238E27FC236}">
                  <a16:creationId xmlns:a16="http://schemas.microsoft.com/office/drawing/2014/main" id="{7CF0CDB0-7D58-493A-B010-4B713EB2AD29}"/>
                </a:ext>
              </a:extLst>
            </p:cNvPr>
            <p:cNvSpPr txBox="1"/>
            <p:nvPr/>
          </p:nvSpPr>
          <p:spPr>
            <a:xfrm>
              <a:off x="2908501" y="5769559"/>
              <a:ext cx="2039361"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235" name="Rectangle 118">
              <a:extLst>
                <a:ext uri="{FF2B5EF4-FFF2-40B4-BE49-F238E27FC236}">
                  <a16:creationId xmlns:a16="http://schemas.microsoft.com/office/drawing/2014/main" id="{3FB604B6-5898-4004-BDE9-004F2CCE4196}"/>
                </a:ext>
              </a:extLst>
            </p:cNvPr>
            <p:cNvSpPr>
              <a:spLocks noChangeArrowheads="1"/>
            </p:cNvSpPr>
            <p:nvPr/>
          </p:nvSpPr>
          <p:spPr bwMode="auto">
            <a:xfrm>
              <a:off x="1324026" y="6279590"/>
              <a:ext cx="18181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6" name="テキスト ボックス 235">
              <a:extLst>
                <a:ext uri="{FF2B5EF4-FFF2-40B4-BE49-F238E27FC236}">
                  <a16:creationId xmlns:a16="http://schemas.microsoft.com/office/drawing/2014/main" id="{887569AF-874B-430A-AC0D-DC5B4B6E9FCB}"/>
                </a:ext>
              </a:extLst>
            </p:cNvPr>
            <p:cNvSpPr txBox="1"/>
            <p:nvPr/>
          </p:nvSpPr>
          <p:spPr>
            <a:xfrm>
              <a:off x="2900398" y="6255860"/>
              <a:ext cx="2046594"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baseline="-25000"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sp>
        <p:nvSpPr>
          <p:cNvPr id="201" name="Line 8">
            <a:extLst>
              <a:ext uri="{FF2B5EF4-FFF2-40B4-BE49-F238E27FC236}">
                <a16:creationId xmlns:a16="http://schemas.microsoft.com/office/drawing/2014/main" id="{0730478E-BAC3-434A-B238-0506DD17ADD4}"/>
              </a:ext>
            </a:extLst>
          </p:cNvPr>
          <p:cNvSpPr>
            <a:spLocks noChangeShapeType="1"/>
          </p:cNvSpPr>
          <p:nvPr/>
        </p:nvSpPr>
        <p:spPr bwMode="auto">
          <a:xfrm rot="20003834" flipV="1">
            <a:off x="6577087" y="774930"/>
            <a:ext cx="1550307" cy="89343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02" name="Rectangle 141">
            <a:extLst>
              <a:ext uri="{FF2B5EF4-FFF2-40B4-BE49-F238E27FC236}">
                <a16:creationId xmlns:a16="http://schemas.microsoft.com/office/drawing/2014/main" id="{FE584905-E803-4459-B25B-B37932CC4254}"/>
              </a:ext>
            </a:extLst>
          </p:cNvPr>
          <p:cNvSpPr>
            <a:spLocks noChangeArrowheads="1"/>
          </p:cNvSpPr>
          <p:nvPr/>
        </p:nvSpPr>
        <p:spPr bwMode="auto">
          <a:xfrm>
            <a:off x="6645426" y="619873"/>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FF"/>
                </a:solidFill>
                <a:latin typeface="Century" pitchFamily="18" charset="0"/>
                <a:ea typeface="ＭＳ ゴシック" pitchFamily="49" charset="-128"/>
                <a:cs typeface="Times New Roman" pitchFamily="18" charset="0"/>
              </a:rPr>
              <a:t>速度</a:t>
            </a:r>
            <a:endParaRPr lang="ja-JP" altLang="en-US" i="1" dirty="0">
              <a:solidFill>
                <a:srgbClr val="0000FF"/>
              </a:solidFill>
              <a:latin typeface="Bookman Old Style" pitchFamily="18" charset="0"/>
              <a:ea typeface="ＭＳ ゴシック" pitchFamily="49" charset="-128"/>
              <a:cs typeface="Times New Roman" pitchFamily="18" charset="0"/>
            </a:endParaRPr>
          </a:p>
        </p:txBody>
      </p:sp>
      <p:sp>
        <p:nvSpPr>
          <p:cNvPr id="203" name="Rectangle 141">
            <a:extLst>
              <a:ext uri="{FF2B5EF4-FFF2-40B4-BE49-F238E27FC236}">
                <a16:creationId xmlns:a16="http://schemas.microsoft.com/office/drawing/2014/main" id="{85DC880B-0DAD-4E18-B0EA-77E3F3D9F5F7}"/>
              </a:ext>
            </a:extLst>
          </p:cNvPr>
          <p:cNvSpPr>
            <a:spLocks noChangeArrowheads="1"/>
          </p:cNvSpPr>
          <p:nvPr/>
        </p:nvSpPr>
        <p:spPr bwMode="auto">
          <a:xfrm>
            <a:off x="6305138" y="616972"/>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9900FF"/>
                </a:solidFill>
                <a:latin typeface="Century" pitchFamily="18" charset="0"/>
                <a:ea typeface="ＭＳ ゴシック" pitchFamily="49" charset="-128"/>
                <a:cs typeface="Times New Roman" pitchFamily="18" charset="0"/>
              </a:rPr>
              <a:t>加速度</a:t>
            </a:r>
            <a:endParaRPr lang="ja-JP" altLang="en-US" i="1" dirty="0">
              <a:solidFill>
                <a:srgbClr val="9900FF"/>
              </a:solidFill>
              <a:latin typeface="Bookman Old Style" pitchFamily="18" charset="0"/>
              <a:ea typeface="ＭＳ ゴシック" pitchFamily="49" charset="-128"/>
              <a:cs typeface="Times New Roman" pitchFamily="18" charset="0"/>
            </a:endParaRPr>
          </a:p>
        </p:txBody>
      </p:sp>
      <p:sp>
        <p:nvSpPr>
          <p:cNvPr id="204" name="Rectangle 141">
            <a:extLst>
              <a:ext uri="{FF2B5EF4-FFF2-40B4-BE49-F238E27FC236}">
                <a16:creationId xmlns:a16="http://schemas.microsoft.com/office/drawing/2014/main" id="{6DAD7A9A-6DC0-4AE5-B5DC-09CE94E92E0F}"/>
              </a:ext>
            </a:extLst>
          </p:cNvPr>
          <p:cNvSpPr>
            <a:spLocks noChangeArrowheads="1"/>
          </p:cNvSpPr>
          <p:nvPr/>
        </p:nvSpPr>
        <p:spPr bwMode="auto">
          <a:xfrm>
            <a:off x="6945892" y="61744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FF0000"/>
                </a:solidFill>
                <a:latin typeface="Century" pitchFamily="18" charset="0"/>
                <a:ea typeface="ＭＳ ゴシック" pitchFamily="49" charset="-128"/>
                <a:cs typeface="Times New Roman" pitchFamily="18" charset="0"/>
              </a:rPr>
              <a:t>力</a:t>
            </a:r>
            <a:endParaRPr lang="ja-JP" altLang="en-US" i="1" dirty="0">
              <a:solidFill>
                <a:srgbClr val="FF0000"/>
              </a:solidFill>
              <a:latin typeface="Bookman Old Style" pitchFamily="18" charset="0"/>
              <a:ea typeface="ＭＳ ゴシック" pitchFamily="49" charset="-128"/>
              <a:cs typeface="Times New Roman" pitchFamily="18" charset="0"/>
            </a:endParaRPr>
          </a:p>
        </p:txBody>
      </p:sp>
      <p:sp>
        <p:nvSpPr>
          <p:cNvPr id="205" name="Rectangle 142">
            <a:extLst>
              <a:ext uri="{FF2B5EF4-FFF2-40B4-BE49-F238E27FC236}">
                <a16:creationId xmlns:a16="http://schemas.microsoft.com/office/drawing/2014/main" id="{495580D6-78FD-45F3-B0FF-769622BD89E4}"/>
              </a:ext>
            </a:extLst>
          </p:cNvPr>
          <p:cNvSpPr>
            <a:spLocks noChangeArrowheads="1"/>
          </p:cNvSpPr>
          <p:nvPr/>
        </p:nvSpPr>
        <p:spPr bwMode="auto">
          <a:xfrm>
            <a:off x="4998125" y="1482611"/>
            <a:ext cx="17304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ts val="2400"/>
              </a:lnSpc>
              <a:spcBef>
                <a:spcPct val="0"/>
              </a:spcBef>
            </a:pPr>
            <a:r>
              <a:rPr lang="ja-JP" altLang="en-US" sz="2400" dirty="0">
                <a:solidFill>
                  <a:schemeClr val="accent1">
                    <a:lumMod val="75000"/>
                  </a:schemeClr>
                </a:solidFill>
                <a:latin typeface="Century" pitchFamily="18" charset="0"/>
                <a:ea typeface="ＭＳ ゴシック" pitchFamily="49" charset="-128"/>
                <a:cs typeface="Times New Roman" pitchFamily="18" charset="0"/>
              </a:rPr>
              <a:t>前ページ</a:t>
            </a:r>
            <a:endParaRPr lang="en-US" altLang="ja-JP" sz="2400" dirty="0">
              <a:solidFill>
                <a:schemeClr val="accent1">
                  <a:lumMod val="75000"/>
                </a:schemeClr>
              </a:solidFill>
              <a:latin typeface="Century" pitchFamily="18" charset="0"/>
              <a:ea typeface="ＭＳ ゴシック" pitchFamily="49" charset="-128"/>
              <a:cs typeface="Times New Roman" pitchFamily="18" charset="0"/>
            </a:endParaRPr>
          </a:p>
          <a:p>
            <a:pPr>
              <a:lnSpc>
                <a:spcPts val="2400"/>
              </a:lnSpc>
              <a:spcBef>
                <a:spcPct val="0"/>
              </a:spcBef>
            </a:pPr>
            <a:r>
              <a:rPr lang="ja-JP" altLang="en-US" sz="2400" dirty="0">
                <a:solidFill>
                  <a:schemeClr val="accent1">
                    <a:lumMod val="75000"/>
                  </a:schemeClr>
                </a:solidFill>
                <a:latin typeface="Century" pitchFamily="18" charset="0"/>
                <a:ea typeface="ＭＳ ゴシック" pitchFamily="49" charset="-128"/>
                <a:cs typeface="Times New Roman" pitchFamily="18" charset="0"/>
              </a:rPr>
              <a:t>と同様に</a:t>
            </a:r>
            <a:endParaRPr lang="ja-JP" altLang="en-US" sz="2400" i="1" dirty="0">
              <a:solidFill>
                <a:schemeClr val="accent1">
                  <a:lumMod val="75000"/>
                </a:schemeClr>
              </a:solidFill>
              <a:latin typeface="Symbol" pitchFamily="18" charset="2"/>
              <a:ea typeface="ＭＳ ゴシック" pitchFamily="49" charset="-128"/>
              <a:cs typeface="Times New Roman" pitchFamily="18" charset="0"/>
            </a:endParaRPr>
          </a:p>
        </p:txBody>
      </p:sp>
      <p:sp>
        <p:nvSpPr>
          <p:cNvPr id="215" name="Rectangle 142">
            <a:extLst>
              <a:ext uri="{FF2B5EF4-FFF2-40B4-BE49-F238E27FC236}">
                <a16:creationId xmlns:a16="http://schemas.microsoft.com/office/drawing/2014/main" id="{ED8915AD-714C-4991-ACC0-47594711F7CC}"/>
              </a:ext>
            </a:extLst>
          </p:cNvPr>
          <p:cNvSpPr>
            <a:spLocks noChangeArrowheads="1"/>
          </p:cNvSpPr>
          <p:nvPr/>
        </p:nvSpPr>
        <p:spPr bwMode="auto">
          <a:xfrm>
            <a:off x="7085887" y="4466598"/>
            <a:ext cx="14317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ts val="2400"/>
              </a:lnSpc>
              <a:spcBef>
                <a:spcPct val="0"/>
              </a:spcBef>
            </a:pPr>
            <a:r>
              <a:rPr lang="ja-JP" altLang="en-US" sz="2400" dirty="0">
                <a:solidFill>
                  <a:srgbClr val="9900FF"/>
                </a:solidFill>
                <a:latin typeface="Century" pitchFamily="18" charset="0"/>
                <a:ea typeface="ＭＳ ゴシック" pitchFamily="49" charset="-128"/>
                <a:cs typeface="Times New Roman" pitchFamily="18" charset="0"/>
              </a:rPr>
              <a:t>次ページ</a:t>
            </a:r>
            <a:endParaRPr lang="en-US" altLang="ja-JP" sz="2400" dirty="0">
              <a:solidFill>
                <a:srgbClr val="9900FF"/>
              </a:solidFill>
              <a:latin typeface="Century" pitchFamily="18" charset="0"/>
              <a:ea typeface="ＭＳ ゴシック" pitchFamily="49" charset="-128"/>
              <a:cs typeface="Times New Roman" pitchFamily="18" charset="0"/>
            </a:endParaRPr>
          </a:p>
          <a:p>
            <a:pPr>
              <a:lnSpc>
                <a:spcPts val="2400"/>
              </a:lnSpc>
              <a:spcBef>
                <a:spcPct val="0"/>
              </a:spcBef>
            </a:pPr>
            <a:r>
              <a:rPr lang="ja-JP" altLang="en-US" sz="2400" dirty="0">
                <a:solidFill>
                  <a:srgbClr val="9900FF"/>
                </a:solidFill>
                <a:latin typeface="Century" pitchFamily="18" charset="0"/>
                <a:ea typeface="ＭＳ ゴシック" pitchFamily="49" charset="-128"/>
                <a:cs typeface="Times New Roman" pitchFamily="18" charset="0"/>
              </a:rPr>
              <a:t>で導出</a:t>
            </a:r>
            <a:endParaRPr lang="ja-JP" altLang="en-US" sz="2400" i="1" dirty="0">
              <a:solidFill>
                <a:srgbClr val="9900FF"/>
              </a:solidFill>
              <a:latin typeface="Symbol" pitchFamily="18" charset="2"/>
              <a:ea typeface="ＭＳ ゴシック" pitchFamily="49" charset="-128"/>
              <a:cs typeface="Times New Roman" pitchFamily="18" charset="0"/>
            </a:endParaRPr>
          </a:p>
        </p:txBody>
      </p:sp>
      <p:sp>
        <p:nvSpPr>
          <p:cNvPr id="216" name="AutoShape 52">
            <a:extLst>
              <a:ext uri="{FF2B5EF4-FFF2-40B4-BE49-F238E27FC236}">
                <a16:creationId xmlns:a16="http://schemas.microsoft.com/office/drawing/2014/main" id="{136C571A-F585-43A1-9AEE-BCE086A13D06}"/>
              </a:ext>
            </a:extLst>
          </p:cNvPr>
          <p:cNvSpPr>
            <a:spLocks noChangeArrowheads="1"/>
          </p:cNvSpPr>
          <p:nvPr/>
        </p:nvSpPr>
        <p:spPr bwMode="auto">
          <a:xfrm>
            <a:off x="4996411" y="2813893"/>
            <a:ext cx="2136421" cy="2250133"/>
          </a:xfrm>
          <a:prstGeom prst="roundRect">
            <a:avLst>
              <a:gd name="adj" fmla="val 12746"/>
            </a:avLst>
          </a:prstGeom>
          <a:noFill/>
          <a:ln w="19050" algn="ctr">
            <a:solidFill>
              <a:srgbClr val="99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8452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left)">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2"/>
                                        </p:tgtEl>
                                        <p:attrNameLst>
                                          <p:attrName>style.visibility</p:attrName>
                                        </p:attrNameLst>
                                      </p:cBhvr>
                                      <p:to>
                                        <p:strVal val="visible"/>
                                      </p:to>
                                    </p:set>
                                  </p:childTnLst>
                                </p:cTn>
                              </p:par>
                              <p:par>
                                <p:cTn id="32" presetID="7" presetClass="emph" presetSubtype="2" fill="hold" nodeType="withEffect">
                                  <p:stCondLst>
                                    <p:cond delay="0"/>
                                  </p:stCondLst>
                                  <p:childTnLst>
                                    <p:animClr clrSpc="rgb" dir="cw">
                                      <p:cBhvr>
                                        <p:cTn id="33" dur="100" fill="hold"/>
                                        <p:tgtEl>
                                          <p:spTgt spid="201"/>
                                        </p:tgtEl>
                                        <p:attrNameLst>
                                          <p:attrName>stroke.color</p:attrName>
                                        </p:attrNameLst>
                                      </p:cBhvr>
                                      <p:to>
                                        <a:schemeClr val="accent2"/>
                                      </p:to>
                                    </p:animClr>
                                    <p:set>
                                      <p:cBhvr>
                                        <p:cTn id="34" dur="100" fill="hold"/>
                                        <p:tgtEl>
                                          <p:spTgt spid="201"/>
                                        </p:tgtEl>
                                        <p:attrNameLst>
                                          <p:attrName>stroke.on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35" presetClass="emph" presetSubtype="0" repeatCount="10000" fill="hold" nodeType="withEffect">
                                  <p:stCondLst>
                                    <p:cond delay="0"/>
                                  </p:stCondLst>
                                  <p:childTnLst>
                                    <p:anim calcmode="discrete" valueType="str">
                                      <p:cBhvr>
                                        <p:cTn id="44"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wipe(right)">
                                      <p:cBhvr>
                                        <p:cTn id="49" dur="500"/>
                                        <p:tgtEl>
                                          <p:spTgt spid="116"/>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0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wipe(up)">
                                      <p:cBhvr>
                                        <p:cTn id="60" dur="500"/>
                                        <p:tgtEl>
                                          <p:spTgt spid="117"/>
                                        </p:tgtEl>
                                      </p:cBhvr>
                                    </p:animEffect>
                                  </p:childTnLst>
                                </p:cTn>
                              </p:par>
                              <p:par>
                                <p:cTn id="61" presetID="1" presetClass="entr" presetSubtype="0" fill="hold" nodeType="withEffect">
                                  <p:stCondLst>
                                    <p:cond delay="0"/>
                                  </p:stCondLst>
                                  <p:childTnLst>
                                    <p:set>
                                      <p:cBhvr>
                                        <p:cTn id="62" dur="1" fill="hold">
                                          <p:stCondLst>
                                            <p:cond delay="0"/>
                                          </p:stCondLst>
                                        </p:cTn>
                                        <p:tgtEl>
                                          <p:spTgt spid="491520"/>
                                        </p:tgtEl>
                                        <p:attrNameLst>
                                          <p:attrName>style.visibility</p:attrName>
                                        </p:attrNameLst>
                                      </p:cBhvr>
                                      <p:to>
                                        <p:strVal val="visible"/>
                                      </p:to>
                                    </p:set>
                                  </p:childTnLst>
                                </p:cTn>
                              </p:par>
                              <p:par>
                                <p:cTn id="63" presetID="64" presetClass="path" presetSubtype="0" fill="remove" nodeType="withEffect">
                                  <p:stCondLst>
                                    <p:cond delay="0"/>
                                  </p:stCondLst>
                                  <p:childTnLst>
                                    <p:animMotion origin="layout" path="M 1.11111E-6 -4.81481E-6 L -0.03958 -0.25138 " pathEditMode="relative" rAng="0" ptsTypes="AA">
                                      <p:cBhvr>
                                        <p:cTn id="64" dur="500" spd="-100000" fill="hold"/>
                                        <p:tgtEl>
                                          <p:spTgt spid="491520"/>
                                        </p:tgtEl>
                                        <p:attrNameLst>
                                          <p:attrName>ppt_x</p:attrName>
                                          <p:attrName>ppt_y</p:attrName>
                                        </p:attrNameLst>
                                      </p:cBhvr>
                                      <p:rCtr x="-1979" y="-12569"/>
                                    </p:animMotion>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1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wipe(left)">
                                      <p:cBhvr>
                                        <p:cTn id="91" dur="500"/>
                                        <p:tgtEl>
                                          <p:spTgt spid="123"/>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02"/>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03"/>
                                        </p:tgtEl>
                                        <p:attrNameLst>
                                          <p:attrName>style.visibility</p:attrName>
                                        </p:attrNameLst>
                                      </p:cBhvr>
                                      <p:to>
                                        <p:strVal val="visible"/>
                                      </p:to>
                                    </p:set>
                                  </p:childTnLst>
                                </p:cTn>
                              </p:par>
                              <p:par>
                                <p:cTn id="98" presetID="7" presetClass="emph" presetSubtype="2" fill="hold" nodeType="withEffect">
                                  <p:stCondLst>
                                    <p:cond delay="0"/>
                                  </p:stCondLst>
                                  <p:childTnLst>
                                    <p:animClr clrSpc="rgb" dir="cw">
                                      <p:cBhvr>
                                        <p:cTn id="99" dur="100" fill="hold"/>
                                        <p:tgtEl>
                                          <p:spTgt spid="201"/>
                                        </p:tgtEl>
                                        <p:attrNameLst>
                                          <p:attrName>stroke.color</p:attrName>
                                        </p:attrNameLst>
                                      </p:cBhvr>
                                      <p:to>
                                        <a:srgbClr val="9933FF"/>
                                      </p:to>
                                    </p:animClr>
                                    <p:set>
                                      <p:cBhvr>
                                        <p:cTn id="100" dur="100" fill="hold"/>
                                        <p:tgtEl>
                                          <p:spTgt spid="201"/>
                                        </p:tgtEl>
                                        <p:attrNameLst>
                                          <p:attrName>stroke.on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6"/>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18"/>
                                        </p:tgtEl>
                                        <p:attrNameLst>
                                          <p:attrName>style.visibility</p:attrName>
                                        </p:attrNameLst>
                                      </p:cBhvr>
                                      <p:to>
                                        <p:strVal val="visible"/>
                                      </p:to>
                                    </p:set>
                                  </p:childTnLst>
                                </p:cTn>
                              </p:par>
                              <p:par>
                                <p:cTn id="107" presetID="35" presetClass="emph" presetSubtype="0" repeatCount="10000" fill="hold" nodeType="withEffect">
                                  <p:stCondLst>
                                    <p:cond delay="0"/>
                                  </p:stCondLst>
                                  <p:childTnLst>
                                    <p:anim calcmode="discrete" valueType="str">
                                      <p:cBhvr>
                                        <p:cTn id="108" dur="500" fill="hold"/>
                                        <p:tgtEl>
                                          <p:spTgt spid="118"/>
                                        </p:tgtEl>
                                        <p:attrNameLst>
                                          <p:attrName>style.visibility</p:attrName>
                                        </p:attrNameLst>
                                      </p:cBhvr>
                                      <p:tavLst>
                                        <p:tav tm="0">
                                          <p:val>
                                            <p:strVal val="hidden"/>
                                          </p:val>
                                        </p:tav>
                                        <p:tav tm="50000">
                                          <p:val>
                                            <p:strVal val="visible"/>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right)">
                                      <p:cBhvr>
                                        <p:cTn id="113" dur="500"/>
                                        <p:tgtEl>
                                          <p:spTgt spid="124"/>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30"/>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25"/>
                                        </p:tgtEl>
                                        <p:attrNameLst>
                                          <p:attrName>style.visibility</p:attrName>
                                        </p:attrNameLst>
                                      </p:cBhvr>
                                      <p:to>
                                        <p:strVal val="visible"/>
                                      </p:to>
                                    </p:set>
                                    <p:animEffect transition="in" filter="wipe(up)">
                                      <p:cBhvr>
                                        <p:cTn id="122" dur="500"/>
                                        <p:tgtEl>
                                          <p:spTgt spid="125"/>
                                        </p:tgtEl>
                                      </p:cBhvr>
                                    </p:animEffect>
                                  </p:childTnLst>
                                </p:cTn>
                              </p:par>
                              <p:par>
                                <p:cTn id="123" presetID="1" presetClass="entr" presetSubtype="0" fill="hold" nodeType="withEffect">
                                  <p:stCondLst>
                                    <p:cond delay="0"/>
                                  </p:stCondLst>
                                  <p:childTnLst>
                                    <p:set>
                                      <p:cBhvr>
                                        <p:cTn id="124" dur="1" fill="hold">
                                          <p:stCondLst>
                                            <p:cond delay="0"/>
                                          </p:stCondLst>
                                        </p:cTn>
                                        <p:tgtEl>
                                          <p:spTgt spid="491521"/>
                                        </p:tgtEl>
                                        <p:attrNameLst>
                                          <p:attrName>style.visibility</p:attrName>
                                        </p:attrNameLst>
                                      </p:cBhvr>
                                      <p:to>
                                        <p:strVal val="visible"/>
                                      </p:to>
                                    </p:set>
                                  </p:childTnLst>
                                </p:cTn>
                              </p:par>
                              <p:par>
                                <p:cTn id="125" presetID="64" presetClass="path" presetSubtype="0" fill="remove" nodeType="withEffect">
                                  <p:stCondLst>
                                    <p:cond delay="0"/>
                                  </p:stCondLst>
                                  <p:childTnLst>
                                    <p:animMotion origin="layout" path="M -3.33333E-6 -2.22222E-6 L -0.03854 -0.43078 " pathEditMode="relative" rAng="0" ptsTypes="AA">
                                      <p:cBhvr>
                                        <p:cTn id="126" dur="500" spd="-100000" fill="hold"/>
                                        <p:tgtEl>
                                          <p:spTgt spid="491521"/>
                                        </p:tgtEl>
                                        <p:attrNameLst>
                                          <p:attrName>ppt_x</p:attrName>
                                          <p:attrName>ppt_y</p:attrName>
                                        </p:attrNameLst>
                                      </p:cBhvr>
                                      <p:rCtr x="-1927" y="-21551"/>
                                    </p:animMotion>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23"/>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2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125"/>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4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2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3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wipe(left)">
                                      <p:cBhvr>
                                        <p:cTn id="149" dur="500"/>
                                        <p:tgtEl>
                                          <p:spTgt spid="141"/>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203"/>
                                        </p:tgtEl>
                                        <p:attrNameLst>
                                          <p:attrName>style.visibility</p:attrName>
                                        </p:attrNameLst>
                                      </p:cBhvr>
                                      <p:to>
                                        <p:strVal val="hidden"/>
                                      </p:to>
                                    </p:set>
                                  </p:childTnLst>
                                </p:cTn>
                              </p:par>
                              <p:par>
                                <p:cTn id="154" presetID="1" presetClass="entr" presetSubtype="0" fill="hold" grpId="0" nodeType="withEffect">
                                  <p:stCondLst>
                                    <p:cond delay="0"/>
                                  </p:stCondLst>
                                  <p:childTnLst>
                                    <p:set>
                                      <p:cBhvr>
                                        <p:cTn id="155" dur="1" fill="hold">
                                          <p:stCondLst>
                                            <p:cond delay="0"/>
                                          </p:stCondLst>
                                        </p:cTn>
                                        <p:tgtEl>
                                          <p:spTgt spid="204"/>
                                        </p:tgtEl>
                                        <p:attrNameLst>
                                          <p:attrName>style.visibility</p:attrName>
                                        </p:attrNameLst>
                                      </p:cBhvr>
                                      <p:to>
                                        <p:strVal val="visible"/>
                                      </p:to>
                                    </p:set>
                                  </p:childTnLst>
                                </p:cTn>
                              </p:par>
                              <p:par>
                                <p:cTn id="156" presetID="7" presetClass="emph" presetSubtype="2" fill="hold" nodeType="withEffect">
                                  <p:stCondLst>
                                    <p:cond delay="0"/>
                                  </p:stCondLst>
                                  <p:childTnLst>
                                    <p:animClr clrSpc="rgb" dir="cw">
                                      <p:cBhvr>
                                        <p:cTn id="157" dur="100" fill="hold"/>
                                        <p:tgtEl>
                                          <p:spTgt spid="201"/>
                                        </p:tgtEl>
                                        <p:attrNameLst>
                                          <p:attrName>stroke.color</p:attrName>
                                        </p:attrNameLst>
                                      </p:cBhvr>
                                      <p:to>
                                        <a:srgbClr val="FF0000"/>
                                      </p:to>
                                    </p:animClr>
                                    <p:set>
                                      <p:cBhvr>
                                        <p:cTn id="158" dur="100" fill="hold"/>
                                        <p:tgtEl>
                                          <p:spTgt spid="201"/>
                                        </p:tgtEl>
                                        <p:attrNameLst>
                                          <p:attrName>stroke.on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nodeType="clickEffect">
                                  <p:stCondLst>
                                    <p:cond delay="0"/>
                                  </p:stCondLst>
                                  <p:childTnLst>
                                    <p:set>
                                      <p:cBhvr>
                                        <p:cTn id="162" dur="1" fill="hold">
                                          <p:stCondLst>
                                            <p:cond delay="0"/>
                                          </p:stCondLst>
                                        </p:cTn>
                                        <p:tgtEl>
                                          <p:spTgt spid="136"/>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118"/>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13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42"/>
                                        </p:tgtEl>
                                        <p:attrNameLst>
                                          <p:attrName>style.visibility</p:attrName>
                                        </p:attrNameLst>
                                      </p:cBhvr>
                                      <p:to>
                                        <p:strVal val="visible"/>
                                      </p:to>
                                    </p:set>
                                    <p:animEffect transition="in" filter="wipe(right)">
                                      <p:cBhvr>
                                        <p:cTn id="171" dur="500"/>
                                        <p:tgtEl>
                                          <p:spTgt spid="142"/>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31"/>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wipe(up)">
                                      <p:cBhvr>
                                        <p:cTn id="180" dur="500"/>
                                        <p:tgtEl>
                                          <p:spTgt spid="143"/>
                                        </p:tgtEl>
                                      </p:cBhvr>
                                    </p:animEffect>
                                  </p:childTnLst>
                                </p:cTn>
                              </p:par>
                              <p:par>
                                <p:cTn id="181" presetID="1" presetClass="entr" presetSubtype="0" fill="hold" nodeType="withEffect">
                                  <p:stCondLst>
                                    <p:cond delay="0"/>
                                  </p:stCondLst>
                                  <p:childTnLst>
                                    <p:set>
                                      <p:cBhvr>
                                        <p:cTn id="182" dur="1" fill="hold">
                                          <p:stCondLst>
                                            <p:cond delay="0"/>
                                          </p:stCondLst>
                                        </p:cTn>
                                        <p:tgtEl>
                                          <p:spTgt spid="491522"/>
                                        </p:tgtEl>
                                        <p:attrNameLst>
                                          <p:attrName>style.visibility</p:attrName>
                                        </p:attrNameLst>
                                      </p:cBhvr>
                                      <p:to>
                                        <p:strVal val="visible"/>
                                      </p:to>
                                    </p:set>
                                  </p:childTnLst>
                                </p:cTn>
                              </p:par>
                              <p:par>
                                <p:cTn id="183" presetID="64" presetClass="path" presetSubtype="0" fill="remove" nodeType="withEffect">
                                  <p:stCondLst>
                                    <p:cond delay="0"/>
                                  </p:stCondLst>
                                  <p:childTnLst>
                                    <p:animMotion origin="layout" path="M -1.94444E-6 4.81481E-6 L -0.01406 -0.69653 " pathEditMode="relative" rAng="0" ptsTypes="AA">
                                      <p:cBhvr>
                                        <p:cTn id="184" dur="500" spd="-100000" fill="hold"/>
                                        <p:tgtEl>
                                          <p:spTgt spid="491522"/>
                                        </p:tgtEl>
                                        <p:attrNameLst>
                                          <p:attrName>ppt_x</p:attrName>
                                          <p:attrName>ppt_y</p:attrName>
                                        </p:attrNameLst>
                                      </p:cBhvr>
                                      <p:rCtr x="-712" y="-34838"/>
                                    </p:animMotion>
                                  </p:childTnLst>
                                </p:cTn>
                              </p:par>
                            </p:childTnLst>
                          </p:cTn>
                        </p:par>
                      </p:childTnLst>
                    </p:cTn>
                  </p:par>
                  <p:par>
                    <p:cTn id="185" fill="hold">
                      <p:stCondLst>
                        <p:cond delay="indefinite"/>
                      </p:stCondLst>
                      <p:childTnLst>
                        <p:par>
                          <p:cTn id="186" fill="hold">
                            <p:stCondLst>
                              <p:cond delay="0"/>
                            </p:stCondLst>
                            <p:childTnLst>
                              <p:par>
                                <p:cTn id="187" presetID="1" presetClass="exit" presetSubtype="0" fill="hold" grpId="1" nodeType="clickEffect">
                                  <p:stCondLst>
                                    <p:cond delay="0"/>
                                  </p:stCondLst>
                                  <p:childTnLst>
                                    <p:set>
                                      <p:cBhvr>
                                        <p:cTn id="188" dur="1" fill="hold">
                                          <p:stCondLst>
                                            <p:cond delay="0"/>
                                          </p:stCondLst>
                                        </p:cTn>
                                        <p:tgtEl>
                                          <p:spTgt spid="141"/>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142"/>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143"/>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30"/>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31"/>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204"/>
                                        </p:tgtEl>
                                        <p:attrNameLst>
                                          <p:attrName>style.visibility</p:attrName>
                                        </p:attrNameLst>
                                      </p:cBhvr>
                                      <p:to>
                                        <p:strVal val="hidden"/>
                                      </p:to>
                                    </p:set>
                                  </p:childTnLst>
                                </p:cTn>
                              </p:par>
                              <p:par>
                                <p:cTn id="201" presetID="7" presetClass="emph" presetSubtype="2" fill="hold" nodeType="withEffect">
                                  <p:stCondLst>
                                    <p:cond delay="0"/>
                                  </p:stCondLst>
                                  <p:childTnLst>
                                    <p:animClr clrSpc="rgb" dir="cw">
                                      <p:cBhvr>
                                        <p:cTn id="202" dur="100" fill="hold"/>
                                        <p:tgtEl>
                                          <p:spTgt spid="201"/>
                                        </p:tgtEl>
                                        <p:attrNameLst>
                                          <p:attrName>stroke.color</p:attrName>
                                        </p:attrNameLst>
                                      </p:cBhvr>
                                      <p:to>
                                        <a:srgbClr val="CC3300"/>
                                      </p:to>
                                    </p:animClr>
                                    <p:set>
                                      <p:cBhvr>
                                        <p:cTn id="203" dur="100" fill="hold"/>
                                        <p:tgtEl>
                                          <p:spTgt spid="201"/>
                                        </p:tgtEl>
                                        <p:attrNameLst>
                                          <p:attrName>stroke.on</p:attrName>
                                        </p:attrNameLst>
                                      </p:cBhvr>
                                      <p:to>
                                        <p:strVal val="true"/>
                                      </p:to>
                                    </p:set>
                                  </p:childTnLst>
                                </p:cTn>
                              </p:par>
                              <p:par>
                                <p:cTn id="204" presetID="1" presetClass="exit" presetSubtype="0" fill="hold" nodeType="withEffect">
                                  <p:stCondLst>
                                    <p:cond delay="0"/>
                                  </p:stCondLst>
                                  <p:childTnLst>
                                    <p:set>
                                      <p:cBhvr>
                                        <p:cTn id="205" dur="1" fill="hold">
                                          <p:stCondLst>
                                            <p:cond delay="0"/>
                                          </p:stCondLst>
                                        </p:cTn>
                                        <p:tgtEl>
                                          <p:spTgt spid="131"/>
                                        </p:tgtEl>
                                        <p:attrNameLst>
                                          <p:attrName>style.visibility</p:attrName>
                                        </p:attrNameLst>
                                      </p:cBhvr>
                                      <p:to>
                                        <p:strVal val="hidden"/>
                                      </p:to>
                                    </p:set>
                                  </p:childTnLst>
                                </p:cTn>
                              </p:par>
                              <p:par>
                                <p:cTn id="206" presetID="1" presetClass="entr" presetSubtype="0" fill="hold" nodeType="withEffect">
                                  <p:stCondLst>
                                    <p:cond delay="0"/>
                                  </p:stCondLst>
                                  <p:childTnLst>
                                    <p:set>
                                      <p:cBhvr>
                                        <p:cTn id="207" dur="1" fill="hold">
                                          <p:stCondLst>
                                            <p:cond delay="0"/>
                                          </p:stCondLst>
                                        </p:cTn>
                                        <p:tgtEl>
                                          <p:spTgt spid="8"/>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269"/>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259"/>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260"/>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261"/>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262"/>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243"/>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247"/>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248"/>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nodeType="clickEffect">
                                  <p:stCondLst>
                                    <p:cond delay="0"/>
                                  </p:stCondLst>
                                  <p:childTnLst>
                                    <p:set>
                                      <p:cBhvr>
                                        <p:cTn id="235" dur="1" fill="hold">
                                          <p:stCondLst>
                                            <p:cond delay="0"/>
                                          </p:stCondLst>
                                        </p:cTn>
                                        <p:tgtEl>
                                          <p:spTgt spid="255"/>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270"/>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215"/>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216"/>
                                        </p:tgtEl>
                                        <p:attrNameLst>
                                          <p:attrName>style.visibility</p:attrName>
                                        </p:attrNameLst>
                                      </p:cBhvr>
                                      <p:to>
                                        <p:strVal val="visible"/>
                                      </p:to>
                                    </p:set>
                                  </p:childTnLst>
                                </p:cTn>
                              </p:par>
                              <p:par>
                                <p:cTn id="246" presetID="35" presetClass="emph" presetSubtype="0" repeatCount="10000" fill="hold" grpId="1" nodeType="withEffect">
                                  <p:stCondLst>
                                    <p:cond delay="0"/>
                                  </p:stCondLst>
                                  <p:childTnLst>
                                    <p:anim calcmode="discrete" valueType="str">
                                      <p:cBhvr>
                                        <p:cTn id="247" dur="500" fill="hold"/>
                                        <p:tgtEl>
                                          <p:spTgt spid="2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185" grpId="0"/>
      <p:bldP spid="189" grpId="0"/>
      <p:bldP spid="200" grpId="0"/>
      <p:bldP spid="228" grpId="0"/>
      <p:bldP spid="234" grpId="0"/>
      <p:bldP spid="242" grpId="0"/>
      <p:bldP spid="243" grpId="0"/>
      <p:bldP spid="247" grpId="0"/>
      <p:bldP spid="259" grpId="0" animBg="1"/>
      <p:bldP spid="260" grpId="0" animBg="1"/>
      <p:bldP spid="261" grpId="0" animBg="1"/>
      <p:bldP spid="262" grpId="0" animBg="1"/>
      <p:bldP spid="269" grpId="0"/>
      <p:bldP spid="270" grpId="0"/>
      <p:bldP spid="115" grpId="0" animBg="1"/>
      <p:bldP spid="115" grpId="1" animBg="1"/>
      <p:bldP spid="116" grpId="0" animBg="1"/>
      <p:bldP spid="116" grpId="1" animBg="1"/>
      <p:bldP spid="123" grpId="0" animBg="1"/>
      <p:bldP spid="123" grpId="1" animBg="1"/>
      <p:bldP spid="124" grpId="0" animBg="1"/>
      <p:bldP spid="124" grpId="1" animBg="1"/>
      <p:bldP spid="141" grpId="0" animBg="1"/>
      <p:bldP spid="141" grpId="1" animBg="1"/>
      <p:bldP spid="142" grpId="0" animBg="1"/>
      <p:bldP spid="142" grpId="1" animBg="1"/>
      <p:bldP spid="117" grpId="0" animBg="1"/>
      <p:bldP spid="117" grpId="1" animBg="1"/>
      <p:bldP spid="125" grpId="0" animBg="1"/>
      <p:bldP spid="125" grpId="1" animBg="1"/>
      <p:bldP spid="143" grpId="0" animBg="1"/>
      <p:bldP spid="143" grpId="1" animBg="1"/>
      <p:bldP spid="202" grpId="0"/>
      <p:bldP spid="202" grpId="1"/>
      <p:bldP spid="203" grpId="0"/>
      <p:bldP spid="203" grpId="1"/>
      <p:bldP spid="204" grpId="0"/>
      <p:bldP spid="204" grpId="1"/>
      <p:bldP spid="205" grpId="0"/>
      <p:bldP spid="205" grpId="1"/>
      <p:bldP spid="215" grpId="0"/>
      <p:bldP spid="216" grpId="0" animBg="1"/>
      <p:bldP spid="2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29">
            <a:extLst>
              <a:ext uri="{FF2B5EF4-FFF2-40B4-BE49-F238E27FC236}">
                <a16:creationId xmlns:a16="http://schemas.microsoft.com/office/drawing/2014/main" id="{79CA922A-38D7-4882-BE37-05E1586121B6}"/>
              </a:ext>
            </a:extLst>
          </p:cNvPr>
          <p:cNvSpPr>
            <a:spLocks noChangeArrowheads="1"/>
          </p:cNvSpPr>
          <p:nvPr/>
        </p:nvSpPr>
        <p:spPr bwMode="auto">
          <a:xfrm>
            <a:off x="-9607" y="6352"/>
            <a:ext cx="5681319" cy="21499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grpSp>
        <p:nvGrpSpPr>
          <p:cNvPr id="3" name="グループ化 2"/>
          <p:cNvGrpSpPr/>
          <p:nvPr/>
        </p:nvGrpSpPr>
        <p:grpSpPr>
          <a:xfrm>
            <a:off x="5876144" y="-128788"/>
            <a:ext cx="3267856" cy="2588652"/>
            <a:chOff x="4991100" y="0"/>
            <a:chExt cx="4159395" cy="3196760"/>
          </a:xfrm>
        </p:grpSpPr>
        <p:sp>
          <p:nvSpPr>
            <p:cNvPr id="491528" name="Line 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9" name="Line 9"/>
            <p:cNvSpPr>
              <a:spLocks noChangeShapeType="1"/>
            </p:cNvSpPr>
            <p:nvPr/>
          </p:nvSpPr>
          <p:spPr bwMode="auto">
            <a:xfrm rot="20003834">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1" name="Rectangle 11"/>
            <p:cNvSpPr>
              <a:spLocks noChangeArrowheads="1"/>
            </p:cNvSpPr>
            <p:nvPr/>
          </p:nvSpPr>
          <p:spPr bwMode="auto">
            <a:xfrm>
              <a:off x="6700837" y="2454275"/>
              <a:ext cx="403225"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533" name="Rectangle 13"/>
            <p:cNvSpPr>
              <a:spLocks noChangeArrowheads="1"/>
            </p:cNvSpPr>
            <p:nvPr/>
          </p:nvSpPr>
          <p:spPr bwMode="auto">
            <a:xfrm>
              <a:off x="7657211" y="595313"/>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3333CC"/>
                  </a:solidFill>
                  <a:latin typeface="Bookman Old Style" pitchFamily="18" charset="0"/>
                  <a:ea typeface="ＭＳ Ｐゴシック" pitchFamily="50" charset="-128"/>
                </a:rPr>
                <a:t>y'</a:t>
              </a:r>
            </a:p>
          </p:txBody>
        </p:sp>
        <p:sp>
          <p:nvSpPr>
            <p:cNvPr id="491535" name="Rectangle 15"/>
            <p:cNvSpPr>
              <a:spLocks noChangeArrowheads="1"/>
            </p:cNvSpPr>
            <p:nvPr/>
          </p:nvSpPr>
          <p:spPr bwMode="auto">
            <a:xfrm>
              <a:off x="8272464" y="1108075"/>
              <a:ext cx="484188" cy="117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491536" name="Rectangle 16"/>
            <p:cNvSpPr>
              <a:spLocks noChangeArrowheads="1"/>
            </p:cNvSpPr>
            <p:nvPr/>
          </p:nvSpPr>
          <p:spPr bwMode="auto">
            <a:xfrm>
              <a:off x="7453086" y="1735138"/>
              <a:ext cx="508453"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sp>
          <p:nvSpPr>
            <p:cNvPr id="491537" name="Rectangle 17"/>
            <p:cNvSpPr>
              <a:spLocks noChangeArrowheads="1"/>
            </p:cNvSpPr>
            <p:nvPr/>
          </p:nvSpPr>
          <p:spPr bwMode="auto">
            <a:xfrm>
              <a:off x="6905625" y="1562100"/>
              <a:ext cx="4841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10861" y="242888"/>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970322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48" name="Rectangle 128"/>
            <p:cNvSpPr>
              <a:spLocks noChangeArrowheads="1"/>
            </p:cNvSpPr>
            <p:nvPr/>
          </p:nvSpPr>
          <p:spPr bwMode="auto">
            <a:xfrm>
              <a:off x="6654810" y="2060575"/>
              <a:ext cx="558697"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i="1" dirty="0">
                  <a:latin typeface="Symbol" pitchFamily="18" charset="2"/>
                  <a:ea typeface="ＭＳ Ｐゴシック" pitchFamily="50" charset="-128"/>
                </a:rPr>
                <a:t>w</a:t>
              </a:r>
              <a:endParaRPr lang="en-US" altLang="ja-JP" i="1" dirty="0">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52664" y="2076450"/>
              <a:ext cx="390112"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1" y="90488"/>
              <a:ext cx="3908426" cy="3070225"/>
              <a:chOff x="3193" y="53"/>
              <a:chExt cx="2462"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51" y="1439"/>
                <a:ext cx="30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61" y="53"/>
                <a:ext cx="32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7803254" y="2792411"/>
              <a:ext cx="1347240" cy="404349"/>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7839095" y="1643032"/>
              <a:ext cx="1311400" cy="424997"/>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grpSp>
      <p:graphicFrame>
        <p:nvGraphicFramePr>
          <p:cNvPr id="144" name="Object 65">
            <a:extLst>
              <a:ext uri="{FF2B5EF4-FFF2-40B4-BE49-F238E27FC236}">
                <a16:creationId xmlns:a16="http://schemas.microsoft.com/office/drawing/2014/main" id="{9E979C2E-E4D0-4AC0-9EA4-CA092EFAD3B3}"/>
              </a:ext>
            </a:extLst>
          </p:cNvPr>
          <p:cNvGraphicFramePr>
            <a:graphicFrameLocks noChangeAspect="1"/>
          </p:cNvGraphicFramePr>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126219" name="数式" r:id="rId3" imgW="291960" imgH="203040" progId="Equation.3">
                  <p:embed/>
                </p:oleObj>
              </mc:Choice>
              <mc:Fallback>
                <p:oleObj name="数式" r:id="rId3" imgW="291960" imgH="203040" progId="Equation.3">
                  <p:embed/>
                  <p:pic>
                    <p:nvPicPr>
                      <p:cNvPr id="144" name="Object 65">
                        <a:extLst>
                          <a:ext uri="{FF2B5EF4-FFF2-40B4-BE49-F238E27FC236}">
                            <a16:creationId xmlns:a16="http://schemas.microsoft.com/office/drawing/2014/main" id="{9E979C2E-E4D0-4AC0-9EA4-CA092EFAD3B3}"/>
                          </a:ext>
                        </a:extLst>
                      </p:cNvPr>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145" name="Object 66">
            <a:extLst>
              <a:ext uri="{FF2B5EF4-FFF2-40B4-BE49-F238E27FC236}">
                <a16:creationId xmlns:a16="http://schemas.microsoft.com/office/drawing/2014/main" id="{0D0827CB-AC31-4E72-A4B3-902F92790F17}"/>
              </a:ext>
            </a:extLst>
          </p:cNvPr>
          <p:cNvGraphicFramePr>
            <a:graphicFrameLocks noChangeAspect="1"/>
          </p:cNvGraphicFramePr>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126220" name="数式" r:id="rId5" imgW="139680" imgH="139680" progId="Equation.3">
                  <p:embed/>
                </p:oleObj>
              </mc:Choice>
              <mc:Fallback>
                <p:oleObj name="数式" r:id="rId5" imgW="139680" imgH="139680" progId="Equation.3">
                  <p:embed/>
                  <p:pic>
                    <p:nvPicPr>
                      <p:cNvPr id="145" name="Object 66">
                        <a:extLst>
                          <a:ext uri="{FF2B5EF4-FFF2-40B4-BE49-F238E27FC236}">
                            <a16:creationId xmlns:a16="http://schemas.microsoft.com/office/drawing/2014/main" id="{0D0827CB-AC31-4E72-A4B3-902F92790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67">
            <a:extLst>
              <a:ext uri="{FF2B5EF4-FFF2-40B4-BE49-F238E27FC236}">
                <a16:creationId xmlns:a16="http://schemas.microsoft.com/office/drawing/2014/main" id="{B97227DF-54D7-4A0F-A14A-C4B6055A4D90}"/>
              </a:ext>
            </a:extLst>
          </p:cNvPr>
          <p:cNvGraphicFramePr>
            <a:graphicFrameLocks noChangeAspect="1"/>
          </p:cNvGraphicFramePr>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126221" name="数式" r:id="rId7" imgW="291960" imgH="177480" progId="Equation.3">
                  <p:embed/>
                </p:oleObj>
              </mc:Choice>
              <mc:Fallback>
                <p:oleObj name="数式" r:id="rId7" imgW="291960" imgH="177480" progId="Equation.3">
                  <p:embed/>
                  <p:pic>
                    <p:nvPicPr>
                      <p:cNvPr id="148" name="Object 67">
                        <a:extLst>
                          <a:ext uri="{FF2B5EF4-FFF2-40B4-BE49-F238E27FC236}">
                            <a16:creationId xmlns:a16="http://schemas.microsoft.com/office/drawing/2014/main" id="{B97227DF-54D7-4A0F-A14A-C4B6055A4D90}"/>
                          </a:ext>
                        </a:extLst>
                      </p:cNvPr>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149" name="Object 68">
            <a:extLst>
              <a:ext uri="{FF2B5EF4-FFF2-40B4-BE49-F238E27FC236}">
                <a16:creationId xmlns:a16="http://schemas.microsoft.com/office/drawing/2014/main" id="{736461BC-4107-4D0F-9DE5-5CE6370CF9F8}"/>
              </a:ext>
            </a:extLst>
          </p:cNvPr>
          <p:cNvGraphicFramePr>
            <a:graphicFrameLocks noChangeAspect="1"/>
          </p:cNvGraphicFramePr>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126222" name="数式" r:id="rId9" imgW="139680" imgH="139680" progId="Equation.3">
                  <p:embed/>
                </p:oleObj>
              </mc:Choice>
              <mc:Fallback>
                <p:oleObj name="数式" r:id="rId9" imgW="139680" imgH="139680" progId="Equation.3">
                  <p:embed/>
                  <p:pic>
                    <p:nvPicPr>
                      <p:cNvPr id="149" name="Object 68">
                        <a:extLst>
                          <a:ext uri="{FF2B5EF4-FFF2-40B4-BE49-F238E27FC236}">
                            <a16:creationId xmlns:a16="http://schemas.microsoft.com/office/drawing/2014/main" id="{736461BC-4107-4D0F-9DE5-5CE6370CF9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Rectangle 74">
            <a:extLst>
              <a:ext uri="{FF2B5EF4-FFF2-40B4-BE49-F238E27FC236}">
                <a16:creationId xmlns:a16="http://schemas.microsoft.com/office/drawing/2014/main" id="{C0FD646E-C8EE-43F6-B6FE-127C1539CBCB}"/>
              </a:ext>
            </a:extLst>
          </p:cNvPr>
          <p:cNvSpPr>
            <a:spLocks noChangeArrowheads="1"/>
          </p:cNvSpPr>
          <p:nvPr/>
        </p:nvSpPr>
        <p:spPr bwMode="auto">
          <a:xfrm>
            <a:off x="893719" y="105823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6" name="Rectangle 75">
            <a:extLst>
              <a:ext uri="{FF2B5EF4-FFF2-40B4-BE49-F238E27FC236}">
                <a16:creationId xmlns:a16="http://schemas.microsoft.com/office/drawing/2014/main" id="{CDCF7F54-ED29-4085-8638-91899CAA1A2F}"/>
              </a:ext>
            </a:extLst>
          </p:cNvPr>
          <p:cNvSpPr>
            <a:spLocks noChangeArrowheads="1"/>
          </p:cNvSpPr>
          <p:nvPr/>
        </p:nvSpPr>
        <p:spPr bwMode="auto">
          <a:xfrm>
            <a:off x="898433" y="154542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graphicFrame>
        <p:nvGraphicFramePr>
          <p:cNvPr id="173" name="Object 77">
            <a:extLst>
              <a:ext uri="{FF2B5EF4-FFF2-40B4-BE49-F238E27FC236}">
                <a16:creationId xmlns:a16="http://schemas.microsoft.com/office/drawing/2014/main" id="{D99E6F74-F30E-433E-AD06-7998AC80B3D1}"/>
              </a:ext>
            </a:extLst>
          </p:cNvPr>
          <p:cNvGraphicFramePr>
            <a:graphicFrameLocks noChangeAspect="1"/>
          </p:cNvGraphicFramePr>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126223" name="数式" r:id="rId11" imgW="126720" imgH="75960" progId="Equation.3">
                  <p:embed/>
                </p:oleObj>
              </mc:Choice>
              <mc:Fallback>
                <p:oleObj name="数式" r:id="rId11" imgW="126720" imgH="75960" progId="Equation.3">
                  <p:embed/>
                  <p:pic>
                    <p:nvPicPr>
                      <p:cNvPr id="173" name="Object 77">
                        <a:extLst>
                          <a:ext uri="{FF2B5EF4-FFF2-40B4-BE49-F238E27FC236}">
                            <a16:creationId xmlns:a16="http://schemas.microsoft.com/office/drawing/2014/main" id="{D99E6F74-F30E-433E-AD06-7998AC80B3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Rectangle 78">
            <a:extLst>
              <a:ext uri="{FF2B5EF4-FFF2-40B4-BE49-F238E27FC236}">
                <a16:creationId xmlns:a16="http://schemas.microsoft.com/office/drawing/2014/main" id="{97493B5C-83D7-4E5B-88D1-AA74532113C1}"/>
              </a:ext>
            </a:extLst>
          </p:cNvPr>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6" name="Rectangle 118">
            <a:extLst>
              <a:ext uri="{FF2B5EF4-FFF2-40B4-BE49-F238E27FC236}">
                <a16:creationId xmlns:a16="http://schemas.microsoft.com/office/drawing/2014/main" id="{CDD8EFD1-5B72-49DB-9941-1DE7A67581F5}"/>
              </a:ext>
            </a:extLst>
          </p:cNvPr>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7" name="Rectangle 123">
            <a:extLst>
              <a:ext uri="{FF2B5EF4-FFF2-40B4-BE49-F238E27FC236}">
                <a16:creationId xmlns:a16="http://schemas.microsoft.com/office/drawing/2014/main" id="{B99458DF-C4A8-4F1F-B0E1-922CAFB9F5DD}"/>
              </a:ext>
            </a:extLst>
          </p:cNvPr>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8" name="Rectangle 127">
            <a:extLst>
              <a:ext uri="{FF2B5EF4-FFF2-40B4-BE49-F238E27FC236}">
                <a16:creationId xmlns:a16="http://schemas.microsoft.com/office/drawing/2014/main" id="{D50089C4-9B56-4AE6-AF58-7515499ADF9F}"/>
              </a:ext>
            </a:extLst>
          </p:cNvPr>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grpSp>
        <p:nvGrpSpPr>
          <p:cNvPr id="2" name="グループ化 1">
            <a:extLst>
              <a:ext uri="{FF2B5EF4-FFF2-40B4-BE49-F238E27FC236}">
                <a16:creationId xmlns:a16="http://schemas.microsoft.com/office/drawing/2014/main" id="{4E501CDA-49D3-4F9F-9695-D12F07B359D6}"/>
              </a:ext>
            </a:extLst>
          </p:cNvPr>
          <p:cNvGrpSpPr/>
          <p:nvPr/>
        </p:nvGrpSpPr>
        <p:grpSpPr>
          <a:xfrm>
            <a:off x="1157447" y="3329553"/>
            <a:ext cx="844641" cy="536204"/>
            <a:chOff x="4827317" y="1358071"/>
            <a:chExt cx="844641" cy="536204"/>
          </a:xfrm>
        </p:grpSpPr>
        <p:sp>
          <p:nvSpPr>
            <p:cNvPr id="226" name="Rectangle 33">
              <a:extLst>
                <a:ext uri="{FF2B5EF4-FFF2-40B4-BE49-F238E27FC236}">
                  <a16:creationId xmlns:a16="http://schemas.microsoft.com/office/drawing/2014/main" id="{E5F19521-701C-441C-9419-A3077CF81B8B}"/>
                </a:ext>
              </a:extLst>
            </p:cNvPr>
            <p:cNvSpPr>
              <a:spLocks noChangeArrowheads="1"/>
            </p:cNvSpPr>
            <p:nvPr/>
          </p:nvSpPr>
          <p:spPr bwMode="auto">
            <a:xfrm>
              <a:off x="4827317" y="1371055"/>
              <a:ext cx="844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latin typeface="Symbol" panose="05050102010706020507" pitchFamily="18" charset="2"/>
                <a:ea typeface="ＭＳ ゴシック" pitchFamily="49" charset="-128"/>
                <a:cs typeface="Times New Roman" pitchFamily="18" charset="0"/>
              </a:endParaRPr>
            </a:p>
          </p:txBody>
        </p:sp>
        <p:sp>
          <p:nvSpPr>
            <p:cNvPr id="227" name="Rectangle 33">
              <a:extLst>
                <a:ext uri="{FF2B5EF4-FFF2-40B4-BE49-F238E27FC236}">
                  <a16:creationId xmlns:a16="http://schemas.microsoft.com/office/drawing/2014/main" id="{F895C5DF-42D4-495A-98F1-20B8B5AC39D9}"/>
                </a:ext>
              </a:extLst>
            </p:cNvPr>
            <p:cNvSpPr>
              <a:spLocks noChangeArrowheads="1"/>
            </p:cNvSpPr>
            <p:nvPr/>
          </p:nvSpPr>
          <p:spPr bwMode="auto">
            <a:xfrm flipV="1">
              <a:off x="4879523" y="135807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31" name="グループ化 230">
            <a:extLst>
              <a:ext uri="{FF2B5EF4-FFF2-40B4-BE49-F238E27FC236}">
                <a16:creationId xmlns:a16="http://schemas.microsoft.com/office/drawing/2014/main" id="{F9BA6B35-D106-4F27-8B44-15EAB32825F8}"/>
              </a:ext>
            </a:extLst>
          </p:cNvPr>
          <p:cNvGrpSpPr/>
          <p:nvPr/>
        </p:nvGrpSpPr>
        <p:grpSpPr>
          <a:xfrm>
            <a:off x="1170190" y="2771521"/>
            <a:ext cx="883290" cy="533466"/>
            <a:chOff x="4924144" y="1362478"/>
            <a:chExt cx="883290" cy="533466"/>
          </a:xfrm>
        </p:grpSpPr>
        <p:sp>
          <p:nvSpPr>
            <p:cNvPr id="232" name="Rectangle 33">
              <a:extLst>
                <a:ext uri="{FF2B5EF4-FFF2-40B4-BE49-F238E27FC236}">
                  <a16:creationId xmlns:a16="http://schemas.microsoft.com/office/drawing/2014/main" id="{D01BC01D-39A7-4CA5-B53C-E2EC643CC40B}"/>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33" name="Rectangle 33">
              <a:extLst>
                <a:ext uri="{FF2B5EF4-FFF2-40B4-BE49-F238E27FC236}">
                  <a16:creationId xmlns:a16="http://schemas.microsoft.com/office/drawing/2014/main" id="{219609BD-9898-4F1A-804F-21A6DD25E8BC}"/>
                </a:ext>
              </a:extLst>
            </p:cNvPr>
            <p:cNvSpPr>
              <a:spLocks noChangeArrowheads="1"/>
            </p:cNvSpPr>
            <p:nvPr/>
          </p:nvSpPr>
          <p:spPr bwMode="auto">
            <a:xfrm flipV="1">
              <a:off x="4962384"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6" name="グループ化 15">
            <a:extLst>
              <a:ext uri="{FF2B5EF4-FFF2-40B4-BE49-F238E27FC236}">
                <a16:creationId xmlns:a16="http://schemas.microsoft.com/office/drawing/2014/main" id="{368FCF30-A1CF-4757-BCFF-D2E7356F7E91}"/>
              </a:ext>
            </a:extLst>
          </p:cNvPr>
          <p:cNvGrpSpPr/>
          <p:nvPr/>
        </p:nvGrpSpPr>
        <p:grpSpPr>
          <a:xfrm>
            <a:off x="2063290" y="2756092"/>
            <a:ext cx="2922520" cy="555929"/>
            <a:chOff x="2063290" y="2756092"/>
            <a:chExt cx="2922520" cy="555929"/>
          </a:xfrm>
        </p:grpSpPr>
        <p:sp>
          <p:nvSpPr>
            <p:cNvPr id="250" name="テキスト ボックス 249">
              <a:extLst>
                <a:ext uri="{FF2B5EF4-FFF2-40B4-BE49-F238E27FC236}">
                  <a16:creationId xmlns:a16="http://schemas.microsoft.com/office/drawing/2014/main" id="{DE4DA1FD-A83D-4622-AE44-FA9D959351EB}"/>
                </a:ext>
              </a:extLst>
            </p:cNvPr>
            <p:cNvSpPr txBox="1"/>
            <p:nvPr/>
          </p:nvSpPr>
          <p:spPr>
            <a:xfrm>
              <a:off x="3310911" y="2788801"/>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nvGrpSpPr>
            <p:cNvPr id="15" name="グループ化 14">
              <a:extLst>
                <a:ext uri="{FF2B5EF4-FFF2-40B4-BE49-F238E27FC236}">
                  <a16:creationId xmlns:a16="http://schemas.microsoft.com/office/drawing/2014/main" id="{7CD57623-8EDC-4F45-B80B-230CF0FBB4D5}"/>
                </a:ext>
              </a:extLst>
            </p:cNvPr>
            <p:cNvGrpSpPr/>
            <p:nvPr/>
          </p:nvGrpSpPr>
          <p:grpSpPr>
            <a:xfrm>
              <a:off x="2063290" y="2756092"/>
              <a:ext cx="1467068" cy="551062"/>
              <a:chOff x="2063290" y="2756092"/>
              <a:chExt cx="1467068" cy="551062"/>
            </a:xfrm>
          </p:grpSpPr>
          <p:sp>
            <p:nvSpPr>
              <p:cNvPr id="238" name="Rectangle 118">
                <a:extLst>
                  <a:ext uri="{FF2B5EF4-FFF2-40B4-BE49-F238E27FC236}">
                    <a16:creationId xmlns:a16="http://schemas.microsoft.com/office/drawing/2014/main" id="{39DFF187-43CF-4B0D-99A6-84FDF44A7589}"/>
                  </a:ext>
                </a:extLst>
              </p:cNvPr>
              <p:cNvSpPr>
                <a:spLocks noChangeArrowheads="1"/>
              </p:cNvSpPr>
              <p:nvPr/>
            </p:nvSpPr>
            <p:spPr bwMode="auto">
              <a:xfrm>
                <a:off x="2063290" y="2783934"/>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9" name="Rectangle 33">
                <a:extLst>
                  <a:ext uri="{FF2B5EF4-FFF2-40B4-BE49-F238E27FC236}">
                    <a16:creationId xmlns:a16="http://schemas.microsoft.com/office/drawing/2014/main" id="{8D7F592B-6FF1-4681-9A95-ECAE091D09C2}"/>
                  </a:ext>
                </a:extLst>
              </p:cNvPr>
              <p:cNvSpPr>
                <a:spLocks noChangeArrowheads="1"/>
              </p:cNvSpPr>
              <p:nvPr/>
            </p:nvSpPr>
            <p:spPr bwMode="auto">
              <a:xfrm flipV="1">
                <a:off x="2100471" y="2756092"/>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240" name="Rectangle 33">
              <a:extLst>
                <a:ext uri="{FF2B5EF4-FFF2-40B4-BE49-F238E27FC236}">
                  <a16:creationId xmlns:a16="http://schemas.microsoft.com/office/drawing/2014/main" id="{5064D1F8-6F64-4982-921C-E360B379870B}"/>
                </a:ext>
              </a:extLst>
            </p:cNvPr>
            <p:cNvSpPr>
              <a:spLocks noChangeArrowheads="1"/>
            </p:cNvSpPr>
            <p:nvPr/>
          </p:nvSpPr>
          <p:spPr bwMode="auto">
            <a:xfrm flipV="1">
              <a:off x="3556574" y="276303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7" name="グループ化 16">
            <a:extLst>
              <a:ext uri="{FF2B5EF4-FFF2-40B4-BE49-F238E27FC236}">
                <a16:creationId xmlns:a16="http://schemas.microsoft.com/office/drawing/2014/main" id="{AA38ADD2-94AA-4E4E-A873-1B1EEC708749}"/>
              </a:ext>
            </a:extLst>
          </p:cNvPr>
          <p:cNvGrpSpPr/>
          <p:nvPr/>
        </p:nvGrpSpPr>
        <p:grpSpPr>
          <a:xfrm>
            <a:off x="1772353" y="3356546"/>
            <a:ext cx="3339287" cy="544712"/>
            <a:chOff x="1772353" y="3356546"/>
            <a:chExt cx="3339287" cy="544712"/>
          </a:xfrm>
        </p:grpSpPr>
        <p:sp>
          <p:nvSpPr>
            <p:cNvPr id="251" name="テキスト ボックス 250">
              <a:extLst>
                <a:ext uri="{FF2B5EF4-FFF2-40B4-BE49-F238E27FC236}">
                  <a16:creationId xmlns:a16="http://schemas.microsoft.com/office/drawing/2014/main" id="{A53F5DCA-379C-4DB9-9C6E-F0D8B3B8CC26}"/>
                </a:ext>
              </a:extLst>
            </p:cNvPr>
            <p:cNvSpPr txBox="1"/>
            <p:nvPr/>
          </p:nvSpPr>
          <p:spPr>
            <a:xfrm>
              <a:off x="3337685" y="3363541"/>
              <a:ext cx="1773955"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ja-JP" altLang="en-US" dirty="0"/>
            </a:p>
          </p:txBody>
        </p:sp>
        <p:sp>
          <p:nvSpPr>
            <p:cNvPr id="244" name="Rectangle 118">
              <a:extLst>
                <a:ext uri="{FF2B5EF4-FFF2-40B4-BE49-F238E27FC236}">
                  <a16:creationId xmlns:a16="http://schemas.microsoft.com/office/drawing/2014/main" id="{17F25CA5-D65E-4618-93F4-C6DBB280F97B}"/>
                </a:ext>
              </a:extLst>
            </p:cNvPr>
            <p:cNvSpPr>
              <a:spLocks noChangeArrowheads="1"/>
            </p:cNvSpPr>
            <p:nvPr/>
          </p:nvSpPr>
          <p:spPr bwMode="auto">
            <a:xfrm>
              <a:off x="1772353" y="3365988"/>
              <a:ext cx="17491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45" name="Rectangle 33">
              <a:extLst>
                <a:ext uri="{FF2B5EF4-FFF2-40B4-BE49-F238E27FC236}">
                  <a16:creationId xmlns:a16="http://schemas.microsoft.com/office/drawing/2014/main" id="{35CE0270-5108-4619-95BC-8D2DDC7259B9}"/>
                </a:ext>
              </a:extLst>
            </p:cNvPr>
            <p:cNvSpPr>
              <a:spLocks noChangeArrowheads="1"/>
            </p:cNvSpPr>
            <p:nvPr/>
          </p:nvSpPr>
          <p:spPr bwMode="auto">
            <a:xfrm flipV="1">
              <a:off x="2103541" y="33780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246" name="Rectangle 33">
              <a:extLst>
                <a:ext uri="{FF2B5EF4-FFF2-40B4-BE49-F238E27FC236}">
                  <a16:creationId xmlns:a16="http://schemas.microsoft.com/office/drawing/2014/main" id="{B1230CF7-3B11-456D-8169-F7360371E774}"/>
                </a:ext>
              </a:extLst>
            </p:cNvPr>
            <p:cNvSpPr>
              <a:spLocks noChangeArrowheads="1"/>
            </p:cNvSpPr>
            <p:nvPr/>
          </p:nvSpPr>
          <p:spPr bwMode="auto">
            <a:xfrm flipV="1">
              <a:off x="3589119" y="335654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63" name="グループ化 262">
            <a:extLst>
              <a:ext uri="{FF2B5EF4-FFF2-40B4-BE49-F238E27FC236}">
                <a16:creationId xmlns:a16="http://schemas.microsoft.com/office/drawing/2014/main" id="{2A78D6AB-1F14-4F92-9A8B-10F560A95608}"/>
              </a:ext>
            </a:extLst>
          </p:cNvPr>
          <p:cNvGrpSpPr/>
          <p:nvPr/>
        </p:nvGrpSpPr>
        <p:grpSpPr>
          <a:xfrm>
            <a:off x="1151706" y="3962185"/>
            <a:ext cx="883290" cy="533466"/>
            <a:chOff x="4924144" y="1362478"/>
            <a:chExt cx="883290" cy="533466"/>
          </a:xfrm>
        </p:grpSpPr>
        <p:sp>
          <p:nvSpPr>
            <p:cNvPr id="264" name="Rectangle 33">
              <a:extLst>
                <a:ext uri="{FF2B5EF4-FFF2-40B4-BE49-F238E27FC236}">
                  <a16:creationId xmlns:a16="http://schemas.microsoft.com/office/drawing/2014/main" id="{4F8B3F77-FA8F-447A-AF3D-DB704C2D731C}"/>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65" name="Rectangle 33">
              <a:extLst>
                <a:ext uri="{FF2B5EF4-FFF2-40B4-BE49-F238E27FC236}">
                  <a16:creationId xmlns:a16="http://schemas.microsoft.com/office/drawing/2014/main" id="{272A8A9B-3D75-48CC-9DCB-D7DED6B9EC90}"/>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4" name="グループ化 3">
            <a:extLst>
              <a:ext uri="{FF2B5EF4-FFF2-40B4-BE49-F238E27FC236}">
                <a16:creationId xmlns:a16="http://schemas.microsoft.com/office/drawing/2014/main" id="{08B07AAB-1F5F-40CE-AC60-F9E8FF102132}"/>
              </a:ext>
            </a:extLst>
          </p:cNvPr>
          <p:cNvGrpSpPr/>
          <p:nvPr/>
        </p:nvGrpSpPr>
        <p:grpSpPr>
          <a:xfrm>
            <a:off x="1995200" y="3962930"/>
            <a:ext cx="1467068" cy="524963"/>
            <a:chOff x="933570" y="4462495"/>
            <a:chExt cx="1467068" cy="524963"/>
          </a:xfrm>
        </p:grpSpPr>
        <p:sp>
          <p:nvSpPr>
            <p:cNvPr id="266" name="Rectangle 118">
              <a:extLst>
                <a:ext uri="{FF2B5EF4-FFF2-40B4-BE49-F238E27FC236}">
                  <a16:creationId xmlns:a16="http://schemas.microsoft.com/office/drawing/2014/main" id="{32FD8817-839B-42F3-9DE8-3EDB9D5CBB4A}"/>
                </a:ext>
              </a:extLst>
            </p:cNvPr>
            <p:cNvSpPr>
              <a:spLocks noChangeArrowheads="1"/>
            </p:cNvSpPr>
            <p:nvPr/>
          </p:nvSpPr>
          <p:spPr bwMode="auto">
            <a:xfrm>
              <a:off x="933570" y="4462495"/>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67" name="Rectangle 33">
              <a:extLst>
                <a:ext uri="{FF2B5EF4-FFF2-40B4-BE49-F238E27FC236}">
                  <a16:creationId xmlns:a16="http://schemas.microsoft.com/office/drawing/2014/main" id="{BFD8D0AD-0DAF-4BD3-B115-81808F6A6536}"/>
                </a:ext>
              </a:extLst>
            </p:cNvPr>
            <p:cNvSpPr>
              <a:spLocks noChangeArrowheads="1"/>
            </p:cNvSpPr>
            <p:nvPr/>
          </p:nvSpPr>
          <p:spPr bwMode="auto">
            <a:xfrm flipV="1">
              <a:off x="1002866" y="44642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5" name="グループ化 4">
            <a:extLst>
              <a:ext uri="{FF2B5EF4-FFF2-40B4-BE49-F238E27FC236}">
                <a16:creationId xmlns:a16="http://schemas.microsoft.com/office/drawing/2014/main" id="{D884EB6C-447F-4EFB-8ABE-6161F30B8CFC}"/>
              </a:ext>
            </a:extLst>
          </p:cNvPr>
          <p:cNvGrpSpPr/>
          <p:nvPr/>
        </p:nvGrpSpPr>
        <p:grpSpPr>
          <a:xfrm>
            <a:off x="3307214" y="3943378"/>
            <a:ext cx="1674899" cy="529530"/>
            <a:chOff x="2245584" y="4442943"/>
            <a:chExt cx="1674899" cy="529530"/>
          </a:xfrm>
        </p:grpSpPr>
        <p:sp>
          <p:nvSpPr>
            <p:cNvPr id="278" name="テキスト ボックス 277">
              <a:extLst>
                <a:ext uri="{FF2B5EF4-FFF2-40B4-BE49-F238E27FC236}">
                  <a16:creationId xmlns:a16="http://schemas.microsoft.com/office/drawing/2014/main" id="{05572B86-F6D3-4D78-BB09-3C236B201533}"/>
                </a:ext>
              </a:extLst>
            </p:cNvPr>
            <p:cNvSpPr txBox="1"/>
            <p:nvPr/>
          </p:nvSpPr>
          <p:spPr>
            <a:xfrm>
              <a:off x="2245584" y="4449253"/>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268" name="Rectangle 33">
              <a:extLst>
                <a:ext uri="{FF2B5EF4-FFF2-40B4-BE49-F238E27FC236}">
                  <a16:creationId xmlns:a16="http://schemas.microsoft.com/office/drawing/2014/main" id="{2A6647A6-7207-4029-9EB7-F039E45A9C2E}"/>
                </a:ext>
              </a:extLst>
            </p:cNvPr>
            <p:cNvSpPr>
              <a:spLocks noChangeArrowheads="1"/>
            </p:cNvSpPr>
            <p:nvPr/>
          </p:nvSpPr>
          <p:spPr bwMode="auto">
            <a:xfrm flipV="1">
              <a:off x="2555566" y="444294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08" name="グループ化 307">
            <a:extLst>
              <a:ext uri="{FF2B5EF4-FFF2-40B4-BE49-F238E27FC236}">
                <a16:creationId xmlns:a16="http://schemas.microsoft.com/office/drawing/2014/main" id="{8F64DA5A-B6BC-475C-AC25-6CF91EF5F2AA}"/>
              </a:ext>
            </a:extLst>
          </p:cNvPr>
          <p:cNvGrpSpPr/>
          <p:nvPr/>
        </p:nvGrpSpPr>
        <p:grpSpPr>
          <a:xfrm>
            <a:off x="1142600" y="4485405"/>
            <a:ext cx="883290" cy="533466"/>
            <a:chOff x="4924144" y="1362478"/>
            <a:chExt cx="883290" cy="533466"/>
          </a:xfrm>
        </p:grpSpPr>
        <p:sp>
          <p:nvSpPr>
            <p:cNvPr id="309" name="Rectangle 33">
              <a:extLst>
                <a:ext uri="{FF2B5EF4-FFF2-40B4-BE49-F238E27FC236}">
                  <a16:creationId xmlns:a16="http://schemas.microsoft.com/office/drawing/2014/main" id="{E3F3D618-D8A5-4502-A557-9D56EE585183}"/>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310" name="Rectangle 33">
              <a:extLst>
                <a:ext uri="{FF2B5EF4-FFF2-40B4-BE49-F238E27FC236}">
                  <a16:creationId xmlns:a16="http://schemas.microsoft.com/office/drawing/2014/main" id="{D92C89E1-2A72-4C5D-99DC-1C0425DEBD95}"/>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7" name="グループ化 6">
            <a:extLst>
              <a:ext uri="{FF2B5EF4-FFF2-40B4-BE49-F238E27FC236}">
                <a16:creationId xmlns:a16="http://schemas.microsoft.com/office/drawing/2014/main" id="{6A7C71D2-C8F3-49DD-BD0F-274FC1D2F3EA}"/>
              </a:ext>
            </a:extLst>
          </p:cNvPr>
          <p:cNvGrpSpPr/>
          <p:nvPr/>
        </p:nvGrpSpPr>
        <p:grpSpPr>
          <a:xfrm>
            <a:off x="1801084" y="4487137"/>
            <a:ext cx="1659429" cy="532721"/>
            <a:chOff x="743846" y="5911407"/>
            <a:chExt cx="1659429" cy="532721"/>
          </a:xfrm>
        </p:grpSpPr>
        <p:sp>
          <p:nvSpPr>
            <p:cNvPr id="311" name="Rectangle 118">
              <a:extLst>
                <a:ext uri="{FF2B5EF4-FFF2-40B4-BE49-F238E27FC236}">
                  <a16:creationId xmlns:a16="http://schemas.microsoft.com/office/drawing/2014/main" id="{D0D8E0C2-7901-4E0D-969F-F45ADAAF83C3}"/>
                </a:ext>
              </a:extLst>
            </p:cNvPr>
            <p:cNvSpPr>
              <a:spLocks noChangeArrowheads="1"/>
            </p:cNvSpPr>
            <p:nvPr/>
          </p:nvSpPr>
          <p:spPr bwMode="auto">
            <a:xfrm>
              <a:off x="743846" y="5920908"/>
              <a:ext cx="165942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312" name="Rectangle 33">
              <a:extLst>
                <a:ext uri="{FF2B5EF4-FFF2-40B4-BE49-F238E27FC236}">
                  <a16:creationId xmlns:a16="http://schemas.microsoft.com/office/drawing/2014/main" id="{CD556FD8-EDFB-48CA-BBF7-11D58ECFF799}"/>
                </a:ext>
              </a:extLst>
            </p:cNvPr>
            <p:cNvSpPr>
              <a:spLocks noChangeArrowheads="1"/>
            </p:cNvSpPr>
            <p:nvPr/>
          </p:nvSpPr>
          <p:spPr bwMode="auto">
            <a:xfrm flipV="1">
              <a:off x="1037310" y="591140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9" name="グループ化 8">
            <a:extLst>
              <a:ext uri="{FF2B5EF4-FFF2-40B4-BE49-F238E27FC236}">
                <a16:creationId xmlns:a16="http://schemas.microsoft.com/office/drawing/2014/main" id="{4B2A73E4-A76A-4DF7-B789-5B040C50542B}"/>
              </a:ext>
            </a:extLst>
          </p:cNvPr>
          <p:cNvGrpSpPr/>
          <p:nvPr/>
        </p:nvGrpSpPr>
        <p:grpSpPr>
          <a:xfrm>
            <a:off x="3298108" y="4466598"/>
            <a:ext cx="1674899" cy="529530"/>
            <a:chOff x="2240870" y="5890868"/>
            <a:chExt cx="1674899" cy="529530"/>
          </a:xfrm>
        </p:grpSpPr>
        <p:sp>
          <p:nvSpPr>
            <p:cNvPr id="313" name="テキスト ボックス 312">
              <a:extLst>
                <a:ext uri="{FF2B5EF4-FFF2-40B4-BE49-F238E27FC236}">
                  <a16:creationId xmlns:a16="http://schemas.microsoft.com/office/drawing/2014/main" id="{63158831-CA00-48F5-A90D-06781006C13A}"/>
                </a:ext>
              </a:extLst>
            </p:cNvPr>
            <p:cNvSpPr txBox="1"/>
            <p:nvPr/>
          </p:nvSpPr>
          <p:spPr>
            <a:xfrm>
              <a:off x="2240870" y="5897178"/>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314" name="Rectangle 33">
              <a:extLst>
                <a:ext uri="{FF2B5EF4-FFF2-40B4-BE49-F238E27FC236}">
                  <a16:creationId xmlns:a16="http://schemas.microsoft.com/office/drawing/2014/main" id="{6596478C-5D1F-4383-817E-651BDA1E30AE}"/>
                </a:ext>
              </a:extLst>
            </p:cNvPr>
            <p:cNvSpPr>
              <a:spLocks noChangeArrowheads="1"/>
            </p:cNvSpPr>
            <p:nvPr/>
          </p:nvSpPr>
          <p:spPr bwMode="auto">
            <a:xfrm flipV="1">
              <a:off x="2550852" y="589086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85" name="Rectangle 141">
            <a:extLst>
              <a:ext uri="{FF2B5EF4-FFF2-40B4-BE49-F238E27FC236}">
                <a16:creationId xmlns:a16="http://schemas.microsoft.com/office/drawing/2014/main" id="{3A1856E6-BB3A-49B8-B753-EE9CC09D6599}"/>
              </a:ext>
            </a:extLst>
          </p:cNvPr>
          <p:cNvSpPr>
            <a:spLocks noChangeArrowheads="1"/>
          </p:cNvSpPr>
          <p:nvPr/>
        </p:nvSpPr>
        <p:spPr bwMode="auto">
          <a:xfrm>
            <a:off x="-17065" y="2826904"/>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89" name="Rectangle 141">
            <a:extLst>
              <a:ext uri="{FF2B5EF4-FFF2-40B4-BE49-F238E27FC236}">
                <a16:creationId xmlns:a16="http://schemas.microsoft.com/office/drawing/2014/main" id="{3BB83EAC-7670-4583-8B4B-1329E8AAF29C}"/>
              </a:ext>
            </a:extLst>
          </p:cNvPr>
          <p:cNvSpPr>
            <a:spLocks noChangeArrowheads="1"/>
          </p:cNvSpPr>
          <p:nvPr/>
        </p:nvSpPr>
        <p:spPr bwMode="auto">
          <a:xfrm>
            <a:off x="-22595" y="3980309"/>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90" name="Rectangle 18">
            <a:extLst>
              <a:ext uri="{FF2B5EF4-FFF2-40B4-BE49-F238E27FC236}">
                <a16:creationId xmlns:a16="http://schemas.microsoft.com/office/drawing/2014/main" id="{952E124B-D02B-433F-B7CA-D42448E57E95}"/>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1" name="Rectangle 141">
            <a:extLst>
              <a:ext uri="{FF2B5EF4-FFF2-40B4-BE49-F238E27FC236}">
                <a16:creationId xmlns:a16="http://schemas.microsoft.com/office/drawing/2014/main" id="{A80E7D55-EFF1-444C-8BC8-FAC98BFA8993}"/>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92" name="Rectangle 142">
            <a:extLst>
              <a:ext uri="{FF2B5EF4-FFF2-40B4-BE49-F238E27FC236}">
                <a16:creationId xmlns:a16="http://schemas.microsoft.com/office/drawing/2014/main" id="{BCB7E1BD-93CC-40B6-8FB0-99CF49545B0D}"/>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93" name="Rectangle 143">
            <a:extLst>
              <a:ext uri="{FF2B5EF4-FFF2-40B4-BE49-F238E27FC236}">
                <a16:creationId xmlns:a16="http://schemas.microsoft.com/office/drawing/2014/main" id="{2D0C540C-AB90-445C-A31C-17739CFD65EB}"/>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94" name="Rectangle 18">
            <a:extLst>
              <a:ext uri="{FF2B5EF4-FFF2-40B4-BE49-F238E27FC236}">
                <a16:creationId xmlns:a16="http://schemas.microsoft.com/office/drawing/2014/main" id="{86CB9967-D2FC-46C9-9DE2-06DA74FD3BEE}"/>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5" name="Rectangle 33">
            <a:extLst>
              <a:ext uri="{FF2B5EF4-FFF2-40B4-BE49-F238E27FC236}">
                <a16:creationId xmlns:a16="http://schemas.microsoft.com/office/drawing/2014/main" id="{E43DB679-FA67-48F0-916E-5BF8791BABFA}"/>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96" name="Rectangle 34">
            <a:extLst>
              <a:ext uri="{FF2B5EF4-FFF2-40B4-BE49-F238E27FC236}">
                <a16:creationId xmlns:a16="http://schemas.microsoft.com/office/drawing/2014/main" id="{65FC49AA-BEAC-43D8-83E9-A301DC7F8A86}"/>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97" name="Rectangle 33">
            <a:extLst>
              <a:ext uri="{FF2B5EF4-FFF2-40B4-BE49-F238E27FC236}">
                <a16:creationId xmlns:a16="http://schemas.microsoft.com/office/drawing/2014/main" id="{C1DBC154-2F53-44E1-97D1-96D11F1FF62F}"/>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98" name="Rectangle 33">
            <a:extLst>
              <a:ext uri="{FF2B5EF4-FFF2-40B4-BE49-F238E27FC236}">
                <a16:creationId xmlns:a16="http://schemas.microsoft.com/office/drawing/2014/main" id="{71A80DD5-A019-4ADB-B382-6E49929FB74F}"/>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200" name="Rectangle 142">
            <a:extLst>
              <a:ext uri="{FF2B5EF4-FFF2-40B4-BE49-F238E27FC236}">
                <a16:creationId xmlns:a16="http://schemas.microsoft.com/office/drawing/2014/main" id="{6B24E414-2216-4645-8CFE-785BA05F96F7}"/>
              </a:ext>
            </a:extLst>
          </p:cNvPr>
          <p:cNvSpPr>
            <a:spLocks noChangeArrowheads="1"/>
          </p:cNvSpPr>
          <p:nvPr/>
        </p:nvSpPr>
        <p:spPr bwMode="auto">
          <a:xfrm>
            <a:off x="-4191" y="2273903"/>
            <a:ext cx="56824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角度</a:t>
            </a:r>
            <a:r>
              <a:rPr lang="en-US" altLang="ja-JP" i="1" dirty="0" err="1">
                <a:solidFill>
                  <a:srgbClr val="000000"/>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ja-JP" altLang="en-US" dirty="0">
                <a:solidFill>
                  <a:srgbClr val="000000"/>
                </a:solidFill>
                <a:latin typeface="Century" pitchFamily="18" charset="0"/>
                <a:ea typeface="ＭＳ ゴシック" pitchFamily="49" charset="-128"/>
                <a:cs typeface="Times New Roman" pitchFamily="18" charset="0"/>
              </a:rPr>
              <a:t> 回転した</a:t>
            </a:r>
            <a:r>
              <a:rPr lang="ja-JP" altLang="en-US" dirty="0">
                <a:solidFill>
                  <a:srgbClr val="FF00FF"/>
                </a:solidFill>
                <a:latin typeface="Century" pitchFamily="18" charset="0"/>
                <a:ea typeface="ＭＳ ゴシック" pitchFamily="49" charset="-128"/>
                <a:cs typeface="Times New Roman" pitchFamily="18" charset="0"/>
              </a:rPr>
              <a:t>静止系</a:t>
            </a:r>
            <a:r>
              <a:rPr lang="ja-JP" altLang="en-US" dirty="0">
                <a:solidFill>
                  <a:srgbClr val="000000"/>
                </a:solidFill>
                <a:latin typeface="Century" pitchFamily="18" charset="0"/>
                <a:ea typeface="ＭＳ ゴシック" pitchFamily="49" charset="-128"/>
                <a:cs typeface="Times New Roman" pitchFamily="18" charset="0"/>
              </a:rPr>
              <a:t>で見ると</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242" name="Rectangle 141">
            <a:extLst>
              <a:ext uri="{FF2B5EF4-FFF2-40B4-BE49-F238E27FC236}">
                <a16:creationId xmlns:a16="http://schemas.microsoft.com/office/drawing/2014/main" id="{0CD3D09F-2590-40E7-8013-5710B1A69779}"/>
              </a:ext>
            </a:extLst>
          </p:cNvPr>
          <p:cNvSpPr>
            <a:spLocks noChangeArrowheads="1"/>
          </p:cNvSpPr>
          <p:nvPr/>
        </p:nvSpPr>
        <p:spPr bwMode="auto">
          <a:xfrm>
            <a:off x="0" y="5166056"/>
            <a:ext cx="88617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静止系での力</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latin typeface="Bookman Old Style" pitchFamily="18" charset="0"/>
                <a:ea typeface="ＭＳ Ｐゴシック" pitchFamily="50" charset="-128"/>
              </a:rPr>
              <a:t> </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を回転系で見ると</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latin typeface="Bookman Old Style" pitchFamily="18" charset="0"/>
                <a:ea typeface="ＭＳ Ｐゴシック" pitchFamily="50" charset="-128"/>
              </a:rPr>
              <a:t> </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a:t>
            </a:r>
            <a:r>
              <a:rPr lang="ja-JP" altLang="en-US" i="1" dirty="0">
                <a:latin typeface="Bookman Old Style" pitchFamily="18" charset="0"/>
                <a:ea typeface="ＭＳ Ｐゴシック" pitchFamily="50" charset="-128"/>
              </a:rPr>
              <a:t> </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とする。</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243" name="正方形/長方形 242">
            <a:extLst>
              <a:ext uri="{FF2B5EF4-FFF2-40B4-BE49-F238E27FC236}">
                <a16:creationId xmlns:a16="http://schemas.microsoft.com/office/drawing/2014/main" id="{D038CF2B-778D-4CD7-AE7C-490733B38565}"/>
              </a:ext>
            </a:extLst>
          </p:cNvPr>
          <p:cNvSpPr/>
          <p:nvPr/>
        </p:nvSpPr>
        <p:spPr>
          <a:xfrm>
            <a:off x="4979232" y="2802383"/>
            <a:ext cx="1132178"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sp>
        <p:nvSpPr>
          <p:cNvPr id="247" name="正方形/長方形 246">
            <a:extLst>
              <a:ext uri="{FF2B5EF4-FFF2-40B4-BE49-F238E27FC236}">
                <a16:creationId xmlns:a16="http://schemas.microsoft.com/office/drawing/2014/main" id="{33FD5E5F-06F2-4BF2-A599-B03B7DFC59B9}"/>
              </a:ext>
            </a:extLst>
          </p:cNvPr>
          <p:cNvSpPr/>
          <p:nvPr/>
        </p:nvSpPr>
        <p:spPr>
          <a:xfrm>
            <a:off x="4973007" y="3352077"/>
            <a:ext cx="1132373"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grpSp>
        <p:nvGrpSpPr>
          <p:cNvPr id="248" name="グループ化 247">
            <a:extLst>
              <a:ext uri="{FF2B5EF4-FFF2-40B4-BE49-F238E27FC236}">
                <a16:creationId xmlns:a16="http://schemas.microsoft.com/office/drawing/2014/main" id="{78BFFD1F-3C12-4230-BA48-697EC4C60A4C}"/>
              </a:ext>
            </a:extLst>
          </p:cNvPr>
          <p:cNvGrpSpPr/>
          <p:nvPr/>
        </p:nvGrpSpPr>
        <p:grpSpPr>
          <a:xfrm>
            <a:off x="4968783" y="3964101"/>
            <a:ext cx="2117104" cy="526889"/>
            <a:chOff x="4822527" y="3841108"/>
            <a:chExt cx="2117104" cy="526889"/>
          </a:xfrm>
          <a:noFill/>
        </p:grpSpPr>
        <p:sp>
          <p:nvSpPr>
            <p:cNvPr id="249" name="正方形/長方形 248">
              <a:extLst>
                <a:ext uri="{FF2B5EF4-FFF2-40B4-BE49-F238E27FC236}">
                  <a16:creationId xmlns:a16="http://schemas.microsoft.com/office/drawing/2014/main" id="{9D802CFD-8851-4DA4-AE53-6CB3F48D422E}"/>
                </a:ext>
              </a:extLst>
            </p:cNvPr>
            <p:cNvSpPr/>
            <p:nvPr/>
          </p:nvSpPr>
          <p:spPr>
            <a:xfrm>
              <a:off x="4822527" y="3844777"/>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252" name="Rectangle 33">
              <a:extLst>
                <a:ext uri="{FF2B5EF4-FFF2-40B4-BE49-F238E27FC236}">
                  <a16:creationId xmlns:a16="http://schemas.microsoft.com/office/drawing/2014/main" id="{CFC3DEA5-1237-4C4B-AED9-E843D4BB1D28}"/>
                </a:ext>
              </a:extLst>
            </p:cNvPr>
            <p:cNvSpPr>
              <a:spLocks noChangeArrowheads="1"/>
            </p:cNvSpPr>
            <p:nvPr/>
          </p:nvSpPr>
          <p:spPr bwMode="auto">
            <a:xfrm flipV="1">
              <a:off x="5482052" y="384110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255" name="グループ化 254">
            <a:extLst>
              <a:ext uri="{FF2B5EF4-FFF2-40B4-BE49-F238E27FC236}">
                <a16:creationId xmlns:a16="http://schemas.microsoft.com/office/drawing/2014/main" id="{B8D0C3A9-4F8C-45FE-BC8F-C26E16723DFD}"/>
              </a:ext>
            </a:extLst>
          </p:cNvPr>
          <p:cNvGrpSpPr/>
          <p:nvPr/>
        </p:nvGrpSpPr>
        <p:grpSpPr>
          <a:xfrm>
            <a:off x="4991219" y="4477114"/>
            <a:ext cx="2117104" cy="523778"/>
            <a:chOff x="4916316" y="4952914"/>
            <a:chExt cx="2117104" cy="523778"/>
          </a:xfrm>
          <a:noFill/>
        </p:grpSpPr>
        <p:sp>
          <p:nvSpPr>
            <p:cNvPr id="256" name="正方形/長方形 255">
              <a:extLst>
                <a:ext uri="{FF2B5EF4-FFF2-40B4-BE49-F238E27FC236}">
                  <a16:creationId xmlns:a16="http://schemas.microsoft.com/office/drawing/2014/main" id="{B05A1CF8-CB53-4F97-B2D9-D83F3D9AAEC6}"/>
                </a:ext>
              </a:extLst>
            </p:cNvPr>
            <p:cNvSpPr/>
            <p:nvPr/>
          </p:nvSpPr>
          <p:spPr>
            <a:xfrm>
              <a:off x="4916316" y="4953472"/>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257" name="Rectangle 33">
              <a:extLst>
                <a:ext uri="{FF2B5EF4-FFF2-40B4-BE49-F238E27FC236}">
                  <a16:creationId xmlns:a16="http://schemas.microsoft.com/office/drawing/2014/main" id="{5F0D02BB-58BF-4781-9781-0A50651260F7}"/>
                </a:ext>
              </a:extLst>
            </p:cNvPr>
            <p:cNvSpPr>
              <a:spLocks noChangeArrowheads="1"/>
            </p:cNvSpPr>
            <p:nvPr/>
          </p:nvSpPr>
          <p:spPr bwMode="auto">
            <a:xfrm flipV="1">
              <a:off x="5582771" y="4952914"/>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259" name="Rectangle 74">
            <a:extLst>
              <a:ext uri="{FF2B5EF4-FFF2-40B4-BE49-F238E27FC236}">
                <a16:creationId xmlns:a16="http://schemas.microsoft.com/office/drawing/2014/main" id="{7A9A785C-95A5-424F-A649-FC5A933F0841}"/>
              </a:ext>
            </a:extLst>
          </p:cNvPr>
          <p:cNvSpPr>
            <a:spLocks noChangeArrowheads="1"/>
          </p:cNvSpPr>
          <p:nvPr/>
        </p:nvSpPr>
        <p:spPr bwMode="auto">
          <a:xfrm>
            <a:off x="4959770" y="2831591"/>
            <a:ext cx="1540493"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0" name="Rectangle 74">
            <a:extLst>
              <a:ext uri="{FF2B5EF4-FFF2-40B4-BE49-F238E27FC236}">
                <a16:creationId xmlns:a16="http://schemas.microsoft.com/office/drawing/2014/main" id="{9E22AB37-7D88-46E9-A822-0302CCC6287D}"/>
              </a:ext>
            </a:extLst>
          </p:cNvPr>
          <p:cNvSpPr>
            <a:spLocks noChangeArrowheads="1"/>
          </p:cNvSpPr>
          <p:nvPr/>
        </p:nvSpPr>
        <p:spPr bwMode="auto">
          <a:xfrm>
            <a:off x="4965902" y="3387668"/>
            <a:ext cx="1540493"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1" name="Rectangle 74">
            <a:extLst>
              <a:ext uri="{FF2B5EF4-FFF2-40B4-BE49-F238E27FC236}">
                <a16:creationId xmlns:a16="http://schemas.microsoft.com/office/drawing/2014/main" id="{8779988A-5935-4074-9F65-55A4201835C3}"/>
              </a:ext>
            </a:extLst>
          </p:cNvPr>
          <p:cNvSpPr>
            <a:spLocks noChangeArrowheads="1"/>
          </p:cNvSpPr>
          <p:nvPr/>
        </p:nvSpPr>
        <p:spPr bwMode="auto">
          <a:xfrm>
            <a:off x="4965902" y="3955027"/>
            <a:ext cx="23057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262" name="Rectangle 74">
            <a:extLst>
              <a:ext uri="{FF2B5EF4-FFF2-40B4-BE49-F238E27FC236}">
                <a16:creationId xmlns:a16="http://schemas.microsoft.com/office/drawing/2014/main" id="{F46E867E-9C99-4EC8-B3A1-AA155AC9D177}"/>
              </a:ext>
            </a:extLst>
          </p:cNvPr>
          <p:cNvSpPr>
            <a:spLocks noChangeArrowheads="1"/>
          </p:cNvSpPr>
          <p:nvPr/>
        </p:nvSpPr>
        <p:spPr bwMode="auto">
          <a:xfrm>
            <a:off x="4965902" y="4532937"/>
            <a:ext cx="23057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grpSp>
        <p:nvGrpSpPr>
          <p:cNvPr id="6" name="グループ化 5">
            <a:extLst>
              <a:ext uri="{FF2B5EF4-FFF2-40B4-BE49-F238E27FC236}">
                <a16:creationId xmlns:a16="http://schemas.microsoft.com/office/drawing/2014/main" id="{976C79B6-FF50-4C93-8C52-9724A3CA87A3}"/>
              </a:ext>
            </a:extLst>
          </p:cNvPr>
          <p:cNvGrpSpPr/>
          <p:nvPr/>
        </p:nvGrpSpPr>
        <p:grpSpPr>
          <a:xfrm>
            <a:off x="353845" y="5735777"/>
            <a:ext cx="8482388" cy="1087480"/>
            <a:chOff x="353845" y="5735777"/>
            <a:chExt cx="8482388" cy="1087480"/>
          </a:xfrm>
        </p:grpSpPr>
        <p:sp>
          <p:nvSpPr>
            <p:cNvPr id="270" name="Rectangle 142">
              <a:extLst>
                <a:ext uri="{FF2B5EF4-FFF2-40B4-BE49-F238E27FC236}">
                  <a16:creationId xmlns:a16="http://schemas.microsoft.com/office/drawing/2014/main" id="{F73967BB-06E7-4047-9813-70C5B3842FC5}"/>
                </a:ext>
              </a:extLst>
            </p:cNvPr>
            <p:cNvSpPr>
              <a:spLocks noChangeArrowheads="1"/>
            </p:cNvSpPr>
            <p:nvPr/>
          </p:nvSpPr>
          <p:spPr bwMode="auto">
            <a:xfrm>
              <a:off x="5038971" y="5769559"/>
              <a:ext cx="3797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力はその一瞬で起こるので付加項がない</a:t>
              </a:r>
              <a:endParaRPr lang="ja-JP" altLang="en-US" i="1" dirty="0">
                <a:solidFill>
                  <a:schemeClr val="accent1">
                    <a:lumMod val="75000"/>
                  </a:schemeClr>
                </a:solidFill>
                <a:latin typeface="Symbol" pitchFamily="18" charset="2"/>
                <a:ea typeface="ＭＳ ゴシック" pitchFamily="49" charset="-128"/>
                <a:cs typeface="Times New Roman" pitchFamily="18" charset="0"/>
              </a:endParaRPr>
            </a:p>
          </p:txBody>
        </p:sp>
        <p:grpSp>
          <p:nvGrpSpPr>
            <p:cNvPr id="10" name="グループ化 9">
              <a:extLst>
                <a:ext uri="{FF2B5EF4-FFF2-40B4-BE49-F238E27FC236}">
                  <a16:creationId xmlns:a16="http://schemas.microsoft.com/office/drawing/2014/main" id="{28D25C8F-1094-4093-A981-8958DF57C0A2}"/>
                </a:ext>
              </a:extLst>
            </p:cNvPr>
            <p:cNvGrpSpPr/>
            <p:nvPr/>
          </p:nvGrpSpPr>
          <p:grpSpPr>
            <a:xfrm>
              <a:off x="353845" y="5735777"/>
              <a:ext cx="4371139" cy="1087480"/>
              <a:chOff x="353845" y="5735777"/>
              <a:chExt cx="4371139" cy="1087480"/>
            </a:xfrm>
          </p:grpSpPr>
          <p:sp>
            <p:nvSpPr>
              <p:cNvPr id="108" name="Rectangle 29">
                <a:extLst>
                  <a:ext uri="{FF2B5EF4-FFF2-40B4-BE49-F238E27FC236}">
                    <a16:creationId xmlns:a16="http://schemas.microsoft.com/office/drawing/2014/main" id="{31B0AC50-B1ED-4E72-823A-C6894C28CFB2}"/>
                  </a:ext>
                </a:extLst>
              </p:cNvPr>
              <p:cNvSpPr>
                <a:spLocks noChangeArrowheads="1"/>
              </p:cNvSpPr>
              <p:nvPr/>
            </p:nvSpPr>
            <p:spPr bwMode="auto">
              <a:xfrm>
                <a:off x="353845" y="5766341"/>
                <a:ext cx="4371139" cy="1056916"/>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228" name="Rectangle 33">
                <a:extLst>
                  <a:ext uri="{FF2B5EF4-FFF2-40B4-BE49-F238E27FC236}">
                    <a16:creationId xmlns:a16="http://schemas.microsoft.com/office/drawing/2014/main" id="{761E4783-C3A0-4C95-8A88-D977CCFC35C3}"/>
                  </a:ext>
                </a:extLst>
              </p:cNvPr>
              <p:cNvSpPr>
                <a:spLocks noChangeArrowheads="1"/>
              </p:cNvSpPr>
              <p:nvPr/>
            </p:nvSpPr>
            <p:spPr bwMode="auto">
              <a:xfrm>
                <a:off x="486471" y="5735777"/>
                <a:ext cx="1174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29" name="Rectangle 118">
                <a:extLst>
                  <a:ext uri="{FF2B5EF4-FFF2-40B4-BE49-F238E27FC236}">
                    <a16:creationId xmlns:a16="http://schemas.microsoft.com/office/drawing/2014/main" id="{042C3BDE-0CB3-421E-A60F-E029212A42FA}"/>
                  </a:ext>
                </a:extLst>
              </p:cNvPr>
              <p:cNvSpPr>
                <a:spLocks noChangeArrowheads="1"/>
              </p:cNvSpPr>
              <p:nvPr/>
            </p:nvSpPr>
            <p:spPr bwMode="auto">
              <a:xfrm>
                <a:off x="1485078" y="5782801"/>
                <a:ext cx="168988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0" name="テキスト ボックス 229">
                <a:extLst>
                  <a:ext uri="{FF2B5EF4-FFF2-40B4-BE49-F238E27FC236}">
                    <a16:creationId xmlns:a16="http://schemas.microsoft.com/office/drawing/2014/main" id="{7CF0CDB0-7D58-493A-B010-4B713EB2AD29}"/>
                  </a:ext>
                </a:extLst>
              </p:cNvPr>
              <p:cNvSpPr txBox="1"/>
              <p:nvPr/>
            </p:nvSpPr>
            <p:spPr>
              <a:xfrm>
                <a:off x="2908501" y="5769559"/>
                <a:ext cx="1743315"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234" name="Rectangle 33">
                <a:extLst>
                  <a:ext uri="{FF2B5EF4-FFF2-40B4-BE49-F238E27FC236}">
                    <a16:creationId xmlns:a16="http://schemas.microsoft.com/office/drawing/2014/main" id="{FAD6413B-2902-4FFB-940F-C701C67C7DA0}"/>
                  </a:ext>
                </a:extLst>
              </p:cNvPr>
              <p:cNvSpPr>
                <a:spLocks noChangeArrowheads="1"/>
              </p:cNvSpPr>
              <p:nvPr/>
            </p:nvSpPr>
            <p:spPr bwMode="auto">
              <a:xfrm>
                <a:off x="485601" y="6245808"/>
                <a:ext cx="1021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35" name="Rectangle 118">
                <a:extLst>
                  <a:ext uri="{FF2B5EF4-FFF2-40B4-BE49-F238E27FC236}">
                    <a16:creationId xmlns:a16="http://schemas.microsoft.com/office/drawing/2014/main" id="{3FB604B6-5898-4004-BDE9-004F2CCE4196}"/>
                  </a:ext>
                </a:extLst>
              </p:cNvPr>
              <p:cNvSpPr>
                <a:spLocks noChangeArrowheads="1"/>
              </p:cNvSpPr>
              <p:nvPr/>
            </p:nvSpPr>
            <p:spPr bwMode="auto">
              <a:xfrm>
                <a:off x="1324026" y="6279590"/>
                <a:ext cx="18181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6" name="テキスト ボックス 235">
                <a:extLst>
                  <a:ext uri="{FF2B5EF4-FFF2-40B4-BE49-F238E27FC236}">
                    <a16:creationId xmlns:a16="http://schemas.microsoft.com/office/drawing/2014/main" id="{887569AF-874B-430A-AC0D-DC5B4B6E9FCB}"/>
                  </a:ext>
                </a:extLst>
              </p:cNvPr>
              <p:cNvSpPr txBox="1"/>
              <p:nvPr/>
            </p:nvSpPr>
            <p:spPr>
              <a:xfrm>
                <a:off x="2900398" y="6255860"/>
                <a:ext cx="1749498"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baseline="-25000"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grpSp>
      <p:sp>
        <p:nvSpPr>
          <p:cNvPr id="112" name="Rectangle 142">
            <a:extLst>
              <a:ext uri="{FF2B5EF4-FFF2-40B4-BE49-F238E27FC236}">
                <a16:creationId xmlns:a16="http://schemas.microsoft.com/office/drawing/2014/main" id="{17ADD9DB-2AD5-4800-BE85-6756AA473F5C}"/>
              </a:ext>
            </a:extLst>
          </p:cNvPr>
          <p:cNvSpPr>
            <a:spLocks noChangeArrowheads="1"/>
          </p:cNvSpPr>
          <p:nvPr/>
        </p:nvSpPr>
        <p:spPr bwMode="auto">
          <a:xfrm>
            <a:off x="7309787" y="2599374"/>
            <a:ext cx="18591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角速度</a:t>
            </a:r>
            <a:r>
              <a:rPr lang="en-US" altLang="ja-JP" i="1" dirty="0">
                <a:solidFill>
                  <a:schemeClr val="accent1">
                    <a:lumMod val="75000"/>
                  </a:schemeClr>
                </a:solidFill>
                <a:latin typeface="Symbol" pitchFamily="18" charset="2"/>
                <a:ea typeface="ＭＳ Ｐゴシック" pitchFamily="50" charset="-128"/>
              </a:rPr>
              <a:t>w</a:t>
            </a:r>
            <a:r>
              <a:rPr lang="ja-JP" altLang="en-US" dirty="0">
                <a:solidFill>
                  <a:schemeClr val="accent1">
                    <a:lumMod val="75000"/>
                  </a:schemeClr>
                </a:solidFill>
                <a:latin typeface="Century" pitchFamily="18" charset="0"/>
                <a:ea typeface="ＭＳ ゴシック" pitchFamily="49" charset="-128"/>
                <a:cs typeface="Times New Roman" pitchFamily="18" charset="0"/>
              </a:rPr>
              <a:t>で</a:t>
            </a:r>
            <a:endParaRPr lang="en-US" altLang="ja-JP" i="1" dirty="0">
              <a:solidFill>
                <a:schemeClr val="accent1">
                  <a:lumMod val="75000"/>
                </a:schemeClr>
              </a:solidFill>
              <a:latin typeface="Bookman Old Style" pitchFamily="18" charset="0"/>
              <a:ea typeface="ＭＳ Ｐゴシック" pitchFamily="50" charset="-128"/>
              <a:cs typeface="Times New Roman" pitchFamily="18" charset="0"/>
            </a:endParaRPr>
          </a:p>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回転する</a:t>
            </a:r>
            <a:endParaRPr lang="en-US" altLang="ja-JP" dirty="0">
              <a:solidFill>
                <a:schemeClr val="accent1">
                  <a:lumMod val="75000"/>
                </a:schemeClr>
              </a:solidFill>
              <a:latin typeface="Century" pitchFamily="18" charset="0"/>
              <a:ea typeface="ＭＳ ゴシック" pitchFamily="49" charset="-128"/>
              <a:cs typeface="Times New Roman" pitchFamily="18" charset="0"/>
            </a:endParaRPr>
          </a:p>
          <a:p>
            <a:pPr>
              <a:spcBef>
                <a:spcPct val="0"/>
              </a:spcBef>
            </a:pPr>
            <a:r>
              <a:rPr lang="ja-JP" altLang="en-US" dirty="0">
                <a:solidFill>
                  <a:srgbClr val="FF00FF"/>
                </a:solidFill>
                <a:latin typeface="Century" pitchFamily="18" charset="0"/>
                <a:ea typeface="ＭＳ ゴシック" pitchFamily="49" charset="-128"/>
                <a:cs typeface="Times New Roman" pitchFamily="18" charset="0"/>
              </a:rPr>
              <a:t>回転系</a:t>
            </a:r>
            <a:r>
              <a:rPr lang="ja-JP" altLang="en-US" dirty="0">
                <a:solidFill>
                  <a:schemeClr val="accent1">
                    <a:lumMod val="75000"/>
                  </a:schemeClr>
                </a:solidFill>
                <a:latin typeface="Century" pitchFamily="18" charset="0"/>
                <a:ea typeface="ＭＳ ゴシック" pitchFamily="49" charset="-128"/>
                <a:cs typeface="Times New Roman" pitchFamily="18" charset="0"/>
              </a:rPr>
              <a:t>で</a:t>
            </a:r>
            <a:endParaRPr lang="en-US" altLang="ja-JP" dirty="0">
              <a:solidFill>
                <a:schemeClr val="accent1">
                  <a:lumMod val="75000"/>
                </a:schemeClr>
              </a:solidFill>
              <a:latin typeface="Century" pitchFamily="18" charset="0"/>
              <a:ea typeface="ＭＳ ゴシック" pitchFamily="49" charset="-128"/>
              <a:cs typeface="Times New Roman" pitchFamily="18" charset="0"/>
            </a:endParaRPr>
          </a:p>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見ると</a:t>
            </a:r>
            <a:endParaRPr lang="ja-JP" altLang="en-US" i="1" dirty="0">
              <a:solidFill>
                <a:schemeClr val="accent1">
                  <a:lumMod val="75000"/>
                </a:schemeClr>
              </a:solidFill>
              <a:latin typeface="Symbol" pitchFamily="18" charset="2"/>
              <a:ea typeface="ＭＳ ゴシック" pitchFamily="49" charset="-128"/>
              <a:cs typeface="Times New Roman" pitchFamily="18" charset="0"/>
            </a:endParaRPr>
          </a:p>
        </p:txBody>
      </p:sp>
      <p:sp>
        <p:nvSpPr>
          <p:cNvPr id="113" name="Rectangle 142">
            <a:extLst>
              <a:ext uri="{FF2B5EF4-FFF2-40B4-BE49-F238E27FC236}">
                <a16:creationId xmlns:a16="http://schemas.microsoft.com/office/drawing/2014/main" id="{7DD9BD08-C849-4678-9D41-560644263E57}"/>
              </a:ext>
            </a:extLst>
          </p:cNvPr>
          <p:cNvSpPr>
            <a:spLocks noChangeArrowheads="1"/>
          </p:cNvSpPr>
          <p:nvPr/>
        </p:nvSpPr>
        <p:spPr bwMode="auto">
          <a:xfrm>
            <a:off x="7085887" y="4466598"/>
            <a:ext cx="14317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nSpc>
                <a:spcPts val="2400"/>
              </a:lnSpc>
              <a:spcBef>
                <a:spcPct val="0"/>
              </a:spcBef>
            </a:pPr>
            <a:r>
              <a:rPr lang="ja-JP" altLang="en-US" sz="2400" dirty="0">
                <a:solidFill>
                  <a:srgbClr val="9900FF"/>
                </a:solidFill>
                <a:latin typeface="Century" pitchFamily="18" charset="0"/>
                <a:ea typeface="ＭＳ ゴシック" pitchFamily="49" charset="-128"/>
                <a:cs typeface="Times New Roman" pitchFamily="18" charset="0"/>
              </a:rPr>
              <a:t>次ページ</a:t>
            </a:r>
            <a:endParaRPr lang="en-US" altLang="ja-JP" sz="2400" dirty="0">
              <a:solidFill>
                <a:srgbClr val="9900FF"/>
              </a:solidFill>
              <a:latin typeface="Century" pitchFamily="18" charset="0"/>
              <a:ea typeface="ＭＳ ゴシック" pitchFamily="49" charset="-128"/>
              <a:cs typeface="Times New Roman" pitchFamily="18" charset="0"/>
            </a:endParaRPr>
          </a:p>
          <a:p>
            <a:pPr>
              <a:lnSpc>
                <a:spcPts val="2400"/>
              </a:lnSpc>
              <a:spcBef>
                <a:spcPct val="0"/>
              </a:spcBef>
            </a:pPr>
            <a:r>
              <a:rPr lang="ja-JP" altLang="en-US" sz="2400" dirty="0">
                <a:solidFill>
                  <a:srgbClr val="9900FF"/>
                </a:solidFill>
                <a:latin typeface="Century" pitchFamily="18" charset="0"/>
                <a:ea typeface="ＭＳ ゴシック" pitchFamily="49" charset="-128"/>
                <a:cs typeface="Times New Roman" pitchFamily="18" charset="0"/>
              </a:rPr>
              <a:t>で導出</a:t>
            </a:r>
            <a:endParaRPr lang="ja-JP" altLang="en-US" sz="2400" i="1" dirty="0">
              <a:solidFill>
                <a:srgbClr val="9900FF"/>
              </a:solidFill>
              <a:latin typeface="Symbol" pitchFamily="18" charset="2"/>
              <a:ea typeface="ＭＳ ゴシック" pitchFamily="49" charset="-128"/>
              <a:cs typeface="Times New Roman" pitchFamily="18" charset="0"/>
            </a:endParaRPr>
          </a:p>
        </p:txBody>
      </p:sp>
      <p:sp>
        <p:nvSpPr>
          <p:cNvPr id="114" name="AutoShape 52">
            <a:extLst>
              <a:ext uri="{FF2B5EF4-FFF2-40B4-BE49-F238E27FC236}">
                <a16:creationId xmlns:a16="http://schemas.microsoft.com/office/drawing/2014/main" id="{C018E348-CFC5-49B5-B41F-7E11C88898BF}"/>
              </a:ext>
            </a:extLst>
          </p:cNvPr>
          <p:cNvSpPr>
            <a:spLocks noChangeArrowheads="1"/>
          </p:cNvSpPr>
          <p:nvPr/>
        </p:nvSpPr>
        <p:spPr bwMode="auto">
          <a:xfrm>
            <a:off x="4996411" y="2813893"/>
            <a:ext cx="2136421" cy="2250133"/>
          </a:xfrm>
          <a:prstGeom prst="roundRect">
            <a:avLst>
              <a:gd name="adj" fmla="val 12746"/>
            </a:avLst>
          </a:prstGeom>
          <a:noFill/>
          <a:ln w="19050" algn="ctr">
            <a:solidFill>
              <a:srgbClr val="99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0517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29">
            <a:extLst>
              <a:ext uri="{FF2B5EF4-FFF2-40B4-BE49-F238E27FC236}">
                <a16:creationId xmlns:a16="http://schemas.microsoft.com/office/drawing/2014/main" id="{B95E39E2-1203-4A88-9451-8E199C60D01F}"/>
              </a:ext>
            </a:extLst>
          </p:cNvPr>
          <p:cNvSpPr>
            <a:spLocks noChangeArrowheads="1"/>
          </p:cNvSpPr>
          <p:nvPr/>
        </p:nvSpPr>
        <p:spPr bwMode="auto">
          <a:xfrm>
            <a:off x="-9607" y="6352"/>
            <a:ext cx="5681319" cy="21499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251" name="テキスト ボックス 250">
            <a:extLst>
              <a:ext uri="{FF2B5EF4-FFF2-40B4-BE49-F238E27FC236}">
                <a16:creationId xmlns:a16="http://schemas.microsoft.com/office/drawing/2014/main" id="{A53F5DCA-379C-4DB9-9C6E-F0D8B3B8CC26}"/>
              </a:ext>
            </a:extLst>
          </p:cNvPr>
          <p:cNvSpPr txBox="1"/>
          <p:nvPr/>
        </p:nvSpPr>
        <p:spPr>
          <a:xfrm>
            <a:off x="2238874" y="3163724"/>
            <a:ext cx="1773955"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ja-JP" altLang="en-US" dirty="0"/>
          </a:p>
        </p:txBody>
      </p:sp>
      <p:sp>
        <p:nvSpPr>
          <p:cNvPr id="250" name="テキスト ボックス 249">
            <a:extLst>
              <a:ext uri="{FF2B5EF4-FFF2-40B4-BE49-F238E27FC236}">
                <a16:creationId xmlns:a16="http://schemas.microsoft.com/office/drawing/2014/main" id="{DE4DA1FD-A83D-4622-AE44-FA9D959351EB}"/>
              </a:ext>
            </a:extLst>
          </p:cNvPr>
          <p:cNvSpPr txBox="1"/>
          <p:nvPr/>
        </p:nvSpPr>
        <p:spPr>
          <a:xfrm>
            <a:off x="2213041" y="2417163"/>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nvGrpSpPr>
          <p:cNvPr id="3" name="グループ化 2"/>
          <p:cNvGrpSpPr/>
          <p:nvPr/>
        </p:nvGrpSpPr>
        <p:grpSpPr>
          <a:xfrm>
            <a:off x="5876144" y="-128788"/>
            <a:ext cx="3267856" cy="2588652"/>
            <a:chOff x="4991100" y="0"/>
            <a:chExt cx="4159395" cy="3196760"/>
          </a:xfrm>
        </p:grpSpPr>
        <p:sp>
          <p:nvSpPr>
            <p:cNvPr id="491528" name="Line 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9" name="Line 9"/>
            <p:cNvSpPr>
              <a:spLocks noChangeShapeType="1"/>
            </p:cNvSpPr>
            <p:nvPr/>
          </p:nvSpPr>
          <p:spPr bwMode="auto">
            <a:xfrm rot="20003834">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1" name="Rectangle 11"/>
            <p:cNvSpPr>
              <a:spLocks noChangeArrowheads="1"/>
            </p:cNvSpPr>
            <p:nvPr/>
          </p:nvSpPr>
          <p:spPr bwMode="auto">
            <a:xfrm>
              <a:off x="6700837" y="2454275"/>
              <a:ext cx="403225"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533" name="Rectangle 13"/>
            <p:cNvSpPr>
              <a:spLocks noChangeArrowheads="1"/>
            </p:cNvSpPr>
            <p:nvPr/>
          </p:nvSpPr>
          <p:spPr bwMode="auto">
            <a:xfrm>
              <a:off x="7657211" y="595313"/>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3333CC"/>
                  </a:solidFill>
                  <a:latin typeface="Bookman Old Style" pitchFamily="18" charset="0"/>
                  <a:ea typeface="ＭＳ Ｐゴシック" pitchFamily="50" charset="-128"/>
                </a:rPr>
                <a:t>y'</a:t>
              </a:r>
            </a:p>
          </p:txBody>
        </p:sp>
        <p:sp>
          <p:nvSpPr>
            <p:cNvPr id="491535" name="Rectangle 15"/>
            <p:cNvSpPr>
              <a:spLocks noChangeArrowheads="1"/>
            </p:cNvSpPr>
            <p:nvPr/>
          </p:nvSpPr>
          <p:spPr bwMode="auto">
            <a:xfrm>
              <a:off x="8272464" y="1108075"/>
              <a:ext cx="484188" cy="117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491536" name="Rectangle 16"/>
            <p:cNvSpPr>
              <a:spLocks noChangeArrowheads="1"/>
            </p:cNvSpPr>
            <p:nvPr/>
          </p:nvSpPr>
          <p:spPr bwMode="auto">
            <a:xfrm>
              <a:off x="7453086" y="1735138"/>
              <a:ext cx="508453"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sp>
          <p:nvSpPr>
            <p:cNvPr id="491537" name="Rectangle 17"/>
            <p:cNvSpPr>
              <a:spLocks noChangeArrowheads="1"/>
            </p:cNvSpPr>
            <p:nvPr/>
          </p:nvSpPr>
          <p:spPr bwMode="auto">
            <a:xfrm>
              <a:off x="6905625" y="1562100"/>
              <a:ext cx="4841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10861" y="242888"/>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970322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68567" y="2313810"/>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48" name="Rectangle 128"/>
            <p:cNvSpPr>
              <a:spLocks noChangeArrowheads="1"/>
            </p:cNvSpPr>
            <p:nvPr/>
          </p:nvSpPr>
          <p:spPr bwMode="auto">
            <a:xfrm>
              <a:off x="6654810" y="2060575"/>
              <a:ext cx="54925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latin typeface="Symbol" pitchFamily="18" charset="2"/>
                  <a:ea typeface="ＭＳ Ｐゴシック" pitchFamily="50" charset="-128"/>
                </a:rPr>
                <a:t>w</a:t>
              </a:r>
              <a:endParaRPr lang="en-US" altLang="ja-JP" i="1">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52664" y="2076450"/>
              <a:ext cx="390112"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1" y="90488"/>
              <a:ext cx="3908426" cy="3070225"/>
              <a:chOff x="3193" y="53"/>
              <a:chExt cx="2462"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51" y="1439"/>
                <a:ext cx="30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61" y="53"/>
                <a:ext cx="32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7803254" y="2792411"/>
              <a:ext cx="1347240" cy="404349"/>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7839095" y="1643032"/>
              <a:ext cx="1311400" cy="424997"/>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grpSp>
      <p:graphicFrame>
        <p:nvGraphicFramePr>
          <p:cNvPr id="144" name="Object 65">
            <a:extLst>
              <a:ext uri="{FF2B5EF4-FFF2-40B4-BE49-F238E27FC236}">
                <a16:creationId xmlns:a16="http://schemas.microsoft.com/office/drawing/2014/main" id="{9E979C2E-E4D0-4AC0-9EA4-CA092EFAD3B3}"/>
              </a:ext>
            </a:extLst>
          </p:cNvPr>
          <p:cNvGraphicFramePr>
            <a:graphicFrameLocks noChangeAspect="1"/>
          </p:cNvGraphicFramePr>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125205" name="数式" r:id="rId3" imgW="291960" imgH="203040" progId="Equation.3">
                  <p:embed/>
                </p:oleObj>
              </mc:Choice>
              <mc:Fallback>
                <p:oleObj name="数式" r:id="rId3" imgW="291960" imgH="203040" progId="Equation.3">
                  <p:embed/>
                  <p:pic>
                    <p:nvPicPr>
                      <p:cNvPr id="144" name="Object 65">
                        <a:extLst>
                          <a:ext uri="{FF2B5EF4-FFF2-40B4-BE49-F238E27FC236}">
                            <a16:creationId xmlns:a16="http://schemas.microsoft.com/office/drawing/2014/main" id="{9E979C2E-E4D0-4AC0-9EA4-CA092EFAD3B3}"/>
                          </a:ext>
                        </a:extLst>
                      </p:cNvPr>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145" name="Object 66">
            <a:extLst>
              <a:ext uri="{FF2B5EF4-FFF2-40B4-BE49-F238E27FC236}">
                <a16:creationId xmlns:a16="http://schemas.microsoft.com/office/drawing/2014/main" id="{0D0827CB-AC31-4E72-A4B3-902F92790F17}"/>
              </a:ext>
            </a:extLst>
          </p:cNvPr>
          <p:cNvGraphicFramePr>
            <a:graphicFrameLocks noChangeAspect="1"/>
          </p:cNvGraphicFramePr>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125206" name="数式" r:id="rId5" imgW="139680" imgH="139680" progId="Equation.3">
                  <p:embed/>
                </p:oleObj>
              </mc:Choice>
              <mc:Fallback>
                <p:oleObj name="数式" r:id="rId5" imgW="139680" imgH="139680" progId="Equation.3">
                  <p:embed/>
                  <p:pic>
                    <p:nvPicPr>
                      <p:cNvPr id="145" name="Object 66">
                        <a:extLst>
                          <a:ext uri="{FF2B5EF4-FFF2-40B4-BE49-F238E27FC236}">
                            <a16:creationId xmlns:a16="http://schemas.microsoft.com/office/drawing/2014/main" id="{0D0827CB-AC31-4E72-A4B3-902F92790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67">
            <a:extLst>
              <a:ext uri="{FF2B5EF4-FFF2-40B4-BE49-F238E27FC236}">
                <a16:creationId xmlns:a16="http://schemas.microsoft.com/office/drawing/2014/main" id="{B97227DF-54D7-4A0F-A14A-C4B6055A4D90}"/>
              </a:ext>
            </a:extLst>
          </p:cNvPr>
          <p:cNvGraphicFramePr>
            <a:graphicFrameLocks noChangeAspect="1"/>
          </p:cNvGraphicFramePr>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125207" name="数式" r:id="rId7" imgW="291960" imgH="177480" progId="Equation.3">
                  <p:embed/>
                </p:oleObj>
              </mc:Choice>
              <mc:Fallback>
                <p:oleObj name="数式" r:id="rId7" imgW="291960" imgH="177480" progId="Equation.3">
                  <p:embed/>
                  <p:pic>
                    <p:nvPicPr>
                      <p:cNvPr id="148" name="Object 67">
                        <a:extLst>
                          <a:ext uri="{FF2B5EF4-FFF2-40B4-BE49-F238E27FC236}">
                            <a16:creationId xmlns:a16="http://schemas.microsoft.com/office/drawing/2014/main" id="{B97227DF-54D7-4A0F-A14A-C4B6055A4D90}"/>
                          </a:ext>
                        </a:extLst>
                      </p:cNvPr>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149" name="Object 68">
            <a:extLst>
              <a:ext uri="{FF2B5EF4-FFF2-40B4-BE49-F238E27FC236}">
                <a16:creationId xmlns:a16="http://schemas.microsoft.com/office/drawing/2014/main" id="{736461BC-4107-4D0F-9DE5-5CE6370CF9F8}"/>
              </a:ext>
            </a:extLst>
          </p:cNvPr>
          <p:cNvGraphicFramePr>
            <a:graphicFrameLocks noChangeAspect="1"/>
          </p:cNvGraphicFramePr>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125208" name="数式" r:id="rId9" imgW="139680" imgH="139680" progId="Equation.3">
                  <p:embed/>
                </p:oleObj>
              </mc:Choice>
              <mc:Fallback>
                <p:oleObj name="数式" r:id="rId9" imgW="139680" imgH="139680" progId="Equation.3">
                  <p:embed/>
                  <p:pic>
                    <p:nvPicPr>
                      <p:cNvPr id="149" name="Object 68">
                        <a:extLst>
                          <a:ext uri="{FF2B5EF4-FFF2-40B4-BE49-F238E27FC236}">
                            <a16:creationId xmlns:a16="http://schemas.microsoft.com/office/drawing/2014/main" id="{736461BC-4107-4D0F-9DE5-5CE6370CF9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Rectangle 74">
            <a:extLst>
              <a:ext uri="{FF2B5EF4-FFF2-40B4-BE49-F238E27FC236}">
                <a16:creationId xmlns:a16="http://schemas.microsoft.com/office/drawing/2014/main" id="{C0FD646E-C8EE-43F6-B6FE-127C1539CBCB}"/>
              </a:ext>
            </a:extLst>
          </p:cNvPr>
          <p:cNvSpPr>
            <a:spLocks noChangeArrowheads="1"/>
          </p:cNvSpPr>
          <p:nvPr/>
        </p:nvSpPr>
        <p:spPr bwMode="auto">
          <a:xfrm>
            <a:off x="893719" y="105823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6" name="Rectangle 75">
            <a:extLst>
              <a:ext uri="{FF2B5EF4-FFF2-40B4-BE49-F238E27FC236}">
                <a16:creationId xmlns:a16="http://schemas.microsoft.com/office/drawing/2014/main" id="{CDCF7F54-ED29-4085-8638-91899CAA1A2F}"/>
              </a:ext>
            </a:extLst>
          </p:cNvPr>
          <p:cNvSpPr>
            <a:spLocks noChangeArrowheads="1"/>
          </p:cNvSpPr>
          <p:nvPr/>
        </p:nvSpPr>
        <p:spPr bwMode="auto">
          <a:xfrm>
            <a:off x="898433" y="154542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graphicFrame>
        <p:nvGraphicFramePr>
          <p:cNvPr id="173" name="Object 77">
            <a:extLst>
              <a:ext uri="{FF2B5EF4-FFF2-40B4-BE49-F238E27FC236}">
                <a16:creationId xmlns:a16="http://schemas.microsoft.com/office/drawing/2014/main" id="{D99E6F74-F30E-433E-AD06-7998AC80B3D1}"/>
              </a:ext>
            </a:extLst>
          </p:cNvPr>
          <p:cNvGraphicFramePr>
            <a:graphicFrameLocks noChangeAspect="1"/>
          </p:cNvGraphicFramePr>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125209" name="数式" r:id="rId11" imgW="126720" imgH="75960" progId="Equation.3">
                  <p:embed/>
                </p:oleObj>
              </mc:Choice>
              <mc:Fallback>
                <p:oleObj name="数式" r:id="rId11" imgW="126720" imgH="75960" progId="Equation.3">
                  <p:embed/>
                  <p:pic>
                    <p:nvPicPr>
                      <p:cNvPr id="173" name="Object 77">
                        <a:extLst>
                          <a:ext uri="{FF2B5EF4-FFF2-40B4-BE49-F238E27FC236}">
                            <a16:creationId xmlns:a16="http://schemas.microsoft.com/office/drawing/2014/main" id="{D99E6F74-F30E-433E-AD06-7998AC80B3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Rectangle 78">
            <a:extLst>
              <a:ext uri="{FF2B5EF4-FFF2-40B4-BE49-F238E27FC236}">
                <a16:creationId xmlns:a16="http://schemas.microsoft.com/office/drawing/2014/main" id="{97493B5C-83D7-4E5B-88D1-AA74532113C1}"/>
              </a:ext>
            </a:extLst>
          </p:cNvPr>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6" name="Rectangle 118">
            <a:extLst>
              <a:ext uri="{FF2B5EF4-FFF2-40B4-BE49-F238E27FC236}">
                <a16:creationId xmlns:a16="http://schemas.microsoft.com/office/drawing/2014/main" id="{CDD8EFD1-5B72-49DB-9941-1DE7A67581F5}"/>
              </a:ext>
            </a:extLst>
          </p:cNvPr>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7" name="Rectangle 123">
            <a:extLst>
              <a:ext uri="{FF2B5EF4-FFF2-40B4-BE49-F238E27FC236}">
                <a16:creationId xmlns:a16="http://schemas.microsoft.com/office/drawing/2014/main" id="{B99458DF-C4A8-4F1F-B0E1-922CAFB9F5DD}"/>
              </a:ext>
            </a:extLst>
          </p:cNvPr>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8" name="Rectangle 127">
            <a:extLst>
              <a:ext uri="{FF2B5EF4-FFF2-40B4-BE49-F238E27FC236}">
                <a16:creationId xmlns:a16="http://schemas.microsoft.com/office/drawing/2014/main" id="{D50089C4-9B56-4AE6-AF58-7515499ADF9F}"/>
              </a:ext>
            </a:extLst>
          </p:cNvPr>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11" name="Rectangle 78">
            <a:extLst>
              <a:ext uri="{FF2B5EF4-FFF2-40B4-BE49-F238E27FC236}">
                <a16:creationId xmlns:a16="http://schemas.microsoft.com/office/drawing/2014/main" id="{7CED4C86-313C-4B25-BA40-85281093FA3B}"/>
              </a:ext>
            </a:extLst>
          </p:cNvPr>
          <p:cNvSpPr>
            <a:spLocks noChangeArrowheads="1"/>
          </p:cNvSpPr>
          <p:nvPr/>
        </p:nvSpPr>
        <p:spPr bwMode="auto">
          <a:xfrm>
            <a:off x="3888167" y="2437583"/>
            <a:ext cx="171750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dirty="0">
                <a:solidFill>
                  <a:srgbClr val="FF00FF"/>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12" name="Rectangle 127">
            <a:extLst>
              <a:ext uri="{FF2B5EF4-FFF2-40B4-BE49-F238E27FC236}">
                <a16:creationId xmlns:a16="http://schemas.microsoft.com/office/drawing/2014/main" id="{D8CD8779-BE22-494A-903F-D41E8D5BB1FE}"/>
              </a:ext>
            </a:extLst>
          </p:cNvPr>
          <p:cNvSpPr>
            <a:spLocks noChangeArrowheads="1"/>
          </p:cNvSpPr>
          <p:nvPr/>
        </p:nvSpPr>
        <p:spPr bwMode="auto">
          <a:xfrm>
            <a:off x="5507439" y="2419654"/>
            <a:ext cx="1717138" cy="523220"/>
          </a:xfrm>
          <a:prstGeom prst="rect">
            <a:avLst/>
          </a:prstGeom>
          <a:solidFill>
            <a:schemeClr val="bg1"/>
          </a:solidFill>
          <a:ln>
            <a:noFill/>
          </a:ln>
          <a:effectLst/>
        </p:spPr>
        <p:txBody>
          <a:bodyPr wrap="none">
            <a:spAutoFit/>
          </a:bodyPr>
          <a:lstStyle/>
          <a:p>
            <a:pPr algn="ctr"/>
            <a:r>
              <a:rPr lang="en-US" altLang="ja-JP" dirty="0">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y</a:t>
            </a:r>
            <a:r>
              <a:rPr lang="en-US" altLang="ja-JP" dirty="0" err="1">
                <a:solidFill>
                  <a:srgbClr val="FF00FF"/>
                </a:solidFill>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21" name="Rectangle 78">
            <a:extLst>
              <a:ext uri="{FF2B5EF4-FFF2-40B4-BE49-F238E27FC236}">
                <a16:creationId xmlns:a16="http://schemas.microsoft.com/office/drawing/2014/main" id="{3A88363D-DB88-432C-82A0-95EE0ADFA7D6}"/>
              </a:ext>
            </a:extLst>
          </p:cNvPr>
          <p:cNvSpPr>
            <a:spLocks noChangeArrowheads="1"/>
          </p:cNvSpPr>
          <p:nvPr/>
        </p:nvSpPr>
        <p:spPr bwMode="auto">
          <a:xfrm>
            <a:off x="3815748" y="3160993"/>
            <a:ext cx="169629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dirty="0">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22" name="Rectangle 127">
            <a:extLst>
              <a:ext uri="{FF2B5EF4-FFF2-40B4-BE49-F238E27FC236}">
                <a16:creationId xmlns:a16="http://schemas.microsoft.com/office/drawing/2014/main" id="{0F359618-F487-40D0-8716-943E71B7B848}"/>
              </a:ext>
            </a:extLst>
          </p:cNvPr>
          <p:cNvSpPr>
            <a:spLocks noChangeArrowheads="1"/>
          </p:cNvSpPr>
          <p:nvPr/>
        </p:nvSpPr>
        <p:spPr bwMode="auto">
          <a:xfrm>
            <a:off x="5439830" y="3163611"/>
            <a:ext cx="1712328" cy="523220"/>
          </a:xfrm>
          <a:prstGeom prst="rect">
            <a:avLst/>
          </a:prstGeom>
          <a:solidFill>
            <a:schemeClr val="bg1"/>
          </a:solidFill>
          <a:ln>
            <a:noFill/>
          </a:ln>
          <a:effectLst/>
        </p:spPr>
        <p:txBody>
          <a:bodyPr wrap="none">
            <a:spAutoFit/>
          </a:bodyPr>
          <a:lstStyle/>
          <a:p>
            <a:pPr algn="ctr"/>
            <a:r>
              <a:rPr lang="en-US" altLang="ja-JP" dirty="0">
                <a:solidFill>
                  <a:srgbClr val="FF00FF"/>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y</a:t>
            </a:r>
            <a:r>
              <a:rPr lang="en-US" altLang="ja-JP" dirty="0" err="1">
                <a:solidFill>
                  <a:srgbClr val="FF00FF"/>
                </a:solidFill>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grpSp>
        <p:nvGrpSpPr>
          <p:cNvPr id="2" name="グループ化 1">
            <a:extLst>
              <a:ext uri="{FF2B5EF4-FFF2-40B4-BE49-F238E27FC236}">
                <a16:creationId xmlns:a16="http://schemas.microsoft.com/office/drawing/2014/main" id="{4E501CDA-49D3-4F9F-9695-D12F07B359D6}"/>
              </a:ext>
            </a:extLst>
          </p:cNvPr>
          <p:cNvGrpSpPr/>
          <p:nvPr/>
        </p:nvGrpSpPr>
        <p:grpSpPr>
          <a:xfrm>
            <a:off x="58636" y="3129736"/>
            <a:ext cx="844641" cy="536204"/>
            <a:chOff x="4827317" y="1358071"/>
            <a:chExt cx="844641" cy="536204"/>
          </a:xfrm>
        </p:grpSpPr>
        <p:sp>
          <p:nvSpPr>
            <p:cNvPr id="226" name="Rectangle 33">
              <a:extLst>
                <a:ext uri="{FF2B5EF4-FFF2-40B4-BE49-F238E27FC236}">
                  <a16:creationId xmlns:a16="http://schemas.microsoft.com/office/drawing/2014/main" id="{E5F19521-701C-441C-9419-A3077CF81B8B}"/>
                </a:ext>
              </a:extLst>
            </p:cNvPr>
            <p:cNvSpPr>
              <a:spLocks noChangeArrowheads="1"/>
            </p:cNvSpPr>
            <p:nvPr/>
          </p:nvSpPr>
          <p:spPr bwMode="auto">
            <a:xfrm>
              <a:off x="4827317" y="1371055"/>
              <a:ext cx="8446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latin typeface="Symbol" panose="05050102010706020507" pitchFamily="18" charset="2"/>
                <a:ea typeface="ＭＳ ゴシック" pitchFamily="49" charset="-128"/>
                <a:cs typeface="Times New Roman" pitchFamily="18" charset="0"/>
              </a:endParaRPr>
            </a:p>
          </p:txBody>
        </p:sp>
        <p:sp>
          <p:nvSpPr>
            <p:cNvPr id="227" name="Rectangle 33">
              <a:extLst>
                <a:ext uri="{FF2B5EF4-FFF2-40B4-BE49-F238E27FC236}">
                  <a16:creationId xmlns:a16="http://schemas.microsoft.com/office/drawing/2014/main" id="{F895C5DF-42D4-495A-98F1-20B8B5AC39D9}"/>
                </a:ext>
              </a:extLst>
            </p:cNvPr>
            <p:cNvSpPr>
              <a:spLocks noChangeArrowheads="1"/>
            </p:cNvSpPr>
            <p:nvPr/>
          </p:nvSpPr>
          <p:spPr bwMode="auto">
            <a:xfrm flipV="1">
              <a:off x="4879523" y="135807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31" name="グループ化 230">
            <a:extLst>
              <a:ext uri="{FF2B5EF4-FFF2-40B4-BE49-F238E27FC236}">
                <a16:creationId xmlns:a16="http://schemas.microsoft.com/office/drawing/2014/main" id="{F9BA6B35-D106-4F27-8B44-15EAB32825F8}"/>
              </a:ext>
            </a:extLst>
          </p:cNvPr>
          <p:cNvGrpSpPr/>
          <p:nvPr/>
        </p:nvGrpSpPr>
        <p:grpSpPr>
          <a:xfrm>
            <a:off x="72320" y="2399883"/>
            <a:ext cx="883290" cy="533466"/>
            <a:chOff x="4924144" y="1362478"/>
            <a:chExt cx="883290" cy="533466"/>
          </a:xfrm>
        </p:grpSpPr>
        <p:sp>
          <p:nvSpPr>
            <p:cNvPr id="232" name="Rectangle 33">
              <a:extLst>
                <a:ext uri="{FF2B5EF4-FFF2-40B4-BE49-F238E27FC236}">
                  <a16:creationId xmlns:a16="http://schemas.microsoft.com/office/drawing/2014/main" id="{D01BC01D-39A7-4CA5-B53C-E2EC643CC40B}"/>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33" name="Rectangle 33">
              <a:extLst>
                <a:ext uri="{FF2B5EF4-FFF2-40B4-BE49-F238E27FC236}">
                  <a16:creationId xmlns:a16="http://schemas.microsoft.com/office/drawing/2014/main" id="{219609BD-9898-4F1A-804F-21A6DD25E8BC}"/>
                </a:ext>
              </a:extLst>
            </p:cNvPr>
            <p:cNvSpPr>
              <a:spLocks noChangeArrowheads="1"/>
            </p:cNvSpPr>
            <p:nvPr/>
          </p:nvSpPr>
          <p:spPr bwMode="auto">
            <a:xfrm flipV="1">
              <a:off x="4962384"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238" name="Rectangle 118">
            <a:extLst>
              <a:ext uri="{FF2B5EF4-FFF2-40B4-BE49-F238E27FC236}">
                <a16:creationId xmlns:a16="http://schemas.microsoft.com/office/drawing/2014/main" id="{39DFF187-43CF-4B0D-99A6-84FDF44A7589}"/>
              </a:ext>
            </a:extLst>
          </p:cNvPr>
          <p:cNvSpPr>
            <a:spLocks noChangeArrowheads="1"/>
          </p:cNvSpPr>
          <p:nvPr/>
        </p:nvSpPr>
        <p:spPr bwMode="auto">
          <a:xfrm>
            <a:off x="965420" y="2412296"/>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39" name="Rectangle 33">
            <a:extLst>
              <a:ext uri="{FF2B5EF4-FFF2-40B4-BE49-F238E27FC236}">
                <a16:creationId xmlns:a16="http://schemas.microsoft.com/office/drawing/2014/main" id="{8D7F592B-6FF1-4681-9A95-ECAE091D09C2}"/>
              </a:ext>
            </a:extLst>
          </p:cNvPr>
          <p:cNvSpPr>
            <a:spLocks noChangeArrowheads="1"/>
          </p:cNvSpPr>
          <p:nvPr/>
        </p:nvSpPr>
        <p:spPr bwMode="auto">
          <a:xfrm flipV="1">
            <a:off x="1002601" y="2384454"/>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40" name="Rectangle 33">
            <a:extLst>
              <a:ext uri="{FF2B5EF4-FFF2-40B4-BE49-F238E27FC236}">
                <a16:creationId xmlns:a16="http://schemas.microsoft.com/office/drawing/2014/main" id="{5064D1F8-6F64-4982-921C-E360B379870B}"/>
              </a:ext>
            </a:extLst>
          </p:cNvPr>
          <p:cNvSpPr>
            <a:spLocks noChangeArrowheads="1"/>
          </p:cNvSpPr>
          <p:nvPr/>
        </p:nvSpPr>
        <p:spPr bwMode="auto">
          <a:xfrm flipV="1">
            <a:off x="2458704" y="239139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44" name="Rectangle 118">
            <a:extLst>
              <a:ext uri="{FF2B5EF4-FFF2-40B4-BE49-F238E27FC236}">
                <a16:creationId xmlns:a16="http://schemas.microsoft.com/office/drawing/2014/main" id="{17F25CA5-D65E-4618-93F4-C6DBB280F97B}"/>
              </a:ext>
            </a:extLst>
          </p:cNvPr>
          <p:cNvSpPr>
            <a:spLocks noChangeArrowheads="1"/>
          </p:cNvSpPr>
          <p:nvPr/>
        </p:nvSpPr>
        <p:spPr bwMode="auto">
          <a:xfrm>
            <a:off x="673542" y="3166171"/>
            <a:ext cx="17491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dirty="0">
                <a:latin typeface="Symbol" panose="05050102010706020507" pitchFamily="18" charset="2"/>
                <a:ea typeface="ＭＳ Ｐゴシック" pitchFamily="50" charset="-128"/>
              </a:rPr>
              <a:t> -</a:t>
            </a: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45" name="Rectangle 33">
            <a:extLst>
              <a:ext uri="{FF2B5EF4-FFF2-40B4-BE49-F238E27FC236}">
                <a16:creationId xmlns:a16="http://schemas.microsoft.com/office/drawing/2014/main" id="{35CE0270-5108-4619-95BC-8D2DDC7259B9}"/>
              </a:ext>
            </a:extLst>
          </p:cNvPr>
          <p:cNvSpPr>
            <a:spLocks noChangeArrowheads="1"/>
          </p:cNvSpPr>
          <p:nvPr/>
        </p:nvSpPr>
        <p:spPr bwMode="auto">
          <a:xfrm flipV="1">
            <a:off x="1004730" y="317822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246" name="Rectangle 33">
            <a:extLst>
              <a:ext uri="{FF2B5EF4-FFF2-40B4-BE49-F238E27FC236}">
                <a16:creationId xmlns:a16="http://schemas.microsoft.com/office/drawing/2014/main" id="{B1230CF7-3B11-456D-8169-F7360371E774}"/>
              </a:ext>
            </a:extLst>
          </p:cNvPr>
          <p:cNvSpPr>
            <a:spLocks noChangeArrowheads="1"/>
          </p:cNvSpPr>
          <p:nvPr/>
        </p:nvSpPr>
        <p:spPr bwMode="auto">
          <a:xfrm flipV="1">
            <a:off x="2490308" y="3156729"/>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nvGrpSpPr>
          <p:cNvPr id="263" name="グループ化 262">
            <a:extLst>
              <a:ext uri="{FF2B5EF4-FFF2-40B4-BE49-F238E27FC236}">
                <a16:creationId xmlns:a16="http://schemas.microsoft.com/office/drawing/2014/main" id="{2A78D6AB-1F14-4F92-9A8B-10F560A95608}"/>
              </a:ext>
            </a:extLst>
          </p:cNvPr>
          <p:cNvGrpSpPr/>
          <p:nvPr/>
        </p:nvGrpSpPr>
        <p:grpSpPr>
          <a:xfrm>
            <a:off x="90076" y="4461750"/>
            <a:ext cx="883290" cy="533466"/>
            <a:chOff x="4924144" y="1362478"/>
            <a:chExt cx="883290" cy="533466"/>
          </a:xfrm>
        </p:grpSpPr>
        <p:sp>
          <p:nvSpPr>
            <p:cNvPr id="264" name="Rectangle 33">
              <a:extLst>
                <a:ext uri="{FF2B5EF4-FFF2-40B4-BE49-F238E27FC236}">
                  <a16:creationId xmlns:a16="http://schemas.microsoft.com/office/drawing/2014/main" id="{4F8B3F77-FA8F-447A-AF3D-DB704C2D731C}"/>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65" name="Rectangle 33">
              <a:extLst>
                <a:ext uri="{FF2B5EF4-FFF2-40B4-BE49-F238E27FC236}">
                  <a16:creationId xmlns:a16="http://schemas.microsoft.com/office/drawing/2014/main" id="{272A8A9B-3D75-48CC-9DCB-D7DED6B9EC90}"/>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4" name="グループ化 3">
            <a:extLst>
              <a:ext uri="{FF2B5EF4-FFF2-40B4-BE49-F238E27FC236}">
                <a16:creationId xmlns:a16="http://schemas.microsoft.com/office/drawing/2014/main" id="{08B07AAB-1F5F-40CE-AC60-F9E8FF102132}"/>
              </a:ext>
            </a:extLst>
          </p:cNvPr>
          <p:cNvGrpSpPr/>
          <p:nvPr/>
        </p:nvGrpSpPr>
        <p:grpSpPr>
          <a:xfrm>
            <a:off x="933570" y="4462495"/>
            <a:ext cx="1467068" cy="524963"/>
            <a:chOff x="933570" y="4462495"/>
            <a:chExt cx="1467068" cy="524963"/>
          </a:xfrm>
        </p:grpSpPr>
        <p:sp>
          <p:nvSpPr>
            <p:cNvPr id="266" name="Rectangle 118">
              <a:extLst>
                <a:ext uri="{FF2B5EF4-FFF2-40B4-BE49-F238E27FC236}">
                  <a16:creationId xmlns:a16="http://schemas.microsoft.com/office/drawing/2014/main" id="{32FD8817-839B-42F3-9DE8-3EDB9D5CBB4A}"/>
                </a:ext>
              </a:extLst>
            </p:cNvPr>
            <p:cNvSpPr>
              <a:spLocks noChangeArrowheads="1"/>
            </p:cNvSpPr>
            <p:nvPr/>
          </p:nvSpPr>
          <p:spPr bwMode="auto">
            <a:xfrm>
              <a:off x="933570" y="4462495"/>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67" name="Rectangle 33">
              <a:extLst>
                <a:ext uri="{FF2B5EF4-FFF2-40B4-BE49-F238E27FC236}">
                  <a16:creationId xmlns:a16="http://schemas.microsoft.com/office/drawing/2014/main" id="{BFD8D0AD-0DAF-4BD3-B115-81808F6A6536}"/>
                </a:ext>
              </a:extLst>
            </p:cNvPr>
            <p:cNvSpPr>
              <a:spLocks noChangeArrowheads="1"/>
            </p:cNvSpPr>
            <p:nvPr/>
          </p:nvSpPr>
          <p:spPr bwMode="auto">
            <a:xfrm flipV="1">
              <a:off x="1002866" y="44642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5" name="グループ化 4">
            <a:extLst>
              <a:ext uri="{FF2B5EF4-FFF2-40B4-BE49-F238E27FC236}">
                <a16:creationId xmlns:a16="http://schemas.microsoft.com/office/drawing/2014/main" id="{D884EB6C-447F-4EFB-8ABE-6161F30B8CFC}"/>
              </a:ext>
            </a:extLst>
          </p:cNvPr>
          <p:cNvGrpSpPr/>
          <p:nvPr/>
        </p:nvGrpSpPr>
        <p:grpSpPr>
          <a:xfrm>
            <a:off x="2245584" y="4442943"/>
            <a:ext cx="1674899" cy="529530"/>
            <a:chOff x="2245584" y="4442943"/>
            <a:chExt cx="1674899" cy="529530"/>
          </a:xfrm>
        </p:grpSpPr>
        <p:sp>
          <p:nvSpPr>
            <p:cNvPr id="278" name="テキスト ボックス 277">
              <a:extLst>
                <a:ext uri="{FF2B5EF4-FFF2-40B4-BE49-F238E27FC236}">
                  <a16:creationId xmlns:a16="http://schemas.microsoft.com/office/drawing/2014/main" id="{05572B86-F6D3-4D78-BB09-3C236B201533}"/>
                </a:ext>
              </a:extLst>
            </p:cNvPr>
            <p:cNvSpPr txBox="1"/>
            <p:nvPr/>
          </p:nvSpPr>
          <p:spPr>
            <a:xfrm>
              <a:off x="2245584" y="4449253"/>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268" name="Rectangle 33">
              <a:extLst>
                <a:ext uri="{FF2B5EF4-FFF2-40B4-BE49-F238E27FC236}">
                  <a16:creationId xmlns:a16="http://schemas.microsoft.com/office/drawing/2014/main" id="{2A6647A6-7207-4029-9EB7-F039E45A9C2E}"/>
                </a:ext>
              </a:extLst>
            </p:cNvPr>
            <p:cNvSpPr>
              <a:spLocks noChangeArrowheads="1"/>
            </p:cNvSpPr>
            <p:nvPr/>
          </p:nvSpPr>
          <p:spPr bwMode="auto">
            <a:xfrm flipV="1">
              <a:off x="2555566" y="444294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13" name="グループ化 12">
            <a:extLst>
              <a:ext uri="{FF2B5EF4-FFF2-40B4-BE49-F238E27FC236}">
                <a16:creationId xmlns:a16="http://schemas.microsoft.com/office/drawing/2014/main" id="{4661CA34-7C03-40C5-ACF3-478DB0EED22C}"/>
              </a:ext>
            </a:extLst>
          </p:cNvPr>
          <p:cNvGrpSpPr/>
          <p:nvPr/>
        </p:nvGrpSpPr>
        <p:grpSpPr>
          <a:xfrm>
            <a:off x="3905924" y="4459695"/>
            <a:ext cx="1691489" cy="523220"/>
            <a:chOff x="3883000" y="3341103"/>
            <a:chExt cx="1691489" cy="523220"/>
          </a:xfrm>
        </p:grpSpPr>
        <p:sp>
          <p:nvSpPr>
            <p:cNvPr id="253" name="Rectangle 78">
              <a:extLst>
                <a:ext uri="{FF2B5EF4-FFF2-40B4-BE49-F238E27FC236}">
                  <a16:creationId xmlns:a16="http://schemas.microsoft.com/office/drawing/2014/main" id="{4D5FD9FD-7E11-4D21-9C8E-39C703B81C30}"/>
                </a:ext>
              </a:extLst>
            </p:cNvPr>
            <p:cNvSpPr>
              <a:spLocks noChangeArrowheads="1"/>
            </p:cNvSpPr>
            <p:nvPr/>
          </p:nvSpPr>
          <p:spPr bwMode="auto">
            <a:xfrm>
              <a:off x="3883000" y="3341103"/>
              <a:ext cx="169148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dirty="0">
                  <a:solidFill>
                    <a:srgbClr val="FF00FF"/>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80" name="Rectangle 33">
              <a:extLst>
                <a:ext uri="{FF2B5EF4-FFF2-40B4-BE49-F238E27FC236}">
                  <a16:creationId xmlns:a16="http://schemas.microsoft.com/office/drawing/2014/main" id="{C8453AB6-D0A0-41DE-8EF2-AB8843F86F00}"/>
                </a:ext>
              </a:extLst>
            </p:cNvPr>
            <p:cNvSpPr>
              <a:spLocks noChangeArrowheads="1"/>
            </p:cNvSpPr>
            <p:nvPr/>
          </p:nvSpPr>
          <p:spPr bwMode="auto">
            <a:xfrm flipV="1">
              <a:off x="4369464" y="334110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4" name="グループ化 13">
            <a:extLst>
              <a:ext uri="{FF2B5EF4-FFF2-40B4-BE49-F238E27FC236}">
                <a16:creationId xmlns:a16="http://schemas.microsoft.com/office/drawing/2014/main" id="{5C5AF64E-F892-436D-A7B8-4D5FC8B8E944}"/>
              </a:ext>
            </a:extLst>
          </p:cNvPr>
          <p:cNvGrpSpPr/>
          <p:nvPr/>
        </p:nvGrpSpPr>
        <p:grpSpPr>
          <a:xfrm>
            <a:off x="5525196" y="4441765"/>
            <a:ext cx="1717138" cy="535908"/>
            <a:chOff x="5502272" y="3323173"/>
            <a:chExt cx="1717138" cy="535908"/>
          </a:xfrm>
        </p:grpSpPr>
        <p:sp>
          <p:nvSpPr>
            <p:cNvPr id="254" name="Rectangle 127">
              <a:extLst>
                <a:ext uri="{FF2B5EF4-FFF2-40B4-BE49-F238E27FC236}">
                  <a16:creationId xmlns:a16="http://schemas.microsoft.com/office/drawing/2014/main" id="{AD136210-F733-4463-AB86-0E53B943AC88}"/>
                </a:ext>
              </a:extLst>
            </p:cNvPr>
            <p:cNvSpPr>
              <a:spLocks noChangeArrowheads="1"/>
            </p:cNvSpPr>
            <p:nvPr/>
          </p:nvSpPr>
          <p:spPr bwMode="auto">
            <a:xfrm>
              <a:off x="5502272" y="3323173"/>
              <a:ext cx="1717138" cy="523220"/>
            </a:xfrm>
            <a:prstGeom prst="rect">
              <a:avLst/>
            </a:prstGeom>
            <a:solidFill>
              <a:schemeClr val="bg1"/>
            </a:solidFill>
            <a:ln>
              <a:noFill/>
            </a:ln>
            <a:effectLst/>
          </p:spPr>
          <p:txBody>
            <a:bodyPr wrap="none">
              <a:spAutoFit/>
            </a:bodyPr>
            <a:lstStyle/>
            <a:p>
              <a:pPr algn="ctr"/>
              <a:r>
                <a:rPr lang="en-US" altLang="ja-JP" dirty="0">
                  <a:solidFill>
                    <a:srgbClr val="FF0000"/>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y</a:t>
              </a:r>
              <a:r>
                <a:rPr lang="en-US" altLang="ja-JP" dirty="0" err="1">
                  <a:solidFill>
                    <a:srgbClr val="FF00FF"/>
                  </a:solidFill>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281" name="Rectangle 33">
              <a:extLst>
                <a:ext uri="{FF2B5EF4-FFF2-40B4-BE49-F238E27FC236}">
                  <a16:creationId xmlns:a16="http://schemas.microsoft.com/office/drawing/2014/main" id="{9E59A4B9-08B6-4800-895C-89B4F455276F}"/>
                </a:ext>
              </a:extLst>
            </p:cNvPr>
            <p:cNvSpPr>
              <a:spLocks noChangeArrowheads="1"/>
            </p:cNvSpPr>
            <p:nvPr/>
          </p:nvSpPr>
          <p:spPr bwMode="auto">
            <a:xfrm flipV="1">
              <a:off x="6014918" y="333586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6" name="グループ化 5">
            <a:extLst>
              <a:ext uri="{FF2B5EF4-FFF2-40B4-BE49-F238E27FC236}">
                <a16:creationId xmlns:a16="http://schemas.microsoft.com/office/drawing/2014/main" id="{A6287BF2-5E53-4F44-85B4-A5FB6A0511B1}"/>
              </a:ext>
            </a:extLst>
          </p:cNvPr>
          <p:cNvGrpSpPr/>
          <p:nvPr/>
        </p:nvGrpSpPr>
        <p:grpSpPr>
          <a:xfrm>
            <a:off x="7221479" y="4411488"/>
            <a:ext cx="988410" cy="536599"/>
            <a:chOff x="7221479" y="4411488"/>
            <a:chExt cx="988410" cy="536599"/>
          </a:xfrm>
        </p:grpSpPr>
        <p:sp>
          <p:nvSpPr>
            <p:cNvPr id="282" name="正方形/長方形 281">
              <a:extLst>
                <a:ext uri="{FF2B5EF4-FFF2-40B4-BE49-F238E27FC236}">
                  <a16:creationId xmlns:a16="http://schemas.microsoft.com/office/drawing/2014/main" id="{80896283-819D-4060-B44F-53B2F2796DEE}"/>
                </a:ext>
              </a:extLst>
            </p:cNvPr>
            <p:cNvSpPr/>
            <p:nvPr/>
          </p:nvSpPr>
          <p:spPr>
            <a:xfrm>
              <a:off x="7221479" y="4411488"/>
              <a:ext cx="988410" cy="523220"/>
            </a:xfrm>
            <a:prstGeom prst="rect">
              <a:avLst/>
            </a:prstGeom>
            <a:noFill/>
          </p:spPr>
          <p:txBody>
            <a:bodyPr wrap="square">
              <a:spAutoFit/>
            </a:bodyPr>
            <a:lstStyle/>
            <a:p>
              <a:r>
                <a:rPr lang="en-US" altLang="ja-JP" dirty="0">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cs typeface="Times New Roman" panose="02020603050405020304" pitchFamily="18" charset="0"/>
              </a:endParaRPr>
            </a:p>
          </p:txBody>
        </p:sp>
        <p:sp>
          <p:nvSpPr>
            <p:cNvPr id="283" name="Rectangle 33">
              <a:extLst>
                <a:ext uri="{FF2B5EF4-FFF2-40B4-BE49-F238E27FC236}">
                  <a16:creationId xmlns:a16="http://schemas.microsoft.com/office/drawing/2014/main" id="{BA713DEC-6765-480F-A32E-7FE8E6835FB0}"/>
                </a:ext>
              </a:extLst>
            </p:cNvPr>
            <p:cNvSpPr>
              <a:spLocks noChangeArrowheads="1"/>
            </p:cNvSpPr>
            <p:nvPr/>
          </p:nvSpPr>
          <p:spPr bwMode="auto">
            <a:xfrm flipV="1">
              <a:off x="7712455" y="442486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11" name="グループ化 10">
            <a:extLst>
              <a:ext uri="{FF2B5EF4-FFF2-40B4-BE49-F238E27FC236}">
                <a16:creationId xmlns:a16="http://schemas.microsoft.com/office/drawing/2014/main" id="{B6239302-82A1-4FC0-AAF7-3F6BAD939574}"/>
              </a:ext>
            </a:extLst>
          </p:cNvPr>
          <p:cNvGrpSpPr/>
          <p:nvPr/>
        </p:nvGrpSpPr>
        <p:grpSpPr>
          <a:xfrm>
            <a:off x="4520643" y="4013326"/>
            <a:ext cx="2753397" cy="541997"/>
            <a:chOff x="4610893" y="3830194"/>
            <a:chExt cx="2753397" cy="541997"/>
          </a:xfrm>
        </p:grpSpPr>
        <p:sp>
          <p:nvSpPr>
            <p:cNvPr id="284" name="正方形/長方形 283">
              <a:extLst>
                <a:ext uri="{FF2B5EF4-FFF2-40B4-BE49-F238E27FC236}">
                  <a16:creationId xmlns:a16="http://schemas.microsoft.com/office/drawing/2014/main" id="{3F298B39-FBF8-480D-9A6D-849D7B608D29}"/>
                </a:ext>
              </a:extLst>
            </p:cNvPr>
            <p:cNvSpPr/>
            <p:nvPr/>
          </p:nvSpPr>
          <p:spPr>
            <a:xfrm>
              <a:off x="4610893" y="3848971"/>
              <a:ext cx="2753397"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 </a:t>
              </a:r>
              <a:r>
                <a:rPr lang="en-US" altLang="ja-JP" dirty="0">
                  <a:solidFill>
                    <a:schemeClr val="accent1">
                      <a:lumMod val="75000"/>
                    </a:schemeClr>
                  </a:solidFill>
                  <a:latin typeface="Symbol" panose="05050102010706020507" pitchFamily="18" charset="2"/>
                </a:rPr>
                <a:t>)</a:t>
              </a:r>
              <a:endParaRPr lang="en-US" altLang="ja-JP" baseline="-25000" dirty="0">
                <a:solidFill>
                  <a:schemeClr val="accent1">
                    <a:lumMod val="75000"/>
                  </a:schemeClr>
                </a:solidFill>
                <a:cs typeface="Times New Roman" panose="02020603050405020304" pitchFamily="18" charset="0"/>
              </a:endParaRPr>
            </a:p>
          </p:txBody>
        </p:sp>
        <p:sp>
          <p:nvSpPr>
            <p:cNvPr id="287" name="Rectangle 33">
              <a:extLst>
                <a:ext uri="{FF2B5EF4-FFF2-40B4-BE49-F238E27FC236}">
                  <a16:creationId xmlns:a16="http://schemas.microsoft.com/office/drawing/2014/main" id="{10A34B65-9C79-4F87-91DC-82C698DB85BF}"/>
                </a:ext>
              </a:extLst>
            </p:cNvPr>
            <p:cNvSpPr>
              <a:spLocks noChangeArrowheads="1"/>
            </p:cNvSpPr>
            <p:nvPr/>
          </p:nvSpPr>
          <p:spPr bwMode="auto">
            <a:xfrm flipV="1">
              <a:off x="5310762" y="3830194"/>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8" name="左大かっこ 7">
            <a:extLst>
              <a:ext uri="{FF2B5EF4-FFF2-40B4-BE49-F238E27FC236}">
                <a16:creationId xmlns:a16="http://schemas.microsoft.com/office/drawing/2014/main" id="{9443FDA4-B0CF-4AB6-9AC6-7FEBF88DEA4B}"/>
              </a:ext>
            </a:extLst>
          </p:cNvPr>
          <p:cNvSpPr/>
          <p:nvPr/>
        </p:nvSpPr>
        <p:spPr bwMode="auto">
          <a:xfrm rot="16200000" flipH="1">
            <a:off x="5550762" y="3013980"/>
            <a:ext cx="135357" cy="3201938"/>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89" name="左大かっこ 288">
            <a:extLst>
              <a:ext uri="{FF2B5EF4-FFF2-40B4-BE49-F238E27FC236}">
                <a16:creationId xmlns:a16="http://schemas.microsoft.com/office/drawing/2014/main" id="{92458435-9F11-4D4C-B2E5-45BF05A579B3}"/>
              </a:ext>
            </a:extLst>
          </p:cNvPr>
          <p:cNvSpPr/>
          <p:nvPr/>
        </p:nvSpPr>
        <p:spPr bwMode="auto">
          <a:xfrm rot="16200000" flipH="1">
            <a:off x="5903370" y="2203378"/>
            <a:ext cx="300924" cy="4119715"/>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91" name="左大かっこ 290">
            <a:extLst>
              <a:ext uri="{FF2B5EF4-FFF2-40B4-BE49-F238E27FC236}">
                <a16:creationId xmlns:a16="http://schemas.microsoft.com/office/drawing/2014/main" id="{8F7317EB-5C81-4A61-B7A6-C097A5182745}"/>
              </a:ext>
            </a:extLst>
          </p:cNvPr>
          <p:cNvSpPr/>
          <p:nvPr/>
        </p:nvSpPr>
        <p:spPr bwMode="auto">
          <a:xfrm rot="16200000" flipH="1">
            <a:off x="5520364" y="919390"/>
            <a:ext cx="178601" cy="3277405"/>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93" name="左大かっこ 292">
            <a:extLst>
              <a:ext uri="{FF2B5EF4-FFF2-40B4-BE49-F238E27FC236}">
                <a16:creationId xmlns:a16="http://schemas.microsoft.com/office/drawing/2014/main" id="{3ED47E2B-A46D-476B-B13D-D21F9783B919}"/>
              </a:ext>
            </a:extLst>
          </p:cNvPr>
          <p:cNvSpPr/>
          <p:nvPr/>
        </p:nvSpPr>
        <p:spPr bwMode="auto">
          <a:xfrm rot="16200000" flipH="1">
            <a:off x="5452684" y="1707839"/>
            <a:ext cx="129231" cy="3277405"/>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12" name="グループ化 11">
            <a:extLst>
              <a:ext uri="{FF2B5EF4-FFF2-40B4-BE49-F238E27FC236}">
                <a16:creationId xmlns:a16="http://schemas.microsoft.com/office/drawing/2014/main" id="{00F5177E-F335-4E9A-97E8-6AF1D7B82A72}"/>
              </a:ext>
            </a:extLst>
          </p:cNvPr>
          <p:cNvGrpSpPr/>
          <p:nvPr/>
        </p:nvGrpSpPr>
        <p:grpSpPr>
          <a:xfrm>
            <a:off x="5643604" y="3583168"/>
            <a:ext cx="2117104" cy="532242"/>
            <a:chOff x="4916316" y="4367834"/>
            <a:chExt cx="2117104" cy="532242"/>
          </a:xfrm>
          <a:noFill/>
        </p:grpSpPr>
        <p:sp>
          <p:nvSpPr>
            <p:cNvPr id="288" name="正方形/長方形 287">
              <a:extLst>
                <a:ext uri="{FF2B5EF4-FFF2-40B4-BE49-F238E27FC236}">
                  <a16:creationId xmlns:a16="http://schemas.microsoft.com/office/drawing/2014/main" id="{71641AD4-B0A6-4AB0-BE08-B0E253B3C75D}"/>
                </a:ext>
              </a:extLst>
            </p:cNvPr>
            <p:cNvSpPr/>
            <p:nvPr/>
          </p:nvSpPr>
          <p:spPr>
            <a:xfrm>
              <a:off x="4916316" y="4367834"/>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296" name="Rectangle 33">
              <a:extLst>
                <a:ext uri="{FF2B5EF4-FFF2-40B4-BE49-F238E27FC236}">
                  <a16:creationId xmlns:a16="http://schemas.microsoft.com/office/drawing/2014/main" id="{E3B97E7D-5CD5-4681-8165-C0D2B4822402}"/>
                </a:ext>
              </a:extLst>
            </p:cNvPr>
            <p:cNvSpPr>
              <a:spLocks noChangeArrowheads="1"/>
            </p:cNvSpPr>
            <p:nvPr/>
          </p:nvSpPr>
          <p:spPr bwMode="auto">
            <a:xfrm flipV="1">
              <a:off x="5574677" y="4376856"/>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305" name="正方形/長方形 304">
            <a:extLst>
              <a:ext uri="{FF2B5EF4-FFF2-40B4-BE49-F238E27FC236}">
                <a16:creationId xmlns:a16="http://schemas.microsoft.com/office/drawing/2014/main" id="{11861106-5D6D-4E9F-9091-55BCAAA038E8}"/>
              </a:ext>
            </a:extLst>
          </p:cNvPr>
          <p:cNvSpPr/>
          <p:nvPr/>
        </p:nvSpPr>
        <p:spPr>
          <a:xfrm>
            <a:off x="5077963" y="1963764"/>
            <a:ext cx="1132178"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sp>
        <p:nvSpPr>
          <p:cNvPr id="306" name="正方形/長方形 305">
            <a:extLst>
              <a:ext uri="{FF2B5EF4-FFF2-40B4-BE49-F238E27FC236}">
                <a16:creationId xmlns:a16="http://schemas.microsoft.com/office/drawing/2014/main" id="{C41A39ED-2939-4025-B64A-CB8B1CF59AB5}"/>
              </a:ext>
            </a:extLst>
          </p:cNvPr>
          <p:cNvSpPr/>
          <p:nvPr/>
        </p:nvSpPr>
        <p:spPr>
          <a:xfrm>
            <a:off x="5145371" y="2820165"/>
            <a:ext cx="1132373"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grpSp>
        <p:nvGrpSpPr>
          <p:cNvPr id="308" name="グループ化 307">
            <a:extLst>
              <a:ext uri="{FF2B5EF4-FFF2-40B4-BE49-F238E27FC236}">
                <a16:creationId xmlns:a16="http://schemas.microsoft.com/office/drawing/2014/main" id="{8F64DA5A-B6BC-475C-AC25-6CF91EF5F2AA}"/>
              </a:ext>
            </a:extLst>
          </p:cNvPr>
          <p:cNvGrpSpPr/>
          <p:nvPr/>
        </p:nvGrpSpPr>
        <p:grpSpPr>
          <a:xfrm>
            <a:off x="85362" y="5909675"/>
            <a:ext cx="883290" cy="533466"/>
            <a:chOff x="4924144" y="1362478"/>
            <a:chExt cx="883290" cy="533466"/>
          </a:xfrm>
        </p:grpSpPr>
        <p:sp>
          <p:nvSpPr>
            <p:cNvPr id="309" name="Rectangle 33">
              <a:extLst>
                <a:ext uri="{FF2B5EF4-FFF2-40B4-BE49-F238E27FC236}">
                  <a16:creationId xmlns:a16="http://schemas.microsoft.com/office/drawing/2014/main" id="{E3F3D618-D8A5-4502-A557-9D56EE585183}"/>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310" name="Rectangle 33">
              <a:extLst>
                <a:ext uri="{FF2B5EF4-FFF2-40B4-BE49-F238E27FC236}">
                  <a16:creationId xmlns:a16="http://schemas.microsoft.com/office/drawing/2014/main" id="{D92C89E1-2A72-4C5D-99DC-1C0425DEBD95}"/>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7" name="グループ化 6">
            <a:extLst>
              <a:ext uri="{FF2B5EF4-FFF2-40B4-BE49-F238E27FC236}">
                <a16:creationId xmlns:a16="http://schemas.microsoft.com/office/drawing/2014/main" id="{6A7C71D2-C8F3-49DD-BD0F-274FC1D2F3EA}"/>
              </a:ext>
            </a:extLst>
          </p:cNvPr>
          <p:cNvGrpSpPr/>
          <p:nvPr/>
        </p:nvGrpSpPr>
        <p:grpSpPr>
          <a:xfrm>
            <a:off x="743846" y="5911407"/>
            <a:ext cx="1659429" cy="532721"/>
            <a:chOff x="743846" y="5911407"/>
            <a:chExt cx="1659429" cy="532721"/>
          </a:xfrm>
        </p:grpSpPr>
        <p:sp>
          <p:nvSpPr>
            <p:cNvPr id="311" name="Rectangle 118">
              <a:extLst>
                <a:ext uri="{FF2B5EF4-FFF2-40B4-BE49-F238E27FC236}">
                  <a16:creationId xmlns:a16="http://schemas.microsoft.com/office/drawing/2014/main" id="{D0D8E0C2-7901-4E0D-969F-F45ADAAF83C3}"/>
                </a:ext>
              </a:extLst>
            </p:cNvPr>
            <p:cNvSpPr>
              <a:spLocks noChangeArrowheads="1"/>
            </p:cNvSpPr>
            <p:nvPr/>
          </p:nvSpPr>
          <p:spPr bwMode="auto">
            <a:xfrm>
              <a:off x="743846" y="5920908"/>
              <a:ext cx="165942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FF00FF"/>
                  </a:solidFill>
                  <a:latin typeface="Symbol" panose="05050102010706020507" pitchFamily="18" charset="2"/>
                  <a:ea typeface="ＭＳ Ｐゴシック" pitchFamily="50" charset="-128"/>
                </a:rPr>
                <a:t>-</a:t>
              </a:r>
              <a:r>
                <a:rPr lang="en-US" altLang="ja-JP" i="1" dirty="0">
                  <a:solidFill>
                    <a:srgbClr val="FF00FF"/>
                  </a:solidFill>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312" name="Rectangle 33">
              <a:extLst>
                <a:ext uri="{FF2B5EF4-FFF2-40B4-BE49-F238E27FC236}">
                  <a16:creationId xmlns:a16="http://schemas.microsoft.com/office/drawing/2014/main" id="{CD556FD8-EDFB-48CA-BBF7-11D58ECFF799}"/>
                </a:ext>
              </a:extLst>
            </p:cNvPr>
            <p:cNvSpPr>
              <a:spLocks noChangeArrowheads="1"/>
            </p:cNvSpPr>
            <p:nvPr/>
          </p:nvSpPr>
          <p:spPr bwMode="auto">
            <a:xfrm flipV="1">
              <a:off x="1037310" y="591140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9" name="グループ化 8">
            <a:extLst>
              <a:ext uri="{FF2B5EF4-FFF2-40B4-BE49-F238E27FC236}">
                <a16:creationId xmlns:a16="http://schemas.microsoft.com/office/drawing/2014/main" id="{4B2A73E4-A76A-4DF7-B789-5B040C50542B}"/>
              </a:ext>
            </a:extLst>
          </p:cNvPr>
          <p:cNvGrpSpPr/>
          <p:nvPr/>
        </p:nvGrpSpPr>
        <p:grpSpPr>
          <a:xfrm>
            <a:off x="2240870" y="5890868"/>
            <a:ext cx="1674899" cy="529530"/>
            <a:chOff x="2240870" y="5890868"/>
            <a:chExt cx="1674899" cy="529530"/>
          </a:xfrm>
        </p:grpSpPr>
        <p:sp>
          <p:nvSpPr>
            <p:cNvPr id="313" name="テキスト ボックス 312">
              <a:extLst>
                <a:ext uri="{FF2B5EF4-FFF2-40B4-BE49-F238E27FC236}">
                  <a16:creationId xmlns:a16="http://schemas.microsoft.com/office/drawing/2014/main" id="{63158831-CA00-48F5-A90D-06781006C13A}"/>
                </a:ext>
              </a:extLst>
            </p:cNvPr>
            <p:cNvSpPr txBox="1"/>
            <p:nvPr/>
          </p:nvSpPr>
          <p:spPr>
            <a:xfrm>
              <a:off x="2240870" y="5897178"/>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solidFill>
                    <a:srgbClr val="FF00FF"/>
                  </a:solidFill>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314" name="Rectangle 33">
              <a:extLst>
                <a:ext uri="{FF2B5EF4-FFF2-40B4-BE49-F238E27FC236}">
                  <a16:creationId xmlns:a16="http://schemas.microsoft.com/office/drawing/2014/main" id="{6596478C-5D1F-4383-817E-651BDA1E30AE}"/>
                </a:ext>
              </a:extLst>
            </p:cNvPr>
            <p:cNvSpPr>
              <a:spLocks noChangeArrowheads="1"/>
            </p:cNvSpPr>
            <p:nvPr/>
          </p:nvSpPr>
          <p:spPr bwMode="auto">
            <a:xfrm flipV="1">
              <a:off x="2550852" y="589086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315" name="グループ化 314">
            <a:extLst>
              <a:ext uri="{FF2B5EF4-FFF2-40B4-BE49-F238E27FC236}">
                <a16:creationId xmlns:a16="http://schemas.microsoft.com/office/drawing/2014/main" id="{82F31146-D0A0-41A2-8C92-29E5669C87F6}"/>
              </a:ext>
            </a:extLst>
          </p:cNvPr>
          <p:cNvGrpSpPr/>
          <p:nvPr/>
        </p:nvGrpSpPr>
        <p:grpSpPr>
          <a:xfrm>
            <a:off x="3898806" y="5907620"/>
            <a:ext cx="1696298" cy="523220"/>
            <a:chOff x="3880596" y="3926741"/>
            <a:chExt cx="1696298" cy="523220"/>
          </a:xfrm>
        </p:grpSpPr>
        <p:sp>
          <p:nvSpPr>
            <p:cNvPr id="316" name="Rectangle 78">
              <a:extLst>
                <a:ext uri="{FF2B5EF4-FFF2-40B4-BE49-F238E27FC236}">
                  <a16:creationId xmlns:a16="http://schemas.microsoft.com/office/drawing/2014/main" id="{4822E219-5120-42E4-B52B-3FA43E830BD3}"/>
                </a:ext>
              </a:extLst>
            </p:cNvPr>
            <p:cNvSpPr>
              <a:spLocks noChangeArrowheads="1"/>
            </p:cNvSpPr>
            <p:nvPr/>
          </p:nvSpPr>
          <p:spPr bwMode="auto">
            <a:xfrm>
              <a:off x="3880596" y="3926741"/>
              <a:ext cx="169629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dirty="0">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317" name="Rectangle 33">
              <a:extLst>
                <a:ext uri="{FF2B5EF4-FFF2-40B4-BE49-F238E27FC236}">
                  <a16:creationId xmlns:a16="http://schemas.microsoft.com/office/drawing/2014/main" id="{7851D409-D343-48E8-8380-25DA83A605A9}"/>
                </a:ext>
              </a:extLst>
            </p:cNvPr>
            <p:cNvSpPr>
              <a:spLocks noChangeArrowheads="1"/>
            </p:cNvSpPr>
            <p:nvPr/>
          </p:nvSpPr>
          <p:spPr bwMode="auto">
            <a:xfrm flipV="1">
              <a:off x="4369464" y="392674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18" name="グループ化 317">
            <a:extLst>
              <a:ext uri="{FF2B5EF4-FFF2-40B4-BE49-F238E27FC236}">
                <a16:creationId xmlns:a16="http://schemas.microsoft.com/office/drawing/2014/main" id="{246BED20-6195-493E-9E2F-9DD2757C87F7}"/>
              </a:ext>
            </a:extLst>
          </p:cNvPr>
          <p:cNvGrpSpPr/>
          <p:nvPr/>
        </p:nvGrpSpPr>
        <p:grpSpPr>
          <a:xfrm>
            <a:off x="5522888" y="5885873"/>
            <a:ext cx="1712328" cy="527037"/>
            <a:chOff x="5504678" y="3904994"/>
            <a:chExt cx="1712328" cy="527037"/>
          </a:xfrm>
        </p:grpSpPr>
        <p:sp>
          <p:nvSpPr>
            <p:cNvPr id="319" name="Rectangle 127">
              <a:extLst>
                <a:ext uri="{FF2B5EF4-FFF2-40B4-BE49-F238E27FC236}">
                  <a16:creationId xmlns:a16="http://schemas.microsoft.com/office/drawing/2014/main" id="{75FC856A-97AC-4163-A432-E9BABA79249F}"/>
                </a:ext>
              </a:extLst>
            </p:cNvPr>
            <p:cNvSpPr>
              <a:spLocks noChangeArrowheads="1"/>
            </p:cNvSpPr>
            <p:nvPr/>
          </p:nvSpPr>
          <p:spPr bwMode="auto">
            <a:xfrm>
              <a:off x="5504678" y="3908811"/>
              <a:ext cx="1712328" cy="523220"/>
            </a:xfrm>
            <a:prstGeom prst="rect">
              <a:avLst/>
            </a:prstGeom>
            <a:noFill/>
            <a:ln>
              <a:noFill/>
            </a:ln>
            <a:effectLst/>
          </p:spPr>
          <p:txBody>
            <a:bodyPr wrap="none">
              <a:spAutoFit/>
            </a:bodyPr>
            <a:lstStyle/>
            <a:p>
              <a:pPr algn="ctr"/>
              <a:r>
                <a:rPr lang="en-US" altLang="ja-JP" dirty="0">
                  <a:solidFill>
                    <a:srgbClr val="FF00FF"/>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y</a:t>
              </a:r>
              <a:r>
                <a:rPr lang="en-US" altLang="ja-JP" dirty="0" err="1">
                  <a:solidFill>
                    <a:srgbClr val="FF00FF"/>
                  </a:solidFill>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320" name="Rectangle 33">
              <a:extLst>
                <a:ext uri="{FF2B5EF4-FFF2-40B4-BE49-F238E27FC236}">
                  <a16:creationId xmlns:a16="http://schemas.microsoft.com/office/drawing/2014/main" id="{C7DC2029-594D-4E02-ACF0-025FC24A5EC2}"/>
                </a:ext>
              </a:extLst>
            </p:cNvPr>
            <p:cNvSpPr>
              <a:spLocks noChangeArrowheads="1"/>
            </p:cNvSpPr>
            <p:nvPr/>
          </p:nvSpPr>
          <p:spPr bwMode="auto">
            <a:xfrm flipV="1">
              <a:off x="6001136" y="3904994"/>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0" name="グループ化 9">
            <a:extLst>
              <a:ext uri="{FF2B5EF4-FFF2-40B4-BE49-F238E27FC236}">
                <a16:creationId xmlns:a16="http://schemas.microsoft.com/office/drawing/2014/main" id="{3115A6E2-D508-4A1D-9C65-4192024C0616}"/>
              </a:ext>
            </a:extLst>
          </p:cNvPr>
          <p:cNvGrpSpPr/>
          <p:nvPr/>
        </p:nvGrpSpPr>
        <p:grpSpPr>
          <a:xfrm>
            <a:off x="7205463" y="5872792"/>
            <a:ext cx="1039910" cy="529906"/>
            <a:chOff x="7205463" y="5872792"/>
            <a:chExt cx="1039910" cy="529906"/>
          </a:xfrm>
        </p:grpSpPr>
        <p:sp>
          <p:nvSpPr>
            <p:cNvPr id="321" name="正方形/長方形 320">
              <a:extLst>
                <a:ext uri="{FF2B5EF4-FFF2-40B4-BE49-F238E27FC236}">
                  <a16:creationId xmlns:a16="http://schemas.microsoft.com/office/drawing/2014/main" id="{3A4AEE1A-CC4B-440B-AF48-C4B533C8AE74}"/>
                </a:ext>
              </a:extLst>
            </p:cNvPr>
            <p:cNvSpPr/>
            <p:nvPr/>
          </p:nvSpPr>
          <p:spPr>
            <a:xfrm>
              <a:off x="7205463" y="5879478"/>
              <a:ext cx="1039910" cy="523220"/>
            </a:xfrm>
            <a:prstGeom prst="rect">
              <a:avLst/>
            </a:prstGeom>
            <a:noFill/>
          </p:spPr>
          <p:txBody>
            <a:bodyPr wrap="square">
              <a:spAutoFit/>
            </a:bodyPr>
            <a:lstStyle/>
            <a:p>
              <a:r>
                <a:rPr lang="en-US" altLang="ja-JP" dirty="0">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cs typeface="Times New Roman" panose="02020603050405020304" pitchFamily="18" charset="0"/>
              </a:endParaRPr>
            </a:p>
          </p:txBody>
        </p:sp>
        <p:sp>
          <p:nvSpPr>
            <p:cNvPr id="322" name="Rectangle 33">
              <a:extLst>
                <a:ext uri="{FF2B5EF4-FFF2-40B4-BE49-F238E27FC236}">
                  <a16:creationId xmlns:a16="http://schemas.microsoft.com/office/drawing/2014/main" id="{62C7162A-788E-4D20-8A69-2CF09028A470}"/>
                </a:ext>
              </a:extLst>
            </p:cNvPr>
            <p:cNvSpPr>
              <a:spLocks noChangeArrowheads="1"/>
            </p:cNvSpPr>
            <p:nvPr/>
          </p:nvSpPr>
          <p:spPr bwMode="auto">
            <a:xfrm flipV="1">
              <a:off x="7707741" y="5872792"/>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grpSp>
      <p:grpSp>
        <p:nvGrpSpPr>
          <p:cNvPr id="323" name="グループ化 322">
            <a:extLst>
              <a:ext uri="{FF2B5EF4-FFF2-40B4-BE49-F238E27FC236}">
                <a16:creationId xmlns:a16="http://schemas.microsoft.com/office/drawing/2014/main" id="{50A24DE7-5CEF-4270-A3AE-3184BC24C1C9}"/>
              </a:ext>
            </a:extLst>
          </p:cNvPr>
          <p:cNvGrpSpPr/>
          <p:nvPr/>
        </p:nvGrpSpPr>
        <p:grpSpPr>
          <a:xfrm>
            <a:off x="4552074" y="5429106"/>
            <a:ext cx="2753397" cy="541997"/>
            <a:chOff x="4610893" y="4415832"/>
            <a:chExt cx="2753397" cy="541997"/>
          </a:xfrm>
        </p:grpSpPr>
        <p:sp>
          <p:nvSpPr>
            <p:cNvPr id="324" name="正方形/長方形 323">
              <a:extLst>
                <a:ext uri="{FF2B5EF4-FFF2-40B4-BE49-F238E27FC236}">
                  <a16:creationId xmlns:a16="http://schemas.microsoft.com/office/drawing/2014/main" id="{D924A437-96B8-4631-BA6A-A0E631380311}"/>
                </a:ext>
              </a:extLst>
            </p:cNvPr>
            <p:cNvSpPr/>
            <p:nvPr/>
          </p:nvSpPr>
          <p:spPr>
            <a:xfrm>
              <a:off x="4610893" y="4434609"/>
              <a:ext cx="2753397"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 </a:t>
              </a:r>
              <a:r>
                <a:rPr lang="en-US" altLang="ja-JP" dirty="0">
                  <a:solidFill>
                    <a:schemeClr val="accent1">
                      <a:lumMod val="75000"/>
                    </a:schemeClr>
                  </a:solidFill>
                  <a:latin typeface="Symbol" panose="05050102010706020507" pitchFamily="18" charset="2"/>
                </a:rPr>
                <a:t>)</a:t>
              </a:r>
              <a:endParaRPr lang="en-US" altLang="ja-JP" baseline="-25000" dirty="0">
                <a:solidFill>
                  <a:schemeClr val="accent1">
                    <a:lumMod val="75000"/>
                  </a:schemeClr>
                </a:solidFill>
                <a:cs typeface="Times New Roman" panose="02020603050405020304" pitchFamily="18" charset="0"/>
              </a:endParaRPr>
            </a:p>
          </p:txBody>
        </p:sp>
        <p:sp>
          <p:nvSpPr>
            <p:cNvPr id="325" name="Rectangle 33">
              <a:extLst>
                <a:ext uri="{FF2B5EF4-FFF2-40B4-BE49-F238E27FC236}">
                  <a16:creationId xmlns:a16="http://schemas.microsoft.com/office/drawing/2014/main" id="{C8481076-DE87-4363-89C4-9C25B5F7F31F}"/>
                </a:ext>
              </a:extLst>
            </p:cNvPr>
            <p:cNvSpPr>
              <a:spLocks noChangeArrowheads="1"/>
            </p:cNvSpPr>
            <p:nvPr/>
          </p:nvSpPr>
          <p:spPr bwMode="auto">
            <a:xfrm flipV="1">
              <a:off x="5310762" y="4415832"/>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326" name="左大かっこ 325">
            <a:extLst>
              <a:ext uri="{FF2B5EF4-FFF2-40B4-BE49-F238E27FC236}">
                <a16:creationId xmlns:a16="http://schemas.microsoft.com/office/drawing/2014/main" id="{7697B39F-CE35-4D4A-8FA3-32F3DD119DA6}"/>
              </a:ext>
            </a:extLst>
          </p:cNvPr>
          <p:cNvSpPr/>
          <p:nvPr/>
        </p:nvSpPr>
        <p:spPr bwMode="auto">
          <a:xfrm rot="16200000" flipH="1">
            <a:off x="5518701" y="4392215"/>
            <a:ext cx="131042" cy="3270377"/>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27" name="左大かっこ 326">
            <a:extLst>
              <a:ext uri="{FF2B5EF4-FFF2-40B4-BE49-F238E27FC236}">
                <a16:creationId xmlns:a16="http://schemas.microsoft.com/office/drawing/2014/main" id="{BD86A0C9-FEFC-4A96-AE7B-9BC0F79DD213}"/>
              </a:ext>
            </a:extLst>
          </p:cNvPr>
          <p:cNvSpPr/>
          <p:nvPr/>
        </p:nvSpPr>
        <p:spPr bwMode="auto">
          <a:xfrm rot="16200000" flipH="1">
            <a:off x="5881992" y="3548616"/>
            <a:ext cx="237321" cy="4169763"/>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328" name="グループ化 327">
            <a:extLst>
              <a:ext uri="{FF2B5EF4-FFF2-40B4-BE49-F238E27FC236}">
                <a16:creationId xmlns:a16="http://schemas.microsoft.com/office/drawing/2014/main" id="{B5BB92B1-8A2B-4495-9B07-C0BE3B02AEAA}"/>
              </a:ext>
            </a:extLst>
          </p:cNvPr>
          <p:cNvGrpSpPr/>
          <p:nvPr/>
        </p:nvGrpSpPr>
        <p:grpSpPr>
          <a:xfrm>
            <a:off x="5821612" y="4964444"/>
            <a:ext cx="2117104" cy="523778"/>
            <a:chOff x="4916316" y="4952914"/>
            <a:chExt cx="2117104" cy="523778"/>
          </a:xfrm>
          <a:noFill/>
        </p:grpSpPr>
        <p:sp>
          <p:nvSpPr>
            <p:cNvPr id="329" name="正方形/長方形 328">
              <a:extLst>
                <a:ext uri="{FF2B5EF4-FFF2-40B4-BE49-F238E27FC236}">
                  <a16:creationId xmlns:a16="http://schemas.microsoft.com/office/drawing/2014/main" id="{3D0E7E28-6C7A-4E05-9B79-9ADB83EB5E26}"/>
                </a:ext>
              </a:extLst>
            </p:cNvPr>
            <p:cNvSpPr/>
            <p:nvPr/>
          </p:nvSpPr>
          <p:spPr>
            <a:xfrm>
              <a:off x="4916316" y="4953472"/>
              <a:ext cx="2117104"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330" name="Rectangle 33">
              <a:extLst>
                <a:ext uri="{FF2B5EF4-FFF2-40B4-BE49-F238E27FC236}">
                  <a16:creationId xmlns:a16="http://schemas.microsoft.com/office/drawing/2014/main" id="{C8B1B25E-D68C-410F-BDDF-184C174CA838}"/>
                </a:ext>
              </a:extLst>
            </p:cNvPr>
            <p:cNvSpPr>
              <a:spLocks noChangeArrowheads="1"/>
            </p:cNvSpPr>
            <p:nvPr/>
          </p:nvSpPr>
          <p:spPr bwMode="auto">
            <a:xfrm flipV="1">
              <a:off x="5582771" y="4952914"/>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336" name="正方形/長方形 335">
            <a:extLst>
              <a:ext uri="{FF2B5EF4-FFF2-40B4-BE49-F238E27FC236}">
                <a16:creationId xmlns:a16="http://schemas.microsoft.com/office/drawing/2014/main" id="{F068ED26-5B11-40D8-9414-BCC58D2BEC38}"/>
              </a:ext>
            </a:extLst>
          </p:cNvPr>
          <p:cNvSpPr/>
          <p:nvPr/>
        </p:nvSpPr>
        <p:spPr>
          <a:xfrm>
            <a:off x="3891409" y="2428763"/>
            <a:ext cx="1132178"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sp>
        <p:nvSpPr>
          <p:cNvPr id="337" name="正方形/長方形 336">
            <a:extLst>
              <a:ext uri="{FF2B5EF4-FFF2-40B4-BE49-F238E27FC236}">
                <a16:creationId xmlns:a16="http://schemas.microsoft.com/office/drawing/2014/main" id="{CD8CD408-9EE8-40C1-80BD-A24D4A7B7AE6}"/>
              </a:ext>
            </a:extLst>
          </p:cNvPr>
          <p:cNvSpPr/>
          <p:nvPr/>
        </p:nvSpPr>
        <p:spPr>
          <a:xfrm>
            <a:off x="3857327" y="3151270"/>
            <a:ext cx="1132373"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latin typeface="Century" pitchFamily="18" charset="0"/>
                <a:ea typeface="ＭＳ ゴシック" pitchFamily="49" charset="-128"/>
                <a:cs typeface="Times New Roman" pitchFamily="18" charset="0"/>
              </a:rPr>
              <a:t> 　</a:t>
            </a:r>
            <a:endParaRPr lang="en-US" altLang="ja-JP" baseline="-25000" dirty="0">
              <a:solidFill>
                <a:schemeClr val="accent1">
                  <a:lumMod val="75000"/>
                </a:schemeClr>
              </a:solidFill>
              <a:cs typeface="Times New Roman" panose="02020603050405020304" pitchFamily="18" charset="0"/>
            </a:endParaRPr>
          </a:p>
        </p:txBody>
      </p:sp>
      <p:sp>
        <p:nvSpPr>
          <p:cNvPr id="338" name="Line 2">
            <a:extLst>
              <a:ext uri="{FF2B5EF4-FFF2-40B4-BE49-F238E27FC236}">
                <a16:creationId xmlns:a16="http://schemas.microsoft.com/office/drawing/2014/main" id="{42AADAF2-8A9B-47CF-942C-CD045B1EDAED}"/>
              </a:ext>
            </a:extLst>
          </p:cNvPr>
          <p:cNvSpPr>
            <a:spLocks noChangeShapeType="1"/>
          </p:cNvSpPr>
          <p:nvPr/>
        </p:nvSpPr>
        <p:spPr bwMode="auto">
          <a:xfrm>
            <a:off x="491633" y="1959097"/>
            <a:ext cx="4701166" cy="36612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339" name="AutoShape 3">
            <a:extLst>
              <a:ext uri="{FF2B5EF4-FFF2-40B4-BE49-F238E27FC236}">
                <a16:creationId xmlns:a16="http://schemas.microsoft.com/office/drawing/2014/main" id="{143D2A7A-46B5-4DDB-BCCE-575C9DA3ADBE}"/>
              </a:ext>
            </a:extLst>
          </p:cNvPr>
          <p:cNvSpPr>
            <a:spLocks noChangeArrowheads="1"/>
          </p:cNvSpPr>
          <p:nvPr/>
        </p:nvSpPr>
        <p:spPr bwMode="auto">
          <a:xfrm>
            <a:off x="53672" y="1526032"/>
            <a:ext cx="507661" cy="520404"/>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41" name="Line 12">
            <a:extLst>
              <a:ext uri="{FF2B5EF4-FFF2-40B4-BE49-F238E27FC236}">
                <a16:creationId xmlns:a16="http://schemas.microsoft.com/office/drawing/2014/main" id="{6842364F-623B-4821-BBDC-21012CA6A804}"/>
              </a:ext>
            </a:extLst>
          </p:cNvPr>
          <p:cNvSpPr>
            <a:spLocks noChangeShapeType="1"/>
          </p:cNvSpPr>
          <p:nvPr/>
        </p:nvSpPr>
        <p:spPr bwMode="auto">
          <a:xfrm flipH="1" flipV="1">
            <a:off x="3181981" y="1930965"/>
            <a:ext cx="1041163" cy="45308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0" name="Line 2">
            <a:extLst>
              <a:ext uri="{FF2B5EF4-FFF2-40B4-BE49-F238E27FC236}">
                <a16:creationId xmlns:a16="http://schemas.microsoft.com/office/drawing/2014/main" id="{28E310E2-06D9-49EB-855F-2BDA57FB3485}"/>
              </a:ext>
            </a:extLst>
          </p:cNvPr>
          <p:cNvSpPr>
            <a:spLocks noChangeShapeType="1"/>
          </p:cNvSpPr>
          <p:nvPr/>
        </p:nvSpPr>
        <p:spPr bwMode="auto">
          <a:xfrm>
            <a:off x="526060" y="1458444"/>
            <a:ext cx="4619311" cy="162273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1" name="AutoShape 3">
            <a:extLst>
              <a:ext uri="{FF2B5EF4-FFF2-40B4-BE49-F238E27FC236}">
                <a16:creationId xmlns:a16="http://schemas.microsoft.com/office/drawing/2014/main" id="{F008CC78-9864-43D4-A600-CA900E5FF7E1}"/>
              </a:ext>
            </a:extLst>
          </p:cNvPr>
          <p:cNvSpPr>
            <a:spLocks noChangeArrowheads="1"/>
          </p:cNvSpPr>
          <p:nvPr/>
        </p:nvSpPr>
        <p:spPr bwMode="auto">
          <a:xfrm>
            <a:off x="88099" y="1025379"/>
            <a:ext cx="496194"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2" name="Line 12">
            <a:extLst>
              <a:ext uri="{FF2B5EF4-FFF2-40B4-BE49-F238E27FC236}">
                <a16:creationId xmlns:a16="http://schemas.microsoft.com/office/drawing/2014/main" id="{3EF7CD6A-1956-4AC9-A710-B9A73A81DE30}"/>
              </a:ext>
            </a:extLst>
          </p:cNvPr>
          <p:cNvSpPr>
            <a:spLocks noChangeShapeType="1"/>
          </p:cNvSpPr>
          <p:nvPr/>
        </p:nvSpPr>
        <p:spPr bwMode="auto">
          <a:xfrm flipH="1" flipV="1">
            <a:off x="3216407" y="1430312"/>
            <a:ext cx="1225897" cy="182201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5" name="左大かっこ 124">
            <a:extLst>
              <a:ext uri="{FF2B5EF4-FFF2-40B4-BE49-F238E27FC236}">
                <a16:creationId xmlns:a16="http://schemas.microsoft.com/office/drawing/2014/main" id="{9E8ADD72-BC4C-4F77-9FA5-8E876CDFA5F4}"/>
              </a:ext>
            </a:extLst>
          </p:cNvPr>
          <p:cNvSpPr/>
          <p:nvPr/>
        </p:nvSpPr>
        <p:spPr bwMode="auto">
          <a:xfrm rot="16200000">
            <a:off x="2754822" y="89310"/>
            <a:ext cx="129071" cy="3652310"/>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6" name="左大かっこ 125">
            <a:extLst>
              <a:ext uri="{FF2B5EF4-FFF2-40B4-BE49-F238E27FC236}">
                <a16:creationId xmlns:a16="http://schemas.microsoft.com/office/drawing/2014/main" id="{3F798C69-519C-4FA0-A589-7065A43A1D74}"/>
              </a:ext>
            </a:extLst>
          </p:cNvPr>
          <p:cNvSpPr/>
          <p:nvPr/>
        </p:nvSpPr>
        <p:spPr bwMode="auto">
          <a:xfrm rot="16200000">
            <a:off x="2967244" y="-221403"/>
            <a:ext cx="99348" cy="3245453"/>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8" name="Line 2">
            <a:extLst>
              <a:ext uri="{FF2B5EF4-FFF2-40B4-BE49-F238E27FC236}">
                <a16:creationId xmlns:a16="http://schemas.microsoft.com/office/drawing/2014/main" id="{C6428C73-8EA2-4176-B4F2-40B9FD95FD3D}"/>
              </a:ext>
            </a:extLst>
          </p:cNvPr>
          <p:cNvSpPr>
            <a:spLocks noChangeShapeType="1"/>
          </p:cNvSpPr>
          <p:nvPr/>
        </p:nvSpPr>
        <p:spPr bwMode="auto">
          <a:xfrm>
            <a:off x="513965" y="3593403"/>
            <a:ext cx="4046704" cy="66236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9" name="AutoShape 3">
            <a:extLst>
              <a:ext uri="{FF2B5EF4-FFF2-40B4-BE49-F238E27FC236}">
                <a16:creationId xmlns:a16="http://schemas.microsoft.com/office/drawing/2014/main" id="{987166A7-9733-4BDA-B8A1-4728E4435892}"/>
              </a:ext>
            </a:extLst>
          </p:cNvPr>
          <p:cNvSpPr>
            <a:spLocks noChangeArrowheads="1"/>
          </p:cNvSpPr>
          <p:nvPr/>
        </p:nvSpPr>
        <p:spPr bwMode="auto">
          <a:xfrm>
            <a:off x="41688" y="3211116"/>
            <a:ext cx="503181" cy="507642"/>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0" name="Line 12">
            <a:extLst>
              <a:ext uri="{FF2B5EF4-FFF2-40B4-BE49-F238E27FC236}">
                <a16:creationId xmlns:a16="http://schemas.microsoft.com/office/drawing/2014/main" id="{24EFF1FD-8270-436F-8C48-D97B2440DF96}"/>
              </a:ext>
            </a:extLst>
          </p:cNvPr>
          <p:cNvSpPr>
            <a:spLocks noChangeShapeType="1"/>
          </p:cNvSpPr>
          <p:nvPr/>
        </p:nvSpPr>
        <p:spPr bwMode="auto">
          <a:xfrm flipH="1" flipV="1">
            <a:off x="2637477" y="3713814"/>
            <a:ext cx="1494112" cy="84726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1" name="左大かっこ 130">
            <a:extLst>
              <a:ext uri="{FF2B5EF4-FFF2-40B4-BE49-F238E27FC236}">
                <a16:creationId xmlns:a16="http://schemas.microsoft.com/office/drawing/2014/main" id="{9547C145-35FD-4A87-ADE1-6FCEBE50F1CE}"/>
              </a:ext>
            </a:extLst>
          </p:cNvPr>
          <p:cNvSpPr/>
          <p:nvPr/>
        </p:nvSpPr>
        <p:spPr bwMode="auto">
          <a:xfrm rot="16200000">
            <a:off x="2246305" y="2057755"/>
            <a:ext cx="151778" cy="3062582"/>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134" name="グループ化 133">
            <a:extLst>
              <a:ext uri="{FF2B5EF4-FFF2-40B4-BE49-F238E27FC236}">
                <a16:creationId xmlns:a16="http://schemas.microsoft.com/office/drawing/2014/main" id="{86CC4EFA-BE4D-4641-8E05-7E0DE8D2E02E}"/>
              </a:ext>
            </a:extLst>
          </p:cNvPr>
          <p:cNvGrpSpPr/>
          <p:nvPr/>
        </p:nvGrpSpPr>
        <p:grpSpPr>
          <a:xfrm>
            <a:off x="3823563" y="4454453"/>
            <a:ext cx="2117104" cy="526889"/>
            <a:chOff x="4822527" y="3841108"/>
            <a:chExt cx="2117104" cy="526889"/>
          </a:xfrm>
          <a:noFill/>
        </p:grpSpPr>
        <p:sp>
          <p:nvSpPr>
            <p:cNvPr id="135" name="正方形/長方形 134">
              <a:extLst>
                <a:ext uri="{FF2B5EF4-FFF2-40B4-BE49-F238E27FC236}">
                  <a16:creationId xmlns:a16="http://schemas.microsoft.com/office/drawing/2014/main" id="{25C7EBD3-DCE8-4D45-9B63-19890CF2743D}"/>
                </a:ext>
              </a:extLst>
            </p:cNvPr>
            <p:cNvSpPr/>
            <p:nvPr/>
          </p:nvSpPr>
          <p:spPr>
            <a:xfrm>
              <a:off x="4822527" y="3844777"/>
              <a:ext cx="2117104"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36" name="Rectangle 33">
              <a:extLst>
                <a:ext uri="{FF2B5EF4-FFF2-40B4-BE49-F238E27FC236}">
                  <a16:creationId xmlns:a16="http://schemas.microsoft.com/office/drawing/2014/main" id="{AF1DF96F-4C32-4B5E-99EA-31D630582BB2}"/>
                </a:ext>
              </a:extLst>
            </p:cNvPr>
            <p:cNvSpPr>
              <a:spLocks noChangeArrowheads="1"/>
            </p:cNvSpPr>
            <p:nvPr/>
          </p:nvSpPr>
          <p:spPr bwMode="auto">
            <a:xfrm flipV="1">
              <a:off x="5482052" y="384110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143" name="AutoShape 3">
            <a:extLst>
              <a:ext uri="{FF2B5EF4-FFF2-40B4-BE49-F238E27FC236}">
                <a16:creationId xmlns:a16="http://schemas.microsoft.com/office/drawing/2014/main" id="{EA3F98DF-C10F-4382-87DD-DE3ECCE00C89}"/>
              </a:ext>
            </a:extLst>
          </p:cNvPr>
          <p:cNvSpPr>
            <a:spLocks noChangeArrowheads="1"/>
          </p:cNvSpPr>
          <p:nvPr/>
        </p:nvSpPr>
        <p:spPr bwMode="auto">
          <a:xfrm>
            <a:off x="35719" y="2455061"/>
            <a:ext cx="4799645"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46" name="Line 5">
            <a:extLst>
              <a:ext uri="{FF2B5EF4-FFF2-40B4-BE49-F238E27FC236}">
                <a16:creationId xmlns:a16="http://schemas.microsoft.com/office/drawing/2014/main" id="{3944F03A-5C76-4D71-AAD0-830EFBFCF618}"/>
              </a:ext>
            </a:extLst>
          </p:cNvPr>
          <p:cNvSpPr>
            <a:spLocks noChangeShapeType="1"/>
          </p:cNvSpPr>
          <p:nvPr/>
        </p:nvSpPr>
        <p:spPr bwMode="auto">
          <a:xfrm flipH="1">
            <a:off x="1199243" y="2901238"/>
            <a:ext cx="0" cy="165408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47" name="Line 13">
            <a:extLst>
              <a:ext uri="{FF2B5EF4-FFF2-40B4-BE49-F238E27FC236}">
                <a16:creationId xmlns:a16="http://schemas.microsoft.com/office/drawing/2014/main" id="{E70CBDB5-8205-4EB3-9D81-062D60AE89CA}"/>
              </a:ext>
            </a:extLst>
          </p:cNvPr>
          <p:cNvSpPr>
            <a:spLocks noChangeShapeType="1"/>
          </p:cNvSpPr>
          <p:nvPr/>
        </p:nvSpPr>
        <p:spPr bwMode="auto">
          <a:xfrm flipV="1">
            <a:off x="278266" y="2923103"/>
            <a:ext cx="0" cy="156648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0" name="Line 47">
            <a:extLst>
              <a:ext uri="{FF2B5EF4-FFF2-40B4-BE49-F238E27FC236}">
                <a16:creationId xmlns:a16="http://schemas.microsoft.com/office/drawing/2014/main" id="{DBF06306-368F-458B-B205-8CC6DA89520F}"/>
              </a:ext>
            </a:extLst>
          </p:cNvPr>
          <p:cNvSpPr>
            <a:spLocks noChangeShapeType="1"/>
          </p:cNvSpPr>
          <p:nvPr/>
        </p:nvSpPr>
        <p:spPr bwMode="auto">
          <a:xfrm>
            <a:off x="4559745" y="2963294"/>
            <a:ext cx="2965965" cy="153267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1" name="AutoShape 3">
            <a:extLst>
              <a:ext uri="{FF2B5EF4-FFF2-40B4-BE49-F238E27FC236}">
                <a16:creationId xmlns:a16="http://schemas.microsoft.com/office/drawing/2014/main" id="{2C9C9599-32E7-40D5-87D1-D10B4C7E462E}"/>
              </a:ext>
            </a:extLst>
          </p:cNvPr>
          <p:cNvSpPr>
            <a:spLocks noChangeArrowheads="1"/>
          </p:cNvSpPr>
          <p:nvPr/>
        </p:nvSpPr>
        <p:spPr bwMode="auto">
          <a:xfrm>
            <a:off x="71293" y="3216212"/>
            <a:ext cx="4799645"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52" name="Line 5">
            <a:extLst>
              <a:ext uri="{FF2B5EF4-FFF2-40B4-BE49-F238E27FC236}">
                <a16:creationId xmlns:a16="http://schemas.microsoft.com/office/drawing/2014/main" id="{90AF4859-7B33-4606-97B1-0A4168BD4C11}"/>
              </a:ext>
            </a:extLst>
          </p:cNvPr>
          <p:cNvSpPr>
            <a:spLocks noChangeShapeType="1"/>
          </p:cNvSpPr>
          <p:nvPr/>
        </p:nvSpPr>
        <p:spPr bwMode="auto">
          <a:xfrm flipH="1">
            <a:off x="1189737" y="3652957"/>
            <a:ext cx="0" cy="234653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3" name="Line 13">
            <a:extLst>
              <a:ext uri="{FF2B5EF4-FFF2-40B4-BE49-F238E27FC236}">
                <a16:creationId xmlns:a16="http://schemas.microsoft.com/office/drawing/2014/main" id="{8378E68D-BEE6-4C32-BDF7-0AD3E19F7254}"/>
              </a:ext>
            </a:extLst>
          </p:cNvPr>
          <p:cNvSpPr>
            <a:spLocks noChangeShapeType="1"/>
          </p:cNvSpPr>
          <p:nvPr/>
        </p:nvSpPr>
        <p:spPr bwMode="auto">
          <a:xfrm flipV="1">
            <a:off x="268760" y="3671036"/>
            <a:ext cx="0" cy="2262720"/>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4" name="Line 47">
            <a:extLst>
              <a:ext uri="{FF2B5EF4-FFF2-40B4-BE49-F238E27FC236}">
                <a16:creationId xmlns:a16="http://schemas.microsoft.com/office/drawing/2014/main" id="{ACB0CC89-EF71-4CE1-BB7E-0C86489E6C81}"/>
              </a:ext>
            </a:extLst>
          </p:cNvPr>
          <p:cNvSpPr>
            <a:spLocks noChangeShapeType="1"/>
          </p:cNvSpPr>
          <p:nvPr/>
        </p:nvSpPr>
        <p:spPr bwMode="auto">
          <a:xfrm>
            <a:off x="4620289" y="3678307"/>
            <a:ext cx="2895915" cy="226183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5" name="Line 2">
            <a:extLst>
              <a:ext uri="{FF2B5EF4-FFF2-40B4-BE49-F238E27FC236}">
                <a16:creationId xmlns:a16="http://schemas.microsoft.com/office/drawing/2014/main" id="{187063AA-4DF0-49D0-B886-1A7303790610}"/>
              </a:ext>
            </a:extLst>
          </p:cNvPr>
          <p:cNvSpPr>
            <a:spLocks noChangeShapeType="1"/>
          </p:cNvSpPr>
          <p:nvPr/>
        </p:nvSpPr>
        <p:spPr bwMode="auto">
          <a:xfrm>
            <a:off x="509004" y="2834429"/>
            <a:ext cx="4426762" cy="275113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6" name="AutoShape 3">
            <a:extLst>
              <a:ext uri="{FF2B5EF4-FFF2-40B4-BE49-F238E27FC236}">
                <a16:creationId xmlns:a16="http://schemas.microsoft.com/office/drawing/2014/main" id="{73FF9E04-8190-4433-8772-12542AAB70AE}"/>
              </a:ext>
            </a:extLst>
          </p:cNvPr>
          <p:cNvSpPr>
            <a:spLocks noChangeArrowheads="1"/>
          </p:cNvSpPr>
          <p:nvPr/>
        </p:nvSpPr>
        <p:spPr bwMode="auto">
          <a:xfrm>
            <a:off x="71968" y="2449458"/>
            <a:ext cx="449687" cy="507642"/>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57" name="Line 12">
            <a:extLst>
              <a:ext uri="{FF2B5EF4-FFF2-40B4-BE49-F238E27FC236}">
                <a16:creationId xmlns:a16="http://schemas.microsoft.com/office/drawing/2014/main" id="{BCE47013-8F0E-40BA-9A02-9C13C0E8C7DE}"/>
              </a:ext>
            </a:extLst>
          </p:cNvPr>
          <p:cNvSpPr>
            <a:spLocks noChangeShapeType="1"/>
          </p:cNvSpPr>
          <p:nvPr/>
        </p:nvSpPr>
        <p:spPr bwMode="auto">
          <a:xfrm flipH="1" flipV="1">
            <a:off x="2978348" y="2923103"/>
            <a:ext cx="1070785" cy="293799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8" name="左大かっこ 157">
            <a:extLst>
              <a:ext uri="{FF2B5EF4-FFF2-40B4-BE49-F238E27FC236}">
                <a16:creationId xmlns:a16="http://schemas.microsoft.com/office/drawing/2014/main" id="{1CF0B0E3-0519-4805-B103-D32E6A9046E2}"/>
              </a:ext>
            </a:extLst>
          </p:cNvPr>
          <p:cNvSpPr/>
          <p:nvPr/>
        </p:nvSpPr>
        <p:spPr bwMode="auto">
          <a:xfrm rot="16200000">
            <a:off x="2300427" y="1370802"/>
            <a:ext cx="172868" cy="2862501"/>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159" name="グループ化 158">
            <a:extLst>
              <a:ext uri="{FF2B5EF4-FFF2-40B4-BE49-F238E27FC236}">
                <a16:creationId xmlns:a16="http://schemas.microsoft.com/office/drawing/2014/main" id="{42D13FC8-88D4-447E-90A3-B6AD6B1E5063}"/>
              </a:ext>
            </a:extLst>
          </p:cNvPr>
          <p:cNvGrpSpPr/>
          <p:nvPr/>
        </p:nvGrpSpPr>
        <p:grpSpPr>
          <a:xfrm>
            <a:off x="3917740" y="5895340"/>
            <a:ext cx="2117104" cy="523778"/>
            <a:chOff x="4916316" y="4952914"/>
            <a:chExt cx="2117104" cy="523778"/>
          </a:xfrm>
          <a:noFill/>
        </p:grpSpPr>
        <p:sp>
          <p:nvSpPr>
            <p:cNvPr id="160" name="正方形/長方形 159">
              <a:extLst>
                <a:ext uri="{FF2B5EF4-FFF2-40B4-BE49-F238E27FC236}">
                  <a16:creationId xmlns:a16="http://schemas.microsoft.com/office/drawing/2014/main" id="{EE92B0A3-DFD7-41F7-83BA-74378CBC13B1}"/>
                </a:ext>
              </a:extLst>
            </p:cNvPr>
            <p:cNvSpPr/>
            <p:nvPr/>
          </p:nvSpPr>
          <p:spPr>
            <a:xfrm>
              <a:off x="4916316" y="4953472"/>
              <a:ext cx="2117104"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61" name="Rectangle 33">
              <a:extLst>
                <a:ext uri="{FF2B5EF4-FFF2-40B4-BE49-F238E27FC236}">
                  <a16:creationId xmlns:a16="http://schemas.microsoft.com/office/drawing/2014/main" id="{2813484C-D7D4-4643-A4CC-BB7FF614E858}"/>
                </a:ext>
              </a:extLst>
            </p:cNvPr>
            <p:cNvSpPr>
              <a:spLocks noChangeArrowheads="1"/>
            </p:cNvSpPr>
            <p:nvPr/>
          </p:nvSpPr>
          <p:spPr bwMode="auto">
            <a:xfrm flipV="1">
              <a:off x="5582771" y="4952914"/>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162" name="AutoShape 3">
            <a:extLst>
              <a:ext uri="{FF2B5EF4-FFF2-40B4-BE49-F238E27FC236}">
                <a16:creationId xmlns:a16="http://schemas.microsoft.com/office/drawing/2014/main" id="{4E641048-FBFD-4D51-88BB-3753F41A95C9}"/>
              </a:ext>
            </a:extLst>
          </p:cNvPr>
          <p:cNvSpPr>
            <a:spLocks noChangeArrowheads="1"/>
          </p:cNvSpPr>
          <p:nvPr/>
        </p:nvSpPr>
        <p:spPr bwMode="auto">
          <a:xfrm>
            <a:off x="146598" y="1049422"/>
            <a:ext cx="464647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63" name="Line 5">
            <a:extLst>
              <a:ext uri="{FF2B5EF4-FFF2-40B4-BE49-F238E27FC236}">
                <a16:creationId xmlns:a16="http://schemas.microsoft.com/office/drawing/2014/main" id="{44F4FC5E-0086-4A78-9527-B49EB9B13ABD}"/>
              </a:ext>
            </a:extLst>
          </p:cNvPr>
          <p:cNvSpPr>
            <a:spLocks noChangeShapeType="1"/>
          </p:cNvSpPr>
          <p:nvPr/>
        </p:nvSpPr>
        <p:spPr bwMode="auto">
          <a:xfrm flipH="1">
            <a:off x="1739617" y="1435680"/>
            <a:ext cx="333458" cy="108725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4" name="Line 13">
            <a:extLst>
              <a:ext uri="{FF2B5EF4-FFF2-40B4-BE49-F238E27FC236}">
                <a16:creationId xmlns:a16="http://schemas.microsoft.com/office/drawing/2014/main" id="{7C48A3C0-5122-4B32-B18C-C28491E4A1D8}"/>
              </a:ext>
            </a:extLst>
          </p:cNvPr>
          <p:cNvSpPr>
            <a:spLocks noChangeShapeType="1"/>
          </p:cNvSpPr>
          <p:nvPr/>
        </p:nvSpPr>
        <p:spPr bwMode="auto">
          <a:xfrm flipV="1">
            <a:off x="278332" y="1502469"/>
            <a:ext cx="0" cy="100521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7" name="Line 5">
            <a:extLst>
              <a:ext uri="{FF2B5EF4-FFF2-40B4-BE49-F238E27FC236}">
                <a16:creationId xmlns:a16="http://schemas.microsoft.com/office/drawing/2014/main" id="{1541D622-A64F-476A-B359-49EF5CEBCAEB}"/>
              </a:ext>
            </a:extLst>
          </p:cNvPr>
          <p:cNvSpPr>
            <a:spLocks noChangeShapeType="1"/>
          </p:cNvSpPr>
          <p:nvPr/>
        </p:nvSpPr>
        <p:spPr bwMode="auto">
          <a:xfrm>
            <a:off x="2238873" y="1458444"/>
            <a:ext cx="2213129" cy="105600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8" name="Line 5">
            <a:extLst>
              <a:ext uri="{FF2B5EF4-FFF2-40B4-BE49-F238E27FC236}">
                <a16:creationId xmlns:a16="http://schemas.microsoft.com/office/drawing/2014/main" id="{4CDD994A-759A-4BCE-95DD-4AC2233ABCD6}"/>
              </a:ext>
            </a:extLst>
          </p:cNvPr>
          <p:cNvSpPr>
            <a:spLocks noChangeShapeType="1"/>
          </p:cNvSpPr>
          <p:nvPr/>
        </p:nvSpPr>
        <p:spPr bwMode="auto">
          <a:xfrm flipH="1">
            <a:off x="3539061" y="1435680"/>
            <a:ext cx="333458" cy="108725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9" name="Line 5">
            <a:extLst>
              <a:ext uri="{FF2B5EF4-FFF2-40B4-BE49-F238E27FC236}">
                <a16:creationId xmlns:a16="http://schemas.microsoft.com/office/drawing/2014/main" id="{7158C2C4-FD8A-4A4A-AD4B-2DECD27E69F3}"/>
              </a:ext>
            </a:extLst>
          </p:cNvPr>
          <p:cNvSpPr>
            <a:spLocks noChangeShapeType="1"/>
          </p:cNvSpPr>
          <p:nvPr/>
        </p:nvSpPr>
        <p:spPr bwMode="auto">
          <a:xfrm>
            <a:off x="4038317" y="1458444"/>
            <a:ext cx="2213129" cy="105600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0" name="AutoShape 3">
            <a:extLst>
              <a:ext uri="{FF2B5EF4-FFF2-40B4-BE49-F238E27FC236}">
                <a16:creationId xmlns:a16="http://schemas.microsoft.com/office/drawing/2014/main" id="{4449AB26-F7B8-4A48-A8B7-78E7296921BC}"/>
              </a:ext>
            </a:extLst>
          </p:cNvPr>
          <p:cNvSpPr>
            <a:spLocks noChangeArrowheads="1"/>
          </p:cNvSpPr>
          <p:nvPr/>
        </p:nvSpPr>
        <p:spPr bwMode="auto">
          <a:xfrm>
            <a:off x="81320" y="1555027"/>
            <a:ext cx="4521429"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71" name="Line 5">
            <a:extLst>
              <a:ext uri="{FF2B5EF4-FFF2-40B4-BE49-F238E27FC236}">
                <a16:creationId xmlns:a16="http://schemas.microsoft.com/office/drawing/2014/main" id="{F20F795A-E475-4360-9DD2-F90539F17B82}"/>
              </a:ext>
            </a:extLst>
          </p:cNvPr>
          <p:cNvSpPr>
            <a:spLocks noChangeShapeType="1"/>
          </p:cNvSpPr>
          <p:nvPr/>
        </p:nvSpPr>
        <p:spPr bwMode="auto">
          <a:xfrm flipH="1">
            <a:off x="1788742" y="1963328"/>
            <a:ext cx="235511" cy="131672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2" name="Line 5">
            <a:extLst>
              <a:ext uri="{FF2B5EF4-FFF2-40B4-BE49-F238E27FC236}">
                <a16:creationId xmlns:a16="http://schemas.microsoft.com/office/drawing/2014/main" id="{AEA87680-2324-407A-B8CD-7CEAEBA46FC3}"/>
              </a:ext>
            </a:extLst>
          </p:cNvPr>
          <p:cNvSpPr>
            <a:spLocks noChangeShapeType="1"/>
          </p:cNvSpPr>
          <p:nvPr/>
        </p:nvSpPr>
        <p:spPr bwMode="auto">
          <a:xfrm>
            <a:off x="2173595" y="1964048"/>
            <a:ext cx="2285748" cy="128394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4" name="Line 5">
            <a:extLst>
              <a:ext uri="{FF2B5EF4-FFF2-40B4-BE49-F238E27FC236}">
                <a16:creationId xmlns:a16="http://schemas.microsoft.com/office/drawing/2014/main" id="{D58FFCF7-17AD-460A-AF0B-958A63041C5B}"/>
              </a:ext>
            </a:extLst>
          </p:cNvPr>
          <p:cNvSpPr>
            <a:spLocks noChangeShapeType="1"/>
          </p:cNvSpPr>
          <p:nvPr/>
        </p:nvSpPr>
        <p:spPr bwMode="auto">
          <a:xfrm flipH="1">
            <a:off x="3417277" y="1941285"/>
            <a:ext cx="389964" cy="130771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5" name="Line 5">
            <a:extLst>
              <a:ext uri="{FF2B5EF4-FFF2-40B4-BE49-F238E27FC236}">
                <a16:creationId xmlns:a16="http://schemas.microsoft.com/office/drawing/2014/main" id="{D3E758B6-F3F4-458C-984B-167DAF9EF72F}"/>
              </a:ext>
            </a:extLst>
          </p:cNvPr>
          <p:cNvSpPr>
            <a:spLocks noChangeShapeType="1"/>
          </p:cNvSpPr>
          <p:nvPr/>
        </p:nvSpPr>
        <p:spPr bwMode="auto">
          <a:xfrm>
            <a:off x="3973040" y="1964048"/>
            <a:ext cx="2149866" cy="132076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6" name="Line 13">
            <a:extLst>
              <a:ext uri="{FF2B5EF4-FFF2-40B4-BE49-F238E27FC236}">
                <a16:creationId xmlns:a16="http://schemas.microsoft.com/office/drawing/2014/main" id="{B6EF8A04-3C8A-4B42-97AE-2189A1E90DD7}"/>
              </a:ext>
            </a:extLst>
          </p:cNvPr>
          <p:cNvSpPr>
            <a:spLocks noChangeShapeType="1"/>
          </p:cNvSpPr>
          <p:nvPr/>
        </p:nvSpPr>
        <p:spPr bwMode="auto">
          <a:xfrm flipV="1">
            <a:off x="278266" y="2075886"/>
            <a:ext cx="0" cy="1123713"/>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7" name="Line 5">
            <a:extLst>
              <a:ext uri="{FF2B5EF4-FFF2-40B4-BE49-F238E27FC236}">
                <a16:creationId xmlns:a16="http://schemas.microsoft.com/office/drawing/2014/main" id="{60B3A342-E7D8-4C9E-B7DE-06495842B036}"/>
              </a:ext>
            </a:extLst>
          </p:cNvPr>
          <p:cNvSpPr>
            <a:spLocks noChangeShapeType="1"/>
          </p:cNvSpPr>
          <p:nvPr/>
        </p:nvSpPr>
        <p:spPr bwMode="auto">
          <a:xfrm>
            <a:off x="1627369" y="2907674"/>
            <a:ext cx="2861568" cy="165408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8" name="Line 5">
            <a:extLst>
              <a:ext uri="{FF2B5EF4-FFF2-40B4-BE49-F238E27FC236}">
                <a16:creationId xmlns:a16="http://schemas.microsoft.com/office/drawing/2014/main" id="{12F1FDBD-95C9-46B5-B418-D962F66C0C62}"/>
              </a:ext>
            </a:extLst>
          </p:cNvPr>
          <p:cNvSpPr>
            <a:spLocks noChangeShapeType="1"/>
          </p:cNvSpPr>
          <p:nvPr/>
        </p:nvSpPr>
        <p:spPr bwMode="auto">
          <a:xfrm flipH="1">
            <a:off x="3087733" y="2914613"/>
            <a:ext cx="0" cy="165408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9" name="Line 5">
            <a:extLst>
              <a:ext uri="{FF2B5EF4-FFF2-40B4-BE49-F238E27FC236}">
                <a16:creationId xmlns:a16="http://schemas.microsoft.com/office/drawing/2014/main" id="{900ED656-2932-4AB1-B4F4-0EE5CBE45EF8}"/>
              </a:ext>
            </a:extLst>
          </p:cNvPr>
          <p:cNvSpPr>
            <a:spLocks noChangeShapeType="1"/>
          </p:cNvSpPr>
          <p:nvPr/>
        </p:nvSpPr>
        <p:spPr bwMode="auto">
          <a:xfrm>
            <a:off x="3238706" y="2955812"/>
            <a:ext cx="3110569" cy="161215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80" name="Line 5">
            <a:extLst>
              <a:ext uri="{FF2B5EF4-FFF2-40B4-BE49-F238E27FC236}">
                <a16:creationId xmlns:a16="http://schemas.microsoft.com/office/drawing/2014/main" id="{E120C2F4-5460-4E35-972F-AA42758A2755}"/>
              </a:ext>
            </a:extLst>
          </p:cNvPr>
          <p:cNvSpPr>
            <a:spLocks noChangeShapeType="1"/>
          </p:cNvSpPr>
          <p:nvPr/>
        </p:nvSpPr>
        <p:spPr bwMode="auto">
          <a:xfrm>
            <a:off x="1811053" y="3615399"/>
            <a:ext cx="2677883" cy="233572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81" name="Line 5">
            <a:extLst>
              <a:ext uri="{FF2B5EF4-FFF2-40B4-BE49-F238E27FC236}">
                <a16:creationId xmlns:a16="http://schemas.microsoft.com/office/drawing/2014/main" id="{99FEB7AC-FCBA-47CC-A433-DED848144DDE}"/>
              </a:ext>
            </a:extLst>
          </p:cNvPr>
          <p:cNvSpPr>
            <a:spLocks noChangeShapeType="1"/>
          </p:cNvSpPr>
          <p:nvPr/>
        </p:nvSpPr>
        <p:spPr bwMode="auto">
          <a:xfrm flipH="1">
            <a:off x="3087733" y="3622340"/>
            <a:ext cx="0" cy="233572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82" name="Line 5">
            <a:extLst>
              <a:ext uri="{FF2B5EF4-FFF2-40B4-BE49-F238E27FC236}">
                <a16:creationId xmlns:a16="http://schemas.microsoft.com/office/drawing/2014/main" id="{964FE7E9-4DE8-41D7-A4DD-DAE0F05A4DB4}"/>
              </a:ext>
            </a:extLst>
          </p:cNvPr>
          <p:cNvSpPr>
            <a:spLocks noChangeShapeType="1"/>
          </p:cNvSpPr>
          <p:nvPr/>
        </p:nvSpPr>
        <p:spPr bwMode="auto">
          <a:xfrm>
            <a:off x="3342086" y="3603443"/>
            <a:ext cx="3007189" cy="235389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84" name="Rectangle 141">
            <a:extLst>
              <a:ext uri="{FF2B5EF4-FFF2-40B4-BE49-F238E27FC236}">
                <a16:creationId xmlns:a16="http://schemas.microsoft.com/office/drawing/2014/main" id="{77F00CB3-1979-4443-9DE9-DC815059D0FC}"/>
              </a:ext>
            </a:extLst>
          </p:cNvPr>
          <p:cNvSpPr>
            <a:spLocks noChangeArrowheads="1"/>
          </p:cNvSpPr>
          <p:nvPr/>
        </p:nvSpPr>
        <p:spPr bwMode="auto">
          <a:xfrm>
            <a:off x="2115308" y="2109269"/>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sz="2400" dirty="0">
                <a:solidFill>
                  <a:schemeClr val="accent1">
                    <a:lumMod val="75000"/>
                  </a:schemeClr>
                </a:solidFill>
                <a:latin typeface="Century" pitchFamily="18" charset="0"/>
                <a:ea typeface="ＭＳ ゴシック" pitchFamily="49" charset="-128"/>
                <a:cs typeface="Times New Roman" pitchFamily="18" charset="0"/>
              </a:rPr>
              <a:t>積の微分</a:t>
            </a:r>
            <a:endParaRPr lang="ja-JP" altLang="en-US" sz="2400"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185" name="Rectangle 141">
            <a:extLst>
              <a:ext uri="{FF2B5EF4-FFF2-40B4-BE49-F238E27FC236}">
                <a16:creationId xmlns:a16="http://schemas.microsoft.com/office/drawing/2014/main" id="{3A1856E6-BB3A-49B8-B753-EE9CC09D6599}"/>
              </a:ext>
            </a:extLst>
          </p:cNvPr>
          <p:cNvSpPr>
            <a:spLocks noChangeArrowheads="1"/>
          </p:cNvSpPr>
          <p:nvPr/>
        </p:nvSpPr>
        <p:spPr bwMode="auto">
          <a:xfrm>
            <a:off x="38167" y="1983015"/>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89" name="Rectangle 141">
            <a:extLst>
              <a:ext uri="{FF2B5EF4-FFF2-40B4-BE49-F238E27FC236}">
                <a16:creationId xmlns:a16="http://schemas.microsoft.com/office/drawing/2014/main" id="{3BB83EAC-7670-4583-8B4B-1329E8AAF29C}"/>
              </a:ext>
            </a:extLst>
          </p:cNvPr>
          <p:cNvSpPr>
            <a:spLocks noChangeArrowheads="1"/>
          </p:cNvSpPr>
          <p:nvPr/>
        </p:nvSpPr>
        <p:spPr bwMode="auto">
          <a:xfrm>
            <a:off x="38167" y="390392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90" name="Rectangle 18">
            <a:extLst>
              <a:ext uri="{FF2B5EF4-FFF2-40B4-BE49-F238E27FC236}">
                <a16:creationId xmlns:a16="http://schemas.microsoft.com/office/drawing/2014/main" id="{952E124B-D02B-433F-B7CA-D42448E57E95}"/>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1" name="Rectangle 141">
            <a:extLst>
              <a:ext uri="{FF2B5EF4-FFF2-40B4-BE49-F238E27FC236}">
                <a16:creationId xmlns:a16="http://schemas.microsoft.com/office/drawing/2014/main" id="{A80E7D55-EFF1-444C-8BC8-FAC98BFA8993}"/>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92" name="Rectangle 142">
            <a:extLst>
              <a:ext uri="{FF2B5EF4-FFF2-40B4-BE49-F238E27FC236}">
                <a16:creationId xmlns:a16="http://schemas.microsoft.com/office/drawing/2014/main" id="{BCB7E1BD-93CC-40B6-8FB0-99CF49545B0D}"/>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93" name="Rectangle 143">
            <a:extLst>
              <a:ext uri="{FF2B5EF4-FFF2-40B4-BE49-F238E27FC236}">
                <a16:creationId xmlns:a16="http://schemas.microsoft.com/office/drawing/2014/main" id="{2D0C540C-AB90-445C-A31C-17739CFD65EB}"/>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94" name="Rectangle 18">
            <a:extLst>
              <a:ext uri="{FF2B5EF4-FFF2-40B4-BE49-F238E27FC236}">
                <a16:creationId xmlns:a16="http://schemas.microsoft.com/office/drawing/2014/main" id="{86CB9967-D2FC-46C9-9DE2-06DA74FD3BEE}"/>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95" name="Rectangle 33">
            <a:extLst>
              <a:ext uri="{FF2B5EF4-FFF2-40B4-BE49-F238E27FC236}">
                <a16:creationId xmlns:a16="http://schemas.microsoft.com/office/drawing/2014/main" id="{E43DB679-FA67-48F0-916E-5BF8791BABFA}"/>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96" name="Rectangle 34">
            <a:extLst>
              <a:ext uri="{FF2B5EF4-FFF2-40B4-BE49-F238E27FC236}">
                <a16:creationId xmlns:a16="http://schemas.microsoft.com/office/drawing/2014/main" id="{65FC49AA-BEAC-43D8-83E9-A301DC7F8A86}"/>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97" name="Rectangle 33">
            <a:extLst>
              <a:ext uri="{FF2B5EF4-FFF2-40B4-BE49-F238E27FC236}">
                <a16:creationId xmlns:a16="http://schemas.microsoft.com/office/drawing/2014/main" id="{C1DBC154-2F53-44E1-97D1-96D11F1FF62F}"/>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98" name="Rectangle 33">
            <a:extLst>
              <a:ext uri="{FF2B5EF4-FFF2-40B4-BE49-F238E27FC236}">
                <a16:creationId xmlns:a16="http://schemas.microsoft.com/office/drawing/2014/main" id="{71A80DD5-A019-4ADB-B382-6E49929FB74F}"/>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99" name="AutoShape 3">
            <a:extLst>
              <a:ext uri="{FF2B5EF4-FFF2-40B4-BE49-F238E27FC236}">
                <a16:creationId xmlns:a16="http://schemas.microsoft.com/office/drawing/2014/main" id="{EA8BFA93-AC59-4E36-8A94-B7B3B3BC0F60}"/>
              </a:ext>
            </a:extLst>
          </p:cNvPr>
          <p:cNvSpPr>
            <a:spLocks noChangeArrowheads="1"/>
          </p:cNvSpPr>
          <p:nvPr/>
        </p:nvSpPr>
        <p:spPr bwMode="auto">
          <a:xfrm>
            <a:off x="3844728" y="3188237"/>
            <a:ext cx="955486" cy="507642"/>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1" name="Line 2">
            <a:extLst>
              <a:ext uri="{FF2B5EF4-FFF2-40B4-BE49-F238E27FC236}">
                <a16:creationId xmlns:a16="http://schemas.microsoft.com/office/drawing/2014/main" id="{DC9D48B0-DB87-4921-81A2-9478A1427367}"/>
              </a:ext>
            </a:extLst>
          </p:cNvPr>
          <p:cNvSpPr>
            <a:spLocks noChangeShapeType="1"/>
          </p:cNvSpPr>
          <p:nvPr/>
        </p:nvSpPr>
        <p:spPr bwMode="auto">
          <a:xfrm>
            <a:off x="4734174" y="3622341"/>
            <a:ext cx="1202462" cy="57853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2" name="AutoShape 3">
            <a:extLst>
              <a:ext uri="{FF2B5EF4-FFF2-40B4-BE49-F238E27FC236}">
                <a16:creationId xmlns:a16="http://schemas.microsoft.com/office/drawing/2014/main" id="{E076E487-DAB2-4377-B63C-80DBCFCE62F1}"/>
              </a:ext>
            </a:extLst>
          </p:cNvPr>
          <p:cNvSpPr>
            <a:spLocks noChangeArrowheads="1"/>
          </p:cNvSpPr>
          <p:nvPr/>
        </p:nvSpPr>
        <p:spPr bwMode="auto">
          <a:xfrm>
            <a:off x="3865103" y="2462258"/>
            <a:ext cx="955486" cy="507642"/>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3" name="Line 2">
            <a:extLst>
              <a:ext uri="{FF2B5EF4-FFF2-40B4-BE49-F238E27FC236}">
                <a16:creationId xmlns:a16="http://schemas.microsoft.com/office/drawing/2014/main" id="{330D87EA-0C86-49BE-A5DF-EEB80CA1AE5A}"/>
              </a:ext>
            </a:extLst>
          </p:cNvPr>
          <p:cNvSpPr>
            <a:spLocks noChangeShapeType="1"/>
          </p:cNvSpPr>
          <p:nvPr/>
        </p:nvSpPr>
        <p:spPr bwMode="auto">
          <a:xfrm>
            <a:off x="4675681" y="2982514"/>
            <a:ext cx="1216191" cy="261053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423154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down)">
                                      <p:cBhvr>
                                        <p:cTn id="15" dur="500"/>
                                        <p:tgtEl>
                                          <p:spTgt spid="16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2"/>
                                        </p:tgtEl>
                                        <p:attrNameLst>
                                          <p:attrName>style.visibility</p:attrName>
                                        </p:attrNameLst>
                                      </p:cBhvr>
                                      <p:to>
                                        <p:strVal val="visible"/>
                                      </p:to>
                                    </p:set>
                                  </p:childTnLst>
                                </p:cTn>
                              </p:par>
                              <p:par>
                                <p:cTn id="20" presetID="35" presetClass="emph" presetSubtype="0" repeatCount="10000" fill="hold" grpId="1" nodeType="withEffect">
                                  <p:stCondLst>
                                    <p:cond delay="0"/>
                                  </p:stCondLst>
                                  <p:childTnLst>
                                    <p:anim calcmode="discrete" valueType="str">
                                      <p:cBhvr>
                                        <p:cTn id="21" dur="500" fill="hold"/>
                                        <p:tgtEl>
                                          <p:spTgt spid="162"/>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wipe(up)">
                                      <p:cBhvr>
                                        <p:cTn id="26" dur="500"/>
                                        <p:tgtEl>
                                          <p:spTgt spid="16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up)">
                                      <p:cBhvr>
                                        <p:cTn id="41" dur="500"/>
                                        <p:tgtEl>
                                          <p:spTgt spid="16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wipe(up)">
                                      <p:cBhvr>
                                        <p:cTn id="50" dur="500"/>
                                        <p:tgtEl>
                                          <p:spTgt spid="16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wipe(up)">
                                      <p:cBhvr>
                                        <p:cTn id="61" dur="500"/>
                                        <p:tgtEl>
                                          <p:spTgt spid="16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64"/>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162"/>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3"/>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67"/>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68"/>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69"/>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8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9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341"/>
                                        </p:tgtEl>
                                        <p:attrNameLst>
                                          <p:attrName>style.visibility</p:attrName>
                                        </p:attrNameLst>
                                      </p:cBhvr>
                                      <p:to>
                                        <p:strVal val="visible"/>
                                      </p:to>
                                    </p:set>
                                    <p:animEffect transition="in" filter="wipe(right)">
                                      <p:cBhvr>
                                        <p:cTn id="90" dur="500"/>
                                        <p:tgtEl>
                                          <p:spTgt spid="341"/>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9"/>
                                        </p:tgtEl>
                                        <p:attrNameLst>
                                          <p:attrName>style.visibility</p:attrName>
                                        </p:attrNameLst>
                                      </p:cBhvr>
                                      <p:to>
                                        <p:strVal val="visible"/>
                                      </p:to>
                                    </p:set>
                                  </p:childTnLst>
                                </p:cTn>
                              </p:par>
                              <p:par>
                                <p:cTn id="99" presetID="35" presetClass="emph" presetSubtype="0" repeatCount="10000" fill="hold" grpId="1" nodeType="withEffect">
                                  <p:stCondLst>
                                    <p:cond delay="0"/>
                                  </p:stCondLst>
                                  <p:childTnLst>
                                    <p:anim calcmode="discrete" valueType="str">
                                      <p:cBhvr>
                                        <p:cTn id="100" dur="500" fill="hold"/>
                                        <p:tgtEl>
                                          <p:spTgt spid="339"/>
                                        </p:tgtEl>
                                        <p:attrNameLst>
                                          <p:attrName>style.visibility</p:attrName>
                                        </p:attrNameLst>
                                      </p:cBhvr>
                                      <p:tavLst>
                                        <p:tav tm="0">
                                          <p:val>
                                            <p:strVal val="hidden"/>
                                          </p:val>
                                        </p:tav>
                                        <p:tav tm="50000">
                                          <p:val>
                                            <p:strVal val="visible"/>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38"/>
                                        </p:tgtEl>
                                        <p:attrNameLst>
                                          <p:attrName>style.visibility</p:attrName>
                                        </p:attrNameLst>
                                      </p:cBhvr>
                                      <p:to>
                                        <p:strVal val="visible"/>
                                      </p:to>
                                    </p:set>
                                    <p:animEffect transition="in" filter="wipe(left)">
                                      <p:cBhvr>
                                        <p:cTn id="105" dur="500"/>
                                        <p:tgtEl>
                                          <p:spTgt spid="33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0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341"/>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33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338"/>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2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9" presetClass="emph" presetSubtype="0" grpId="1" nodeType="clickEffect">
                                  <p:stCondLst>
                                    <p:cond delay="0"/>
                                  </p:stCondLst>
                                  <p:childTnLst>
                                    <p:set>
                                      <p:cBhvr>
                                        <p:cTn id="123" dur="indefinite"/>
                                        <p:tgtEl>
                                          <p:spTgt spid="211"/>
                                        </p:tgtEl>
                                        <p:attrNameLst>
                                          <p:attrName>style.opacity</p:attrName>
                                        </p:attrNameLst>
                                      </p:cBhvr>
                                      <p:to>
                                        <p:strVal val="0.2"/>
                                      </p:to>
                                    </p:set>
                                    <p:animEffect filter="image" prLst="opacity: 0.2">
                                      <p:cBhvr rctx="IE">
                                        <p:cTn id="124" dur="indefinite"/>
                                        <p:tgtEl>
                                          <p:spTgt spid="211"/>
                                        </p:tgtEl>
                                      </p:cBhvr>
                                    </p:animEffect>
                                  </p:childTnLst>
                                </p:cTn>
                              </p:par>
                              <p:par>
                                <p:cTn id="125" presetID="9" presetClass="emph" presetSubtype="0" grpId="1" nodeType="withEffect">
                                  <p:stCondLst>
                                    <p:cond delay="0"/>
                                  </p:stCondLst>
                                  <p:childTnLst>
                                    <p:set>
                                      <p:cBhvr>
                                        <p:cTn id="126" dur="indefinite"/>
                                        <p:tgtEl>
                                          <p:spTgt spid="212"/>
                                        </p:tgtEl>
                                        <p:attrNameLst>
                                          <p:attrName>style.opacity</p:attrName>
                                        </p:attrNameLst>
                                      </p:cBhvr>
                                      <p:to>
                                        <p:strVal val="0.2"/>
                                      </p:to>
                                    </p:set>
                                    <p:animEffect filter="image" prLst="opacity: 0.2">
                                      <p:cBhvr rctx="IE">
                                        <p:cTn id="127" dur="indefinite"/>
                                        <p:tgtEl>
                                          <p:spTgt spid="212"/>
                                        </p:tgtEl>
                                      </p:cBhvr>
                                    </p:animEffect>
                                  </p:childTnLst>
                                </p:cTn>
                              </p:par>
                              <p:par>
                                <p:cTn id="128" presetID="9" presetClass="emph" presetSubtype="0" grpId="1" nodeType="withEffect">
                                  <p:stCondLst>
                                    <p:cond delay="0"/>
                                  </p:stCondLst>
                                  <p:childTnLst>
                                    <p:set>
                                      <p:cBhvr>
                                        <p:cTn id="129" dur="indefinite"/>
                                        <p:tgtEl>
                                          <p:spTgt spid="291"/>
                                        </p:tgtEl>
                                        <p:attrNameLst>
                                          <p:attrName>style.opacity</p:attrName>
                                        </p:attrNameLst>
                                      </p:cBhvr>
                                      <p:to>
                                        <p:strVal val="0.2"/>
                                      </p:to>
                                    </p:set>
                                    <p:animEffect filter="image" prLst="opacity: 0.2">
                                      <p:cBhvr rctx="IE">
                                        <p:cTn id="130" dur="indefinite"/>
                                        <p:tgtEl>
                                          <p:spTgt spid="291"/>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36"/>
                                        </p:tgtEl>
                                        <p:attrNameLst>
                                          <p:attrName>style.visibility</p:attrName>
                                        </p:attrNameLst>
                                      </p:cBhvr>
                                      <p:to>
                                        <p:strVal val="visible"/>
                                      </p:to>
                                    </p:set>
                                  </p:childTnLst>
                                </p:cTn>
                              </p:par>
                              <p:par>
                                <p:cTn id="135" presetID="64" presetClass="path" presetSubtype="0" accel="50000" decel="50000" fill="hold" grpId="1" nodeType="withEffect">
                                  <p:stCondLst>
                                    <p:cond delay="0"/>
                                  </p:stCondLst>
                                  <p:childTnLst>
                                    <p:animMotion origin="layout" path="M 0.12968 -0.06805 L 3.61111E-6 -1.11111E-6 " pathEditMode="relative" rAng="0" ptsTypes="AA">
                                      <p:cBhvr>
                                        <p:cTn id="136" dur="500" fill="hold"/>
                                        <p:tgtEl>
                                          <p:spTgt spid="336"/>
                                        </p:tgtEl>
                                        <p:attrNameLst>
                                          <p:attrName>ppt_x</p:attrName>
                                          <p:attrName>ppt_y</p:attrName>
                                        </p:attrNameLst>
                                      </p:cBhvr>
                                      <p:rCtr x="-6493" y="3403"/>
                                    </p:animMotion>
                                  </p:childTnLst>
                                </p:cTn>
                              </p:par>
                              <p:par>
                                <p:cTn id="137" presetID="9" presetClass="emph" presetSubtype="0" grpId="1" nodeType="withEffect">
                                  <p:stCondLst>
                                    <p:cond delay="0"/>
                                  </p:stCondLst>
                                  <p:childTnLst>
                                    <p:set>
                                      <p:cBhvr>
                                        <p:cTn id="138" dur="indefinite"/>
                                        <p:tgtEl>
                                          <p:spTgt spid="305"/>
                                        </p:tgtEl>
                                        <p:attrNameLst>
                                          <p:attrName>style.opacity</p:attrName>
                                        </p:attrNameLst>
                                      </p:cBhvr>
                                      <p:to>
                                        <p:strVal val="0.2"/>
                                      </p:to>
                                    </p:set>
                                    <p:animEffect filter="image" prLst="opacity: 0.2">
                                      <p:cBhvr rctx="IE">
                                        <p:cTn id="139" dur="indefinite"/>
                                        <p:tgtEl>
                                          <p:spTgt spid="305"/>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76"/>
                                        </p:tgtEl>
                                        <p:attrNameLst>
                                          <p:attrName>style.visibility</p:attrName>
                                        </p:attrNameLst>
                                      </p:cBhvr>
                                      <p:to>
                                        <p:strVal val="visible"/>
                                      </p:to>
                                    </p:set>
                                    <p:animEffect transition="in" filter="wipe(down)">
                                      <p:cBhvr>
                                        <p:cTn id="148" dur="500"/>
                                        <p:tgtEl>
                                          <p:spTgt spid="176"/>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70"/>
                                        </p:tgtEl>
                                        <p:attrNameLst>
                                          <p:attrName>style.visibility</p:attrName>
                                        </p:attrNameLst>
                                      </p:cBhvr>
                                      <p:to>
                                        <p:strVal val="visible"/>
                                      </p:to>
                                    </p:set>
                                  </p:childTnLst>
                                </p:cTn>
                              </p:par>
                              <p:par>
                                <p:cTn id="153" presetID="35" presetClass="emph" presetSubtype="0" repeatCount="10000" fill="hold" grpId="1" nodeType="withEffect">
                                  <p:stCondLst>
                                    <p:cond delay="0"/>
                                  </p:stCondLst>
                                  <p:childTnLst>
                                    <p:anim calcmode="discrete" valueType="str">
                                      <p:cBhvr>
                                        <p:cTn id="154" dur="500" fill="hold"/>
                                        <p:tgtEl>
                                          <p:spTgt spid="170"/>
                                        </p:tgtEl>
                                        <p:attrNameLst>
                                          <p:attrName>style.visibility</p:attrName>
                                        </p:attrNameLst>
                                      </p:cBhvr>
                                      <p:tavLst>
                                        <p:tav tm="0">
                                          <p:val>
                                            <p:strVal val="hidden"/>
                                          </p:val>
                                        </p:tav>
                                        <p:tav tm="50000">
                                          <p:val>
                                            <p:strVal val="visible"/>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grpId="0" nodeType="clickEffect">
                                  <p:stCondLst>
                                    <p:cond delay="0"/>
                                  </p:stCondLst>
                                  <p:childTnLst>
                                    <p:set>
                                      <p:cBhvr>
                                        <p:cTn id="158" dur="1" fill="hold">
                                          <p:stCondLst>
                                            <p:cond delay="0"/>
                                          </p:stCondLst>
                                        </p:cTn>
                                        <p:tgtEl>
                                          <p:spTgt spid="171"/>
                                        </p:tgtEl>
                                        <p:attrNameLst>
                                          <p:attrName>style.visibility</p:attrName>
                                        </p:attrNameLst>
                                      </p:cBhvr>
                                      <p:to>
                                        <p:strVal val="visible"/>
                                      </p:to>
                                    </p:set>
                                    <p:animEffect transition="in" filter="wipe(up)">
                                      <p:cBhvr>
                                        <p:cTn id="159" dur="500"/>
                                        <p:tgtEl>
                                          <p:spTgt spid="171"/>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24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245"/>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172"/>
                                        </p:tgtEl>
                                        <p:attrNameLst>
                                          <p:attrName>style.visibility</p:attrName>
                                        </p:attrNameLst>
                                      </p:cBhvr>
                                      <p:to>
                                        <p:strVal val="visible"/>
                                      </p:to>
                                    </p:set>
                                    <p:animEffect transition="in" filter="wipe(up)">
                                      <p:cBhvr>
                                        <p:cTn id="170" dur="500"/>
                                        <p:tgtEl>
                                          <p:spTgt spid="172"/>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2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1" fill="hold" grpId="0" nodeType="clickEffect">
                                  <p:stCondLst>
                                    <p:cond delay="0"/>
                                  </p:stCondLst>
                                  <p:childTnLst>
                                    <p:set>
                                      <p:cBhvr>
                                        <p:cTn id="178" dur="1" fill="hold">
                                          <p:stCondLst>
                                            <p:cond delay="0"/>
                                          </p:stCondLst>
                                        </p:cTn>
                                        <p:tgtEl>
                                          <p:spTgt spid="174"/>
                                        </p:tgtEl>
                                        <p:attrNameLst>
                                          <p:attrName>style.visibility</p:attrName>
                                        </p:attrNameLst>
                                      </p:cBhvr>
                                      <p:to>
                                        <p:strVal val="visible"/>
                                      </p:to>
                                    </p:set>
                                    <p:animEffect transition="in" filter="wipe(up)">
                                      <p:cBhvr>
                                        <p:cTn id="179" dur="500"/>
                                        <p:tgtEl>
                                          <p:spTgt spid="174"/>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46"/>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251"/>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175"/>
                                        </p:tgtEl>
                                        <p:attrNameLst>
                                          <p:attrName>style.visibility</p:attrName>
                                        </p:attrNameLst>
                                      </p:cBhvr>
                                      <p:to>
                                        <p:strVal val="visible"/>
                                      </p:to>
                                    </p:set>
                                    <p:animEffect transition="in" filter="wipe(up)">
                                      <p:cBhvr>
                                        <p:cTn id="190" dur="500"/>
                                        <p:tgtEl>
                                          <p:spTgt spid="175"/>
                                        </p:tgtEl>
                                      </p:cBhvr>
                                    </p:animEffec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222"/>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xit" presetSubtype="0" fill="hold" grpId="1" nodeType="clickEffect">
                                  <p:stCondLst>
                                    <p:cond delay="0"/>
                                  </p:stCondLst>
                                  <p:childTnLst>
                                    <p:set>
                                      <p:cBhvr>
                                        <p:cTn id="198" dur="1" fill="hold">
                                          <p:stCondLst>
                                            <p:cond delay="0"/>
                                          </p:stCondLst>
                                        </p:cTn>
                                        <p:tgtEl>
                                          <p:spTgt spid="176"/>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70"/>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17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172"/>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74"/>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175"/>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293"/>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2" fill="hold" grpId="0" nodeType="clickEffect">
                                  <p:stCondLst>
                                    <p:cond delay="0"/>
                                  </p:stCondLst>
                                  <p:childTnLst>
                                    <p:set>
                                      <p:cBhvr>
                                        <p:cTn id="216" dur="1" fill="hold">
                                          <p:stCondLst>
                                            <p:cond delay="0"/>
                                          </p:stCondLst>
                                        </p:cTn>
                                        <p:tgtEl>
                                          <p:spTgt spid="122"/>
                                        </p:tgtEl>
                                        <p:attrNameLst>
                                          <p:attrName>style.visibility</p:attrName>
                                        </p:attrNameLst>
                                      </p:cBhvr>
                                      <p:to>
                                        <p:strVal val="visible"/>
                                      </p:to>
                                    </p:set>
                                    <p:animEffect transition="in" filter="wipe(right)">
                                      <p:cBhvr>
                                        <p:cTn id="217" dur="500"/>
                                        <p:tgtEl>
                                          <p:spTgt spid="122"/>
                                        </p:tgtEl>
                                      </p:cBhvr>
                                    </p:animEffec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126"/>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121"/>
                                        </p:tgtEl>
                                        <p:attrNameLst>
                                          <p:attrName>style.visibility</p:attrName>
                                        </p:attrNameLst>
                                      </p:cBhvr>
                                      <p:to>
                                        <p:strVal val="visible"/>
                                      </p:to>
                                    </p:set>
                                  </p:childTnLst>
                                </p:cTn>
                              </p:par>
                              <p:par>
                                <p:cTn id="226" presetID="35" presetClass="emph" presetSubtype="0" repeatCount="10000" fill="hold" grpId="1" nodeType="withEffect">
                                  <p:stCondLst>
                                    <p:cond delay="0"/>
                                  </p:stCondLst>
                                  <p:childTnLst>
                                    <p:anim calcmode="discrete" valueType="str">
                                      <p:cBhvr>
                                        <p:cTn id="227" dur="500" fill="hold"/>
                                        <p:tgtEl>
                                          <p:spTgt spid="121"/>
                                        </p:tgtEl>
                                        <p:attrNameLst>
                                          <p:attrName>style.visibility</p:attrName>
                                        </p:attrNameLst>
                                      </p:cBhvr>
                                      <p:tavLst>
                                        <p:tav tm="0">
                                          <p:val>
                                            <p:strVal val="hidden"/>
                                          </p:val>
                                        </p:tav>
                                        <p:tav tm="50000">
                                          <p:val>
                                            <p:strVal val="visible"/>
                                          </p:val>
                                        </p:tav>
                                      </p:tavLst>
                                    </p:anim>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120"/>
                                        </p:tgtEl>
                                        <p:attrNameLst>
                                          <p:attrName>style.visibility</p:attrName>
                                        </p:attrNameLst>
                                      </p:cBhvr>
                                      <p:to>
                                        <p:strVal val="visible"/>
                                      </p:to>
                                    </p:set>
                                    <p:animEffect transition="in" filter="wipe(left)">
                                      <p:cBhvr>
                                        <p:cTn id="232" dur="500"/>
                                        <p:tgtEl>
                                          <p:spTgt spid="120"/>
                                        </p:tgtEl>
                                      </p:cBhvr>
                                    </p:animEffec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30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22"/>
                                        </p:tgtEl>
                                        <p:attrNameLst>
                                          <p:attrName>style.visibility</p:attrName>
                                        </p:attrNameLst>
                                      </p:cBhvr>
                                      <p:to>
                                        <p:strVal val="hidden"/>
                                      </p:to>
                                    </p:set>
                                  </p:childTnLst>
                                </p:cTn>
                              </p:par>
                              <p:par>
                                <p:cTn id="241" presetID="1" presetClass="exit" presetSubtype="0" fill="hold" grpId="2" nodeType="withEffect">
                                  <p:stCondLst>
                                    <p:cond delay="0"/>
                                  </p:stCondLst>
                                  <p:childTnLst>
                                    <p:set>
                                      <p:cBhvr>
                                        <p:cTn id="242" dur="1" fill="hold">
                                          <p:stCondLst>
                                            <p:cond delay="0"/>
                                          </p:stCondLst>
                                        </p:cTn>
                                        <p:tgtEl>
                                          <p:spTgt spid="121"/>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120"/>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126"/>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9" presetClass="emph" presetSubtype="0" grpId="1" nodeType="clickEffect">
                                  <p:stCondLst>
                                    <p:cond delay="0"/>
                                  </p:stCondLst>
                                  <p:childTnLst>
                                    <p:set>
                                      <p:cBhvr>
                                        <p:cTn id="250" dur="indefinite"/>
                                        <p:tgtEl>
                                          <p:spTgt spid="221"/>
                                        </p:tgtEl>
                                        <p:attrNameLst>
                                          <p:attrName>style.opacity</p:attrName>
                                        </p:attrNameLst>
                                      </p:cBhvr>
                                      <p:to>
                                        <p:strVal val="0.2"/>
                                      </p:to>
                                    </p:set>
                                    <p:animEffect filter="image" prLst="opacity: 0.2">
                                      <p:cBhvr rctx="IE">
                                        <p:cTn id="251" dur="indefinite"/>
                                        <p:tgtEl>
                                          <p:spTgt spid="221"/>
                                        </p:tgtEl>
                                      </p:cBhvr>
                                    </p:animEffect>
                                  </p:childTnLst>
                                </p:cTn>
                              </p:par>
                              <p:par>
                                <p:cTn id="252" presetID="9" presetClass="emph" presetSubtype="0" grpId="1" nodeType="withEffect">
                                  <p:stCondLst>
                                    <p:cond delay="0"/>
                                  </p:stCondLst>
                                  <p:childTnLst>
                                    <p:set>
                                      <p:cBhvr>
                                        <p:cTn id="253" dur="indefinite"/>
                                        <p:tgtEl>
                                          <p:spTgt spid="222"/>
                                        </p:tgtEl>
                                        <p:attrNameLst>
                                          <p:attrName>style.opacity</p:attrName>
                                        </p:attrNameLst>
                                      </p:cBhvr>
                                      <p:to>
                                        <p:strVal val="0.2"/>
                                      </p:to>
                                    </p:set>
                                    <p:animEffect filter="image" prLst="opacity: 0.2">
                                      <p:cBhvr rctx="IE">
                                        <p:cTn id="254" dur="indefinite"/>
                                        <p:tgtEl>
                                          <p:spTgt spid="222"/>
                                        </p:tgtEl>
                                      </p:cBhvr>
                                    </p:animEffect>
                                  </p:childTnLst>
                                </p:cTn>
                              </p:par>
                              <p:par>
                                <p:cTn id="255" presetID="9" presetClass="emph" presetSubtype="0" grpId="1" nodeType="withEffect">
                                  <p:stCondLst>
                                    <p:cond delay="0"/>
                                  </p:stCondLst>
                                  <p:childTnLst>
                                    <p:set>
                                      <p:cBhvr>
                                        <p:cTn id="256" dur="indefinite"/>
                                        <p:tgtEl>
                                          <p:spTgt spid="293"/>
                                        </p:tgtEl>
                                        <p:attrNameLst>
                                          <p:attrName>style.opacity</p:attrName>
                                        </p:attrNameLst>
                                      </p:cBhvr>
                                      <p:to>
                                        <p:strVal val="0.2"/>
                                      </p:to>
                                    </p:set>
                                    <p:animEffect filter="image" prLst="opacity: 0.2">
                                      <p:cBhvr rctx="IE">
                                        <p:cTn id="257" dur="indefinite"/>
                                        <p:tgtEl>
                                          <p:spTgt spid="293"/>
                                        </p:tgtEl>
                                      </p:cBhvr>
                                    </p:animEffect>
                                  </p:childTnLst>
                                </p:cTn>
                              </p:par>
                            </p:childTnLst>
                          </p:cTn>
                        </p:par>
                      </p:childTnLst>
                    </p:cTn>
                  </p:par>
                  <p:par>
                    <p:cTn id="258" fill="hold">
                      <p:stCondLst>
                        <p:cond delay="indefinite"/>
                      </p:stCondLst>
                      <p:childTnLst>
                        <p:par>
                          <p:cTn id="259" fill="hold">
                            <p:stCondLst>
                              <p:cond delay="0"/>
                            </p:stCondLst>
                            <p:childTnLst>
                              <p:par>
                                <p:cTn id="260" presetID="1" presetClass="entr" presetSubtype="0" fill="hold" grpId="0" nodeType="clickEffect">
                                  <p:stCondLst>
                                    <p:cond delay="0"/>
                                  </p:stCondLst>
                                  <p:childTnLst>
                                    <p:set>
                                      <p:cBhvr>
                                        <p:cTn id="261" dur="1" fill="hold">
                                          <p:stCondLst>
                                            <p:cond delay="0"/>
                                          </p:stCondLst>
                                        </p:cTn>
                                        <p:tgtEl>
                                          <p:spTgt spid="337"/>
                                        </p:tgtEl>
                                        <p:attrNameLst>
                                          <p:attrName>style.visibility</p:attrName>
                                        </p:attrNameLst>
                                      </p:cBhvr>
                                      <p:to>
                                        <p:strVal val="visible"/>
                                      </p:to>
                                    </p:set>
                                  </p:childTnLst>
                                </p:cTn>
                              </p:par>
                              <p:par>
                                <p:cTn id="262" presetID="64" presetClass="path" presetSubtype="0" accel="50000" decel="50000" fill="hold" grpId="1" nodeType="withEffect">
                                  <p:stCondLst>
                                    <p:cond delay="0"/>
                                  </p:stCondLst>
                                  <p:childTnLst>
                                    <p:animMotion origin="layout" path="M 0.14167 -0.04723 L -5.55556E-7 4.81481E-6 " pathEditMode="relative" rAng="0" ptsTypes="AA">
                                      <p:cBhvr>
                                        <p:cTn id="263" dur="500" fill="hold"/>
                                        <p:tgtEl>
                                          <p:spTgt spid="337"/>
                                        </p:tgtEl>
                                        <p:attrNameLst>
                                          <p:attrName>ppt_x</p:attrName>
                                          <p:attrName>ppt_y</p:attrName>
                                        </p:attrNameLst>
                                      </p:cBhvr>
                                      <p:rCtr x="-7083" y="2361"/>
                                    </p:animMotion>
                                  </p:childTnLst>
                                </p:cTn>
                              </p:par>
                              <p:par>
                                <p:cTn id="264" presetID="9" presetClass="emph" presetSubtype="0" grpId="1" nodeType="withEffect">
                                  <p:stCondLst>
                                    <p:cond delay="0"/>
                                  </p:stCondLst>
                                  <p:childTnLst>
                                    <p:set>
                                      <p:cBhvr>
                                        <p:cTn id="265" dur="indefinite"/>
                                        <p:tgtEl>
                                          <p:spTgt spid="306"/>
                                        </p:tgtEl>
                                        <p:attrNameLst>
                                          <p:attrName>style.opacity</p:attrName>
                                        </p:attrNameLst>
                                      </p:cBhvr>
                                      <p:to>
                                        <p:strVal val="0.2"/>
                                      </p:to>
                                    </p:set>
                                    <p:animEffect filter="image" prLst="opacity: 0.2">
                                      <p:cBhvr rctx="IE">
                                        <p:cTn id="266" dur="indefinite"/>
                                        <p:tgtEl>
                                          <p:spTgt spid="306"/>
                                        </p:tgtEl>
                                      </p:cBhvr>
                                    </p:animEffec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18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263"/>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22" presetClass="entr" presetSubtype="4" fill="hold" grpId="0" nodeType="clickEffect">
                                  <p:stCondLst>
                                    <p:cond delay="0"/>
                                  </p:stCondLst>
                                  <p:childTnLst>
                                    <p:set>
                                      <p:cBhvr>
                                        <p:cTn id="278" dur="1" fill="hold">
                                          <p:stCondLst>
                                            <p:cond delay="0"/>
                                          </p:stCondLst>
                                        </p:cTn>
                                        <p:tgtEl>
                                          <p:spTgt spid="147"/>
                                        </p:tgtEl>
                                        <p:attrNameLst>
                                          <p:attrName>style.visibility</p:attrName>
                                        </p:attrNameLst>
                                      </p:cBhvr>
                                      <p:to>
                                        <p:strVal val="visible"/>
                                      </p:to>
                                    </p:set>
                                    <p:animEffect transition="in" filter="wipe(down)">
                                      <p:cBhvr>
                                        <p:cTn id="279" dur="500"/>
                                        <p:tgtEl>
                                          <p:spTgt spid="147"/>
                                        </p:tgtEl>
                                      </p:cBhvr>
                                    </p:animEffec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143"/>
                                        </p:tgtEl>
                                        <p:attrNameLst>
                                          <p:attrName>style.visibility</p:attrName>
                                        </p:attrNameLst>
                                      </p:cBhvr>
                                      <p:to>
                                        <p:strVal val="visible"/>
                                      </p:to>
                                    </p:set>
                                  </p:childTnLst>
                                </p:cTn>
                              </p:par>
                              <p:par>
                                <p:cTn id="284" presetID="35" presetClass="emph" presetSubtype="0" repeatCount="10000" fill="hold" grpId="1" nodeType="withEffect">
                                  <p:stCondLst>
                                    <p:cond delay="0"/>
                                  </p:stCondLst>
                                  <p:childTnLst>
                                    <p:anim calcmode="discrete" valueType="str">
                                      <p:cBhvr>
                                        <p:cTn id="285" dur="500" fill="hold"/>
                                        <p:tgtEl>
                                          <p:spTgt spid="143"/>
                                        </p:tgtEl>
                                        <p:attrNameLst>
                                          <p:attrName>style.visibility</p:attrName>
                                        </p:attrNameLst>
                                      </p:cBhvr>
                                      <p:tavLst>
                                        <p:tav tm="0">
                                          <p:val>
                                            <p:strVal val="hidden"/>
                                          </p:val>
                                        </p:tav>
                                        <p:tav tm="50000">
                                          <p:val>
                                            <p:strVal val="visible"/>
                                          </p:val>
                                        </p:tav>
                                      </p:tavLst>
                                    </p:anim>
                                  </p:childTnLst>
                                </p:cTn>
                              </p:par>
                            </p:childTnLst>
                          </p:cTn>
                        </p:par>
                      </p:childTnLst>
                    </p:cTn>
                  </p:par>
                  <p:par>
                    <p:cTn id="286" fill="hold">
                      <p:stCondLst>
                        <p:cond delay="indefinite"/>
                      </p:stCondLst>
                      <p:childTnLst>
                        <p:par>
                          <p:cTn id="287" fill="hold">
                            <p:stCondLst>
                              <p:cond delay="0"/>
                            </p:stCondLst>
                            <p:childTnLst>
                              <p:par>
                                <p:cTn id="288" presetID="22" presetClass="entr" presetSubtype="1" fill="hold" grpId="0" nodeType="clickEffect">
                                  <p:stCondLst>
                                    <p:cond delay="0"/>
                                  </p:stCondLst>
                                  <p:childTnLst>
                                    <p:set>
                                      <p:cBhvr>
                                        <p:cTn id="289" dur="1" fill="hold">
                                          <p:stCondLst>
                                            <p:cond delay="0"/>
                                          </p:stCondLst>
                                        </p:cTn>
                                        <p:tgtEl>
                                          <p:spTgt spid="146"/>
                                        </p:tgtEl>
                                        <p:attrNameLst>
                                          <p:attrName>style.visibility</p:attrName>
                                        </p:attrNameLst>
                                      </p:cBhvr>
                                      <p:to>
                                        <p:strVal val="visible"/>
                                      </p:to>
                                    </p:set>
                                    <p:animEffect transition="in" filter="wipe(up)">
                                      <p:cBhvr>
                                        <p:cTn id="290" dur="500"/>
                                        <p:tgtEl>
                                          <p:spTgt spid="146"/>
                                        </p:tgtEl>
                                      </p:cBhvr>
                                    </p:animEffec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22" presetClass="entr" presetSubtype="1" fill="hold" grpId="0" nodeType="clickEffect">
                                  <p:stCondLst>
                                    <p:cond delay="0"/>
                                  </p:stCondLst>
                                  <p:childTnLst>
                                    <p:set>
                                      <p:cBhvr>
                                        <p:cTn id="298" dur="1" fill="hold">
                                          <p:stCondLst>
                                            <p:cond delay="0"/>
                                          </p:stCondLst>
                                        </p:cTn>
                                        <p:tgtEl>
                                          <p:spTgt spid="177"/>
                                        </p:tgtEl>
                                        <p:attrNameLst>
                                          <p:attrName>style.visibility</p:attrName>
                                        </p:attrNameLst>
                                      </p:cBhvr>
                                      <p:to>
                                        <p:strVal val="visible"/>
                                      </p:to>
                                    </p:set>
                                    <p:animEffect transition="in" filter="wipe(up)">
                                      <p:cBhvr>
                                        <p:cTn id="299" dur="500"/>
                                        <p:tgtEl>
                                          <p:spTgt spid="177"/>
                                        </p:tgtEl>
                                      </p:cBhvr>
                                    </p:animEffec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nodeType="clickEffect">
                                  <p:stCondLst>
                                    <p:cond delay="0"/>
                                  </p:stCondLst>
                                  <p:childTnLst>
                                    <p:set>
                                      <p:cBhvr>
                                        <p:cTn id="303" dur="1" fill="hold">
                                          <p:stCondLst>
                                            <p:cond delay="0"/>
                                          </p:stCondLst>
                                        </p:cTn>
                                        <p:tgtEl>
                                          <p:spTgt spid="13"/>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22" presetClass="entr" presetSubtype="1" fill="hold" grpId="0" nodeType="clickEffect">
                                  <p:stCondLst>
                                    <p:cond delay="0"/>
                                  </p:stCondLst>
                                  <p:childTnLst>
                                    <p:set>
                                      <p:cBhvr>
                                        <p:cTn id="307" dur="1" fill="hold">
                                          <p:stCondLst>
                                            <p:cond delay="0"/>
                                          </p:stCondLst>
                                        </p:cTn>
                                        <p:tgtEl>
                                          <p:spTgt spid="178"/>
                                        </p:tgtEl>
                                        <p:attrNameLst>
                                          <p:attrName>style.visibility</p:attrName>
                                        </p:attrNameLst>
                                      </p:cBhvr>
                                      <p:to>
                                        <p:strVal val="visible"/>
                                      </p:to>
                                    </p:set>
                                    <p:animEffect transition="in" filter="wipe(up)">
                                      <p:cBhvr>
                                        <p:cTn id="308" dur="500"/>
                                        <p:tgtEl>
                                          <p:spTgt spid="178"/>
                                        </p:tgtEl>
                                      </p:cBhvr>
                                    </p:animEffec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5"/>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22" presetClass="entr" presetSubtype="1" fill="hold" grpId="0" nodeType="clickEffect">
                                  <p:stCondLst>
                                    <p:cond delay="0"/>
                                  </p:stCondLst>
                                  <p:childTnLst>
                                    <p:set>
                                      <p:cBhvr>
                                        <p:cTn id="316" dur="1" fill="hold">
                                          <p:stCondLst>
                                            <p:cond delay="0"/>
                                          </p:stCondLst>
                                        </p:cTn>
                                        <p:tgtEl>
                                          <p:spTgt spid="179"/>
                                        </p:tgtEl>
                                        <p:attrNameLst>
                                          <p:attrName>style.visibility</p:attrName>
                                        </p:attrNameLst>
                                      </p:cBhvr>
                                      <p:to>
                                        <p:strVal val="visible"/>
                                      </p:to>
                                    </p:set>
                                    <p:animEffect transition="in" filter="wipe(up)">
                                      <p:cBhvr>
                                        <p:cTn id="317" dur="500"/>
                                        <p:tgtEl>
                                          <p:spTgt spid="179"/>
                                        </p:tgtEl>
                                      </p:cBhvr>
                                    </p:animEffect>
                                  </p:childTnLst>
                                </p:cTn>
                              </p:par>
                            </p:childTnLst>
                          </p:cTn>
                        </p:par>
                      </p:childTnLst>
                    </p:cTn>
                  </p:par>
                  <p:par>
                    <p:cTn id="318" fill="hold">
                      <p:stCondLst>
                        <p:cond delay="indefinite"/>
                      </p:stCondLst>
                      <p:childTnLst>
                        <p:par>
                          <p:cTn id="319" fill="hold">
                            <p:stCondLst>
                              <p:cond delay="0"/>
                            </p:stCondLst>
                            <p:childTnLst>
                              <p:par>
                                <p:cTn id="320" presetID="1" presetClass="entr" presetSubtype="0" fill="hold" nodeType="clickEffect">
                                  <p:stCondLst>
                                    <p:cond delay="0"/>
                                  </p:stCondLst>
                                  <p:childTnLst>
                                    <p:set>
                                      <p:cBhvr>
                                        <p:cTn id="321" dur="1" fill="hold">
                                          <p:stCondLst>
                                            <p:cond delay="0"/>
                                          </p:stCondLst>
                                        </p:cTn>
                                        <p:tgtEl>
                                          <p:spTgt spid="14"/>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presetID="22" presetClass="entr" presetSubtype="1" fill="hold" grpId="0" nodeType="clickEffect">
                                  <p:stCondLst>
                                    <p:cond delay="0"/>
                                  </p:stCondLst>
                                  <p:childTnLst>
                                    <p:set>
                                      <p:cBhvr>
                                        <p:cTn id="325" dur="1" fill="hold">
                                          <p:stCondLst>
                                            <p:cond delay="0"/>
                                          </p:stCondLst>
                                        </p:cTn>
                                        <p:tgtEl>
                                          <p:spTgt spid="150"/>
                                        </p:tgtEl>
                                        <p:attrNameLst>
                                          <p:attrName>style.visibility</p:attrName>
                                        </p:attrNameLst>
                                      </p:cBhvr>
                                      <p:to>
                                        <p:strVal val="visible"/>
                                      </p:to>
                                    </p:set>
                                    <p:animEffect transition="in" filter="wipe(up)">
                                      <p:cBhvr>
                                        <p:cTn id="326" dur="500"/>
                                        <p:tgtEl>
                                          <p:spTgt spid="150"/>
                                        </p:tgtEl>
                                      </p:cBhvr>
                                    </p:animEffec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nodeType="clickEffect">
                                  <p:stCondLst>
                                    <p:cond delay="0"/>
                                  </p:stCondLst>
                                  <p:childTnLst>
                                    <p:set>
                                      <p:cBhvr>
                                        <p:cTn id="330" dur="1" fill="hold">
                                          <p:stCondLst>
                                            <p:cond delay="0"/>
                                          </p:stCondLst>
                                        </p:cTn>
                                        <p:tgtEl>
                                          <p:spTgt spid="6"/>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147"/>
                                        </p:tgtEl>
                                        <p:attrNameLst>
                                          <p:attrName>style.visibility</p:attrName>
                                        </p:attrNameLst>
                                      </p:cBhvr>
                                      <p:to>
                                        <p:strVal val="hidden"/>
                                      </p:to>
                                    </p:set>
                                  </p:childTnLst>
                                </p:cTn>
                              </p:par>
                              <p:par>
                                <p:cTn id="335" presetID="1" presetClass="exit" presetSubtype="0" fill="hold" grpId="2" nodeType="withEffect">
                                  <p:stCondLst>
                                    <p:cond delay="0"/>
                                  </p:stCondLst>
                                  <p:childTnLst>
                                    <p:set>
                                      <p:cBhvr>
                                        <p:cTn id="336" dur="1" fill="hold">
                                          <p:stCondLst>
                                            <p:cond delay="0"/>
                                          </p:stCondLst>
                                        </p:cTn>
                                        <p:tgtEl>
                                          <p:spTgt spid="143"/>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146"/>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50"/>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178"/>
                                        </p:tgtEl>
                                        <p:attrNameLst>
                                          <p:attrName>style.visibility</p:attrName>
                                        </p:attrNameLst>
                                      </p:cBhvr>
                                      <p:to>
                                        <p:strVal val="hidden"/>
                                      </p:to>
                                    </p:set>
                                  </p:childTnLst>
                                </p:cTn>
                              </p:par>
                              <p:par>
                                <p:cTn id="343" presetID="1" presetClass="exit" presetSubtype="0" fill="hold" grpId="1" nodeType="withEffect">
                                  <p:stCondLst>
                                    <p:cond delay="0"/>
                                  </p:stCondLst>
                                  <p:childTnLst>
                                    <p:set>
                                      <p:cBhvr>
                                        <p:cTn id="344" dur="1" fill="hold">
                                          <p:stCondLst>
                                            <p:cond delay="0"/>
                                          </p:stCondLst>
                                        </p:cTn>
                                        <p:tgtEl>
                                          <p:spTgt spid="177"/>
                                        </p:tgtEl>
                                        <p:attrNameLst>
                                          <p:attrName>style.visibility</p:attrName>
                                        </p:attrNameLst>
                                      </p:cBhvr>
                                      <p:to>
                                        <p:strVal val="hidden"/>
                                      </p:to>
                                    </p:set>
                                  </p:childTnLst>
                                </p:cTn>
                              </p:par>
                              <p:par>
                                <p:cTn id="345" presetID="1" presetClass="exit" presetSubtype="0" fill="hold" grpId="1" nodeType="withEffect">
                                  <p:stCondLst>
                                    <p:cond delay="0"/>
                                  </p:stCondLst>
                                  <p:childTnLst>
                                    <p:set>
                                      <p:cBhvr>
                                        <p:cTn id="346" dur="1" fill="hold">
                                          <p:stCondLst>
                                            <p:cond delay="0"/>
                                          </p:stCondLst>
                                        </p:cTn>
                                        <p:tgtEl>
                                          <p:spTgt spid="179"/>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8"/>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22" presetClass="entr" presetSubtype="2" fill="hold" grpId="0" nodeType="clickEffect">
                                  <p:stCondLst>
                                    <p:cond delay="0"/>
                                  </p:stCondLst>
                                  <p:childTnLst>
                                    <p:set>
                                      <p:cBhvr>
                                        <p:cTn id="354" dur="1" fill="hold">
                                          <p:stCondLst>
                                            <p:cond delay="0"/>
                                          </p:stCondLst>
                                        </p:cTn>
                                        <p:tgtEl>
                                          <p:spTgt spid="130"/>
                                        </p:tgtEl>
                                        <p:attrNameLst>
                                          <p:attrName>style.visibility</p:attrName>
                                        </p:attrNameLst>
                                      </p:cBhvr>
                                      <p:to>
                                        <p:strVal val="visible"/>
                                      </p:to>
                                    </p:set>
                                    <p:animEffect transition="in" filter="wipe(right)">
                                      <p:cBhvr>
                                        <p:cTn id="355" dur="500"/>
                                        <p:tgtEl>
                                          <p:spTgt spid="130"/>
                                        </p:tgtEl>
                                      </p:cBhvr>
                                    </p:animEffect>
                                  </p:childTnLst>
                                </p:cTn>
                              </p:par>
                            </p:childTnLst>
                          </p:cTn>
                        </p:par>
                      </p:childTnLst>
                    </p:cTn>
                  </p:par>
                  <p:par>
                    <p:cTn id="356" fill="hold">
                      <p:stCondLst>
                        <p:cond delay="indefinite"/>
                      </p:stCondLst>
                      <p:childTnLst>
                        <p:par>
                          <p:cTn id="357" fill="hold">
                            <p:stCondLst>
                              <p:cond delay="0"/>
                            </p:stCondLst>
                            <p:childTnLst>
                              <p:par>
                                <p:cTn id="358" presetID="1" presetClass="entr" presetSubtype="0" fill="hold" grpId="0" nodeType="clickEffect">
                                  <p:stCondLst>
                                    <p:cond delay="0"/>
                                  </p:stCondLst>
                                  <p:childTnLst>
                                    <p:set>
                                      <p:cBhvr>
                                        <p:cTn id="359" dur="1" fill="hold">
                                          <p:stCondLst>
                                            <p:cond delay="0"/>
                                          </p:stCondLst>
                                        </p:cTn>
                                        <p:tgtEl>
                                          <p:spTgt spid="131"/>
                                        </p:tgtEl>
                                        <p:attrNameLst>
                                          <p:attrName>style.visibility</p:attrName>
                                        </p:attrNameLst>
                                      </p:cBhvr>
                                      <p:to>
                                        <p:strVal val="visible"/>
                                      </p:to>
                                    </p:set>
                                  </p:childTnLst>
                                </p:cTn>
                              </p:par>
                            </p:childTnLst>
                          </p:cTn>
                        </p:par>
                      </p:childTnLst>
                    </p:cTn>
                  </p:par>
                  <p:par>
                    <p:cTn id="360" fill="hold">
                      <p:stCondLst>
                        <p:cond delay="indefinite"/>
                      </p:stCondLst>
                      <p:childTnLst>
                        <p:par>
                          <p:cTn id="361" fill="hold">
                            <p:stCondLst>
                              <p:cond delay="0"/>
                            </p:stCondLst>
                            <p:childTnLst>
                              <p:par>
                                <p:cTn id="362" presetID="1" presetClass="entr" presetSubtype="0" fill="hold" grpId="0" nodeType="clickEffect">
                                  <p:stCondLst>
                                    <p:cond delay="0"/>
                                  </p:stCondLst>
                                  <p:childTnLst>
                                    <p:set>
                                      <p:cBhvr>
                                        <p:cTn id="363" dur="1" fill="hold">
                                          <p:stCondLst>
                                            <p:cond delay="0"/>
                                          </p:stCondLst>
                                        </p:cTn>
                                        <p:tgtEl>
                                          <p:spTgt spid="129"/>
                                        </p:tgtEl>
                                        <p:attrNameLst>
                                          <p:attrName>style.visibility</p:attrName>
                                        </p:attrNameLst>
                                      </p:cBhvr>
                                      <p:to>
                                        <p:strVal val="visible"/>
                                      </p:to>
                                    </p:set>
                                  </p:childTnLst>
                                </p:cTn>
                              </p:par>
                              <p:par>
                                <p:cTn id="364" presetID="35" presetClass="emph" presetSubtype="0" repeatCount="10000" fill="hold" grpId="1" nodeType="withEffect">
                                  <p:stCondLst>
                                    <p:cond delay="0"/>
                                  </p:stCondLst>
                                  <p:childTnLst>
                                    <p:anim calcmode="discrete" valueType="str">
                                      <p:cBhvr>
                                        <p:cTn id="365" dur="500" fill="hold"/>
                                        <p:tgtEl>
                                          <p:spTgt spid="129"/>
                                        </p:tgtEl>
                                        <p:attrNameLst>
                                          <p:attrName>style.visibility</p:attrName>
                                        </p:attrNameLst>
                                      </p:cBhvr>
                                      <p:tavLst>
                                        <p:tav tm="0">
                                          <p:val>
                                            <p:strVal val="hidden"/>
                                          </p:val>
                                        </p:tav>
                                        <p:tav tm="50000">
                                          <p:val>
                                            <p:strVal val="visible"/>
                                          </p:val>
                                        </p:tav>
                                      </p:tavLst>
                                    </p:anim>
                                  </p:childTnLst>
                                </p:cTn>
                              </p:par>
                            </p:childTnLst>
                          </p:cTn>
                        </p:par>
                      </p:childTnLst>
                    </p:cTn>
                  </p:par>
                  <p:par>
                    <p:cTn id="366" fill="hold">
                      <p:stCondLst>
                        <p:cond delay="indefinite"/>
                      </p:stCondLst>
                      <p:childTnLst>
                        <p:par>
                          <p:cTn id="367" fill="hold">
                            <p:stCondLst>
                              <p:cond delay="0"/>
                            </p:stCondLst>
                            <p:childTnLst>
                              <p:par>
                                <p:cTn id="368" presetID="22" presetClass="entr" presetSubtype="8" fill="hold" grpId="0" nodeType="clickEffect">
                                  <p:stCondLst>
                                    <p:cond delay="0"/>
                                  </p:stCondLst>
                                  <p:childTnLst>
                                    <p:set>
                                      <p:cBhvr>
                                        <p:cTn id="369" dur="1" fill="hold">
                                          <p:stCondLst>
                                            <p:cond delay="0"/>
                                          </p:stCondLst>
                                        </p:cTn>
                                        <p:tgtEl>
                                          <p:spTgt spid="128"/>
                                        </p:tgtEl>
                                        <p:attrNameLst>
                                          <p:attrName>style.visibility</p:attrName>
                                        </p:attrNameLst>
                                      </p:cBhvr>
                                      <p:to>
                                        <p:strVal val="visible"/>
                                      </p:to>
                                    </p:set>
                                    <p:animEffect transition="in" filter="wipe(left)">
                                      <p:cBhvr>
                                        <p:cTn id="370" dur="500"/>
                                        <p:tgtEl>
                                          <p:spTgt spid="128"/>
                                        </p:tgtEl>
                                      </p:cBhvr>
                                    </p:animEffec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199"/>
                                        </p:tgtEl>
                                        <p:attrNameLst>
                                          <p:attrName>style.visibility</p:attrName>
                                        </p:attrNameLst>
                                      </p:cBhvr>
                                      <p:to>
                                        <p:strVal val="visible"/>
                                      </p:to>
                                    </p:set>
                                  </p:childTnLst>
                                </p:cTn>
                              </p:par>
                              <p:par>
                                <p:cTn id="375" presetID="35" presetClass="emph" presetSubtype="0" repeatCount="10000" fill="hold" grpId="1" nodeType="withEffect">
                                  <p:stCondLst>
                                    <p:cond delay="0"/>
                                  </p:stCondLst>
                                  <p:childTnLst>
                                    <p:anim calcmode="discrete" valueType="str">
                                      <p:cBhvr>
                                        <p:cTn id="376" dur="500" fill="hold"/>
                                        <p:tgtEl>
                                          <p:spTgt spid="199"/>
                                        </p:tgtEl>
                                        <p:attrNameLst>
                                          <p:attrName>style.visibility</p:attrName>
                                        </p:attrNameLst>
                                      </p:cBhvr>
                                      <p:tavLst>
                                        <p:tav tm="0">
                                          <p:val>
                                            <p:strVal val="hidden"/>
                                          </p:val>
                                        </p:tav>
                                        <p:tav tm="50000">
                                          <p:val>
                                            <p:strVal val="visible"/>
                                          </p:val>
                                        </p:tav>
                                      </p:tavLst>
                                    </p:anim>
                                  </p:childTnLst>
                                </p:cTn>
                              </p:par>
                            </p:childTnLst>
                          </p:cTn>
                        </p:par>
                      </p:childTnLst>
                    </p:cTn>
                  </p:par>
                  <p:par>
                    <p:cTn id="377" fill="hold">
                      <p:stCondLst>
                        <p:cond delay="indefinite"/>
                      </p:stCondLst>
                      <p:childTnLst>
                        <p:par>
                          <p:cTn id="378" fill="hold">
                            <p:stCondLst>
                              <p:cond delay="0"/>
                            </p:stCondLst>
                            <p:childTnLst>
                              <p:par>
                                <p:cTn id="379" presetID="22" presetClass="entr" presetSubtype="8" fill="hold" grpId="0" nodeType="clickEffect">
                                  <p:stCondLst>
                                    <p:cond delay="0"/>
                                  </p:stCondLst>
                                  <p:childTnLst>
                                    <p:set>
                                      <p:cBhvr>
                                        <p:cTn id="380" dur="1" fill="hold">
                                          <p:stCondLst>
                                            <p:cond delay="0"/>
                                          </p:stCondLst>
                                        </p:cTn>
                                        <p:tgtEl>
                                          <p:spTgt spid="201"/>
                                        </p:tgtEl>
                                        <p:attrNameLst>
                                          <p:attrName>style.visibility</p:attrName>
                                        </p:attrNameLst>
                                      </p:cBhvr>
                                      <p:to>
                                        <p:strVal val="visible"/>
                                      </p:to>
                                    </p:set>
                                    <p:animEffect transition="in" filter="wipe(left)">
                                      <p:cBhvr>
                                        <p:cTn id="381" dur="500"/>
                                        <p:tgtEl>
                                          <p:spTgt spid="201"/>
                                        </p:tgtEl>
                                      </p:cBhvr>
                                    </p:animEffect>
                                  </p:childTnLst>
                                </p:cTn>
                              </p:par>
                            </p:childTnLst>
                          </p:cTn>
                        </p:par>
                      </p:childTnLst>
                    </p:cTn>
                  </p:par>
                  <p:par>
                    <p:cTn id="382" fill="hold">
                      <p:stCondLst>
                        <p:cond delay="indefinite"/>
                      </p:stCondLst>
                      <p:childTnLst>
                        <p:par>
                          <p:cTn id="383" fill="hold">
                            <p:stCondLst>
                              <p:cond delay="0"/>
                            </p:stCondLst>
                            <p:childTnLst>
                              <p:par>
                                <p:cTn id="384" presetID="1" presetClass="entr" presetSubtype="0" fill="hold" nodeType="clickEffect">
                                  <p:stCondLst>
                                    <p:cond delay="0"/>
                                  </p:stCondLst>
                                  <p:childTnLst>
                                    <p:set>
                                      <p:cBhvr>
                                        <p:cTn id="385" dur="1" fill="hold">
                                          <p:stCondLst>
                                            <p:cond delay="0"/>
                                          </p:stCondLst>
                                        </p:cTn>
                                        <p:tgtEl>
                                          <p:spTgt spid="11"/>
                                        </p:tgtEl>
                                        <p:attrNameLst>
                                          <p:attrName>style.visibility</p:attrName>
                                        </p:attrNameLst>
                                      </p:cBhvr>
                                      <p:to>
                                        <p:strVal val="visible"/>
                                      </p:to>
                                    </p:set>
                                  </p:childTnLst>
                                </p:cTn>
                              </p:par>
                            </p:childTnLst>
                          </p:cTn>
                        </p:par>
                      </p:childTnLst>
                    </p:cTn>
                  </p:par>
                  <p:par>
                    <p:cTn id="386" fill="hold">
                      <p:stCondLst>
                        <p:cond delay="indefinite"/>
                      </p:stCondLst>
                      <p:childTnLst>
                        <p:par>
                          <p:cTn id="387" fill="hold">
                            <p:stCondLst>
                              <p:cond delay="0"/>
                            </p:stCondLst>
                            <p:childTnLst>
                              <p:par>
                                <p:cTn id="388" presetID="1" presetClass="entr" presetSubtype="0" fill="hold" grpId="0" nodeType="clickEffect">
                                  <p:stCondLst>
                                    <p:cond delay="0"/>
                                  </p:stCondLst>
                                  <p:childTnLst>
                                    <p:set>
                                      <p:cBhvr>
                                        <p:cTn id="389" dur="1" fill="hold">
                                          <p:stCondLst>
                                            <p:cond delay="0"/>
                                          </p:stCondLst>
                                        </p:cTn>
                                        <p:tgtEl>
                                          <p:spTgt spid="289"/>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presetID="1" presetClass="entr" presetSubtype="0" fill="hold" nodeType="clickEffect">
                                  <p:stCondLst>
                                    <p:cond delay="0"/>
                                  </p:stCondLst>
                                  <p:childTnLst>
                                    <p:set>
                                      <p:cBhvr>
                                        <p:cTn id="393" dur="1" fill="hold">
                                          <p:stCondLst>
                                            <p:cond delay="0"/>
                                          </p:stCondLst>
                                        </p:cTn>
                                        <p:tgtEl>
                                          <p:spTgt spid="12"/>
                                        </p:tgtEl>
                                        <p:attrNameLst>
                                          <p:attrName>style.visibility</p:attrName>
                                        </p:attrNameLst>
                                      </p:cBhvr>
                                      <p:to>
                                        <p:strVal val="visible"/>
                                      </p:to>
                                    </p:set>
                                  </p:childTnLst>
                                </p:cTn>
                              </p:par>
                            </p:childTnLst>
                          </p:cTn>
                        </p:par>
                      </p:childTnLst>
                    </p:cTn>
                  </p:par>
                  <p:par>
                    <p:cTn id="394" fill="hold">
                      <p:stCondLst>
                        <p:cond delay="indefinite"/>
                      </p:stCondLst>
                      <p:childTnLst>
                        <p:par>
                          <p:cTn id="395" fill="hold">
                            <p:stCondLst>
                              <p:cond delay="0"/>
                            </p:stCondLst>
                            <p:childTnLst>
                              <p:par>
                                <p:cTn id="396" presetID="1" presetClass="exit" presetSubtype="0" fill="hold" grpId="1" nodeType="clickEffect">
                                  <p:stCondLst>
                                    <p:cond delay="0"/>
                                  </p:stCondLst>
                                  <p:childTnLst>
                                    <p:set>
                                      <p:cBhvr>
                                        <p:cTn id="397" dur="1" fill="hold">
                                          <p:stCondLst>
                                            <p:cond delay="0"/>
                                          </p:stCondLst>
                                        </p:cTn>
                                        <p:tgtEl>
                                          <p:spTgt spid="130"/>
                                        </p:tgtEl>
                                        <p:attrNameLst>
                                          <p:attrName>style.visibility</p:attrName>
                                        </p:attrNameLst>
                                      </p:cBhvr>
                                      <p:to>
                                        <p:strVal val="hidden"/>
                                      </p:to>
                                    </p:set>
                                  </p:childTnLst>
                                </p:cTn>
                              </p:par>
                              <p:par>
                                <p:cTn id="398" presetID="1" presetClass="exit" presetSubtype="0" fill="hold" grpId="2" nodeType="withEffect">
                                  <p:stCondLst>
                                    <p:cond delay="0"/>
                                  </p:stCondLst>
                                  <p:childTnLst>
                                    <p:set>
                                      <p:cBhvr>
                                        <p:cTn id="399" dur="1" fill="hold">
                                          <p:stCondLst>
                                            <p:cond delay="0"/>
                                          </p:stCondLst>
                                        </p:cTn>
                                        <p:tgtEl>
                                          <p:spTgt spid="129"/>
                                        </p:tgtEl>
                                        <p:attrNameLst>
                                          <p:attrName>style.visibility</p:attrName>
                                        </p:attrNameLst>
                                      </p:cBhvr>
                                      <p:to>
                                        <p:strVal val="hidden"/>
                                      </p:to>
                                    </p:set>
                                  </p:childTnLst>
                                </p:cTn>
                              </p:par>
                              <p:par>
                                <p:cTn id="400" presetID="1" presetClass="exit" presetSubtype="0" fill="hold" grpId="1" nodeType="withEffect">
                                  <p:stCondLst>
                                    <p:cond delay="0"/>
                                  </p:stCondLst>
                                  <p:childTnLst>
                                    <p:set>
                                      <p:cBhvr>
                                        <p:cTn id="401" dur="1" fill="hold">
                                          <p:stCondLst>
                                            <p:cond delay="0"/>
                                          </p:stCondLst>
                                        </p:cTn>
                                        <p:tgtEl>
                                          <p:spTgt spid="128"/>
                                        </p:tgtEl>
                                        <p:attrNameLst>
                                          <p:attrName>style.visibility</p:attrName>
                                        </p:attrNameLst>
                                      </p:cBhvr>
                                      <p:to>
                                        <p:strVal val="hidden"/>
                                      </p:to>
                                    </p:set>
                                  </p:childTnLst>
                                </p:cTn>
                              </p:par>
                              <p:par>
                                <p:cTn id="402" presetID="1" presetClass="exit" presetSubtype="0" fill="hold" grpId="1" nodeType="withEffect">
                                  <p:stCondLst>
                                    <p:cond delay="0"/>
                                  </p:stCondLst>
                                  <p:childTnLst>
                                    <p:set>
                                      <p:cBhvr>
                                        <p:cTn id="403" dur="1" fill="hold">
                                          <p:stCondLst>
                                            <p:cond delay="0"/>
                                          </p:stCondLst>
                                        </p:cTn>
                                        <p:tgtEl>
                                          <p:spTgt spid="131"/>
                                        </p:tgtEl>
                                        <p:attrNameLst>
                                          <p:attrName>style.visibility</p:attrName>
                                        </p:attrNameLst>
                                      </p:cBhvr>
                                      <p:to>
                                        <p:strVal val="hidden"/>
                                      </p:to>
                                    </p:set>
                                  </p:childTnLst>
                                </p:cTn>
                              </p:par>
                              <p:par>
                                <p:cTn id="404" presetID="1" presetClass="exit" presetSubtype="0" fill="hold" grpId="2" nodeType="withEffect">
                                  <p:stCondLst>
                                    <p:cond delay="0"/>
                                  </p:stCondLst>
                                  <p:childTnLst>
                                    <p:set>
                                      <p:cBhvr>
                                        <p:cTn id="405" dur="1" fill="hold">
                                          <p:stCondLst>
                                            <p:cond delay="0"/>
                                          </p:stCondLst>
                                        </p:cTn>
                                        <p:tgtEl>
                                          <p:spTgt spid="199"/>
                                        </p:tgtEl>
                                        <p:attrNameLst>
                                          <p:attrName>style.visibility</p:attrName>
                                        </p:attrNameLst>
                                      </p:cBhvr>
                                      <p:to>
                                        <p:strVal val="hidden"/>
                                      </p:to>
                                    </p:set>
                                  </p:childTnLst>
                                </p:cTn>
                              </p:par>
                              <p:par>
                                <p:cTn id="406" presetID="1" presetClass="exit" presetSubtype="0" fill="hold" grpId="1" nodeType="withEffect">
                                  <p:stCondLst>
                                    <p:cond delay="0"/>
                                  </p:stCondLst>
                                  <p:childTnLst>
                                    <p:set>
                                      <p:cBhvr>
                                        <p:cTn id="407" dur="1" fill="hold">
                                          <p:stCondLst>
                                            <p:cond delay="0"/>
                                          </p:stCondLst>
                                        </p:cTn>
                                        <p:tgtEl>
                                          <p:spTgt spid="201"/>
                                        </p:tgtEl>
                                        <p:attrNameLst>
                                          <p:attrName>style.visibility</p:attrName>
                                        </p:attrNameLst>
                                      </p:cBhvr>
                                      <p:to>
                                        <p:strVal val="hidden"/>
                                      </p:to>
                                    </p:set>
                                  </p:childTnLst>
                                </p:cTn>
                              </p:par>
                            </p:childTnLst>
                          </p:cTn>
                        </p:par>
                      </p:childTnLst>
                    </p:cTn>
                  </p:par>
                  <p:par>
                    <p:cTn id="408" fill="hold">
                      <p:stCondLst>
                        <p:cond delay="indefinite"/>
                      </p:stCondLst>
                      <p:childTnLst>
                        <p:par>
                          <p:cTn id="409" fill="hold">
                            <p:stCondLst>
                              <p:cond delay="0"/>
                            </p:stCondLst>
                            <p:childTnLst>
                              <p:par>
                                <p:cTn id="410" presetID="9" presetClass="emph" presetSubtype="0" nodeType="clickEffect">
                                  <p:stCondLst>
                                    <p:cond delay="0"/>
                                  </p:stCondLst>
                                  <p:childTnLst>
                                    <p:set>
                                      <p:cBhvr>
                                        <p:cTn id="411" dur="indefinite"/>
                                        <p:tgtEl>
                                          <p:spTgt spid="13"/>
                                        </p:tgtEl>
                                        <p:attrNameLst>
                                          <p:attrName>style.opacity</p:attrName>
                                        </p:attrNameLst>
                                      </p:cBhvr>
                                      <p:to>
                                        <p:strVal val="0.2"/>
                                      </p:to>
                                    </p:set>
                                    <p:animEffect filter="image" prLst="opacity: 0.2">
                                      <p:cBhvr rctx="IE">
                                        <p:cTn id="412" dur="indefinite"/>
                                        <p:tgtEl>
                                          <p:spTgt spid="13"/>
                                        </p:tgtEl>
                                      </p:cBhvr>
                                    </p:animEffect>
                                  </p:childTnLst>
                                </p:cTn>
                              </p:par>
                              <p:par>
                                <p:cTn id="413" presetID="9" presetClass="emph" presetSubtype="0" nodeType="withEffect">
                                  <p:stCondLst>
                                    <p:cond delay="0"/>
                                  </p:stCondLst>
                                  <p:childTnLst>
                                    <p:set>
                                      <p:cBhvr>
                                        <p:cTn id="414" dur="indefinite"/>
                                        <p:tgtEl>
                                          <p:spTgt spid="14"/>
                                        </p:tgtEl>
                                        <p:attrNameLst>
                                          <p:attrName>style.opacity</p:attrName>
                                        </p:attrNameLst>
                                      </p:cBhvr>
                                      <p:to>
                                        <p:strVal val="0.2"/>
                                      </p:to>
                                    </p:set>
                                    <p:animEffect filter="image" prLst="opacity: 0.2">
                                      <p:cBhvr rctx="IE">
                                        <p:cTn id="415" dur="indefinite"/>
                                        <p:tgtEl>
                                          <p:spTgt spid="14"/>
                                        </p:tgtEl>
                                      </p:cBhvr>
                                    </p:animEffect>
                                  </p:childTnLst>
                                </p:cTn>
                              </p:par>
                              <p:par>
                                <p:cTn id="416" presetID="9" presetClass="emph" presetSubtype="0" nodeType="withEffect">
                                  <p:stCondLst>
                                    <p:cond delay="0"/>
                                  </p:stCondLst>
                                  <p:childTnLst>
                                    <p:set>
                                      <p:cBhvr>
                                        <p:cTn id="417" dur="indefinite"/>
                                        <p:tgtEl>
                                          <p:spTgt spid="6"/>
                                        </p:tgtEl>
                                        <p:attrNameLst>
                                          <p:attrName>style.opacity</p:attrName>
                                        </p:attrNameLst>
                                      </p:cBhvr>
                                      <p:to>
                                        <p:strVal val="0.2"/>
                                      </p:to>
                                    </p:set>
                                    <p:animEffect filter="image" prLst="opacity: 0.2">
                                      <p:cBhvr rctx="IE">
                                        <p:cTn id="418" dur="indefinite"/>
                                        <p:tgtEl>
                                          <p:spTgt spid="6"/>
                                        </p:tgtEl>
                                      </p:cBhvr>
                                    </p:animEffect>
                                  </p:childTnLst>
                                </p:cTn>
                              </p:par>
                              <p:par>
                                <p:cTn id="419" presetID="9" presetClass="emph" presetSubtype="0" grpId="1" nodeType="withEffect">
                                  <p:stCondLst>
                                    <p:cond delay="0"/>
                                  </p:stCondLst>
                                  <p:childTnLst>
                                    <p:set>
                                      <p:cBhvr>
                                        <p:cTn id="420" dur="indefinite"/>
                                        <p:tgtEl>
                                          <p:spTgt spid="8"/>
                                        </p:tgtEl>
                                        <p:attrNameLst>
                                          <p:attrName>style.opacity</p:attrName>
                                        </p:attrNameLst>
                                      </p:cBhvr>
                                      <p:to>
                                        <p:strVal val="0.2"/>
                                      </p:to>
                                    </p:set>
                                    <p:animEffect filter="image" prLst="opacity: 0.2">
                                      <p:cBhvr rctx="IE">
                                        <p:cTn id="421" dur="indefinite"/>
                                        <p:tgtEl>
                                          <p:spTgt spid="8"/>
                                        </p:tgtEl>
                                      </p:cBhvr>
                                    </p:animEffect>
                                  </p:childTnLst>
                                </p:cTn>
                              </p:par>
                              <p:par>
                                <p:cTn id="422" presetID="9" presetClass="emph" presetSubtype="0" nodeType="withEffect">
                                  <p:stCondLst>
                                    <p:cond delay="0"/>
                                  </p:stCondLst>
                                  <p:childTnLst>
                                    <p:set>
                                      <p:cBhvr>
                                        <p:cTn id="423" dur="indefinite"/>
                                        <p:tgtEl>
                                          <p:spTgt spid="11"/>
                                        </p:tgtEl>
                                        <p:attrNameLst>
                                          <p:attrName>style.opacity</p:attrName>
                                        </p:attrNameLst>
                                      </p:cBhvr>
                                      <p:to>
                                        <p:strVal val="0.2"/>
                                      </p:to>
                                    </p:set>
                                    <p:animEffect filter="image" prLst="opacity: 0.2">
                                      <p:cBhvr rctx="IE">
                                        <p:cTn id="424" dur="indefinite"/>
                                        <p:tgtEl>
                                          <p:spTgt spid="11"/>
                                        </p:tgtEl>
                                      </p:cBhvr>
                                    </p:animEffect>
                                  </p:childTnLst>
                                </p:cTn>
                              </p:par>
                              <p:par>
                                <p:cTn id="425" presetID="9" presetClass="emph" presetSubtype="0" grpId="1" nodeType="withEffect">
                                  <p:stCondLst>
                                    <p:cond delay="0"/>
                                  </p:stCondLst>
                                  <p:childTnLst>
                                    <p:set>
                                      <p:cBhvr>
                                        <p:cTn id="426" dur="indefinite"/>
                                        <p:tgtEl>
                                          <p:spTgt spid="289"/>
                                        </p:tgtEl>
                                        <p:attrNameLst>
                                          <p:attrName>style.opacity</p:attrName>
                                        </p:attrNameLst>
                                      </p:cBhvr>
                                      <p:to>
                                        <p:strVal val="0.2"/>
                                      </p:to>
                                    </p:set>
                                    <p:animEffect filter="image" prLst="opacity: 0.2">
                                      <p:cBhvr rctx="IE">
                                        <p:cTn id="427" dur="indefinite"/>
                                        <p:tgtEl>
                                          <p:spTgt spid="289"/>
                                        </p:tgtEl>
                                      </p:cBhvr>
                                    </p:animEffect>
                                  </p:childTnLst>
                                </p:cTn>
                              </p:par>
                            </p:childTnLst>
                          </p:cTn>
                        </p:par>
                      </p:childTnLst>
                    </p:cTn>
                  </p:par>
                  <p:par>
                    <p:cTn id="428" fill="hold">
                      <p:stCondLst>
                        <p:cond delay="indefinite"/>
                      </p:stCondLst>
                      <p:childTnLst>
                        <p:par>
                          <p:cTn id="429" fill="hold">
                            <p:stCondLst>
                              <p:cond delay="0"/>
                            </p:stCondLst>
                            <p:childTnLst>
                              <p:par>
                                <p:cTn id="430" presetID="1" presetClass="entr" presetSubtype="0" fill="hold" nodeType="clickEffect">
                                  <p:stCondLst>
                                    <p:cond delay="0"/>
                                  </p:stCondLst>
                                  <p:childTnLst>
                                    <p:set>
                                      <p:cBhvr>
                                        <p:cTn id="431" dur="1" fill="hold">
                                          <p:stCondLst>
                                            <p:cond delay="0"/>
                                          </p:stCondLst>
                                        </p:cTn>
                                        <p:tgtEl>
                                          <p:spTgt spid="134"/>
                                        </p:tgtEl>
                                        <p:attrNameLst>
                                          <p:attrName>style.visibility</p:attrName>
                                        </p:attrNameLst>
                                      </p:cBhvr>
                                      <p:to>
                                        <p:strVal val="visible"/>
                                      </p:to>
                                    </p:set>
                                  </p:childTnLst>
                                </p:cTn>
                              </p:par>
                              <p:par>
                                <p:cTn id="432" presetID="64" presetClass="path" presetSubtype="0" accel="50000" decel="50000" fill="hold" nodeType="withEffect">
                                  <p:stCondLst>
                                    <p:cond delay="0"/>
                                  </p:stCondLst>
                                  <p:childTnLst>
                                    <p:animMotion origin="layout" path="M 0.19809 -0.12662 L -4.16667E-6 -2.96296E-6 " pathEditMode="relative" rAng="0" ptsTypes="AA">
                                      <p:cBhvr>
                                        <p:cTn id="433" dur="500" fill="hold"/>
                                        <p:tgtEl>
                                          <p:spTgt spid="134"/>
                                        </p:tgtEl>
                                        <p:attrNameLst>
                                          <p:attrName>ppt_x</p:attrName>
                                          <p:attrName>ppt_y</p:attrName>
                                        </p:attrNameLst>
                                      </p:cBhvr>
                                      <p:rCtr x="-9913" y="6319"/>
                                    </p:animMotion>
                                  </p:childTnLst>
                                </p:cTn>
                              </p:par>
                              <p:par>
                                <p:cTn id="434" presetID="9" presetClass="emph" presetSubtype="0" nodeType="withEffect">
                                  <p:stCondLst>
                                    <p:cond delay="0"/>
                                  </p:stCondLst>
                                  <p:childTnLst>
                                    <p:set>
                                      <p:cBhvr>
                                        <p:cTn id="435" dur="indefinite"/>
                                        <p:tgtEl>
                                          <p:spTgt spid="12"/>
                                        </p:tgtEl>
                                        <p:attrNameLst>
                                          <p:attrName>style.opacity</p:attrName>
                                        </p:attrNameLst>
                                      </p:cBhvr>
                                      <p:to>
                                        <p:strVal val="0.2"/>
                                      </p:to>
                                    </p:set>
                                    <p:animEffect filter="image" prLst="opacity: 0.2">
                                      <p:cBhvr rctx="IE">
                                        <p:cTn id="436" dur="indefinite"/>
                                        <p:tgtEl>
                                          <p:spTgt spid="12"/>
                                        </p:tgtEl>
                                      </p:cBhvr>
                                    </p:animEffect>
                                  </p:childTnLst>
                                </p:cTn>
                              </p:par>
                            </p:childTnLst>
                          </p:cTn>
                        </p:par>
                      </p:childTnLst>
                    </p:cTn>
                  </p:par>
                  <p:par>
                    <p:cTn id="437" fill="hold">
                      <p:stCondLst>
                        <p:cond delay="indefinite"/>
                      </p:stCondLst>
                      <p:childTnLst>
                        <p:par>
                          <p:cTn id="438" fill="hold">
                            <p:stCondLst>
                              <p:cond delay="0"/>
                            </p:stCondLst>
                            <p:childTnLst>
                              <p:par>
                                <p:cTn id="439" presetID="1" presetClass="entr" presetSubtype="0" fill="hold" nodeType="clickEffect">
                                  <p:stCondLst>
                                    <p:cond delay="0"/>
                                  </p:stCondLst>
                                  <p:childTnLst>
                                    <p:set>
                                      <p:cBhvr>
                                        <p:cTn id="440" dur="1" fill="hold">
                                          <p:stCondLst>
                                            <p:cond delay="0"/>
                                          </p:stCondLst>
                                        </p:cTn>
                                        <p:tgtEl>
                                          <p:spTgt spid="308"/>
                                        </p:tgtEl>
                                        <p:attrNameLst>
                                          <p:attrName>style.visibility</p:attrName>
                                        </p:attrNameLst>
                                      </p:cBhvr>
                                      <p:to>
                                        <p:strVal val="visible"/>
                                      </p:to>
                                    </p:set>
                                  </p:childTnLst>
                                </p:cTn>
                              </p:par>
                            </p:childTnLst>
                          </p:cTn>
                        </p:par>
                      </p:childTnLst>
                    </p:cTn>
                  </p:par>
                  <p:par>
                    <p:cTn id="441" fill="hold">
                      <p:stCondLst>
                        <p:cond delay="indefinite"/>
                      </p:stCondLst>
                      <p:childTnLst>
                        <p:par>
                          <p:cTn id="442" fill="hold">
                            <p:stCondLst>
                              <p:cond delay="0"/>
                            </p:stCondLst>
                            <p:childTnLst>
                              <p:par>
                                <p:cTn id="443" presetID="22" presetClass="entr" presetSubtype="4" fill="hold" grpId="0" nodeType="clickEffect">
                                  <p:stCondLst>
                                    <p:cond delay="0"/>
                                  </p:stCondLst>
                                  <p:childTnLst>
                                    <p:set>
                                      <p:cBhvr>
                                        <p:cTn id="444" dur="1" fill="hold">
                                          <p:stCondLst>
                                            <p:cond delay="0"/>
                                          </p:stCondLst>
                                        </p:cTn>
                                        <p:tgtEl>
                                          <p:spTgt spid="153"/>
                                        </p:tgtEl>
                                        <p:attrNameLst>
                                          <p:attrName>style.visibility</p:attrName>
                                        </p:attrNameLst>
                                      </p:cBhvr>
                                      <p:to>
                                        <p:strVal val="visible"/>
                                      </p:to>
                                    </p:set>
                                    <p:animEffect transition="in" filter="wipe(down)">
                                      <p:cBhvr>
                                        <p:cTn id="445" dur="500"/>
                                        <p:tgtEl>
                                          <p:spTgt spid="153"/>
                                        </p:tgtEl>
                                      </p:cBhvr>
                                    </p:animEffect>
                                  </p:childTnLst>
                                </p:cTn>
                              </p:par>
                            </p:childTnLst>
                          </p:cTn>
                        </p:par>
                      </p:childTnLst>
                    </p:cTn>
                  </p:par>
                  <p:par>
                    <p:cTn id="446" fill="hold">
                      <p:stCondLst>
                        <p:cond delay="indefinite"/>
                      </p:stCondLst>
                      <p:childTnLst>
                        <p:par>
                          <p:cTn id="447" fill="hold">
                            <p:stCondLst>
                              <p:cond delay="0"/>
                            </p:stCondLst>
                            <p:childTnLst>
                              <p:par>
                                <p:cTn id="448" presetID="1" presetClass="entr" presetSubtype="0" fill="hold" grpId="0" nodeType="clickEffect">
                                  <p:stCondLst>
                                    <p:cond delay="0"/>
                                  </p:stCondLst>
                                  <p:childTnLst>
                                    <p:set>
                                      <p:cBhvr>
                                        <p:cTn id="449" dur="1" fill="hold">
                                          <p:stCondLst>
                                            <p:cond delay="0"/>
                                          </p:stCondLst>
                                        </p:cTn>
                                        <p:tgtEl>
                                          <p:spTgt spid="151"/>
                                        </p:tgtEl>
                                        <p:attrNameLst>
                                          <p:attrName>style.visibility</p:attrName>
                                        </p:attrNameLst>
                                      </p:cBhvr>
                                      <p:to>
                                        <p:strVal val="visible"/>
                                      </p:to>
                                    </p:set>
                                  </p:childTnLst>
                                </p:cTn>
                              </p:par>
                              <p:par>
                                <p:cTn id="450" presetID="35" presetClass="emph" presetSubtype="0" repeatCount="10000" fill="hold" grpId="1" nodeType="withEffect">
                                  <p:stCondLst>
                                    <p:cond delay="0"/>
                                  </p:stCondLst>
                                  <p:childTnLst>
                                    <p:anim calcmode="discrete" valueType="str">
                                      <p:cBhvr>
                                        <p:cTn id="451" dur="500" fill="hold"/>
                                        <p:tgtEl>
                                          <p:spTgt spid="151"/>
                                        </p:tgtEl>
                                        <p:attrNameLst>
                                          <p:attrName>style.visibility</p:attrName>
                                        </p:attrNameLst>
                                      </p:cBhvr>
                                      <p:tavLst>
                                        <p:tav tm="0">
                                          <p:val>
                                            <p:strVal val="hidden"/>
                                          </p:val>
                                        </p:tav>
                                        <p:tav tm="50000">
                                          <p:val>
                                            <p:strVal val="visible"/>
                                          </p:val>
                                        </p:tav>
                                      </p:tavLst>
                                    </p:anim>
                                  </p:childTnLst>
                                </p:cTn>
                              </p:par>
                            </p:childTnLst>
                          </p:cTn>
                        </p:par>
                      </p:childTnLst>
                    </p:cTn>
                  </p:par>
                  <p:par>
                    <p:cTn id="452" fill="hold">
                      <p:stCondLst>
                        <p:cond delay="indefinite"/>
                      </p:stCondLst>
                      <p:childTnLst>
                        <p:par>
                          <p:cTn id="453" fill="hold">
                            <p:stCondLst>
                              <p:cond delay="0"/>
                            </p:stCondLst>
                            <p:childTnLst>
                              <p:par>
                                <p:cTn id="454" presetID="22" presetClass="entr" presetSubtype="1" fill="hold" grpId="0" nodeType="clickEffect">
                                  <p:stCondLst>
                                    <p:cond delay="0"/>
                                  </p:stCondLst>
                                  <p:childTnLst>
                                    <p:set>
                                      <p:cBhvr>
                                        <p:cTn id="455" dur="1" fill="hold">
                                          <p:stCondLst>
                                            <p:cond delay="0"/>
                                          </p:stCondLst>
                                        </p:cTn>
                                        <p:tgtEl>
                                          <p:spTgt spid="152"/>
                                        </p:tgtEl>
                                        <p:attrNameLst>
                                          <p:attrName>style.visibility</p:attrName>
                                        </p:attrNameLst>
                                      </p:cBhvr>
                                      <p:to>
                                        <p:strVal val="visible"/>
                                      </p:to>
                                    </p:set>
                                    <p:animEffect transition="in" filter="wipe(up)">
                                      <p:cBhvr>
                                        <p:cTn id="456" dur="500"/>
                                        <p:tgtEl>
                                          <p:spTgt spid="152"/>
                                        </p:tgtEl>
                                      </p:cBhvr>
                                    </p:animEffect>
                                  </p:childTnLst>
                                </p:cTn>
                              </p:par>
                            </p:childTnLst>
                          </p:cTn>
                        </p:par>
                      </p:childTnLst>
                    </p:cTn>
                  </p:par>
                  <p:par>
                    <p:cTn id="457" fill="hold">
                      <p:stCondLst>
                        <p:cond delay="indefinite"/>
                      </p:stCondLst>
                      <p:childTnLst>
                        <p:par>
                          <p:cTn id="458" fill="hold">
                            <p:stCondLst>
                              <p:cond delay="0"/>
                            </p:stCondLst>
                            <p:childTnLst>
                              <p:par>
                                <p:cTn id="459" presetID="1" presetClass="entr" presetSubtype="0" fill="hold" nodeType="clickEffect">
                                  <p:stCondLst>
                                    <p:cond delay="0"/>
                                  </p:stCondLst>
                                  <p:childTnLst>
                                    <p:set>
                                      <p:cBhvr>
                                        <p:cTn id="460" dur="1" fill="hold">
                                          <p:stCondLst>
                                            <p:cond delay="0"/>
                                          </p:stCondLst>
                                        </p:cTn>
                                        <p:tgtEl>
                                          <p:spTgt spid="7"/>
                                        </p:tgtEl>
                                        <p:attrNameLst>
                                          <p:attrName>style.visibility</p:attrName>
                                        </p:attrNameLst>
                                      </p:cBhvr>
                                      <p:to>
                                        <p:strVal val="visible"/>
                                      </p:to>
                                    </p:set>
                                  </p:childTnLst>
                                </p:cTn>
                              </p:par>
                            </p:childTnLst>
                          </p:cTn>
                        </p:par>
                      </p:childTnLst>
                    </p:cTn>
                  </p:par>
                  <p:par>
                    <p:cTn id="461" fill="hold">
                      <p:stCondLst>
                        <p:cond delay="indefinite"/>
                      </p:stCondLst>
                      <p:childTnLst>
                        <p:par>
                          <p:cTn id="462" fill="hold">
                            <p:stCondLst>
                              <p:cond delay="0"/>
                            </p:stCondLst>
                            <p:childTnLst>
                              <p:par>
                                <p:cTn id="463" presetID="22" presetClass="entr" presetSubtype="1" fill="hold" grpId="0" nodeType="clickEffect">
                                  <p:stCondLst>
                                    <p:cond delay="0"/>
                                  </p:stCondLst>
                                  <p:childTnLst>
                                    <p:set>
                                      <p:cBhvr>
                                        <p:cTn id="464" dur="1" fill="hold">
                                          <p:stCondLst>
                                            <p:cond delay="0"/>
                                          </p:stCondLst>
                                        </p:cTn>
                                        <p:tgtEl>
                                          <p:spTgt spid="180"/>
                                        </p:tgtEl>
                                        <p:attrNameLst>
                                          <p:attrName>style.visibility</p:attrName>
                                        </p:attrNameLst>
                                      </p:cBhvr>
                                      <p:to>
                                        <p:strVal val="visible"/>
                                      </p:to>
                                    </p:set>
                                    <p:animEffect transition="in" filter="wipe(up)">
                                      <p:cBhvr>
                                        <p:cTn id="465" dur="500"/>
                                        <p:tgtEl>
                                          <p:spTgt spid="180"/>
                                        </p:tgtEl>
                                      </p:cBhvr>
                                    </p:animEffect>
                                  </p:childTnLst>
                                </p:cTn>
                              </p:par>
                            </p:childTnLst>
                          </p:cTn>
                        </p:par>
                      </p:childTnLst>
                    </p:cTn>
                  </p:par>
                  <p:par>
                    <p:cTn id="466" fill="hold">
                      <p:stCondLst>
                        <p:cond delay="indefinite"/>
                      </p:stCondLst>
                      <p:childTnLst>
                        <p:par>
                          <p:cTn id="467" fill="hold">
                            <p:stCondLst>
                              <p:cond delay="0"/>
                            </p:stCondLst>
                            <p:childTnLst>
                              <p:par>
                                <p:cTn id="468" presetID="1" presetClass="entr" presetSubtype="0" fill="hold" nodeType="clickEffect">
                                  <p:stCondLst>
                                    <p:cond delay="0"/>
                                  </p:stCondLst>
                                  <p:childTnLst>
                                    <p:set>
                                      <p:cBhvr>
                                        <p:cTn id="469" dur="1" fill="hold">
                                          <p:stCondLst>
                                            <p:cond delay="0"/>
                                          </p:stCondLst>
                                        </p:cTn>
                                        <p:tgtEl>
                                          <p:spTgt spid="315"/>
                                        </p:tgtEl>
                                        <p:attrNameLst>
                                          <p:attrName>style.visibility</p:attrName>
                                        </p:attrNameLst>
                                      </p:cBhvr>
                                      <p:to>
                                        <p:strVal val="visible"/>
                                      </p:to>
                                    </p:set>
                                  </p:childTnLst>
                                </p:cTn>
                              </p:par>
                            </p:childTnLst>
                          </p:cTn>
                        </p:par>
                      </p:childTnLst>
                    </p:cTn>
                  </p:par>
                  <p:par>
                    <p:cTn id="470" fill="hold">
                      <p:stCondLst>
                        <p:cond delay="indefinite"/>
                      </p:stCondLst>
                      <p:childTnLst>
                        <p:par>
                          <p:cTn id="471" fill="hold">
                            <p:stCondLst>
                              <p:cond delay="0"/>
                            </p:stCondLst>
                            <p:childTnLst>
                              <p:par>
                                <p:cTn id="472" presetID="22" presetClass="entr" presetSubtype="1" fill="hold" grpId="0" nodeType="clickEffect">
                                  <p:stCondLst>
                                    <p:cond delay="0"/>
                                  </p:stCondLst>
                                  <p:childTnLst>
                                    <p:set>
                                      <p:cBhvr>
                                        <p:cTn id="473" dur="1" fill="hold">
                                          <p:stCondLst>
                                            <p:cond delay="0"/>
                                          </p:stCondLst>
                                        </p:cTn>
                                        <p:tgtEl>
                                          <p:spTgt spid="181"/>
                                        </p:tgtEl>
                                        <p:attrNameLst>
                                          <p:attrName>style.visibility</p:attrName>
                                        </p:attrNameLst>
                                      </p:cBhvr>
                                      <p:to>
                                        <p:strVal val="visible"/>
                                      </p:to>
                                    </p:set>
                                    <p:animEffect transition="in" filter="wipe(up)">
                                      <p:cBhvr>
                                        <p:cTn id="474" dur="500"/>
                                        <p:tgtEl>
                                          <p:spTgt spid="181"/>
                                        </p:tgtEl>
                                      </p:cBhvr>
                                    </p:animEffect>
                                  </p:childTnLst>
                                </p:cTn>
                              </p:par>
                            </p:childTnLst>
                          </p:cTn>
                        </p:par>
                      </p:childTnLst>
                    </p:cTn>
                  </p:par>
                  <p:par>
                    <p:cTn id="475" fill="hold">
                      <p:stCondLst>
                        <p:cond delay="indefinite"/>
                      </p:stCondLst>
                      <p:childTnLst>
                        <p:par>
                          <p:cTn id="476" fill="hold">
                            <p:stCondLst>
                              <p:cond delay="0"/>
                            </p:stCondLst>
                            <p:childTnLst>
                              <p:par>
                                <p:cTn id="477" presetID="1" presetClass="entr" presetSubtype="0" fill="hold" nodeType="clickEffect">
                                  <p:stCondLst>
                                    <p:cond delay="0"/>
                                  </p:stCondLst>
                                  <p:childTnLst>
                                    <p:set>
                                      <p:cBhvr>
                                        <p:cTn id="478" dur="1" fill="hold">
                                          <p:stCondLst>
                                            <p:cond delay="0"/>
                                          </p:stCondLst>
                                        </p:cTn>
                                        <p:tgtEl>
                                          <p:spTgt spid="9"/>
                                        </p:tgtEl>
                                        <p:attrNameLst>
                                          <p:attrName>style.visibility</p:attrName>
                                        </p:attrNameLst>
                                      </p:cBhvr>
                                      <p:to>
                                        <p:strVal val="visible"/>
                                      </p:to>
                                    </p:set>
                                  </p:childTnLst>
                                </p:cTn>
                              </p:par>
                            </p:childTnLst>
                          </p:cTn>
                        </p:par>
                      </p:childTnLst>
                    </p:cTn>
                  </p:par>
                  <p:par>
                    <p:cTn id="479" fill="hold">
                      <p:stCondLst>
                        <p:cond delay="indefinite"/>
                      </p:stCondLst>
                      <p:childTnLst>
                        <p:par>
                          <p:cTn id="480" fill="hold">
                            <p:stCondLst>
                              <p:cond delay="0"/>
                            </p:stCondLst>
                            <p:childTnLst>
                              <p:par>
                                <p:cTn id="481" presetID="22" presetClass="entr" presetSubtype="1" fill="hold" grpId="0" nodeType="clickEffect">
                                  <p:stCondLst>
                                    <p:cond delay="0"/>
                                  </p:stCondLst>
                                  <p:childTnLst>
                                    <p:set>
                                      <p:cBhvr>
                                        <p:cTn id="482" dur="1" fill="hold">
                                          <p:stCondLst>
                                            <p:cond delay="0"/>
                                          </p:stCondLst>
                                        </p:cTn>
                                        <p:tgtEl>
                                          <p:spTgt spid="182"/>
                                        </p:tgtEl>
                                        <p:attrNameLst>
                                          <p:attrName>style.visibility</p:attrName>
                                        </p:attrNameLst>
                                      </p:cBhvr>
                                      <p:to>
                                        <p:strVal val="visible"/>
                                      </p:to>
                                    </p:set>
                                    <p:animEffect transition="in" filter="wipe(up)">
                                      <p:cBhvr>
                                        <p:cTn id="483" dur="500"/>
                                        <p:tgtEl>
                                          <p:spTgt spid="182"/>
                                        </p:tgtEl>
                                      </p:cBhvr>
                                    </p:animEffect>
                                  </p:childTnLst>
                                </p:cTn>
                              </p:par>
                            </p:childTnLst>
                          </p:cTn>
                        </p:par>
                      </p:childTnLst>
                    </p:cTn>
                  </p:par>
                  <p:par>
                    <p:cTn id="484" fill="hold">
                      <p:stCondLst>
                        <p:cond delay="indefinite"/>
                      </p:stCondLst>
                      <p:childTnLst>
                        <p:par>
                          <p:cTn id="485" fill="hold">
                            <p:stCondLst>
                              <p:cond delay="0"/>
                            </p:stCondLst>
                            <p:childTnLst>
                              <p:par>
                                <p:cTn id="486" presetID="1" presetClass="entr" presetSubtype="0" fill="hold" nodeType="clickEffect">
                                  <p:stCondLst>
                                    <p:cond delay="0"/>
                                  </p:stCondLst>
                                  <p:childTnLst>
                                    <p:set>
                                      <p:cBhvr>
                                        <p:cTn id="487" dur="1" fill="hold">
                                          <p:stCondLst>
                                            <p:cond delay="0"/>
                                          </p:stCondLst>
                                        </p:cTn>
                                        <p:tgtEl>
                                          <p:spTgt spid="318"/>
                                        </p:tgtEl>
                                        <p:attrNameLst>
                                          <p:attrName>style.visibility</p:attrName>
                                        </p:attrNameLst>
                                      </p:cBhvr>
                                      <p:to>
                                        <p:strVal val="visible"/>
                                      </p:to>
                                    </p:set>
                                  </p:childTnLst>
                                </p:cTn>
                              </p:par>
                            </p:childTnLst>
                          </p:cTn>
                        </p:par>
                      </p:childTnLst>
                    </p:cTn>
                  </p:par>
                  <p:par>
                    <p:cTn id="488" fill="hold">
                      <p:stCondLst>
                        <p:cond delay="indefinite"/>
                      </p:stCondLst>
                      <p:childTnLst>
                        <p:par>
                          <p:cTn id="489" fill="hold">
                            <p:stCondLst>
                              <p:cond delay="0"/>
                            </p:stCondLst>
                            <p:childTnLst>
                              <p:par>
                                <p:cTn id="490" presetID="22" presetClass="entr" presetSubtype="1" fill="hold" grpId="0" nodeType="clickEffect">
                                  <p:stCondLst>
                                    <p:cond delay="0"/>
                                  </p:stCondLst>
                                  <p:childTnLst>
                                    <p:set>
                                      <p:cBhvr>
                                        <p:cTn id="491" dur="1" fill="hold">
                                          <p:stCondLst>
                                            <p:cond delay="0"/>
                                          </p:stCondLst>
                                        </p:cTn>
                                        <p:tgtEl>
                                          <p:spTgt spid="154"/>
                                        </p:tgtEl>
                                        <p:attrNameLst>
                                          <p:attrName>style.visibility</p:attrName>
                                        </p:attrNameLst>
                                      </p:cBhvr>
                                      <p:to>
                                        <p:strVal val="visible"/>
                                      </p:to>
                                    </p:set>
                                    <p:animEffect transition="in" filter="wipe(up)">
                                      <p:cBhvr>
                                        <p:cTn id="492" dur="500"/>
                                        <p:tgtEl>
                                          <p:spTgt spid="154"/>
                                        </p:tgtEl>
                                      </p:cBhvr>
                                    </p:animEffect>
                                  </p:childTnLst>
                                </p:cTn>
                              </p:par>
                            </p:childTnLst>
                          </p:cTn>
                        </p:par>
                      </p:childTnLst>
                    </p:cTn>
                  </p:par>
                  <p:par>
                    <p:cTn id="493" fill="hold">
                      <p:stCondLst>
                        <p:cond delay="indefinite"/>
                      </p:stCondLst>
                      <p:childTnLst>
                        <p:par>
                          <p:cTn id="494" fill="hold">
                            <p:stCondLst>
                              <p:cond delay="0"/>
                            </p:stCondLst>
                            <p:childTnLst>
                              <p:par>
                                <p:cTn id="495" presetID="1" presetClass="entr" presetSubtype="0" fill="hold" nodeType="clickEffect">
                                  <p:stCondLst>
                                    <p:cond delay="0"/>
                                  </p:stCondLst>
                                  <p:childTnLst>
                                    <p:set>
                                      <p:cBhvr>
                                        <p:cTn id="496" dur="1" fill="hold">
                                          <p:stCondLst>
                                            <p:cond delay="0"/>
                                          </p:stCondLst>
                                        </p:cTn>
                                        <p:tgtEl>
                                          <p:spTgt spid="10"/>
                                        </p:tgtEl>
                                        <p:attrNameLst>
                                          <p:attrName>style.visibility</p:attrName>
                                        </p:attrNameLst>
                                      </p:cBhvr>
                                      <p:to>
                                        <p:strVal val="visible"/>
                                      </p:to>
                                    </p:set>
                                  </p:childTnLst>
                                </p:cTn>
                              </p:par>
                            </p:childTnLst>
                          </p:cTn>
                        </p:par>
                      </p:childTnLst>
                    </p:cTn>
                  </p:par>
                  <p:par>
                    <p:cTn id="497" fill="hold">
                      <p:stCondLst>
                        <p:cond delay="indefinite"/>
                      </p:stCondLst>
                      <p:childTnLst>
                        <p:par>
                          <p:cTn id="498" fill="hold">
                            <p:stCondLst>
                              <p:cond delay="0"/>
                            </p:stCondLst>
                            <p:childTnLst>
                              <p:par>
                                <p:cTn id="499" presetID="1" presetClass="exit" presetSubtype="0" fill="hold" grpId="1" nodeType="clickEffect">
                                  <p:stCondLst>
                                    <p:cond delay="0"/>
                                  </p:stCondLst>
                                  <p:childTnLst>
                                    <p:set>
                                      <p:cBhvr>
                                        <p:cTn id="500" dur="1" fill="hold">
                                          <p:stCondLst>
                                            <p:cond delay="0"/>
                                          </p:stCondLst>
                                        </p:cTn>
                                        <p:tgtEl>
                                          <p:spTgt spid="153"/>
                                        </p:tgtEl>
                                        <p:attrNameLst>
                                          <p:attrName>style.visibility</p:attrName>
                                        </p:attrNameLst>
                                      </p:cBhvr>
                                      <p:to>
                                        <p:strVal val="hidden"/>
                                      </p:to>
                                    </p:set>
                                  </p:childTnLst>
                                </p:cTn>
                              </p:par>
                              <p:par>
                                <p:cTn id="501" presetID="1" presetClass="exit" presetSubtype="0" fill="hold" grpId="2" nodeType="withEffect">
                                  <p:stCondLst>
                                    <p:cond delay="0"/>
                                  </p:stCondLst>
                                  <p:childTnLst>
                                    <p:set>
                                      <p:cBhvr>
                                        <p:cTn id="502" dur="1" fill="hold">
                                          <p:stCondLst>
                                            <p:cond delay="0"/>
                                          </p:stCondLst>
                                        </p:cTn>
                                        <p:tgtEl>
                                          <p:spTgt spid="151"/>
                                        </p:tgtEl>
                                        <p:attrNameLst>
                                          <p:attrName>style.visibility</p:attrName>
                                        </p:attrNameLst>
                                      </p:cBhvr>
                                      <p:to>
                                        <p:strVal val="hidden"/>
                                      </p:to>
                                    </p:set>
                                  </p:childTnLst>
                                </p:cTn>
                              </p:par>
                              <p:par>
                                <p:cTn id="503" presetID="1" presetClass="exit" presetSubtype="0" fill="hold" grpId="1" nodeType="withEffect">
                                  <p:stCondLst>
                                    <p:cond delay="0"/>
                                  </p:stCondLst>
                                  <p:childTnLst>
                                    <p:set>
                                      <p:cBhvr>
                                        <p:cTn id="504" dur="1" fill="hold">
                                          <p:stCondLst>
                                            <p:cond delay="0"/>
                                          </p:stCondLst>
                                        </p:cTn>
                                        <p:tgtEl>
                                          <p:spTgt spid="152"/>
                                        </p:tgtEl>
                                        <p:attrNameLst>
                                          <p:attrName>style.visibility</p:attrName>
                                        </p:attrNameLst>
                                      </p:cBhvr>
                                      <p:to>
                                        <p:strVal val="hidden"/>
                                      </p:to>
                                    </p:set>
                                  </p:childTnLst>
                                </p:cTn>
                              </p:par>
                              <p:par>
                                <p:cTn id="505" presetID="1" presetClass="exit" presetSubtype="0" fill="hold" grpId="1" nodeType="withEffect">
                                  <p:stCondLst>
                                    <p:cond delay="0"/>
                                  </p:stCondLst>
                                  <p:childTnLst>
                                    <p:set>
                                      <p:cBhvr>
                                        <p:cTn id="506" dur="1" fill="hold">
                                          <p:stCondLst>
                                            <p:cond delay="0"/>
                                          </p:stCondLst>
                                        </p:cTn>
                                        <p:tgtEl>
                                          <p:spTgt spid="154"/>
                                        </p:tgtEl>
                                        <p:attrNameLst>
                                          <p:attrName>style.visibility</p:attrName>
                                        </p:attrNameLst>
                                      </p:cBhvr>
                                      <p:to>
                                        <p:strVal val="hidden"/>
                                      </p:to>
                                    </p:set>
                                  </p:childTnLst>
                                </p:cTn>
                              </p:par>
                              <p:par>
                                <p:cTn id="507" presetID="1" presetClass="exit" presetSubtype="0" fill="hold" grpId="1" nodeType="withEffect">
                                  <p:stCondLst>
                                    <p:cond delay="0"/>
                                  </p:stCondLst>
                                  <p:childTnLst>
                                    <p:set>
                                      <p:cBhvr>
                                        <p:cTn id="508" dur="1" fill="hold">
                                          <p:stCondLst>
                                            <p:cond delay="0"/>
                                          </p:stCondLst>
                                        </p:cTn>
                                        <p:tgtEl>
                                          <p:spTgt spid="181"/>
                                        </p:tgtEl>
                                        <p:attrNameLst>
                                          <p:attrName>style.visibility</p:attrName>
                                        </p:attrNameLst>
                                      </p:cBhvr>
                                      <p:to>
                                        <p:strVal val="hidden"/>
                                      </p:to>
                                    </p:set>
                                  </p:childTnLst>
                                </p:cTn>
                              </p:par>
                              <p:par>
                                <p:cTn id="509" presetID="1" presetClass="exit" presetSubtype="0" fill="hold" grpId="1" nodeType="withEffect">
                                  <p:stCondLst>
                                    <p:cond delay="0"/>
                                  </p:stCondLst>
                                  <p:childTnLst>
                                    <p:set>
                                      <p:cBhvr>
                                        <p:cTn id="510" dur="1" fill="hold">
                                          <p:stCondLst>
                                            <p:cond delay="0"/>
                                          </p:stCondLst>
                                        </p:cTn>
                                        <p:tgtEl>
                                          <p:spTgt spid="180"/>
                                        </p:tgtEl>
                                        <p:attrNameLst>
                                          <p:attrName>style.visibility</p:attrName>
                                        </p:attrNameLst>
                                      </p:cBhvr>
                                      <p:to>
                                        <p:strVal val="hidden"/>
                                      </p:to>
                                    </p:set>
                                  </p:childTnLst>
                                </p:cTn>
                              </p:par>
                              <p:par>
                                <p:cTn id="511" presetID="1" presetClass="exit" presetSubtype="0" fill="hold" grpId="1" nodeType="withEffect">
                                  <p:stCondLst>
                                    <p:cond delay="0"/>
                                  </p:stCondLst>
                                  <p:childTnLst>
                                    <p:set>
                                      <p:cBhvr>
                                        <p:cTn id="512" dur="1" fill="hold">
                                          <p:stCondLst>
                                            <p:cond delay="0"/>
                                          </p:stCondLst>
                                        </p:cTn>
                                        <p:tgtEl>
                                          <p:spTgt spid="182"/>
                                        </p:tgtEl>
                                        <p:attrNameLst>
                                          <p:attrName>style.visibility</p:attrName>
                                        </p:attrNameLst>
                                      </p:cBhvr>
                                      <p:to>
                                        <p:strVal val="hidden"/>
                                      </p:to>
                                    </p:set>
                                  </p:childTnLst>
                                </p:cTn>
                              </p:par>
                            </p:childTnLst>
                          </p:cTn>
                        </p:par>
                      </p:childTnLst>
                    </p:cTn>
                  </p:par>
                  <p:par>
                    <p:cTn id="513" fill="hold">
                      <p:stCondLst>
                        <p:cond delay="indefinite"/>
                      </p:stCondLst>
                      <p:childTnLst>
                        <p:par>
                          <p:cTn id="514" fill="hold">
                            <p:stCondLst>
                              <p:cond delay="0"/>
                            </p:stCondLst>
                            <p:childTnLst>
                              <p:par>
                                <p:cTn id="515" presetID="1" presetClass="entr" presetSubtype="0" fill="hold" grpId="0" nodeType="clickEffect">
                                  <p:stCondLst>
                                    <p:cond delay="0"/>
                                  </p:stCondLst>
                                  <p:childTnLst>
                                    <p:set>
                                      <p:cBhvr>
                                        <p:cTn id="516" dur="1" fill="hold">
                                          <p:stCondLst>
                                            <p:cond delay="0"/>
                                          </p:stCondLst>
                                        </p:cTn>
                                        <p:tgtEl>
                                          <p:spTgt spid="326"/>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22" presetClass="entr" presetSubtype="2" fill="hold" grpId="0" nodeType="clickEffect">
                                  <p:stCondLst>
                                    <p:cond delay="0"/>
                                  </p:stCondLst>
                                  <p:childTnLst>
                                    <p:set>
                                      <p:cBhvr>
                                        <p:cTn id="520" dur="1" fill="hold">
                                          <p:stCondLst>
                                            <p:cond delay="0"/>
                                          </p:stCondLst>
                                        </p:cTn>
                                        <p:tgtEl>
                                          <p:spTgt spid="157"/>
                                        </p:tgtEl>
                                        <p:attrNameLst>
                                          <p:attrName>style.visibility</p:attrName>
                                        </p:attrNameLst>
                                      </p:cBhvr>
                                      <p:to>
                                        <p:strVal val="visible"/>
                                      </p:to>
                                    </p:set>
                                    <p:animEffect transition="in" filter="wipe(right)">
                                      <p:cBhvr>
                                        <p:cTn id="521" dur="500"/>
                                        <p:tgtEl>
                                          <p:spTgt spid="157"/>
                                        </p:tgtEl>
                                      </p:cBhvr>
                                    </p:animEffect>
                                  </p:childTnLst>
                                </p:cTn>
                              </p:par>
                            </p:childTnLst>
                          </p:cTn>
                        </p:par>
                      </p:childTnLst>
                    </p:cTn>
                  </p:par>
                  <p:par>
                    <p:cTn id="522" fill="hold">
                      <p:stCondLst>
                        <p:cond delay="indefinite"/>
                      </p:stCondLst>
                      <p:childTnLst>
                        <p:par>
                          <p:cTn id="523" fill="hold">
                            <p:stCondLst>
                              <p:cond delay="0"/>
                            </p:stCondLst>
                            <p:childTnLst>
                              <p:par>
                                <p:cTn id="524" presetID="1" presetClass="entr" presetSubtype="0" fill="hold" grpId="0" nodeType="clickEffect">
                                  <p:stCondLst>
                                    <p:cond delay="0"/>
                                  </p:stCondLst>
                                  <p:childTnLst>
                                    <p:set>
                                      <p:cBhvr>
                                        <p:cTn id="525" dur="1" fill="hold">
                                          <p:stCondLst>
                                            <p:cond delay="0"/>
                                          </p:stCondLst>
                                        </p:cTn>
                                        <p:tgtEl>
                                          <p:spTgt spid="158"/>
                                        </p:tgtEl>
                                        <p:attrNameLst>
                                          <p:attrName>style.visibility</p:attrName>
                                        </p:attrNameLst>
                                      </p:cBhvr>
                                      <p:to>
                                        <p:strVal val="visible"/>
                                      </p:to>
                                    </p:set>
                                  </p:childTnLst>
                                </p:cTn>
                              </p:par>
                            </p:childTnLst>
                          </p:cTn>
                        </p:par>
                      </p:childTnLst>
                    </p:cTn>
                  </p:par>
                  <p:par>
                    <p:cTn id="526" fill="hold">
                      <p:stCondLst>
                        <p:cond delay="indefinite"/>
                      </p:stCondLst>
                      <p:childTnLst>
                        <p:par>
                          <p:cTn id="527" fill="hold">
                            <p:stCondLst>
                              <p:cond delay="0"/>
                            </p:stCondLst>
                            <p:childTnLst>
                              <p:par>
                                <p:cTn id="528" presetID="1" presetClass="entr" presetSubtype="0" fill="hold" grpId="0" nodeType="clickEffect">
                                  <p:stCondLst>
                                    <p:cond delay="0"/>
                                  </p:stCondLst>
                                  <p:childTnLst>
                                    <p:set>
                                      <p:cBhvr>
                                        <p:cTn id="529" dur="1" fill="hold">
                                          <p:stCondLst>
                                            <p:cond delay="0"/>
                                          </p:stCondLst>
                                        </p:cTn>
                                        <p:tgtEl>
                                          <p:spTgt spid="156"/>
                                        </p:tgtEl>
                                        <p:attrNameLst>
                                          <p:attrName>style.visibility</p:attrName>
                                        </p:attrNameLst>
                                      </p:cBhvr>
                                      <p:to>
                                        <p:strVal val="visible"/>
                                      </p:to>
                                    </p:set>
                                  </p:childTnLst>
                                </p:cTn>
                              </p:par>
                              <p:par>
                                <p:cTn id="530" presetID="35" presetClass="emph" presetSubtype="0" repeatCount="10000" fill="hold" grpId="1" nodeType="withEffect">
                                  <p:stCondLst>
                                    <p:cond delay="0"/>
                                  </p:stCondLst>
                                  <p:childTnLst>
                                    <p:anim calcmode="discrete" valueType="str">
                                      <p:cBhvr>
                                        <p:cTn id="531" dur="500" fill="hold"/>
                                        <p:tgtEl>
                                          <p:spTgt spid="156"/>
                                        </p:tgtEl>
                                        <p:attrNameLst>
                                          <p:attrName>style.visibility</p:attrName>
                                        </p:attrNameLst>
                                      </p:cBhvr>
                                      <p:tavLst>
                                        <p:tav tm="0">
                                          <p:val>
                                            <p:strVal val="hidden"/>
                                          </p:val>
                                        </p:tav>
                                        <p:tav tm="50000">
                                          <p:val>
                                            <p:strVal val="visible"/>
                                          </p:val>
                                        </p:tav>
                                      </p:tavLst>
                                    </p:anim>
                                  </p:childTnLst>
                                </p:cTn>
                              </p:par>
                            </p:childTnLst>
                          </p:cTn>
                        </p:par>
                      </p:childTnLst>
                    </p:cTn>
                  </p:par>
                  <p:par>
                    <p:cTn id="532" fill="hold">
                      <p:stCondLst>
                        <p:cond delay="indefinite"/>
                      </p:stCondLst>
                      <p:childTnLst>
                        <p:par>
                          <p:cTn id="533" fill="hold">
                            <p:stCondLst>
                              <p:cond delay="0"/>
                            </p:stCondLst>
                            <p:childTnLst>
                              <p:par>
                                <p:cTn id="534" presetID="22" presetClass="entr" presetSubtype="8" fill="hold" grpId="0" nodeType="clickEffect">
                                  <p:stCondLst>
                                    <p:cond delay="0"/>
                                  </p:stCondLst>
                                  <p:childTnLst>
                                    <p:set>
                                      <p:cBhvr>
                                        <p:cTn id="535" dur="1" fill="hold">
                                          <p:stCondLst>
                                            <p:cond delay="0"/>
                                          </p:stCondLst>
                                        </p:cTn>
                                        <p:tgtEl>
                                          <p:spTgt spid="155"/>
                                        </p:tgtEl>
                                        <p:attrNameLst>
                                          <p:attrName>style.visibility</p:attrName>
                                        </p:attrNameLst>
                                      </p:cBhvr>
                                      <p:to>
                                        <p:strVal val="visible"/>
                                      </p:to>
                                    </p:set>
                                    <p:animEffect transition="in" filter="wipe(left)">
                                      <p:cBhvr>
                                        <p:cTn id="536" dur="500"/>
                                        <p:tgtEl>
                                          <p:spTgt spid="155"/>
                                        </p:tgtEl>
                                      </p:cBhvr>
                                    </p:animEffect>
                                  </p:childTnLst>
                                </p:cTn>
                              </p:par>
                            </p:childTnLst>
                          </p:cTn>
                        </p:par>
                      </p:childTnLst>
                    </p:cTn>
                  </p:par>
                  <p:par>
                    <p:cTn id="537" fill="hold">
                      <p:stCondLst>
                        <p:cond delay="indefinite"/>
                      </p:stCondLst>
                      <p:childTnLst>
                        <p:par>
                          <p:cTn id="538" fill="hold">
                            <p:stCondLst>
                              <p:cond delay="0"/>
                            </p:stCondLst>
                            <p:childTnLst>
                              <p:par>
                                <p:cTn id="539" presetID="1" presetClass="entr" presetSubtype="0" fill="hold" grpId="0" nodeType="clickEffect">
                                  <p:stCondLst>
                                    <p:cond delay="0"/>
                                  </p:stCondLst>
                                  <p:childTnLst>
                                    <p:set>
                                      <p:cBhvr>
                                        <p:cTn id="540" dur="1" fill="hold">
                                          <p:stCondLst>
                                            <p:cond delay="0"/>
                                          </p:stCondLst>
                                        </p:cTn>
                                        <p:tgtEl>
                                          <p:spTgt spid="202"/>
                                        </p:tgtEl>
                                        <p:attrNameLst>
                                          <p:attrName>style.visibility</p:attrName>
                                        </p:attrNameLst>
                                      </p:cBhvr>
                                      <p:to>
                                        <p:strVal val="visible"/>
                                      </p:to>
                                    </p:set>
                                  </p:childTnLst>
                                </p:cTn>
                              </p:par>
                              <p:par>
                                <p:cTn id="541" presetID="35" presetClass="emph" presetSubtype="0" repeatCount="10000" fill="hold" grpId="1" nodeType="withEffect">
                                  <p:stCondLst>
                                    <p:cond delay="0"/>
                                  </p:stCondLst>
                                  <p:childTnLst>
                                    <p:anim calcmode="discrete" valueType="str">
                                      <p:cBhvr>
                                        <p:cTn id="542" dur="500" fill="hold"/>
                                        <p:tgtEl>
                                          <p:spTgt spid="202"/>
                                        </p:tgtEl>
                                        <p:attrNameLst>
                                          <p:attrName>style.visibility</p:attrName>
                                        </p:attrNameLst>
                                      </p:cBhvr>
                                      <p:tavLst>
                                        <p:tav tm="0">
                                          <p:val>
                                            <p:strVal val="hidden"/>
                                          </p:val>
                                        </p:tav>
                                        <p:tav tm="50000">
                                          <p:val>
                                            <p:strVal val="visible"/>
                                          </p:val>
                                        </p:tav>
                                      </p:tavLst>
                                    </p:anim>
                                  </p:childTnLst>
                                </p:cTn>
                              </p:par>
                            </p:childTnLst>
                          </p:cTn>
                        </p:par>
                      </p:childTnLst>
                    </p:cTn>
                  </p:par>
                  <p:par>
                    <p:cTn id="543" fill="hold">
                      <p:stCondLst>
                        <p:cond delay="indefinite"/>
                      </p:stCondLst>
                      <p:childTnLst>
                        <p:par>
                          <p:cTn id="544" fill="hold">
                            <p:stCondLst>
                              <p:cond delay="0"/>
                            </p:stCondLst>
                            <p:childTnLst>
                              <p:par>
                                <p:cTn id="545" presetID="22" presetClass="entr" presetSubtype="8" fill="hold" grpId="0" nodeType="clickEffect">
                                  <p:stCondLst>
                                    <p:cond delay="0"/>
                                  </p:stCondLst>
                                  <p:childTnLst>
                                    <p:set>
                                      <p:cBhvr>
                                        <p:cTn id="546" dur="1" fill="hold">
                                          <p:stCondLst>
                                            <p:cond delay="0"/>
                                          </p:stCondLst>
                                        </p:cTn>
                                        <p:tgtEl>
                                          <p:spTgt spid="203"/>
                                        </p:tgtEl>
                                        <p:attrNameLst>
                                          <p:attrName>style.visibility</p:attrName>
                                        </p:attrNameLst>
                                      </p:cBhvr>
                                      <p:to>
                                        <p:strVal val="visible"/>
                                      </p:to>
                                    </p:set>
                                    <p:animEffect transition="in" filter="wipe(left)">
                                      <p:cBhvr>
                                        <p:cTn id="547" dur="500"/>
                                        <p:tgtEl>
                                          <p:spTgt spid="203"/>
                                        </p:tgtEl>
                                      </p:cBhvr>
                                    </p:animEffect>
                                  </p:childTnLst>
                                </p:cTn>
                              </p:par>
                            </p:childTnLst>
                          </p:cTn>
                        </p:par>
                      </p:childTnLst>
                    </p:cTn>
                  </p:par>
                  <p:par>
                    <p:cTn id="548" fill="hold">
                      <p:stCondLst>
                        <p:cond delay="indefinite"/>
                      </p:stCondLst>
                      <p:childTnLst>
                        <p:par>
                          <p:cTn id="549" fill="hold">
                            <p:stCondLst>
                              <p:cond delay="0"/>
                            </p:stCondLst>
                            <p:childTnLst>
                              <p:par>
                                <p:cTn id="550" presetID="1" presetClass="entr" presetSubtype="0" fill="hold" nodeType="clickEffect">
                                  <p:stCondLst>
                                    <p:cond delay="0"/>
                                  </p:stCondLst>
                                  <p:childTnLst>
                                    <p:set>
                                      <p:cBhvr>
                                        <p:cTn id="551" dur="1" fill="hold">
                                          <p:stCondLst>
                                            <p:cond delay="0"/>
                                          </p:stCondLst>
                                        </p:cTn>
                                        <p:tgtEl>
                                          <p:spTgt spid="323"/>
                                        </p:tgtEl>
                                        <p:attrNameLst>
                                          <p:attrName>style.visibility</p:attrName>
                                        </p:attrNameLst>
                                      </p:cBhvr>
                                      <p:to>
                                        <p:strVal val="visible"/>
                                      </p:to>
                                    </p:set>
                                  </p:childTnLst>
                                </p:cTn>
                              </p:par>
                            </p:childTnLst>
                          </p:cTn>
                        </p:par>
                      </p:childTnLst>
                    </p:cTn>
                  </p:par>
                  <p:par>
                    <p:cTn id="552" fill="hold">
                      <p:stCondLst>
                        <p:cond delay="indefinite"/>
                      </p:stCondLst>
                      <p:childTnLst>
                        <p:par>
                          <p:cTn id="553" fill="hold">
                            <p:stCondLst>
                              <p:cond delay="0"/>
                            </p:stCondLst>
                            <p:childTnLst>
                              <p:par>
                                <p:cTn id="554" presetID="1" presetClass="entr" presetSubtype="0" fill="hold" grpId="0" nodeType="clickEffect">
                                  <p:stCondLst>
                                    <p:cond delay="0"/>
                                  </p:stCondLst>
                                  <p:childTnLst>
                                    <p:set>
                                      <p:cBhvr>
                                        <p:cTn id="555" dur="1" fill="hold">
                                          <p:stCondLst>
                                            <p:cond delay="0"/>
                                          </p:stCondLst>
                                        </p:cTn>
                                        <p:tgtEl>
                                          <p:spTgt spid="327"/>
                                        </p:tgtEl>
                                        <p:attrNameLst>
                                          <p:attrName>style.visibility</p:attrName>
                                        </p:attrNameLst>
                                      </p:cBhvr>
                                      <p:to>
                                        <p:strVal val="visible"/>
                                      </p:to>
                                    </p:set>
                                  </p:childTnLst>
                                </p:cTn>
                              </p:par>
                            </p:childTnLst>
                          </p:cTn>
                        </p:par>
                      </p:childTnLst>
                    </p:cTn>
                  </p:par>
                  <p:par>
                    <p:cTn id="556" fill="hold">
                      <p:stCondLst>
                        <p:cond delay="indefinite"/>
                      </p:stCondLst>
                      <p:childTnLst>
                        <p:par>
                          <p:cTn id="557" fill="hold">
                            <p:stCondLst>
                              <p:cond delay="0"/>
                            </p:stCondLst>
                            <p:childTnLst>
                              <p:par>
                                <p:cTn id="558" presetID="1" presetClass="entr" presetSubtype="0" fill="hold" nodeType="clickEffect">
                                  <p:stCondLst>
                                    <p:cond delay="0"/>
                                  </p:stCondLst>
                                  <p:childTnLst>
                                    <p:set>
                                      <p:cBhvr>
                                        <p:cTn id="559" dur="1" fill="hold">
                                          <p:stCondLst>
                                            <p:cond delay="0"/>
                                          </p:stCondLst>
                                        </p:cTn>
                                        <p:tgtEl>
                                          <p:spTgt spid="328"/>
                                        </p:tgtEl>
                                        <p:attrNameLst>
                                          <p:attrName>style.visibility</p:attrName>
                                        </p:attrNameLst>
                                      </p:cBhvr>
                                      <p:to>
                                        <p:strVal val="visible"/>
                                      </p:to>
                                    </p:set>
                                  </p:childTnLst>
                                </p:cTn>
                              </p:par>
                            </p:childTnLst>
                          </p:cTn>
                        </p:par>
                      </p:childTnLst>
                    </p:cTn>
                  </p:par>
                  <p:par>
                    <p:cTn id="560" fill="hold">
                      <p:stCondLst>
                        <p:cond delay="indefinite"/>
                      </p:stCondLst>
                      <p:childTnLst>
                        <p:par>
                          <p:cTn id="561" fill="hold">
                            <p:stCondLst>
                              <p:cond delay="0"/>
                            </p:stCondLst>
                            <p:childTnLst>
                              <p:par>
                                <p:cTn id="562" presetID="1" presetClass="exit" presetSubtype="0" fill="hold" grpId="1" nodeType="clickEffect">
                                  <p:stCondLst>
                                    <p:cond delay="0"/>
                                  </p:stCondLst>
                                  <p:childTnLst>
                                    <p:set>
                                      <p:cBhvr>
                                        <p:cTn id="563" dur="1" fill="hold">
                                          <p:stCondLst>
                                            <p:cond delay="0"/>
                                          </p:stCondLst>
                                        </p:cTn>
                                        <p:tgtEl>
                                          <p:spTgt spid="157"/>
                                        </p:tgtEl>
                                        <p:attrNameLst>
                                          <p:attrName>style.visibility</p:attrName>
                                        </p:attrNameLst>
                                      </p:cBhvr>
                                      <p:to>
                                        <p:strVal val="hidden"/>
                                      </p:to>
                                    </p:set>
                                  </p:childTnLst>
                                </p:cTn>
                              </p:par>
                              <p:par>
                                <p:cTn id="564" presetID="1" presetClass="exit" presetSubtype="0" fill="hold" grpId="2" nodeType="withEffect">
                                  <p:stCondLst>
                                    <p:cond delay="0"/>
                                  </p:stCondLst>
                                  <p:childTnLst>
                                    <p:set>
                                      <p:cBhvr>
                                        <p:cTn id="565" dur="1" fill="hold">
                                          <p:stCondLst>
                                            <p:cond delay="0"/>
                                          </p:stCondLst>
                                        </p:cTn>
                                        <p:tgtEl>
                                          <p:spTgt spid="156"/>
                                        </p:tgtEl>
                                        <p:attrNameLst>
                                          <p:attrName>style.visibility</p:attrName>
                                        </p:attrNameLst>
                                      </p:cBhvr>
                                      <p:to>
                                        <p:strVal val="hidden"/>
                                      </p:to>
                                    </p:set>
                                  </p:childTnLst>
                                </p:cTn>
                              </p:par>
                              <p:par>
                                <p:cTn id="566" presetID="1" presetClass="exit" presetSubtype="0" fill="hold" grpId="1" nodeType="withEffect">
                                  <p:stCondLst>
                                    <p:cond delay="0"/>
                                  </p:stCondLst>
                                  <p:childTnLst>
                                    <p:set>
                                      <p:cBhvr>
                                        <p:cTn id="567" dur="1" fill="hold">
                                          <p:stCondLst>
                                            <p:cond delay="0"/>
                                          </p:stCondLst>
                                        </p:cTn>
                                        <p:tgtEl>
                                          <p:spTgt spid="155"/>
                                        </p:tgtEl>
                                        <p:attrNameLst>
                                          <p:attrName>style.visibility</p:attrName>
                                        </p:attrNameLst>
                                      </p:cBhvr>
                                      <p:to>
                                        <p:strVal val="hidden"/>
                                      </p:to>
                                    </p:set>
                                  </p:childTnLst>
                                </p:cTn>
                              </p:par>
                              <p:par>
                                <p:cTn id="568" presetID="1" presetClass="exit" presetSubtype="0" fill="hold" grpId="1" nodeType="withEffect">
                                  <p:stCondLst>
                                    <p:cond delay="0"/>
                                  </p:stCondLst>
                                  <p:childTnLst>
                                    <p:set>
                                      <p:cBhvr>
                                        <p:cTn id="569" dur="1" fill="hold">
                                          <p:stCondLst>
                                            <p:cond delay="0"/>
                                          </p:stCondLst>
                                        </p:cTn>
                                        <p:tgtEl>
                                          <p:spTgt spid="158"/>
                                        </p:tgtEl>
                                        <p:attrNameLst>
                                          <p:attrName>style.visibility</p:attrName>
                                        </p:attrNameLst>
                                      </p:cBhvr>
                                      <p:to>
                                        <p:strVal val="hidden"/>
                                      </p:to>
                                    </p:set>
                                  </p:childTnLst>
                                </p:cTn>
                              </p:par>
                              <p:par>
                                <p:cTn id="570" presetID="1" presetClass="exit" presetSubtype="0" fill="hold" grpId="2" nodeType="withEffect">
                                  <p:stCondLst>
                                    <p:cond delay="0"/>
                                  </p:stCondLst>
                                  <p:childTnLst>
                                    <p:set>
                                      <p:cBhvr>
                                        <p:cTn id="571" dur="1" fill="hold">
                                          <p:stCondLst>
                                            <p:cond delay="0"/>
                                          </p:stCondLst>
                                        </p:cTn>
                                        <p:tgtEl>
                                          <p:spTgt spid="202"/>
                                        </p:tgtEl>
                                        <p:attrNameLst>
                                          <p:attrName>style.visibility</p:attrName>
                                        </p:attrNameLst>
                                      </p:cBhvr>
                                      <p:to>
                                        <p:strVal val="hidden"/>
                                      </p:to>
                                    </p:set>
                                  </p:childTnLst>
                                </p:cTn>
                              </p:par>
                              <p:par>
                                <p:cTn id="572" presetID="1" presetClass="exit" presetSubtype="0" fill="hold" grpId="1" nodeType="withEffect">
                                  <p:stCondLst>
                                    <p:cond delay="0"/>
                                  </p:stCondLst>
                                  <p:childTnLst>
                                    <p:set>
                                      <p:cBhvr>
                                        <p:cTn id="573" dur="1" fill="hold">
                                          <p:stCondLst>
                                            <p:cond delay="0"/>
                                          </p:stCondLst>
                                        </p:cTn>
                                        <p:tgtEl>
                                          <p:spTgt spid="203"/>
                                        </p:tgtEl>
                                        <p:attrNameLst>
                                          <p:attrName>style.visibility</p:attrName>
                                        </p:attrNameLst>
                                      </p:cBhvr>
                                      <p:to>
                                        <p:strVal val="hidden"/>
                                      </p:to>
                                    </p:set>
                                  </p:childTnLst>
                                </p:cTn>
                              </p:par>
                            </p:childTnLst>
                          </p:cTn>
                        </p:par>
                      </p:childTnLst>
                    </p:cTn>
                  </p:par>
                  <p:par>
                    <p:cTn id="574" fill="hold">
                      <p:stCondLst>
                        <p:cond delay="indefinite"/>
                      </p:stCondLst>
                      <p:childTnLst>
                        <p:par>
                          <p:cTn id="575" fill="hold">
                            <p:stCondLst>
                              <p:cond delay="0"/>
                            </p:stCondLst>
                            <p:childTnLst>
                              <p:par>
                                <p:cTn id="576" presetID="9" presetClass="emph" presetSubtype="0" nodeType="clickEffect">
                                  <p:stCondLst>
                                    <p:cond delay="0"/>
                                  </p:stCondLst>
                                  <p:childTnLst>
                                    <p:set>
                                      <p:cBhvr>
                                        <p:cTn id="577" dur="indefinite"/>
                                        <p:tgtEl>
                                          <p:spTgt spid="315"/>
                                        </p:tgtEl>
                                        <p:attrNameLst>
                                          <p:attrName>style.opacity</p:attrName>
                                        </p:attrNameLst>
                                      </p:cBhvr>
                                      <p:to>
                                        <p:strVal val="0.2"/>
                                      </p:to>
                                    </p:set>
                                    <p:animEffect filter="image" prLst="opacity: 0.2">
                                      <p:cBhvr rctx="IE">
                                        <p:cTn id="578" dur="indefinite"/>
                                        <p:tgtEl>
                                          <p:spTgt spid="315"/>
                                        </p:tgtEl>
                                      </p:cBhvr>
                                    </p:animEffect>
                                  </p:childTnLst>
                                </p:cTn>
                              </p:par>
                              <p:par>
                                <p:cTn id="579" presetID="9" presetClass="emph" presetSubtype="0" nodeType="withEffect">
                                  <p:stCondLst>
                                    <p:cond delay="0"/>
                                  </p:stCondLst>
                                  <p:childTnLst>
                                    <p:set>
                                      <p:cBhvr>
                                        <p:cTn id="580" dur="indefinite"/>
                                        <p:tgtEl>
                                          <p:spTgt spid="318"/>
                                        </p:tgtEl>
                                        <p:attrNameLst>
                                          <p:attrName>style.opacity</p:attrName>
                                        </p:attrNameLst>
                                      </p:cBhvr>
                                      <p:to>
                                        <p:strVal val="0.2"/>
                                      </p:to>
                                    </p:set>
                                    <p:animEffect filter="image" prLst="opacity: 0.2">
                                      <p:cBhvr rctx="IE">
                                        <p:cTn id="581" dur="indefinite"/>
                                        <p:tgtEl>
                                          <p:spTgt spid="318"/>
                                        </p:tgtEl>
                                      </p:cBhvr>
                                    </p:animEffect>
                                  </p:childTnLst>
                                </p:cTn>
                              </p:par>
                              <p:par>
                                <p:cTn id="582" presetID="9" presetClass="emph" presetSubtype="0" nodeType="withEffect">
                                  <p:stCondLst>
                                    <p:cond delay="0"/>
                                  </p:stCondLst>
                                  <p:childTnLst>
                                    <p:set>
                                      <p:cBhvr>
                                        <p:cTn id="583" dur="indefinite"/>
                                        <p:tgtEl>
                                          <p:spTgt spid="10"/>
                                        </p:tgtEl>
                                        <p:attrNameLst>
                                          <p:attrName>style.opacity</p:attrName>
                                        </p:attrNameLst>
                                      </p:cBhvr>
                                      <p:to>
                                        <p:strVal val="0.2"/>
                                      </p:to>
                                    </p:set>
                                    <p:animEffect filter="image" prLst="opacity: 0.2">
                                      <p:cBhvr rctx="IE">
                                        <p:cTn id="584" dur="indefinite"/>
                                        <p:tgtEl>
                                          <p:spTgt spid="10"/>
                                        </p:tgtEl>
                                      </p:cBhvr>
                                    </p:animEffect>
                                  </p:childTnLst>
                                </p:cTn>
                              </p:par>
                              <p:par>
                                <p:cTn id="585" presetID="9" presetClass="emph" presetSubtype="0" grpId="1" nodeType="withEffect">
                                  <p:stCondLst>
                                    <p:cond delay="0"/>
                                  </p:stCondLst>
                                  <p:childTnLst>
                                    <p:set>
                                      <p:cBhvr>
                                        <p:cTn id="586" dur="indefinite"/>
                                        <p:tgtEl>
                                          <p:spTgt spid="326"/>
                                        </p:tgtEl>
                                        <p:attrNameLst>
                                          <p:attrName>style.opacity</p:attrName>
                                        </p:attrNameLst>
                                      </p:cBhvr>
                                      <p:to>
                                        <p:strVal val="0.2"/>
                                      </p:to>
                                    </p:set>
                                    <p:animEffect filter="image" prLst="opacity: 0.2">
                                      <p:cBhvr rctx="IE">
                                        <p:cTn id="587" dur="indefinite"/>
                                        <p:tgtEl>
                                          <p:spTgt spid="326"/>
                                        </p:tgtEl>
                                      </p:cBhvr>
                                    </p:animEffect>
                                  </p:childTnLst>
                                </p:cTn>
                              </p:par>
                              <p:par>
                                <p:cTn id="588" presetID="9" presetClass="emph" presetSubtype="0" nodeType="withEffect">
                                  <p:stCondLst>
                                    <p:cond delay="0"/>
                                  </p:stCondLst>
                                  <p:childTnLst>
                                    <p:set>
                                      <p:cBhvr>
                                        <p:cTn id="589" dur="indefinite"/>
                                        <p:tgtEl>
                                          <p:spTgt spid="323"/>
                                        </p:tgtEl>
                                        <p:attrNameLst>
                                          <p:attrName>style.opacity</p:attrName>
                                        </p:attrNameLst>
                                      </p:cBhvr>
                                      <p:to>
                                        <p:strVal val="0.2"/>
                                      </p:to>
                                    </p:set>
                                    <p:animEffect filter="image" prLst="opacity: 0.2">
                                      <p:cBhvr rctx="IE">
                                        <p:cTn id="590" dur="indefinite"/>
                                        <p:tgtEl>
                                          <p:spTgt spid="323"/>
                                        </p:tgtEl>
                                      </p:cBhvr>
                                    </p:animEffect>
                                  </p:childTnLst>
                                </p:cTn>
                              </p:par>
                              <p:par>
                                <p:cTn id="591" presetID="9" presetClass="emph" presetSubtype="0" grpId="1" nodeType="withEffect">
                                  <p:stCondLst>
                                    <p:cond delay="0"/>
                                  </p:stCondLst>
                                  <p:childTnLst>
                                    <p:set>
                                      <p:cBhvr>
                                        <p:cTn id="592" dur="indefinite"/>
                                        <p:tgtEl>
                                          <p:spTgt spid="327"/>
                                        </p:tgtEl>
                                        <p:attrNameLst>
                                          <p:attrName>style.opacity</p:attrName>
                                        </p:attrNameLst>
                                      </p:cBhvr>
                                      <p:to>
                                        <p:strVal val="0.2"/>
                                      </p:to>
                                    </p:set>
                                    <p:animEffect filter="image" prLst="opacity: 0.2">
                                      <p:cBhvr rctx="IE">
                                        <p:cTn id="593" dur="indefinite"/>
                                        <p:tgtEl>
                                          <p:spTgt spid="327"/>
                                        </p:tgtEl>
                                      </p:cBhvr>
                                    </p:animEffect>
                                  </p:childTnLst>
                                </p:cTn>
                              </p:par>
                            </p:childTnLst>
                          </p:cTn>
                        </p:par>
                      </p:childTnLst>
                    </p:cTn>
                  </p:par>
                  <p:par>
                    <p:cTn id="594" fill="hold">
                      <p:stCondLst>
                        <p:cond delay="indefinite"/>
                      </p:stCondLst>
                      <p:childTnLst>
                        <p:par>
                          <p:cTn id="595" fill="hold">
                            <p:stCondLst>
                              <p:cond delay="0"/>
                            </p:stCondLst>
                            <p:childTnLst>
                              <p:par>
                                <p:cTn id="596" presetID="9" presetClass="emph" presetSubtype="0" nodeType="clickEffect">
                                  <p:stCondLst>
                                    <p:cond delay="0"/>
                                  </p:stCondLst>
                                  <p:childTnLst>
                                    <p:set>
                                      <p:cBhvr>
                                        <p:cTn id="597" dur="indefinite"/>
                                        <p:tgtEl>
                                          <p:spTgt spid="328"/>
                                        </p:tgtEl>
                                        <p:attrNameLst>
                                          <p:attrName>style.opacity</p:attrName>
                                        </p:attrNameLst>
                                      </p:cBhvr>
                                      <p:to>
                                        <p:strVal val="0.2"/>
                                      </p:to>
                                    </p:set>
                                    <p:animEffect filter="image" prLst="opacity: 0.2">
                                      <p:cBhvr rctx="IE">
                                        <p:cTn id="598" dur="indefinite"/>
                                        <p:tgtEl>
                                          <p:spTgt spid="328"/>
                                        </p:tgtEl>
                                      </p:cBhvr>
                                    </p:animEffect>
                                  </p:childTnLst>
                                </p:cTn>
                              </p:par>
                              <p:par>
                                <p:cTn id="599" presetID="1" presetClass="entr" presetSubtype="0" fill="hold" nodeType="withEffect">
                                  <p:stCondLst>
                                    <p:cond delay="0"/>
                                  </p:stCondLst>
                                  <p:childTnLst>
                                    <p:set>
                                      <p:cBhvr>
                                        <p:cTn id="600" dur="1" fill="hold">
                                          <p:stCondLst>
                                            <p:cond delay="0"/>
                                          </p:stCondLst>
                                        </p:cTn>
                                        <p:tgtEl>
                                          <p:spTgt spid="159"/>
                                        </p:tgtEl>
                                        <p:attrNameLst>
                                          <p:attrName>style.visibility</p:attrName>
                                        </p:attrNameLst>
                                      </p:cBhvr>
                                      <p:to>
                                        <p:strVal val="visible"/>
                                      </p:to>
                                    </p:set>
                                  </p:childTnLst>
                                </p:cTn>
                              </p:par>
                              <p:par>
                                <p:cTn id="601" presetID="64" presetClass="path" presetSubtype="0" accel="50000" decel="50000" fill="hold" nodeType="withEffect">
                                  <p:stCondLst>
                                    <p:cond delay="0"/>
                                  </p:stCondLst>
                                  <p:childTnLst>
                                    <p:animMotion origin="layout" path="M 0.20833 -0.13287 L 2.77778E-6 3.33333E-6 " pathEditMode="relative" rAng="0" ptsTypes="AA">
                                      <p:cBhvr>
                                        <p:cTn id="602" dur="500" fill="hold"/>
                                        <p:tgtEl>
                                          <p:spTgt spid="159"/>
                                        </p:tgtEl>
                                        <p:attrNameLst>
                                          <p:attrName>ppt_x</p:attrName>
                                          <p:attrName>ppt_y</p:attrName>
                                        </p:attrNameLst>
                                      </p:cBhvr>
                                      <p:rCtr x="-10417" y="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50" grpId="0"/>
      <p:bldP spid="211" grpId="0"/>
      <p:bldP spid="211" grpId="1"/>
      <p:bldP spid="212" grpId="0" animBg="1"/>
      <p:bldP spid="212" grpId="1" animBg="1"/>
      <p:bldP spid="221" grpId="0"/>
      <p:bldP spid="221" grpId="1"/>
      <p:bldP spid="222" grpId="0" animBg="1"/>
      <p:bldP spid="222" grpId="1" animBg="1"/>
      <p:bldP spid="238" grpId="0"/>
      <p:bldP spid="239" grpId="0"/>
      <p:bldP spid="240" grpId="0"/>
      <p:bldP spid="244" grpId="0"/>
      <p:bldP spid="245" grpId="0"/>
      <p:bldP spid="246" grpId="0"/>
      <p:bldP spid="8" grpId="0" animBg="1"/>
      <p:bldP spid="8" grpId="1" animBg="1"/>
      <p:bldP spid="289" grpId="0" animBg="1"/>
      <p:bldP spid="289" grpId="1" animBg="1"/>
      <p:bldP spid="291" grpId="0" animBg="1"/>
      <p:bldP spid="291" grpId="1" animBg="1"/>
      <p:bldP spid="293" grpId="0" animBg="1"/>
      <p:bldP spid="293" grpId="1" animBg="1"/>
      <p:bldP spid="305" grpId="0"/>
      <p:bldP spid="305" grpId="1"/>
      <p:bldP spid="306" grpId="0"/>
      <p:bldP spid="306" grpId="1"/>
      <p:bldP spid="326" grpId="0" animBg="1"/>
      <p:bldP spid="326" grpId="1" animBg="1"/>
      <p:bldP spid="327" grpId="0" animBg="1"/>
      <p:bldP spid="327" grpId="1" animBg="1"/>
      <p:bldP spid="336" grpId="0" animBg="1"/>
      <p:bldP spid="336" grpId="1" animBg="1"/>
      <p:bldP spid="337" grpId="0" animBg="1"/>
      <p:bldP spid="337" grpId="1" animBg="1"/>
      <p:bldP spid="338" grpId="0" animBg="1"/>
      <p:bldP spid="338" grpId="1" animBg="1"/>
      <p:bldP spid="339" grpId="0" animBg="1"/>
      <p:bldP spid="339" grpId="1" animBg="1"/>
      <p:bldP spid="339" grpId="2" animBg="1"/>
      <p:bldP spid="341" grpId="0" animBg="1"/>
      <p:bldP spid="341" grpId="1" animBg="1"/>
      <p:bldP spid="120" grpId="0" animBg="1"/>
      <p:bldP spid="120" grpId="1" animBg="1"/>
      <p:bldP spid="121" grpId="0" animBg="1"/>
      <p:bldP spid="121" grpId="1" animBg="1"/>
      <p:bldP spid="121" grpId="2" animBg="1"/>
      <p:bldP spid="122" grpId="0" animBg="1"/>
      <p:bldP spid="122" grpId="1" animBg="1"/>
      <p:bldP spid="125" grpId="0" animBg="1"/>
      <p:bldP spid="125" grpId="1" animBg="1"/>
      <p:bldP spid="126" grpId="0" animBg="1"/>
      <p:bldP spid="126" grpId="1" animBg="1"/>
      <p:bldP spid="128" grpId="0" animBg="1"/>
      <p:bldP spid="128" grpId="1" animBg="1"/>
      <p:bldP spid="129" grpId="0" animBg="1"/>
      <p:bldP spid="129" grpId="1" animBg="1"/>
      <p:bldP spid="129" grpId="2" animBg="1"/>
      <p:bldP spid="130" grpId="0" animBg="1"/>
      <p:bldP spid="130" grpId="1" animBg="1"/>
      <p:bldP spid="131" grpId="0" animBg="1"/>
      <p:bldP spid="131" grpId="1" animBg="1"/>
      <p:bldP spid="143" grpId="0" animBg="1"/>
      <p:bldP spid="143" grpId="1" animBg="1"/>
      <p:bldP spid="143" grpId="2" animBg="1"/>
      <p:bldP spid="146" grpId="0" animBg="1"/>
      <p:bldP spid="146" grpId="1" animBg="1"/>
      <p:bldP spid="147" grpId="0" animBg="1"/>
      <p:bldP spid="147" grpId="1" animBg="1"/>
      <p:bldP spid="150" grpId="0" animBg="1"/>
      <p:bldP spid="150" grpId="1" animBg="1"/>
      <p:bldP spid="151" grpId="0" animBg="1"/>
      <p:bldP spid="151" grpId="1" animBg="1"/>
      <p:bldP spid="151" grpId="2"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6" grpId="2" animBg="1"/>
      <p:bldP spid="157" grpId="0" animBg="1"/>
      <p:bldP spid="157" grpId="1" animBg="1"/>
      <p:bldP spid="158" grpId="0" animBg="1"/>
      <p:bldP spid="158" grpId="1" animBg="1"/>
      <p:bldP spid="162" grpId="0" animBg="1"/>
      <p:bldP spid="162" grpId="1" animBg="1"/>
      <p:bldP spid="162" grpId="2" animBg="1"/>
      <p:bldP spid="163" grpId="0" animBg="1"/>
      <p:bldP spid="163" grpId="1" animBg="1"/>
      <p:bldP spid="164" grpId="0" animBg="1"/>
      <p:bldP spid="164" grpId="1" animBg="1"/>
      <p:bldP spid="167" grpId="0" animBg="1"/>
      <p:bldP spid="167" grpId="1" animBg="1"/>
      <p:bldP spid="168" grpId="0" animBg="1"/>
      <p:bldP spid="168" grpId="1" animBg="1"/>
      <p:bldP spid="169" grpId="0" animBg="1"/>
      <p:bldP spid="169" grpId="1" animBg="1"/>
      <p:bldP spid="170" grpId="0" animBg="1"/>
      <p:bldP spid="170" grpId="1" animBg="1"/>
      <p:bldP spid="170" grpId="2" animBg="1"/>
      <p:bldP spid="171" grpId="0" animBg="1"/>
      <p:bldP spid="171" grpId="1" animBg="1"/>
      <p:bldP spid="172" grpId="0" animBg="1"/>
      <p:bldP spid="172"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4" grpId="0"/>
      <p:bldP spid="184" grpId="1"/>
      <p:bldP spid="185" grpId="0"/>
      <p:bldP spid="189" grpId="0"/>
      <p:bldP spid="199" grpId="0" animBg="1"/>
      <p:bldP spid="199" grpId="1" animBg="1"/>
      <p:bldP spid="199" grpId="2" animBg="1"/>
      <p:bldP spid="201" grpId="0" animBg="1"/>
      <p:bldP spid="201" grpId="1" animBg="1"/>
      <p:bldP spid="202" grpId="0" animBg="1"/>
      <p:bldP spid="202" grpId="1" animBg="1"/>
      <p:bldP spid="202" grpId="2" animBg="1"/>
      <p:bldP spid="203" grpId="0" animBg="1"/>
      <p:bldP spid="20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29">
            <a:extLst>
              <a:ext uri="{FF2B5EF4-FFF2-40B4-BE49-F238E27FC236}">
                <a16:creationId xmlns:a16="http://schemas.microsoft.com/office/drawing/2014/main" id="{46CE438C-4E85-40B7-BBE0-0E3E898F2E45}"/>
              </a:ext>
            </a:extLst>
          </p:cNvPr>
          <p:cNvSpPr>
            <a:spLocks noChangeArrowheads="1"/>
          </p:cNvSpPr>
          <p:nvPr/>
        </p:nvSpPr>
        <p:spPr bwMode="auto">
          <a:xfrm>
            <a:off x="-9607" y="6352"/>
            <a:ext cx="5681319" cy="21499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grpSp>
        <p:nvGrpSpPr>
          <p:cNvPr id="3" name="グループ化 2"/>
          <p:cNvGrpSpPr/>
          <p:nvPr/>
        </p:nvGrpSpPr>
        <p:grpSpPr>
          <a:xfrm>
            <a:off x="5876144" y="-128788"/>
            <a:ext cx="3267856" cy="2588652"/>
            <a:chOff x="4991100" y="0"/>
            <a:chExt cx="4159395" cy="3196760"/>
          </a:xfrm>
        </p:grpSpPr>
        <p:sp>
          <p:nvSpPr>
            <p:cNvPr id="491651" name="Oval 131"/>
            <p:cNvSpPr>
              <a:spLocks noChangeArrowheads="1"/>
            </p:cNvSpPr>
            <p:nvPr/>
          </p:nvSpPr>
          <p:spPr bwMode="auto">
            <a:xfrm>
              <a:off x="7343775" y="60166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491528" name="Line 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9" name="Line 9"/>
            <p:cNvSpPr>
              <a:spLocks noChangeShapeType="1"/>
            </p:cNvSpPr>
            <p:nvPr/>
          </p:nvSpPr>
          <p:spPr bwMode="auto">
            <a:xfrm rot="20003834">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1" name="Rectangle 11"/>
            <p:cNvSpPr>
              <a:spLocks noChangeArrowheads="1"/>
            </p:cNvSpPr>
            <p:nvPr/>
          </p:nvSpPr>
          <p:spPr bwMode="auto">
            <a:xfrm>
              <a:off x="6700837" y="2454275"/>
              <a:ext cx="403225"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533" name="Rectangle 13"/>
            <p:cNvSpPr>
              <a:spLocks noChangeArrowheads="1"/>
            </p:cNvSpPr>
            <p:nvPr/>
          </p:nvSpPr>
          <p:spPr bwMode="auto">
            <a:xfrm>
              <a:off x="7657211" y="595313"/>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3333CC"/>
                  </a:solidFill>
                  <a:latin typeface="Bookman Old Style" pitchFamily="18" charset="0"/>
                  <a:ea typeface="ＭＳ Ｐゴシック" pitchFamily="50" charset="-128"/>
                </a:rPr>
                <a:t>y'</a:t>
              </a:r>
            </a:p>
          </p:txBody>
        </p:sp>
        <p:sp>
          <p:nvSpPr>
            <p:cNvPr id="491535" name="Rectangle 15"/>
            <p:cNvSpPr>
              <a:spLocks noChangeArrowheads="1"/>
            </p:cNvSpPr>
            <p:nvPr/>
          </p:nvSpPr>
          <p:spPr bwMode="auto">
            <a:xfrm>
              <a:off x="8272464" y="1108075"/>
              <a:ext cx="484188" cy="117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491536" name="Rectangle 16"/>
            <p:cNvSpPr>
              <a:spLocks noChangeArrowheads="1"/>
            </p:cNvSpPr>
            <p:nvPr/>
          </p:nvSpPr>
          <p:spPr bwMode="auto">
            <a:xfrm>
              <a:off x="7453086" y="1735138"/>
              <a:ext cx="508453"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sp>
          <p:nvSpPr>
            <p:cNvPr id="491537" name="Rectangle 17"/>
            <p:cNvSpPr>
              <a:spLocks noChangeArrowheads="1"/>
            </p:cNvSpPr>
            <p:nvPr/>
          </p:nvSpPr>
          <p:spPr bwMode="auto">
            <a:xfrm>
              <a:off x="6905625" y="1562100"/>
              <a:ext cx="4841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10861" y="242888"/>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970322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48" name="Rectangle 128"/>
            <p:cNvSpPr>
              <a:spLocks noChangeArrowheads="1"/>
            </p:cNvSpPr>
            <p:nvPr/>
          </p:nvSpPr>
          <p:spPr bwMode="auto">
            <a:xfrm>
              <a:off x="6654810" y="2060575"/>
              <a:ext cx="54925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latin typeface="Symbol" pitchFamily="18" charset="2"/>
                  <a:ea typeface="ＭＳ Ｐゴシック" pitchFamily="50" charset="-128"/>
                </a:rPr>
                <a:t>w</a:t>
              </a:r>
              <a:endParaRPr lang="en-US" altLang="ja-JP" i="1">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52664" y="2076450"/>
              <a:ext cx="390112"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1" y="90488"/>
              <a:ext cx="3908426" cy="3070225"/>
              <a:chOff x="3193" y="53"/>
              <a:chExt cx="2462"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51" y="1439"/>
                <a:ext cx="30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61" y="53"/>
                <a:ext cx="32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7803254" y="2792411"/>
              <a:ext cx="1347240" cy="404349"/>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7839095" y="1643032"/>
              <a:ext cx="1311400" cy="424997"/>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grpSp>
      <p:graphicFrame>
        <p:nvGraphicFramePr>
          <p:cNvPr id="144" name="Object 65">
            <a:extLst>
              <a:ext uri="{FF2B5EF4-FFF2-40B4-BE49-F238E27FC236}">
                <a16:creationId xmlns:a16="http://schemas.microsoft.com/office/drawing/2014/main" id="{9E979C2E-E4D0-4AC0-9EA4-CA092EFAD3B3}"/>
              </a:ext>
            </a:extLst>
          </p:cNvPr>
          <p:cNvGraphicFramePr>
            <a:graphicFrameLocks noChangeAspect="1"/>
          </p:cNvGraphicFramePr>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116069" name="数式" r:id="rId3" imgW="291960" imgH="203040" progId="Equation.3">
                  <p:embed/>
                </p:oleObj>
              </mc:Choice>
              <mc:Fallback>
                <p:oleObj name="数式" r:id="rId3" imgW="291960" imgH="203040" progId="Equation.3">
                  <p:embed/>
                  <p:pic>
                    <p:nvPicPr>
                      <p:cNvPr id="144" name="Object 65">
                        <a:extLst>
                          <a:ext uri="{FF2B5EF4-FFF2-40B4-BE49-F238E27FC236}">
                            <a16:creationId xmlns:a16="http://schemas.microsoft.com/office/drawing/2014/main" id="{9E979C2E-E4D0-4AC0-9EA4-CA092EFAD3B3}"/>
                          </a:ext>
                        </a:extLst>
                      </p:cNvPr>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145" name="Object 66">
            <a:extLst>
              <a:ext uri="{FF2B5EF4-FFF2-40B4-BE49-F238E27FC236}">
                <a16:creationId xmlns:a16="http://schemas.microsoft.com/office/drawing/2014/main" id="{0D0827CB-AC31-4E72-A4B3-902F92790F17}"/>
              </a:ext>
            </a:extLst>
          </p:cNvPr>
          <p:cNvGraphicFramePr>
            <a:graphicFrameLocks noChangeAspect="1"/>
          </p:cNvGraphicFramePr>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116070" name="数式" r:id="rId5" imgW="139680" imgH="139680" progId="Equation.3">
                  <p:embed/>
                </p:oleObj>
              </mc:Choice>
              <mc:Fallback>
                <p:oleObj name="数式" r:id="rId5" imgW="139680" imgH="139680" progId="Equation.3">
                  <p:embed/>
                  <p:pic>
                    <p:nvPicPr>
                      <p:cNvPr id="145" name="Object 66">
                        <a:extLst>
                          <a:ext uri="{FF2B5EF4-FFF2-40B4-BE49-F238E27FC236}">
                            <a16:creationId xmlns:a16="http://schemas.microsoft.com/office/drawing/2014/main" id="{0D0827CB-AC31-4E72-A4B3-902F92790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67">
            <a:extLst>
              <a:ext uri="{FF2B5EF4-FFF2-40B4-BE49-F238E27FC236}">
                <a16:creationId xmlns:a16="http://schemas.microsoft.com/office/drawing/2014/main" id="{B97227DF-54D7-4A0F-A14A-C4B6055A4D90}"/>
              </a:ext>
            </a:extLst>
          </p:cNvPr>
          <p:cNvGraphicFramePr>
            <a:graphicFrameLocks noChangeAspect="1"/>
          </p:cNvGraphicFramePr>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116071" name="数式" r:id="rId7" imgW="291960" imgH="177480" progId="Equation.3">
                  <p:embed/>
                </p:oleObj>
              </mc:Choice>
              <mc:Fallback>
                <p:oleObj name="数式" r:id="rId7" imgW="291960" imgH="177480" progId="Equation.3">
                  <p:embed/>
                  <p:pic>
                    <p:nvPicPr>
                      <p:cNvPr id="148" name="Object 67">
                        <a:extLst>
                          <a:ext uri="{FF2B5EF4-FFF2-40B4-BE49-F238E27FC236}">
                            <a16:creationId xmlns:a16="http://schemas.microsoft.com/office/drawing/2014/main" id="{B97227DF-54D7-4A0F-A14A-C4B6055A4D90}"/>
                          </a:ext>
                        </a:extLst>
                      </p:cNvPr>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149" name="Object 68">
            <a:extLst>
              <a:ext uri="{FF2B5EF4-FFF2-40B4-BE49-F238E27FC236}">
                <a16:creationId xmlns:a16="http://schemas.microsoft.com/office/drawing/2014/main" id="{736461BC-4107-4D0F-9DE5-5CE6370CF9F8}"/>
              </a:ext>
            </a:extLst>
          </p:cNvPr>
          <p:cNvGraphicFramePr>
            <a:graphicFrameLocks noChangeAspect="1"/>
          </p:cNvGraphicFramePr>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116072" name="数式" r:id="rId9" imgW="139680" imgH="139680" progId="Equation.3">
                  <p:embed/>
                </p:oleObj>
              </mc:Choice>
              <mc:Fallback>
                <p:oleObj name="数式" r:id="rId9" imgW="139680" imgH="139680" progId="Equation.3">
                  <p:embed/>
                  <p:pic>
                    <p:nvPicPr>
                      <p:cNvPr id="149" name="Object 68">
                        <a:extLst>
                          <a:ext uri="{FF2B5EF4-FFF2-40B4-BE49-F238E27FC236}">
                            <a16:creationId xmlns:a16="http://schemas.microsoft.com/office/drawing/2014/main" id="{736461BC-4107-4D0F-9DE5-5CE6370CF9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Rectangle 74">
            <a:extLst>
              <a:ext uri="{FF2B5EF4-FFF2-40B4-BE49-F238E27FC236}">
                <a16:creationId xmlns:a16="http://schemas.microsoft.com/office/drawing/2014/main" id="{C0FD646E-C8EE-43F6-B6FE-127C1539CBCB}"/>
              </a:ext>
            </a:extLst>
          </p:cNvPr>
          <p:cNvSpPr>
            <a:spLocks noChangeArrowheads="1"/>
          </p:cNvSpPr>
          <p:nvPr/>
        </p:nvSpPr>
        <p:spPr bwMode="auto">
          <a:xfrm>
            <a:off x="893719" y="105823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6" name="Rectangle 75">
            <a:extLst>
              <a:ext uri="{FF2B5EF4-FFF2-40B4-BE49-F238E27FC236}">
                <a16:creationId xmlns:a16="http://schemas.microsoft.com/office/drawing/2014/main" id="{CDCF7F54-ED29-4085-8638-91899CAA1A2F}"/>
              </a:ext>
            </a:extLst>
          </p:cNvPr>
          <p:cNvSpPr>
            <a:spLocks noChangeArrowheads="1"/>
          </p:cNvSpPr>
          <p:nvPr/>
        </p:nvSpPr>
        <p:spPr bwMode="auto">
          <a:xfrm>
            <a:off x="898433" y="154542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graphicFrame>
        <p:nvGraphicFramePr>
          <p:cNvPr id="173" name="Object 77">
            <a:extLst>
              <a:ext uri="{FF2B5EF4-FFF2-40B4-BE49-F238E27FC236}">
                <a16:creationId xmlns:a16="http://schemas.microsoft.com/office/drawing/2014/main" id="{D99E6F74-F30E-433E-AD06-7998AC80B3D1}"/>
              </a:ext>
            </a:extLst>
          </p:cNvPr>
          <p:cNvGraphicFramePr>
            <a:graphicFrameLocks noChangeAspect="1"/>
          </p:cNvGraphicFramePr>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116073" name="数式" r:id="rId11" imgW="126720" imgH="75960" progId="Equation.3">
                  <p:embed/>
                </p:oleObj>
              </mc:Choice>
              <mc:Fallback>
                <p:oleObj name="数式" r:id="rId11" imgW="126720" imgH="75960" progId="Equation.3">
                  <p:embed/>
                  <p:pic>
                    <p:nvPicPr>
                      <p:cNvPr id="173" name="Object 77">
                        <a:extLst>
                          <a:ext uri="{FF2B5EF4-FFF2-40B4-BE49-F238E27FC236}">
                            <a16:creationId xmlns:a16="http://schemas.microsoft.com/office/drawing/2014/main" id="{D99E6F74-F30E-433E-AD06-7998AC80B3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Rectangle 78">
            <a:extLst>
              <a:ext uri="{FF2B5EF4-FFF2-40B4-BE49-F238E27FC236}">
                <a16:creationId xmlns:a16="http://schemas.microsoft.com/office/drawing/2014/main" id="{97493B5C-83D7-4E5B-88D1-AA74532113C1}"/>
              </a:ext>
            </a:extLst>
          </p:cNvPr>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6" name="Rectangle 118">
            <a:extLst>
              <a:ext uri="{FF2B5EF4-FFF2-40B4-BE49-F238E27FC236}">
                <a16:creationId xmlns:a16="http://schemas.microsoft.com/office/drawing/2014/main" id="{CDD8EFD1-5B72-49DB-9941-1DE7A67581F5}"/>
              </a:ext>
            </a:extLst>
          </p:cNvPr>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7" name="Rectangle 123">
            <a:extLst>
              <a:ext uri="{FF2B5EF4-FFF2-40B4-BE49-F238E27FC236}">
                <a16:creationId xmlns:a16="http://schemas.microsoft.com/office/drawing/2014/main" id="{B99458DF-C4A8-4F1F-B0E1-922CAFB9F5DD}"/>
              </a:ext>
            </a:extLst>
          </p:cNvPr>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8" name="Rectangle 127">
            <a:extLst>
              <a:ext uri="{FF2B5EF4-FFF2-40B4-BE49-F238E27FC236}">
                <a16:creationId xmlns:a16="http://schemas.microsoft.com/office/drawing/2014/main" id="{D50089C4-9B56-4AE6-AF58-7515499ADF9F}"/>
              </a:ext>
            </a:extLst>
          </p:cNvPr>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grpSp>
        <p:nvGrpSpPr>
          <p:cNvPr id="8" name="グループ化 7">
            <a:extLst>
              <a:ext uri="{FF2B5EF4-FFF2-40B4-BE49-F238E27FC236}">
                <a16:creationId xmlns:a16="http://schemas.microsoft.com/office/drawing/2014/main" id="{53BC434E-9FA9-4935-8A96-85B7F4A290D6}"/>
              </a:ext>
            </a:extLst>
          </p:cNvPr>
          <p:cNvGrpSpPr/>
          <p:nvPr/>
        </p:nvGrpSpPr>
        <p:grpSpPr>
          <a:xfrm>
            <a:off x="90076" y="4442943"/>
            <a:ext cx="5850591" cy="552273"/>
            <a:chOff x="90076" y="4442943"/>
            <a:chExt cx="5850591" cy="552273"/>
          </a:xfrm>
        </p:grpSpPr>
        <p:grpSp>
          <p:nvGrpSpPr>
            <p:cNvPr id="291" name="グループ化 290">
              <a:extLst>
                <a:ext uri="{FF2B5EF4-FFF2-40B4-BE49-F238E27FC236}">
                  <a16:creationId xmlns:a16="http://schemas.microsoft.com/office/drawing/2014/main" id="{3C011B4B-79D1-4170-ABD4-9C3EEFB5B7CB}"/>
                </a:ext>
              </a:extLst>
            </p:cNvPr>
            <p:cNvGrpSpPr/>
            <p:nvPr/>
          </p:nvGrpSpPr>
          <p:grpSpPr>
            <a:xfrm>
              <a:off x="90076" y="4461750"/>
              <a:ext cx="883290" cy="533466"/>
              <a:chOff x="4924144" y="1362478"/>
              <a:chExt cx="883290" cy="533466"/>
            </a:xfrm>
          </p:grpSpPr>
          <p:sp>
            <p:nvSpPr>
              <p:cNvPr id="292" name="Rectangle 33">
                <a:extLst>
                  <a:ext uri="{FF2B5EF4-FFF2-40B4-BE49-F238E27FC236}">
                    <a16:creationId xmlns:a16="http://schemas.microsoft.com/office/drawing/2014/main" id="{1A566E01-D99C-4A54-870B-0A48837A95FA}"/>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293" name="Rectangle 33">
                <a:extLst>
                  <a:ext uri="{FF2B5EF4-FFF2-40B4-BE49-F238E27FC236}">
                    <a16:creationId xmlns:a16="http://schemas.microsoft.com/office/drawing/2014/main" id="{767551F7-757E-4A94-9987-70B74A6470BC}"/>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94" name="グループ化 293">
              <a:extLst>
                <a:ext uri="{FF2B5EF4-FFF2-40B4-BE49-F238E27FC236}">
                  <a16:creationId xmlns:a16="http://schemas.microsoft.com/office/drawing/2014/main" id="{75C940DB-0977-4736-8508-BB249BE7CE3A}"/>
                </a:ext>
              </a:extLst>
            </p:cNvPr>
            <p:cNvGrpSpPr/>
            <p:nvPr/>
          </p:nvGrpSpPr>
          <p:grpSpPr>
            <a:xfrm>
              <a:off x="933570" y="4462495"/>
              <a:ext cx="1467068" cy="524963"/>
              <a:chOff x="933570" y="4462495"/>
              <a:chExt cx="1467068" cy="524963"/>
            </a:xfrm>
          </p:grpSpPr>
          <p:sp>
            <p:nvSpPr>
              <p:cNvPr id="296" name="Rectangle 118">
                <a:extLst>
                  <a:ext uri="{FF2B5EF4-FFF2-40B4-BE49-F238E27FC236}">
                    <a16:creationId xmlns:a16="http://schemas.microsoft.com/office/drawing/2014/main" id="{1B7452EE-20E6-49D9-B011-D9B6CA3A098A}"/>
                  </a:ext>
                </a:extLst>
              </p:cNvPr>
              <p:cNvSpPr>
                <a:spLocks noChangeArrowheads="1"/>
              </p:cNvSpPr>
              <p:nvPr/>
            </p:nvSpPr>
            <p:spPr bwMode="auto">
              <a:xfrm>
                <a:off x="933570" y="4462495"/>
                <a:ext cx="14670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297" name="Rectangle 33">
                <a:extLst>
                  <a:ext uri="{FF2B5EF4-FFF2-40B4-BE49-F238E27FC236}">
                    <a16:creationId xmlns:a16="http://schemas.microsoft.com/office/drawing/2014/main" id="{628552A6-4666-4D50-AC99-ADE40FB92BDE}"/>
                  </a:ext>
                </a:extLst>
              </p:cNvPr>
              <p:cNvSpPr>
                <a:spLocks noChangeArrowheads="1"/>
              </p:cNvSpPr>
              <p:nvPr/>
            </p:nvSpPr>
            <p:spPr bwMode="auto">
              <a:xfrm flipV="1">
                <a:off x="1002866" y="446423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298" name="グループ化 297">
              <a:extLst>
                <a:ext uri="{FF2B5EF4-FFF2-40B4-BE49-F238E27FC236}">
                  <a16:creationId xmlns:a16="http://schemas.microsoft.com/office/drawing/2014/main" id="{33AEBF83-2D92-4590-A852-12A074342A69}"/>
                </a:ext>
              </a:extLst>
            </p:cNvPr>
            <p:cNvGrpSpPr/>
            <p:nvPr/>
          </p:nvGrpSpPr>
          <p:grpSpPr>
            <a:xfrm>
              <a:off x="2245584" y="4442943"/>
              <a:ext cx="1674899" cy="529530"/>
              <a:chOff x="2245584" y="4442943"/>
              <a:chExt cx="1674899" cy="529530"/>
            </a:xfrm>
          </p:grpSpPr>
          <p:sp>
            <p:nvSpPr>
              <p:cNvPr id="299" name="テキスト ボックス 298">
                <a:extLst>
                  <a:ext uri="{FF2B5EF4-FFF2-40B4-BE49-F238E27FC236}">
                    <a16:creationId xmlns:a16="http://schemas.microsoft.com/office/drawing/2014/main" id="{33D33E72-691F-4933-92B0-7E19A67ACB8D}"/>
                  </a:ext>
                </a:extLst>
              </p:cNvPr>
              <p:cNvSpPr txBox="1"/>
              <p:nvPr/>
            </p:nvSpPr>
            <p:spPr>
              <a:xfrm>
                <a:off x="2245584" y="4449253"/>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300" name="Rectangle 33">
                <a:extLst>
                  <a:ext uri="{FF2B5EF4-FFF2-40B4-BE49-F238E27FC236}">
                    <a16:creationId xmlns:a16="http://schemas.microsoft.com/office/drawing/2014/main" id="{AB9761E7-B38A-4265-AB93-258980C3A30F}"/>
                  </a:ext>
                </a:extLst>
              </p:cNvPr>
              <p:cNvSpPr>
                <a:spLocks noChangeArrowheads="1"/>
              </p:cNvSpPr>
              <p:nvPr/>
            </p:nvSpPr>
            <p:spPr bwMode="auto">
              <a:xfrm flipV="1">
                <a:off x="2555566" y="444294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01" name="グループ化 300">
              <a:extLst>
                <a:ext uri="{FF2B5EF4-FFF2-40B4-BE49-F238E27FC236}">
                  <a16:creationId xmlns:a16="http://schemas.microsoft.com/office/drawing/2014/main" id="{AEAF3DB4-EAB8-4234-AF63-8895E3A07832}"/>
                </a:ext>
              </a:extLst>
            </p:cNvPr>
            <p:cNvGrpSpPr/>
            <p:nvPr/>
          </p:nvGrpSpPr>
          <p:grpSpPr>
            <a:xfrm>
              <a:off x="3905924" y="4459695"/>
              <a:ext cx="1691489" cy="523220"/>
              <a:chOff x="3883000" y="3341103"/>
              <a:chExt cx="1691489" cy="523220"/>
            </a:xfrm>
          </p:grpSpPr>
          <p:sp>
            <p:nvSpPr>
              <p:cNvPr id="302" name="Rectangle 78">
                <a:extLst>
                  <a:ext uri="{FF2B5EF4-FFF2-40B4-BE49-F238E27FC236}">
                    <a16:creationId xmlns:a16="http://schemas.microsoft.com/office/drawing/2014/main" id="{55B38AEA-59B9-49C4-907E-09AC26538D96}"/>
                  </a:ext>
                </a:extLst>
              </p:cNvPr>
              <p:cNvSpPr>
                <a:spLocks noChangeArrowheads="1"/>
              </p:cNvSpPr>
              <p:nvPr/>
            </p:nvSpPr>
            <p:spPr bwMode="auto">
              <a:xfrm>
                <a:off x="3883000" y="3341103"/>
                <a:ext cx="169148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dirty="0">
                    <a:solidFill>
                      <a:srgbClr val="FF00FF"/>
                    </a:solidFill>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303" name="Rectangle 33">
                <a:extLst>
                  <a:ext uri="{FF2B5EF4-FFF2-40B4-BE49-F238E27FC236}">
                    <a16:creationId xmlns:a16="http://schemas.microsoft.com/office/drawing/2014/main" id="{E75A08AA-699B-4902-94FC-E7B53C746327}"/>
                  </a:ext>
                </a:extLst>
              </p:cNvPr>
              <p:cNvSpPr>
                <a:spLocks noChangeArrowheads="1"/>
              </p:cNvSpPr>
              <p:nvPr/>
            </p:nvSpPr>
            <p:spPr bwMode="auto">
              <a:xfrm flipV="1">
                <a:off x="4369464" y="334110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04" name="グループ化 303">
              <a:extLst>
                <a:ext uri="{FF2B5EF4-FFF2-40B4-BE49-F238E27FC236}">
                  <a16:creationId xmlns:a16="http://schemas.microsoft.com/office/drawing/2014/main" id="{C4ACEB66-ABBA-4665-9309-605797E4BEB6}"/>
                </a:ext>
              </a:extLst>
            </p:cNvPr>
            <p:cNvGrpSpPr/>
            <p:nvPr/>
          </p:nvGrpSpPr>
          <p:grpSpPr>
            <a:xfrm>
              <a:off x="3823563" y="4454453"/>
              <a:ext cx="2117104" cy="526889"/>
              <a:chOff x="4822527" y="3841108"/>
              <a:chExt cx="2117104" cy="526889"/>
            </a:xfrm>
            <a:noFill/>
          </p:grpSpPr>
          <p:sp>
            <p:nvSpPr>
              <p:cNvPr id="305" name="正方形/長方形 304">
                <a:extLst>
                  <a:ext uri="{FF2B5EF4-FFF2-40B4-BE49-F238E27FC236}">
                    <a16:creationId xmlns:a16="http://schemas.microsoft.com/office/drawing/2014/main" id="{4C668937-FB3B-4469-B5D4-634AB0D2584A}"/>
                  </a:ext>
                </a:extLst>
              </p:cNvPr>
              <p:cNvSpPr/>
              <p:nvPr/>
            </p:nvSpPr>
            <p:spPr>
              <a:xfrm>
                <a:off x="4822527" y="3844777"/>
                <a:ext cx="2117104"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306" name="Rectangle 33">
                <a:extLst>
                  <a:ext uri="{FF2B5EF4-FFF2-40B4-BE49-F238E27FC236}">
                    <a16:creationId xmlns:a16="http://schemas.microsoft.com/office/drawing/2014/main" id="{820DD4F4-4E64-4E70-982A-6E545CC9A17D}"/>
                  </a:ext>
                </a:extLst>
              </p:cNvPr>
              <p:cNvSpPr>
                <a:spLocks noChangeArrowheads="1"/>
              </p:cNvSpPr>
              <p:nvPr/>
            </p:nvSpPr>
            <p:spPr bwMode="auto">
              <a:xfrm flipV="1">
                <a:off x="5482052" y="384110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grpSp>
        <p:nvGrpSpPr>
          <p:cNvPr id="11" name="グループ化 10">
            <a:extLst>
              <a:ext uri="{FF2B5EF4-FFF2-40B4-BE49-F238E27FC236}">
                <a16:creationId xmlns:a16="http://schemas.microsoft.com/office/drawing/2014/main" id="{6304A4B9-1A5B-4459-A4CD-FC369C4BC6FE}"/>
              </a:ext>
            </a:extLst>
          </p:cNvPr>
          <p:cNvGrpSpPr/>
          <p:nvPr/>
        </p:nvGrpSpPr>
        <p:grpSpPr>
          <a:xfrm>
            <a:off x="85362" y="5890868"/>
            <a:ext cx="5949482" cy="553260"/>
            <a:chOff x="85362" y="5890868"/>
            <a:chExt cx="5949482" cy="553260"/>
          </a:xfrm>
        </p:grpSpPr>
        <p:grpSp>
          <p:nvGrpSpPr>
            <p:cNvPr id="307" name="グループ化 306">
              <a:extLst>
                <a:ext uri="{FF2B5EF4-FFF2-40B4-BE49-F238E27FC236}">
                  <a16:creationId xmlns:a16="http://schemas.microsoft.com/office/drawing/2014/main" id="{B8DF3830-DA03-47E2-81C7-66FF9F38D722}"/>
                </a:ext>
              </a:extLst>
            </p:cNvPr>
            <p:cNvGrpSpPr/>
            <p:nvPr/>
          </p:nvGrpSpPr>
          <p:grpSpPr>
            <a:xfrm>
              <a:off x="85362" y="5909675"/>
              <a:ext cx="883290" cy="533466"/>
              <a:chOff x="4924144" y="1362478"/>
              <a:chExt cx="883290" cy="533466"/>
            </a:xfrm>
          </p:grpSpPr>
          <p:sp>
            <p:nvSpPr>
              <p:cNvPr id="308" name="Rectangle 33">
                <a:extLst>
                  <a:ext uri="{FF2B5EF4-FFF2-40B4-BE49-F238E27FC236}">
                    <a16:creationId xmlns:a16="http://schemas.microsoft.com/office/drawing/2014/main" id="{D0A03052-08AD-4FF5-AF0C-6DAAB47E66D8}"/>
                  </a:ext>
                </a:extLst>
              </p:cNvPr>
              <p:cNvSpPr>
                <a:spLocks noChangeArrowheads="1"/>
              </p:cNvSpPr>
              <p:nvPr/>
            </p:nvSpPr>
            <p:spPr bwMode="auto">
              <a:xfrm>
                <a:off x="4924144" y="1372724"/>
                <a:ext cx="8832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309" name="Rectangle 33">
                <a:extLst>
                  <a:ext uri="{FF2B5EF4-FFF2-40B4-BE49-F238E27FC236}">
                    <a16:creationId xmlns:a16="http://schemas.microsoft.com/office/drawing/2014/main" id="{8F0B0340-8356-494C-971B-475709BD2CF8}"/>
                  </a:ext>
                </a:extLst>
              </p:cNvPr>
              <p:cNvSpPr>
                <a:spLocks noChangeArrowheads="1"/>
              </p:cNvSpPr>
              <p:nvPr/>
            </p:nvSpPr>
            <p:spPr bwMode="auto">
              <a:xfrm flipV="1">
                <a:off x="4994025" y="136247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10" name="グループ化 309">
              <a:extLst>
                <a:ext uri="{FF2B5EF4-FFF2-40B4-BE49-F238E27FC236}">
                  <a16:creationId xmlns:a16="http://schemas.microsoft.com/office/drawing/2014/main" id="{55FF02C4-22E2-4787-9BD6-75F8951B9B57}"/>
                </a:ext>
              </a:extLst>
            </p:cNvPr>
            <p:cNvGrpSpPr/>
            <p:nvPr/>
          </p:nvGrpSpPr>
          <p:grpSpPr>
            <a:xfrm>
              <a:off x="743846" y="5911407"/>
              <a:ext cx="1659429" cy="532721"/>
              <a:chOff x="743846" y="5911407"/>
              <a:chExt cx="1659429" cy="532721"/>
            </a:xfrm>
          </p:grpSpPr>
          <p:sp>
            <p:nvSpPr>
              <p:cNvPr id="311" name="Rectangle 118">
                <a:extLst>
                  <a:ext uri="{FF2B5EF4-FFF2-40B4-BE49-F238E27FC236}">
                    <a16:creationId xmlns:a16="http://schemas.microsoft.com/office/drawing/2014/main" id="{048A3952-A7A5-4AFB-B1F6-0F6070FD0108}"/>
                  </a:ext>
                </a:extLst>
              </p:cNvPr>
              <p:cNvSpPr>
                <a:spLocks noChangeArrowheads="1"/>
              </p:cNvSpPr>
              <p:nvPr/>
            </p:nvSpPr>
            <p:spPr bwMode="auto">
              <a:xfrm>
                <a:off x="743846" y="5920908"/>
                <a:ext cx="165942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312" name="Rectangle 33">
                <a:extLst>
                  <a:ext uri="{FF2B5EF4-FFF2-40B4-BE49-F238E27FC236}">
                    <a16:creationId xmlns:a16="http://schemas.microsoft.com/office/drawing/2014/main" id="{5707ACD2-4C11-459C-8CE6-53F430ADF2C0}"/>
                  </a:ext>
                </a:extLst>
              </p:cNvPr>
              <p:cNvSpPr>
                <a:spLocks noChangeArrowheads="1"/>
              </p:cNvSpPr>
              <p:nvPr/>
            </p:nvSpPr>
            <p:spPr bwMode="auto">
              <a:xfrm flipV="1">
                <a:off x="1037310" y="5911407"/>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13" name="グループ化 312">
              <a:extLst>
                <a:ext uri="{FF2B5EF4-FFF2-40B4-BE49-F238E27FC236}">
                  <a16:creationId xmlns:a16="http://schemas.microsoft.com/office/drawing/2014/main" id="{612CC8D2-6B62-4BB1-99BF-81A660C01A22}"/>
                </a:ext>
              </a:extLst>
            </p:cNvPr>
            <p:cNvGrpSpPr/>
            <p:nvPr/>
          </p:nvGrpSpPr>
          <p:grpSpPr>
            <a:xfrm>
              <a:off x="2240870" y="5890868"/>
              <a:ext cx="1674899" cy="529530"/>
              <a:chOff x="2240870" y="5890868"/>
              <a:chExt cx="1674899" cy="529530"/>
            </a:xfrm>
          </p:grpSpPr>
          <p:sp>
            <p:nvSpPr>
              <p:cNvPr id="314" name="テキスト ボックス 313">
                <a:extLst>
                  <a:ext uri="{FF2B5EF4-FFF2-40B4-BE49-F238E27FC236}">
                    <a16:creationId xmlns:a16="http://schemas.microsoft.com/office/drawing/2014/main" id="{8E1378E5-9F35-49D9-A9AF-3361697CD248}"/>
                  </a:ext>
                </a:extLst>
              </p:cNvPr>
              <p:cNvSpPr txBox="1"/>
              <p:nvPr/>
            </p:nvSpPr>
            <p:spPr>
              <a:xfrm>
                <a:off x="2240870" y="5897178"/>
                <a:ext cx="167489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315" name="Rectangle 33">
                <a:extLst>
                  <a:ext uri="{FF2B5EF4-FFF2-40B4-BE49-F238E27FC236}">
                    <a16:creationId xmlns:a16="http://schemas.microsoft.com/office/drawing/2014/main" id="{72F4C11A-5363-4353-B162-86150969417D}"/>
                  </a:ext>
                </a:extLst>
              </p:cNvPr>
              <p:cNvSpPr>
                <a:spLocks noChangeArrowheads="1"/>
              </p:cNvSpPr>
              <p:nvPr/>
            </p:nvSpPr>
            <p:spPr bwMode="auto">
              <a:xfrm flipV="1">
                <a:off x="2550852" y="5890868"/>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16" name="グループ化 315">
              <a:extLst>
                <a:ext uri="{FF2B5EF4-FFF2-40B4-BE49-F238E27FC236}">
                  <a16:creationId xmlns:a16="http://schemas.microsoft.com/office/drawing/2014/main" id="{6BCC4B4E-C5B7-46AA-95D9-D7EF5A8B22CA}"/>
                </a:ext>
              </a:extLst>
            </p:cNvPr>
            <p:cNvGrpSpPr/>
            <p:nvPr/>
          </p:nvGrpSpPr>
          <p:grpSpPr>
            <a:xfrm>
              <a:off x="3898806" y="5907620"/>
              <a:ext cx="1696298" cy="523220"/>
              <a:chOff x="3880596" y="3926741"/>
              <a:chExt cx="1696298" cy="523220"/>
            </a:xfrm>
          </p:grpSpPr>
          <p:sp>
            <p:nvSpPr>
              <p:cNvPr id="317" name="Rectangle 78">
                <a:extLst>
                  <a:ext uri="{FF2B5EF4-FFF2-40B4-BE49-F238E27FC236}">
                    <a16:creationId xmlns:a16="http://schemas.microsoft.com/office/drawing/2014/main" id="{B1B4573A-9C10-45B0-921A-70EBA6139A9D}"/>
                  </a:ext>
                </a:extLst>
              </p:cNvPr>
              <p:cNvSpPr>
                <a:spLocks noChangeArrowheads="1"/>
              </p:cNvSpPr>
              <p:nvPr/>
            </p:nvSpPr>
            <p:spPr bwMode="auto">
              <a:xfrm>
                <a:off x="3880596" y="3926741"/>
                <a:ext cx="169629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dirty="0">
                    <a:latin typeface="Symbol" pitchFamily="18" charset="2"/>
                    <a:ea typeface="ＭＳ Ｐゴシック" pitchFamily="50" charset="-128"/>
                  </a:rPr>
                  <a:t>-</a:t>
                </a:r>
                <a:r>
                  <a:rPr lang="en-US" altLang="ja-JP" i="1" dirty="0" err="1">
                    <a:solidFill>
                      <a:srgbClr val="FF00FF"/>
                    </a:solidFill>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x</a:t>
                </a:r>
                <a:r>
                  <a:rPr lang="en-US" altLang="ja-JP" dirty="0" err="1">
                    <a:solidFill>
                      <a:srgbClr val="FF00FF"/>
                    </a:solidFill>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318" name="Rectangle 33">
                <a:extLst>
                  <a:ext uri="{FF2B5EF4-FFF2-40B4-BE49-F238E27FC236}">
                    <a16:creationId xmlns:a16="http://schemas.microsoft.com/office/drawing/2014/main" id="{E5886D27-BA6A-4FEF-98D3-A5B202B37453}"/>
                  </a:ext>
                </a:extLst>
              </p:cNvPr>
              <p:cNvSpPr>
                <a:spLocks noChangeArrowheads="1"/>
              </p:cNvSpPr>
              <p:nvPr/>
            </p:nvSpPr>
            <p:spPr bwMode="auto">
              <a:xfrm flipV="1">
                <a:off x="4369464" y="3926741"/>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319" name="グループ化 318">
              <a:extLst>
                <a:ext uri="{FF2B5EF4-FFF2-40B4-BE49-F238E27FC236}">
                  <a16:creationId xmlns:a16="http://schemas.microsoft.com/office/drawing/2014/main" id="{BBEE0583-AF9C-4330-98C6-8FC64984B6B7}"/>
                </a:ext>
              </a:extLst>
            </p:cNvPr>
            <p:cNvGrpSpPr/>
            <p:nvPr/>
          </p:nvGrpSpPr>
          <p:grpSpPr>
            <a:xfrm>
              <a:off x="3917740" y="5895340"/>
              <a:ext cx="2117104" cy="523778"/>
              <a:chOff x="4916316" y="4952914"/>
              <a:chExt cx="2117104" cy="523778"/>
            </a:xfrm>
            <a:noFill/>
          </p:grpSpPr>
          <p:sp>
            <p:nvSpPr>
              <p:cNvPr id="320" name="正方形/長方形 319">
                <a:extLst>
                  <a:ext uri="{FF2B5EF4-FFF2-40B4-BE49-F238E27FC236}">
                    <a16:creationId xmlns:a16="http://schemas.microsoft.com/office/drawing/2014/main" id="{C6D2FA54-7DF1-4C12-A281-A0D98E3DEB91}"/>
                  </a:ext>
                </a:extLst>
              </p:cNvPr>
              <p:cNvSpPr/>
              <p:nvPr/>
            </p:nvSpPr>
            <p:spPr>
              <a:xfrm>
                <a:off x="4916316" y="4953472"/>
                <a:ext cx="2117104"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321" name="Rectangle 33">
                <a:extLst>
                  <a:ext uri="{FF2B5EF4-FFF2-40B4-BE49-F238E27FC236}">
                    <a16:creationId xmlns:a16="http://schemas.microsoft.com/office/drawing/2014/main" id="{40C5D4AE-5956-4103-BABF-1E27AF8A48DB}"/>
                  </a:ext>
                </a:extLst>
              </p:cNvPr>
              <p:cNvSpPr>
                <a:spLocks noChangeArrowheads="1"/>
              </p:cNvSpPr>
              <p:nvPr/>
            </p:nvSpPr>
            <p:spPr bwMode="auto">
              <a:xfrm flipV="1">
                <a:off x="5582771" y="4952914"/>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sp>
        <p:nvSpPr>
          <p:cNvPr id="101" name="Rectangle 18">
            <a:extLst>
              <a:ext uri="{FF2B5EF4-FFF2-40B4-BE49-F238E27FC236}">
                <a16:creationId xmlns:a16="http://schemas.microsoft.com/office/drawing/2014/main" id="{27E5C621-184B-44E7-AEE4-2C3E7E3BE7EB}"/>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02" name="Rectangle 141">
            <a:extLst>
              <a:ext uri="{FF2B5EF4-FFF2-40B4-BE49-F238E27FC236}">
                <a16:creationId xmlns:a16="http://schemas.microsoft.com/office/drawing/2014/main" id="{D7F29F92-BE2C-4566-86C3-2753FB8D5490}"/>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03" name="Rectangle 142">
            <a:extLst>
              <a:ext uri="{FF2B5EF4-FFF2-40B4-BE49-F238E27FC236}">
                <a16:creationId xmlns:a16="http://schemas.microsoft.com/office/drawing/2014/main" id="{0FE7B79B-0E5F-4FD5-B06F-B7625C2DCF15}"/>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04" name="Rectangle 143">
            <a:extLst>
              <a:ext uri="{FF2B5EF4-FFF2-40B4-BE49-F238E27FC236}">
                <a16:creationId xmlns:a16="http://schemas.microsoft.com/office/drawing/2014/main" id="{C116F483-88E8-45FF-B002-F5D8A76356F2}"/>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05" name="Rectangle 18">
            <a:extLst>
              <a:ext uri="{FF2B5EF4-FFF2-40B4-BE49-F238E27FC236}">
                <a16:creationId xmlns:a16="http://schemas.microsoft.com/office/drawing/2014/main" id="{E5611BC7-9FDA-4871-A1D6-41B2A38DB912}"/>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06" name="Rectangle 33">
            <a:extLst>
              <a:ext uri="{FF2B5EF4-FFF2-40B4-BE49-F238E27FC236}">
                <a16:creationId xmlns:a16="http://schemas.microsoft.com/office/drawing/2014/main" id="{A4DA5415-13B6-4C5A-97FF-FE6C7DB7CA7E}"/>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07" name="Rectangle 34">
            <a:extLst>
              <a:ext uri="{FF2B5EF4-FFF2-40B4-BE49-F238E27FC236}">
                <a16:creationId xmlns:a16="http://schemas.microsoft.com/office/drawing/2014/main" id="{129C3FF0-2745-4896-8FE9-BD5DBF5BB90A}"/>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08" name="Rectangle 33">
            <a:extLst>
              <a:ext uri="{FF2B5EF4-FFF2-40B4-BE49-F238E27FC236}">
                <a16:creationId xmlns:a16="http://schemas.microsoft.com/office/drawing/2014/main" id="{0BC3301B-CB0E-4480-8DCF-ED01A87BAAC6}"/>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09" name="Rectangle 33">
            <a:extLst>
              <a:ext uri="{FF2B5EF4-FFF2-40B4-BE49-F238E27FC236}">
                <a16:creationId xmlns:a16="http://schemas.microsoft.com/office/drawing/2014/main" id="{EEA620CE-308E-445C-9510-19A9208E50D8}"/>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10" name="Rectangle 141">
            <a:extLst>
              <a:ext uri="{FF2B5EF4-FFF2-40B4-BE49-F238E27FC236}">
                <a16:creationId xmlns:a16="http://schemas.microsoft.com/office/drawing/2014/main" id="{1B3B60BB-343F-4BA2-A465-27CBAAD91C87}"/>
              </a:ext>
            </a:extLst>
          </p:cNvPr>
          <p:cNvSpPr>
            <a:spLocks noChangeArrowheads="1"/>
          </p:cNvSpPr>
          <p:nvPr/>
        </p:nvSpPr>
        <p:spPr bwMode="auto">
          <a:xfrm>
            <a:off x="38167" y="390392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63" name="Rectangle 29">
            <a:extLst>
              <a:ext uri="{FF2B5EF4-FFF2-40B4-BE49-F238E27FC236}">
                <a16:creationId xmlns:a16="http://schemas.microsoft.com/office/drawing/2014/main" id="{2296F185-C77F-4E21-A074-7CCD8046D042}"/>
              </a:ext>
            </a:extLst>
          </p:cNvPr>
          <p:cNvSpPr>
            <a:spLocks noChangeArrowheads="1"/>
          </p:cNvSpPr>
          <p:nvPr/>
        </p:nvSpPr>
        <p:spPr bwMode="auto">
          <a:xfrm>
            <a:off x="-12376" y="2152163"/>
            <a:ext cx="8097905" cy="10274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119" name="Rectangle 141">
            <a:extLst>
              <a:ext uri="{FF2B5EF4-FFF2-40B4-BE49-F238E27FC236}">
                <a16:creationId xmlns:a16="http://schemas.microsoft.com/office/drawing/2014/main" id="{6A52A8D9-428A-4872-A53E-455AEBA74494}"/>
              </a:ext>
            </a:extLst>
          </p:cNvPr>
          <p:cNvSpPr>
            <a:spLocks noChangeArrowheads="1"/>
          </p:cNvSpPr>
          <p:nvPr/>
        </p:nvSpPr>
        <p:spPr bwMode="auto">
          <a:xfrm>
            <a:off x="-12376" y="2361691"/>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6" name="グループ化 5">
            <a:extLst>
              <a:ext uri="{FF2B5EF4-FFF2-40B4-BE49-F238E27FC236}">
                <a16:creationId xmlns:a16="http://schemas.microsoft.com/office/drawing/2014/main" id="{6A376A52-17C3-476E-B3A7-798EE4CEA342}"/>
              </a:ext>
            </a:extLst>
          </p:cNvPr>
          <p:cNvGrpSpPr/>
          <p:nvPr/>
        </p:nvGrpSpPr>
        <p:grpSpPr>
          <a:xfrm>
            <a:off x="1332792" y="2070757"/>
            <a:ext cx="6675513" cy="578292"/>
            <a:chOff x="1332792" y="2070757"/>
            <a:chExt cx="6675513" cy="578292"/>
          </a:xfrm>
        </p:grpSpPr>
        <p:sp>
          <p:nvSpPr>
            <p:cNvPr id="120" name="Rectangle 74">
              <a:extLst>
                <a:ext uri="{FF2B5EF4-FFF2-40B4-BE49-F238E27FC236}">
                  <a16:creationId xmlns:a16="http://schemas.microsoft.com/office/drawing/2014/main" id="{CFB33F7C-5D05-49E6-85A8-2D46CA2F55BC}"/>
                </a:ext>
              </a:extLst>
            </p:cNvPr>
            <p:cNvSpPr>
              <a:spLocks noChangeArrowheads="1"/>
            </p:cNvSpPr>
            <p:nvPr/>
          </p:nvSpPr>
          <p:spPr bwMode="auto">
            <a:xfrm>
              <a:off x="5533091" y="2125829"/>
              <a:ext cx="2424275" cy="523220"/>
            </a:xfrm>
            <a:prstGeom prst="rect">
              <a:avLst/>
            </a:prstGeom>
            <a:noFill/>
            <a:ln w="9525">
              <a:noFill/>
              <a:prstDash val="dash"/>
              <a:miter lim="800000"/>
              <a:headEnd/>
              <a:tailEnd/>
            </a:ln>
            <a:effectLst/>
          </p:spPr>
          <p:txBody>
            <a:bodyPr wrap="square" anchor="ctr">
              <a:spAutoFit/>
            </a:bodyPr>
            <a:lstStyle/>
            <a:p>
              <a:pPr algn="ctr"/>
              <a:endParaRPr lang="ja-JP" altLang="en-US" b="1">
                <a:ea typeface="ＭＳ Ｐゴシック" pitchFamily="50" charset="-128"/>
              </a:endParaRPr>
            </a:p>
          </p:txBody>
        </p:sp>
        <p:grpSp>
          <p:nvGrpSpPr>
            <p:cNvPr id="122" name="グループ化 121">
              <a:extLst>
                <a:ext uri="{FF2B5EF4-FFF2-40B4-BE49-F238E27FC236}">
                  <a16:creationId xmlns:a16="http://schemas.microsoft.com/office/drawing/2014/main" id="{27B9EAA6-C657-426C-A86D-6050ED5849DC}"/>
                </a:ext>
              </a:extLst>
            </p:cNvPr>
            <p:cNvGrpSpPr/>
            <p:nvPr/>
          </p:nvGrpSpPr>
          <p:grpSpPr>
            <a:xfrm>
              <a:off x="1332792" y="2114508"/>
              <a:ext cx="883290" cy="533466"/>
              <a:chOff x="4924144" y="1362478"/>
              <a:chExt cx="883290" cy="533466"/>
            </a:xfrm>
            <a:noFill/>
          </p:grpSpPr>
          <p:sp>
            <p:nvSpPr>
              <p:cNvPr id="123" name="Rectangle 33">
                <a:extLst>
                  <a:ext uri="{FF2B5EF4-FFF2-40B4-BE49-F238E27FC236}">
                    <a16:creationId xmlns:a16="http://schemas.microsoft.com/office/drawing/2014/main" id="{8457B896-C51D-4771-BE1D-758FA7E6B7A5}"/>
                  </a:ext>
                </a:extLst>
              </p:cNvPr>
              <p:cNvSpPr>
                <a:spLocks noChangeArrowheads="1"/>
              </p:cNvSpPr>
              <p:nvPr/>
            </p:nvSpPr>
            <p:spPr bwMode="auto">
              <a:xfrm>
                <a:off x="4924144" y="1372724"/>
                <a:ext cx="8832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24" name="Rectangle 33">
                <a:extLst>
                  <a:ext uri="{FF2B5EF4-FFF2-40B4-BE49-F238E27FC236}">
                    <a16:creationId xmlns:a16="http://schemas.microsoft.com/office/drawing/2014/main" id="{1D66722F-293B-442E-A90E-71D607B2FC46}"/>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25" name="Rectangle 118">
              <a:extLst>
                <a:ext uri="{FF2B5EF4-FFF2-40B4-BE49-F238E27FC236}">
                  <a16:creationId xmlns:a16="http://schemas.microsoft.com/office/drawing/2014/main" id="{FF60C15E-A5A7-4FC9-BE92-C0988A4387E0}"/>
                </a:ext>
              </a:extLst>
            </p:cNvPr>
            <p:cNvSpPr>
              <a:spLocks noChangeArrowheads="1"/>
            </p:cNvSpPr>
            <p:nvPr/>
          </p:nvSpPr>
          <p:spPr bwMode="auto">
            <a:xfrm>
              <a:off x="2339771" y="2115253"/>
              <a:ext cx="1467068" cy="523220"/>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26" name="Rectangle 33">
              <a:extLst>
                <a:ext uri="{FF2B5EF4-FFF2-40B4-BE49-F238E27FC236}">
                  <a16:creationId xmlns:a16="http://schemas.microsoft.com/office/drawing/2014/main" id="{E390628B-B93B-4404-915E-FC48FA0B73D1}"/>
                </a:ext>
              </a:extLst>
            </p:cNvPr>
            <p:cNvSpPr>
              <a:spLocks noChangeArrowheads="1"/>
            </p:cNvSpPr>
            <p:nvPr/>
          </p:nvSpPr>
          <p:spPr bwMode="auto">
            <a:xfrm flipV="1">
              <a:off x="2428028" y="2116996"/>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27" name="テキスト ボックス 126">
              <a:extLst>
                <a:ext uri="{FF2B5EF4-FFF2-40B4-BE49-F238E27FC236}">
                  <a16:creationId xmlns:a16="http://schemas.microsoft.com/office/drawing/2014/main" id="{3E4F8D05-4224-49D5-A777-DC8B20F52BAD}"/>
                </a:ext>
              </a:extLst>
            </p:cNvPr>
            <p:cNvSpPr txBox="1"/>
            <p:nvPr/>
          </p:nvSpPr>
          <p:spPr>
            <a:xfrm>
              <a:off x="3668539" y="2102011"/>
              <a:ext cx="193808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128" name="Rectangle 33">
              <a:extLst>
                <a:ext uri="{FF2B5EF4-FFF2-40B4-BE49-F238E27FC236}">
                  <a16:creationId xmlns:a16="http://schemas.microsoft.com/office/drawing/2014/main" id="{8CB170C7-512B-4FE5-AEC3-AA2886480F01}"/>
                </a:ext>
              </a:extLst>
            </p:cNvPr>
            <p:cNvSpPr>
              <a:spLocks noChangeArrowheads="1"/>
            </p:cNvSpPr>
            <p:nvPr/>
          </p:nvSpPr>
          <p:spPr bwMode="auto">
            <a:xfrm flipV="1">
              <a:off x="4124846" y="2087135"/>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29" name="正方形/長方形 128">
              <a:extLst>
                <a:ext uri="{FF2B5EF4-FFF2-40B4-BE49-F238E27FC236}">
                  <a16:creationId xmlns:a16="http://schemas.microsoft.com/office/drawing/2014/main" id="{F068DB40-6C3C-4FFD-AE5E-B70E99877BF7}"/>
                </a:ext>
              </a:extLst>
            </p:cNvPr>
            <p:cNvSpPr/>
            <p:nvPr/>
          </p:nvSpPr>
          <p:spPr>
            <a:xfrm>
              <a:off x="5584030" y="2105092"/>
              <a:ext cx="2424275"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+2  </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  </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30" name="Rectangle 33">
              <a:extLst>
                <a:ext uri="{FF2B5EF4-FFF2-40B4-BE49-F238E27FC236}">
                  <a16:creationId xmlns:a16="http://schemas.microsoft.com/office/drawing/2014/main" id="{93E13563-4546-4E41-A998-3FA95D4A4C35}"/>
                </a:ext>
              </a:extLst>
            </p:cNvPr>
            <p:cNvSpPr>
              <a:spLocks noChangeArrowheads="1"/>
            </p:cNvSpPr>
            <p:nvPr/>
          </p:nvSpPr>
          <p:spPr bwMode="auto">
            <a:xfrm flipV="1">
              <a:off x="6443236" y="2070757"/>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7" name="グループ化 6">
            <a:extLst>
              <a:ext uri="{FF2B5EF4-FFF2-40B4-BE49-F238E27FC236}">
                <a16:creationId xmlns:a16="http://schemas.microsoft.com/office/drawing/2014/main" id="{8E5932CA-284C-4F74-A78A-303FC4279A9B}"/>
              </a:ext>
            </a:extLst>
          </p:cNvPr>
          <p:cNvGrpSpPr/>
          <p:nvPr/>
        </p:nvGrpSpPr>
        <p:grpSpPr>
          <a:xfrm>
            <a:off x="1325559" y="2554672"/>
            <a:ext cx="6759970" cy="604782"/>
            <a:chOff x="1325559" y="2554672"/>
            <a:chExt cx="6759970" cy="604782"/>
          </a:xfrm>
        </p:grpSpPr>
        <p:sp>
          <p:nvSpPr>
            <p:cNvPr id="121" name="Rectangle 74">
              <a:extLst>
                <a:ext uri="{FF2B5EF4-FFF2-40B4-BE49-F238E27FC236}">
                  <a16:creationId xmlns:a16="http://schemas.microsoft.com/office/drawing/2014/main" id="{E37019E9-85EE-4E98-9164-0555A1244432}"/>
                </a:ext>
              </a:extLst>
            </p:cNvPr>
            <p:cNvSpPr>
              <a:spLocks noChangeArrowheads="1"/>
            </p:cNvSpPr>
            <p:nvPr/>
          </p:nvSpPr>
          <p:spPr bwMode="auto">
            <a:xfrm>
              <a:off x="5533091" y="2636234"/>
              <a:ext cx="2424275" cy="523220"/>
            </a:xfrm>
            <a:prstGeom prst="rect">
              <a:avLst/>
            </a:prstGeom>
            <a:noFill/>
            <a:ln w="9525">
              <a:noFill/>
              <a:prstDash val="dash"/>
              <a:miter lim="800000"/>
              <a:headEnd/>
              <a:tailEnd/>
            </a:ln>
            <a:effectLst/>
          </p:spPr>
          <p:txBody>
            <a:bodyPr wrap="square" anchor="ctr">
              <a:spAutoFit/>
            </a:bodyPr>
            <a:lstStyle/>
            <a:p>
              <a:pPr algn="ctr"/>
              <a:endParaRPr lang="ja-JP" altLang="en-US" b="1">
                <a:ea typeface="ＭＳ Ｐゴシック" pitchFamily="50" charset="-128"/>
              </a:endParaRPr>
            </a:p>
          </p:txBody>
        </p:sp>
        <p:grpSp>
          <p:nvGrpSpPr>
            <p:cNvPr id="131" name="グループ化 130">
              <a:extLst>
                <a:ext uri="{FF2B5EF4-FFF2-40B4-BE49-F238E27FC236}">
                  <a16:creationId xmlns:a16="http://schemas.microsoft.com/office/drawing/2014/main" id="{56B4729C-1815-4FE5-AE51-AEE16D02B057}"/>
                </a:ext>
              </a:extLst>
            </p:cNvPr>
            <p:cNvGrpSpPr/>
            <p:nvPr/>
          </p:nvGrpSpPr>
          <p:grpSpPr>
            <a:xfrm>
              <a:off x="1325559" y="2582045"/>
              <a:ext cx="883290" cy="533466"/>
              <a:chOff x="4924144" y="1362478"/>
              <a:chExt cx="883290" cy="533466"/>
            </a:xfrm>
            <a:noFill/>
          </p:grpSpPr>
          <p:sp>
            <p:nvSpPr>
              <p:cNvPr id="132" name="Rectangle 33">
                <a:extLst>
                  <a:ext uri="{FF2B5EF4-FFF2-40B4-BE49-F238E27FC236}">
                    <a16:creationId xmlns:a16="http://schemas.microsoft.com/office/drawing/2014/main" id="{778590FD-587A-4074-9A49-E22EC2B484F7}"/>
                  </a:ext>
                </a:extLst>
              </p:cNvPr>
              <p:cNvSpPr>
                <a:spLocks noChangeArrowheads="1"/>
              </p:cNvSpPr>
              <p:nvPr/>
            </p:nvSpPr>
            <p:spPr bwMode="auto">
              <a:xfrm>
                <a:off x="4924144" y="1372724"/>
                <a:ext cx="8832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33" name="Rectangle 33">
                <a:extLst>
                  <a:ext uri="{FF2B5EF4-FFF2-40B4-BE49-F238E27FC236}">
                    <a16:creationId xmlns:a16="http://schemas.microsoft.com/office/drawing/2014/main" id="{70D279DA-658C-4326-8C9B-5F7530B2BADD}"/>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34" name="Rectangle 118">
              <a:extLst>
                <a:ext uri="{FF2B5EF4-FFF2-40B4-BE49-F238E27FC236}">
                  <a16:creationId xmlns:a16="http://schemas.microsoft.com/office/drawing/2014/main" id="{F4DE7E13-1313-48A2-8CA7-4A72826F92D9}"/>
                </a:ext>
              </a:extLst>
            </p:cNvPr>
            <p:cNvSpPr>
              <a:spLocks noChangeArrowheads="1"/>
            </p:cNvSpPr>
            <p:nvPr/>
          </p:nvSpPr>
          <p:spPr bwMode="auto">
            <a:xfrm>
              <a:off x="1984043" y="2593278"/>
              <a:ext cx="1838965" cy="523220"/>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i="1"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35" name="Rectangle 33">
              <a:extLst>
                <a:ext uri="{FF2B5EF4-FFF2-40B4-BE49-F238E27FC236}">
                  <a16:creationId xmlns:a16="http://schemas.microsoft.com/office/drawing/2014/main" id="{E24F41CC-16D0-43D8-8473-1D981CD837C2}"/>
                </a:ext>
              </a:extLst>
            </p:cNvPr>
            <p:cNvSpPr>
              <a:spLocks noChangeArrowheads="1"/>
            </p:cNvSpPr>
            <p:nvPr/>
          </p:nvSpPr>
          <p:spPr bwMode="auto">
            <a:xfrm flipV="1">
              <a:off x="2439267" y="2583900"/>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42" name="テキスト ボックス 141">
              <a:extLst>
                <a:ext uri="{FF2B5EF4-FFF2-40B4-BE49-F238E27FC236}">
                  <a16:creationId xmlns:a16="http://schemas.microsoft.com/office/drawing/2014/main" id="{0AEC0453-7599-4876-A2C9-92F33DF54EFE}"/>
                </a:ext>
              </a:extLst>
            </p:cNvPr>
            <p:cNvSpPr txBox="1"/>
            <p:nvPr/>
          </p:nvSpPr>
          <p:spPr>
            <a:xfrm>
              <a:off x="3661306" y="2569548"/>
              <a:ext cx="1860997"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143" name="Rectangle 33">
              <a:extLst>
                <a:ext uri="{FF2B5EF4-FFF2-40B4-BE49-F238E27FC236}">
                  <a16:creationId xmlns:a16="http://schemas.microsoft.com/office/drawing/2014/main" id="{F1E1B0A0-ACBD-4BD1-8CEE-C46FACB434DC}"/>
                </a:ext>
              </a:extLst>
            </p:cNvPr>
            <p:cNvSpPr>
              <a:spLocks noChangeArrowheads="1"/>
            </p:cNvSpPr>
            <p:nvPr/>
          </p:nvSpPr>
          <p:spPr bwMode="auto">
            <a:xfrm flipV="1">
              <a:off x="4117613" y="2554672"/>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nvGrpSpPr>
            <p:cNvPr id="156" name="グループ化 155">
              <a:extLst>
                <a:ext uri="{FF2B5EF4-FFF2-40B4-BE49-F238E27FC236}">
                  <a16:creationId xmlns:a16="http://schemas.microsoft.com/office/drawing/2014/main" id="{76FA8BBB-768F-40AB-9991-44B8578DDCB4}"/>
                </a:ext>
              </a:extLst>
            </p:cNvPr>
            <p:cNvGrpSpPr/>
            <p:nvPr/>
          </p:nvGrpSpPr>
          <p:grpSpPr>
            <a:xfrm>
              <a:off x="5606628" y="2575607"/>
              <a:ext cx="2478901" cy="549430"/>
              <a:chOff x="5332173" y="5840439"/>
              <a:chExt cx="2440726" cy="549430"/>
            </a:xfrm>
            <a:noFill/>
          </p:grpSpPr>
          <p:sp>
            <p:nvSpPr>
              <p:cNvPr id="157" name="正方形/長方形 156">
                <a:extLst>
                  <a:ext uri="{FF2B5EF4-FFF2-40B4-BE49-F238E27FC236}">
                    <a16:creationId xmlns:a16="http://schemas.microsoft.com/office/drawing/2014/main" id="{53D00A6F-2820-481D-9552-58D5423268D9}"/>
                  </a:ext>
                </a:extLst>
              </p:cNvPr>
              <p:cNvSpPr/>
              <p:nvPr/>
            </p:nvSpPr>
            <p:spPr>
              <a:xfrm>
                <a:off x="5332173" y="5866649"/>
                <a:ext cx="2440726"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  </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  </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58" name="Rectangle 33">
                <a:extLst>
                  <a:ext uri="{FF2B5EF4-FFF2-40B4-BE49-F238E27FC236}">
                    <a16:creationId xmlns:a16="http://schemas.microsoft.com/office/drawing/2014/main" id="{F1E45F0F-442E-449D-80B5-160DDEB69CE9}"/>
                  </a:ext>
                </a:extLst>
              </p:cNvPr>
              <p:cNvSpPr>
                <a:spLocks noChangeArrowheads="1"/>
              </p:cNvSpPr>
              <p:nvPr/>
            </p:nvSpPr>
            <p:spPr bwMode="auto">
              <a:xfrm flipV="1">
                <a:off x="6117529" y="5840439"/>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spTree>
    <p:extLst>
      <p:ext uri="{BB962C8B-B14F-4D97-AF65-F5344CB8AC3E}">
        <p14:creationId xmlns:p14="http://schemas.microsoft.com/office/powerpoint/2010/main" val="16219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42" presetClass="path" presetSubtype="0" fill="remove" grpId="1" nodeType="withEffect">
                                  <p:stCondLst>
                                    <p:cond delay="0"/>
                                  </p:stCondLst>
                                  <p:childTnLst>
                                    <p:animMotion origin="layout" path="M -4.72222E-6 2.59259E-6 L 0.00296 0.22662 " pathEditMode="relative" rAng="0" ptsTypes="AA">
                                      <p:cBhvr>
                                        <p:cTn id="14" dur="500" spd="-100000" fill="hold"/>
                                        <p:tgtEl>
                                          <p:spTgt spid="119"/>
                                        </p:tgtEl>
                                        <p:attrNameLst>
                                          <p:attrName>ppt_x</p:attrName>
                                          <p:attrName>ppt_y</p:attrName>
                                        </p:attrNameLst>
                                      </p:cBhvr>
                                      <p:rCtr x="139" y="11319"/>
                                    </p:animMotion>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42" presetClass="path" presetSubtype="0" fill="remove" nodeType="withEffect">
                                  <p:stCondLst>
                                    <p:cond delay="0"/>
                                  </p:stCondLst>
                                  <p:childTnLst>
                                    <p:animMotion origin="layout" path="M -3.88889E-6 -1.48148E-6 L -0.1335 0.34445 " pathEditMode="relative" rAng="0" ptsTypes="AA">
                                      <p:cBhvr>
                                        <p:cTn id="18" dur="500" spd="-100000" fill="hold"/>
                                        <p:tgtEl>
                                          <p:spTgt spid="6"/>
                                        </p:tgtEl>
                                        <p:attrNameLst>
                                          <p:attrName>ppt_x</p:attrName>
                                          <p:attrName>ppt_y</p:attrName>
                                        </p:attrNameLst>
                                      </p:cBhvr>
                                      <p:rCtr x="-6684" y="17222"/>
                                    </p:animMotion>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42" presetClass="path" presetSubtype="0" fill="remove" nodeType="withEffect">
                                  <p:stCondLst>
                                    <p:cond delay="0"/>
                                  </p:stCondLst>
                                  <p:childTnLst>
                                    <p:animMotion origin="layout" path="M -3.33333E-6 4.81481E-6 L -0.13507 0.48518 " pathEditMode="relative" rAng="0" ptsTypes="AA">
                                      <p:cBhvr>
                                        <p:cTn id="22" dur="500" spd="-100000" fill="hold"/>
                                        <p:tgtEl>
                                          <p:spTgt spid="7"/>
                                        </p:tgtEl>
                                        <p:attrNameLst>
                                          <p:attrName>ppt_x</p:attrName>
                                          <p:attrName>ppt_y</p:attrName>
                                        </p:attrNameLst>
                                      </p:cBhvr>
                                      <p:rCtr x="-6753"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9" grpId="0"/>
      <p:bldP spid="11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29">
            <a:extLst>
              <a:ext uri="{FF2B5EF4-FFF2-40B4-BE49-F238E27FC236}">
                <a16:creationId xmlns:a16="http://schemas.microsoft.com/office/drawing/2014/main" id="{AECB2303-2AA7-43AA-851C-6205B5448CC0}"/>
              </a:ext>
            </a:extLst>
          </p:cNvPr>
          <p:cNvSpPr>
            <a:spLocks noChangeArrowheads="1"/>
          </p:cNvSpPr>
          <p:nvPr/>
        </p:nvSpPr>
        <p:spPr bwMode="auto">
          <a:xfrm>
            <a:off x="-9607" y="6352"/>
            <a:ext cx="5681319" cy="21499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grpSp>
        <p:nvGrpSpPr>
          <p:cNvPr id="3" name="グループ化 2"/>
          <p:cNvGrpSpPr/>
          <p:nvPr/>
        </p:nvGrpSpPr>
        <p:grpSpPr>
          <a:xfrm>
            <a:off x="5876144" y="-128788"/>
            <a:ext cx="3267856" cy="2588652"/>
            <a:chOff x="4991100" y="0"/>
            <a:chExt cx="4159395" cy="3196760"/>
          </a:xfrm>
        </p:grpSpPr>
        <p:sp>
          <p:nvSpPr>
            <p:cNvPr id="491651" name="Oval 131"/>
            <p:cNvSpPr>
              <a:spLocks noChangeArrowheads="1"/>
            </p:cNvSpPr>
            <p:nvPr/>
          </p:nvSpPr>
          <p:spPr bwMode="auto">
            <a:xfrm>
              <a:off x="7343775" y="60166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491528" name="Line 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29" name="Line 9"/>
            <p:cNvSpPr>
              <a:spLocks noChangeShapeType="1"/>
            </p:cNvSpPr>
            <p:nvPr/>
          </p:nvSpPr>
          <p:spPr bwMode="auto">
            <a:xfrm rot="20003834">
              <a:off x="7721600" y="673100"/>
              <a:ext cx="85725" cy="982663"/>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0" name="Line 10"/>
            <p:cNvSpPr>
              <a:spLocks noChangeShapeType="1"/>
            </p:cNvSpPr>
            <p:nvPr/>
          </p:nvSpPr>
          <p:spPr bwMode="auto">
            <a:xfrm rot="20003834" flipH="1">
              <a:off x="7129463" y="852488"/>
              <a:ext cx="787400" cy="166370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31" name="Rectangle 11"/>
            <p:cNvSpPr>
              <a:spLocks noChangeArrowheads="1"/>
            </p:cNvSpPr>
            <p:nvPr/>
          </p:nvSpPr>
          <p:spPr bwMode="auto">
            <a:xfrm>
              <a:off x="6700837" y="2454275"/>
              <a:ext cx="403225"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533" name="Rectangle 13"/>
            <p:cNvSpPr>
              <a:spLocks noChangeArrowheads="1"/>
            </p:cNvSpPr>
            <p:nvPr/>
          </p:nvSpPr>
          <p:spPr bwMode="auto">
            <a:xfrm>
              <a:off x="7657211" y="595313"/>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3333CC"/>
                  </a:solidFill>
                  <a:latin typeface="Bookman Old Style" pitchFamily="18" charset="0"/>
                  <a:ea typeface="ＭＳ Ｐゴシック" pitchFamily="50" charset="-128"/>
                </a:rPr>
                <a:t>y'</a:t>
              </a:r>
            </a:p>
          </p:txBody>
        </p:sp>
        <p:sp>
          <p:nvSpPr>
            <p:cNvPr id="491535" name="Rectangle 15"/>
            <p:cNvSpPr>
              <a:spLocks noChangeArrowheads="1"/>
            </p:cNvSpPr>
            <p:nvPr/>
          </p:nvSpPr>
          <p:spPr bwMode="auto">
            <a:xfrm>
              <a:off x="8272464" y="1108075"/>
              <a:ext cx="484188" cy="117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491536" name="Rectangle 16"/>
            <p:cNvSpPr>
              <a:spLocks noChangeArrowheads="1"/>
            </p:cNvSpPr>
            <p:nvPr/>
          </p:nvSpPr>
          <p:spPr bwMode="auto">
            <a:xfrm>
              <a:off x="7453086" y="1735138"/>
              <a:ext cx="508453"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sp>
          <p:nvSpPr>
            <p:cNvPr id="491537" name="Rectangle 17"/>
            <p:cNvSpPr>
              <a:spLocks noChangeArrowheads="1"/>
            </p:cNvSpPr>
            <p:nvPr/>
          </p:nvSpPr>
          <p:spPr bwMode="auto">
            <a:xfrm>
              <a:off x="6905625" y="1562100"/>
              <a:ext cx="4841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dirty="0">
                  <a:solidFill>
                    <a:srgbClr val="3333CC"/>
                  </a:solidFill>
                  <a:latin typeface="Bookman Old Style" pitchFamily="18" charset="0"/>
                  <a:ea typeface="ＭＳ Ｐゴシック" pitchFamily="50" charset="-128"/>
                </a:rPr>
                <a:t>x'</a:t>
              </a:r>
            </a:p>
          </p:txBody>
        </p:sp>
        <p:sp>
          <p:nvSpPr>
            <p:cNvPr id="491540" name="Rectangle 20"/>
            <p:cNvSpPr>
              <a:spLocks noChangeArrowheads="1"/>
            </p:cNvSpPr>
            <p:nvPr/>
          </p:nvSpPr>
          <p:spPr bwMode="auto">
            <a:xfrm>
              <a:off x="5110861" y="242888"/>
              <a:ext cx="60026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491541" name="Group 21"/>
            <p:cNvGrpSpPr>
              <a:grpSpLocks/>
            </p:cNvGrpSpPr>
            <p:nvPr/>
          </p:nvGrpSpPr>
          <p:grpSpPr bwMode="auto">
            <a:xfrm rot="19703220">
              <a:off x="4991100" y="0"/>
              <a:ext cx="3025775" cy="2952750"/>
              <a:chOff x="1292" y="300"/>
              <a:chExt cx="1906" cy="1860"/>
            </a:xfrm>
          </p:grpSpPr>
          <p:sp>
            <p:nvSpPr>
              <p:cNvPr id="491542" name="Line 22"/>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3" name="Line 23"/>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1545" name="Line 25"/>
            <p:cNvSpPr>
              <a:spLocks noChangeShapeType="1"/>
            </p:cNvSpPr>
            <p:nvPr/>
          </p:nvSpPr>
          <p:spPr bwMode="auto">
            <a:xfrm flipV="1">
              <a:off x="6269038" y="1522413"/>
              <a:ext cx="1724025" cy="106838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548" name="Line 28"/>
            <p:cNvSpPr>
              <a:spLocks noChangeShapeType="1"/>
            </p:cNvSpPr>
            <p:nvPr/>
          </p:nvSpPr>
          <p:spPr bwMode="auto">
            <a:xfrm>
              <a:off x="7504113" y="730250"/>
              <a:ext cx="482600" cy="80803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32" name="Freeform 112"/>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48" name="Rectangle 128"/>
            <p:cNvSpPr>
              <a:spLocks noChangeArrowheads="1"/>
            </p:cNvSpPr>
            <p:nvPr/>
          </p:nvSpPr>
          <p:spPr bwMode="auto">
            <a:xfrm>
              <a:off x="6654810" y="2060575"/>
              <a:ext cx="549258"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latin typeface="Symbol" pitchFamily="18" charset="2"/>
                  <a:ea typeface="ＭＳ Ｐゴシック" pitchFamily="50" charset="-128"/>
                </a:rPr>
                <a:t>w</a:t>
              </a:r>
              <a:endParaRPr lang="en-US" altLang="ja-JP" i="1">
                <a:latin typeface="Bookman Old Style" pitchFamily="18" charset="0"/>
                <a:ea typeface="ＭＳ Ｐゴシック" pitchFamily="50" charset="-128"/>
              </a:endParaRPr>
            </a:p>
          </p:txBody>
        </p:sp>
        <p:sp>
          <p:nvSpPr>
            <p:cNvPr id="491649" name="Rectangle 129"/>
            <p:cNvSpPr>
              <a:spLocks noChangeArrowheads="1"/>
            </p:cNvSpPr>
            <p:nvPr/>
          </p:nvSpPr>
          <p:spPr bwMode="auto">
            <a:xfrm>
              <a:off x="6952664" y="2076450"/>
              <a:ext cx="390112" cy="646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t</a:t>
              </a:r>
            </a:p>
          </p:txBody>
        </p:sp>
        <p:grpSp>
          <p:nvGrpSpPr>
            <p:cNvPr id="491653" name="Group 133"/>
            <p:cNvGrpSpPr>
              <a:grpSpLocks/>
            </p:cNvGrpSpPr>
            <p:nvPr/>
          </p:nvGrpSpPr>
          <p:grpSpPr bwMode="auto">
            <a:xfrm>
              <a:off x="5067301" y="90488"/>
              <a:ext cx="3908426" cy="3070225"/>
              <a:chOff x="3193" y="53"/>
              <a:chExt cx="2462" cy="1934"/>
            </a:xfrm>
          </p:grpSpPr>
          <p:sp>
            <p:nvSpPr>
              <p:cNvPr id="491654" name="Line 134"/>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5" name="Line 135"/>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1656" name="Rectangle 136"/>
              <p:cNvSpPr>
                <a:spLocks noChangeArrowheads="1"/>
              </p:cNvSpPr>
              <p:nvPr/>
            </p:nvSpPr>
            <p:spPr bwMode="auto">
              <a:xfrm>
                <a:off x="5351" y="1439"/>
                <a:ext cx="30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x</a:t>
                </a:r>
              </a:p>
            </p:txBody>
          </p:sp>
          <p:sp>
            <p:nvSpPr>
              <p:cNvPr id="491657" name="Rectangle 137"/>
              <p:cNvSpPr>
                <a:spLocks noChangeArrowheads="1"/>
              </p:cNvSpPr>
              <p:nvPr/>
            </p:nvSpPr>
            <p:spPr bwMode="auto">
              <a:xfrm>
                <a:off x="3961" y="53"/>
                <a:ext cx="320"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a:solidFill>
                      <a:srgbClr val="000000"/>
                    </a:solidFill>
                    <a:latin typeface="Bookman Old Style" pitchFamily="18" charset="0"/>
                    <a:ea typeface="ＭＳ Ｐゴシック" pitchFamily="50" charset="-128"/>
                  </a:rPr>
                  <a:t>y</a:t>
                </a:r>
              </a:p>
            </p:txBody>
          </p:sp>
        </p:grpSp>
        <p:sp>
          <p:nvSpPr>
            <p:cNvPr id="491658" name="AutoShape 138"/>
            <p:cNvSpPr>
              <a:spLocks noChangeArrowheads="1"/>
            </p:cNvSpPr>
            <p:nvPr/>
          </p:nvSpPr>
          <p:spPr bwMode="auto">
            <a:xfrm>
              <a:off x="7803254" y="2792411"/>
              <a:ext cx="1347240" cy="404349"/>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491659" name="AutoShape 139"/>
            <p:cNvSpPr>
              <a:spLocks noChangeArrowheads="1"/>
            </p:cNvSpPr>
            <p:nvPr/>
          </p:nvSpPr>
          <p:spPr bwMode="auto">
            <a:xfrm>
              <a:off x="7839095" y="1643032"/>
              <a:ext cx="1311400" cy="424997"/>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grpSp>
      <p:graphicFrame>
        <p:nvGraphicFramePr>
          <p:cNvPr id="144" name="Object 65">
            <a:extLst>
              <a:ext uri="{FF2B5EF4-FFF2-40B4-BE49-F238E27FC236}">
                <a16:creationId xmlns:a16="http://schemas.microsoft.com/office/drawing/2014/main" id="{9E979C2E-E4D0-4AC0-9EA4-CA092EFAD3B3}"/>
              </a:ext>
            </a:extLst>
          </p:cNvPr>
          <p:cNvGraphicFramePr>
            <a:graphicFrameLocks noChangeAspect="1"/>
          </p:cNvGraphicFramePr>
          <p:nvPr/>
        </p:nvGraphicFramePr>
        <p:xfrm>
          <a:off x="148142" y="1570369"/>
          <a:ext cx="677339" cy="471022"/>
        </p:xfrm>
        <a:graphic>
          <a:graphicData uri="http://schemas.openxmlformats.org/presentationml/2006/ole">
            <mc:AlternateContent xmlns:mc="http://schemas.openxmlformats.org/markup-compatibility/2006">
              <mc:Choice xmlns:v="urn:schemas-microsoft-com:vml" Requires="v">
                <p:oleObj spid="_x0000_s124236" name="数式" r:id="rId3" imgW="291960" imgH="203040" progId="Equation.3">
                  <p:embed/>
                </p:oleObj>
              </mc:Choice>
              <mc:Fallback>
                <p:oleObj name="数式" r:id="rId3" imgW="291960" imgH="203040" progId="Equation.3">
                  <p:embed/>
                  <p:pic>
                    <p:nvPicPr>
                      <p:cNvPr id="144" name="Object 65">
                        <a:extLst>
                          <a:ext uri="{FF2B5EF4-FFF2-40B4-BE49-F238E27FC236}">
                            <a16:creationId xmlns:a16="http://schemas.microsoft.com/office/drawing/2014/main" id="{9E979C2E-E4D0-4AC0-9EA4-CA092EFAD3B3}"/>
                          </a:ext>
                        </a:extLst>
                      </p:cNvPr>
                      <p:cNvPicPr>
                        <a:picLocks noChangeAspect="1" noChangeArrowheads="1"/>
                      </p:cNvPicPr>
                      <p:nvPr/>
                    </p:nvPicPr>
                    <p:blipFill>
                      <a:blip r:embed="rId4"/>
                      <a:srcRect/>
                      <a:stretch>
                        <a:fillRect/>
                      </a:stretch>
                    </p:blipFill>
                    <p:spPr bwMode="auto">
                      <a:xfrm>
                        <a:off x="148142" y="1570369"/>
                        <a:ext cx="677339" cy="471022"/>
                      </a:xfrm>
                      <a:prstGeom prst="rect">
                        <a:avLst/>
                      </a:prstGeom>
                      <a:noFill/>
                    </p:spPr>
                  </p:pic>
                </p:oleObj>
              </mc:Fallback>
            </mc:AlternateContent>
          </a:graphicData>
        </a:graphic>
      </p:graphicFrame>
      <p:graphicFrame>
        <p:nvGraphicFramePr>
          <p:cNvPr id="145" name="Object 66">
            <a:extLst>
              <a:ext uri="{FF2B5EF4-FFF2-40B4-BE49-F238E27FC236}">
                <a16:creationId xmlns:a16="http://schemas.microsoft.com/office/drawing/2014/main" id="{0D0827CB-AC31-4E72-A4B3-902F92790F17}"/>
              </a:ext>
            </a:extLst>
          </p:cNvPr>
          <p:cNvGraphicFramePr>
            <a:graphicFrameLocks noChangeAspect="1"/>
          </p:cNvGraphicFramePr>
          <p:nvPr/>
        </p:nvGraphicFramePr>
        <p:xfrm>
          <a:off x="2814595" y="1069034"/>
          <a:ext cx="392112" cy="392112"/>
        </p:xfrm>
        <a:graphic>
          <a:graphicData uri="http://schemas.openxmlformats.org/presentationml/2006/ole">
            <mc:AlternateContent xmlns:mc="http://schemas.openxmlformats.org/markup-compatibility/2006">
              <mc:Choice xmlns:v="urn:schemas-microsoft-com:vml" Requires="v">
                <p:oleObj spid="_x0000_s124237" name="数式" r:id="rId5" imgW="139680" imgH="139680" progId="Equation.3">
                  <p:embed/>
                </p:oleObj>
              </mc:Choice>
              <mc:Fallback>
                <p:oleObj name="数式" r:id="rId5" imgW="139680" imgH="139680" progId="Equation.3">
                  <p:embed/>
                  <p:pic>
                    <p:nvPicPr>
                      <p:cNvPr id="145" name="Object 66">
                        <a:extLst>
                          <a:ext uri="{FF2B5EF4-FFF2-40B4-BE49-F238E27FC236}">
                            <a16:creationId xmlns:a16="http://schemas.microsoft.com/office/drawing/2014/main" id="{0D0827CB-AC31-4E72-A4B3-902F92790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95" y="1069034"/>
                        <a:ext cx="392112"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 name="Object 67">
            <a:extLst>
              <a:ext uri="{FF2B5EF4-FFF2-40B4-BE49-F238E27FC236}">
                <a16:creationId xmlns:a16="http://schemas.microsoft.com/office/drawing/2014/main" id="{B97227DF-54D7-4A0F-A14A-C4B6055A4D90}"/>
              </a:ext>
            </a:extLst>
          </p:cNvPr>
          <p:cNvGraphicFramePr>
            <a:graphicFrameLocks noChangeAspect="1"/>
          </p:cNvGraphicFramePr>
          <p:nvPr/>
        </p:nvGraphicFramePr>
        <p:xfrm>
          <a:off x="148142" y="1091659"/>
          <a:ext cx="677339" cy="411333"/>
        </p:xfrm>
        <a:graphic>
          <a:graphicData uri="http://schemas.openxmlformats.org/presentationml/2006/ole">
            <mc:AlternateContent xmlns:mc="http://schemas.openxmlformats.org/markup-compatibility/2006">
              <mc:Choice xmlns:v="urn:schemas-microsoft-com:vml" Requires="v">
                <p:oleObj spid="_x0000_s124238" name="数式" r:id="rId7" imgW="291960" imgH="177480" progId="Equation.3">
                  <p:embed/>
                </p:oleObj>
              </mc:Choice>
              <mc:Fallback>
                <p:oleObj name="数式" r:id="rId7" imgW="291960" imgH="177480" progId="Equation.3">
                  <p:embed/>
                  <p:pic>
                    <p:nvPicPr>
                      <p:cNvPr id="148" name="Object 67">
                        <a:extLst>
                          <a:ext uri="{FF2B5EF4-FFF2-40B4-BE49-F238E27FC236}">
                            <a16:creationId xmlns:a16="http://schemas.microsoft.com/office/drawing/2014/main" id="{B97227DF-54D7-4A0F-A14A-C4B6055A4D90}"/>
                          </a:ext>
                        </a:extLst>
                      </p:cNvPr>
                      <p:cNvPicPr>
                        <a:picLocks noChangeAspect="1" noChangeArrowheads="1"/>
                      </p:cNvPicPr>
                      <p:nvPr/>
                    </p:nvPicPr>
                    <p:blipFill>
                      <a:blip r:embed="rId8"/>
                      <a:srcRect/>
                      <a:stretch>
                        <a:fillRect/>
                      </a:stretch>
                    </p:blipFill>
                    <p:spPr bwMode="auto">
                      <a:xfrm>
                        <a:off x="148142" y="1091659"/>
                        <a:ext cx="677339" cy="411333"/>
                      </a:xfrm>
                      <a:prstGeom prst="rect">
                        <a:avLst/>
                      </a:prstGeom>
                      <a:noFill/>
                    </p:spPr>
                  </p:pic>
                </p:oleObj>
              </mc:Fallback>
            </mc:AlternateContent>
          </a:graphicData>
        </a:graphic>
      </p:graphicFrame>
      <p:graphicFrame>
        <p:nvGraphicFramePr>
          <p:cNvPr id="149" name="Object 68">
            <a:extLst>
              <a:ext uri="{FF2B5EF4-FFF2-40B4-BE49-F238E27FC236}">
                <a16:creationId xmlns:a16="http://schemas.microsoft.com/office/drawing/2014/main" id="{736461BC-4107-4D0F-9DE5-5CE6370CF9F8}"/>
              </a:ext>
            </a:extLst>
          </p:cNvPr>
          <p:cNvGraphicFramePr>
            <a:graphicFrameLocks noChangeAspect="1"/>
          </p:cNvGraphicFramePr>
          <p:nvPr/>
        </p:nvGraphicFramePr>
        <p:xfrm>
          <a:off x="2819357" y="1589214"/>
          <a:ext cx="403225" cy="403225"/>
        </p:xfrm>
        <a:graphic>
          <a:graphicData uri="http://schemas.openxmlformats.org/presentationml/2006/ole">
            <mc:AlternateContent xmlns:mc="http://schemas.openxmlformats.org/markup-compatibility/2006">
              <mc:Choice xmlns:v="urn:schemas-microsoft-com:vml" Requires="v">
                <p:oleObj spid="_x0000_s124239" name="数式" r:id="rId9" imgW="139680" imgH="139680" progId="Equation.3">
                  <p:embed/>
                </p:oleObj>
              </mc:Choice>
              <mc:Fallback>
                <p:oleObj name="数式" r:id="rId9" imgW="139680" imgH="139680" progId="Equation.3">
                  <p:embed/>
                  <p:pic>
                    <p:nvPicPr>
                      <p:cNvPr id="149" name="Object 68">
                        <a:extLst>
                          <a:ext uri="{FF2B5EF4-FFF2-40B4-BE49-F238E27FC236}">
                            <a16:creationId xmlns:a16="http://schemas.microsoft.com/office/drawing/2014/main" id="{736461BC-4107-4D0F-9DE5-5CE6370CF9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357" y="1589214"/>
                        <a:ext cx="40322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Rectangle 74">
            <a:extLst>
              <a:ext uri="{FF2B5EF4-FFF2-40B4-BE49-F238E27FC236}">
                <a16:creationId xmlns:a16="http://schemas.microsoft.com/office/drawing/2014/main" id="{C0FD646E-C8EE-43F6-B6FE-127C1539CBCB}"/>
              </a:ext>
            </a:extLst>
          </p:cNvPr>
          <p:cNvSpPr>
            <a:spLocks noChangeArrowheads="1"/>
          </p:cNvSpPr>
          <p:nvPr/>
        </p:nvSpPr>
        <p:spPr bwMode="auto">
          <a:xfrm>
            <a:off x="893719" y="105823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6" name="Rectangle 75">
            <a:extLst>
              <a:ext uri="{FF2B5EF4-FFF2-40B4-BE49-F238E27FC236}">
                <a16:creationId xmlns:a16="http://schemas.microsoft.com/office/drawing/2014/main" id="{CDCF7F54-ED29-4085-8638-91899CAA1A2F}"/>
              </a:ext>
            </a:extLst>
          </p:cNvPr>
          <p:cNvSpPr>
            <a:spLocks noChangeArrowheads="1"/>
          </p:cNvSpPr>
          <p:nvPr/>
        </p:nvSpPr>
        <p:spPr bwMode="auto">
          <a:xfrm>
            <a:off x="898433" y="1545427"/>
            <a:ext cx="3963021"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graphicFrame>
        <p:nvGraphicFramePr>
          <p:cNvPr id="173" name="Object 77">
            <a:extLst>
              <a:ext uri="{FF2B5EF4-FFF2-40B4-BE49-F238E27FC236}">
                <a16:creationId xmlns:a16="http://schemas.microsoft.com/office/drawing/2014/main" id="{D99E6F74-F30E-433E-AD06-7998AC80B3D1}"/>
              </a:ext>
            </a:extLst>
          </p:cNvPr>
          <p:cNvGraphicFramePr>
            <a:graphicFrameLocks noChangeAspect="1"/>
          </p:cNvGraphicFramePr>
          <p:nvPr/>
        </p:nvGraphicFramePr>
        <p:xfrm>
          <a:off x="981032" y="1699307"/>
          <a:ext cx="366713" cy="220663"/>
        </p:xfrm>
        <a:graphic>
          <a:graphicData uri="http://schemas.openxmlformats.org/presentationml/2006/ole">
            <mc:AlternateContent xmlns:mc="http://schemas.openxmlformats.org/markup-compatibility/2006">
              <mc:Choice xmlns:v="urn:schemas-microsoft-com:vml" Requires="v">
                <p:oleObj spid="_x0000_s124240" name="数式" r:id="rId11" imgW="126720" imgH="75960" progId="Equation.3">
                  <p:embed/>
                </p:oleObj>
              </mc:Choice>
              <mc:Fallback>
                <p:oleObj name="数式" r:id="rId11" imgW="126720" imgH="75960" progId="Equation.3">
                  <p:embed/>
                  <p:pic>
                    <p:nvPicPr>
                      <p:cNvPr id="173" name="Object 77">
                        <a:extLst>
                          <a:ext uri="{FF2B5EF4-FFF2-40B4-BE49-F238E27FC236}">
                            <a16:creationId xmlns:a16="http://schemas.microsoft.com/office/drawing/2014/main" id="{D99E6F74-F30E-433E-AD06-7998AC80B3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1032" y="1699307"/>
                        <a:ext cx="3667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Rectangle 78">
            <a:extLst>
              <a:ext uri="{FF2B5EF4-FFF2-40B4-BE49-F238E27FC236}">
                <a16:creationId xmlns:a16="http://schemas.microsoft.com/office/drawing/2014/main" id="{97493B5C-83D7-4E5B-88D1-AA74532113C1}"/>
              </a:ext>
            </a:extLst>
          </p:cNvPr>
          <p:cNvSpPr>
            <a:spLocks noChangeArrowheads="1"/>
          </p:cNvSpPr>
          <p:nvPr/>
        </p:nvSpPr>
        <p:spPr bwMode="auto">
          <a:xfrm>
            <a:off x="1395803" y="1502796"/>
            <a:ext cx="135485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6" name="Rectangle 118">
            <a:extLst>
              <a:ext uri="{FF2B5EF4-FFF2-40B4-BE49-F238E27FC236}">
                <a16:creationId xmlns:a16="http://schemas.microsoft.com/office/drawing/2014/main" id="{CDD8EFD1-5B72-49DB-9941-1DE7A67581F5}"/>
              </a:ext>
            </a:extLst>
          </p:cNvPr>
          <p:cNvSpPr>
            <a:spLocks noChangeArrowheads="1"/>
          </p:cNvSpPr>
          <p:nvPr/>
        </p:nvSpPr>
        <p:spPr bwMode="auto">
          <a:xfrm>
            <a:off x="1394192" y="973091"/>
            <a:ext cx="135966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7" name="Rectangle 123">
            <a:extLst>
              <a:ext uri="{FF2B5EF4-FFF2-40B4-BE49-F238E27FC236}">
                <a16:creationId xmlns:a16="http://schemas.microsoft.com/office/drawing/2014/main" id="{B99458DF-C4A8-4F1F-B0E1-922CAFB9F5DD}"/>
              </a:ext>
            </a:extLst>
          </p:cNvPr>
          <p:cNvSpPr>
            <a:spLocks noChangeArrowheads="1"/>
          </p:cNvSpPr>
          <p:nvPr/>
        </p:nvSpPr>
        <p:spPr bwMode="auto">
          <a:xfrm>
            <a:off x="3226884" y="996904"/>
            <a:ext cx="137569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88" name="Rectangle 127">
            <a:extLst>
              <a:ext uri="{FF2B5EF4-FFF2-40B4-BE49-F238E27FC236}">
                <a16:creationId xmlns:a16="http://schemas.microsoft.com/office/drawing/2014/main" id="{D50089C4-9B56-4AE6-AF58-7515499ADF9F}"/>
              </a:ext>
            </a:extLst>
          </p:cNvPr>
          <p:cNvSpPr>
            <a:spLocks noChangeArrowheads="1"/>
          </p:cNvSpPr>
          <p:nvPr/>
        </p:nvSpPr>
        <p:spPr bwMode="auto">
          <a:xfrm>
            <a:off x="3271310" y="1496446"/>
            <a:ext cx="138050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endParaRPr lang="en-US" altLang="ja-JP" i="1" dirty="0">
              <a:latin typeface="Bookman Old Style" pitchFamily="18" charset="0"/>
              <a:ea typeface="ＭＳ Ｐゴシック" pitchFamily="50" charset="-128"/>
            </a:endParaRPr>
          </a:p>
        </p:txBody>
      </p:sp>
      <p:sp>
        <p:nvSpPr>
          <p:cNvPr id="101" name="Rectangle 18">
            <a:extLst>
              <a:ext uri="{FF2B5EF4-FFF2-40B4-BE49-F238E27FC236}">
                <a16:creationId xmlns:a16="http://schemas.microsoft.com/office/drawing/2014/main" id="{27E5C621-184B-44E7-AEE4-2C3E7E3BE7EB}"/>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02" name="Rectangle 141">
            <a:extLst>
              <a:ext uri="{FF2B5EF4-FFF2-40B4-BE49-F238E27FC236}">
                <a16:creationId xmlns:a16="http://schemas.microsoft.com/office/drawing/2014/main" id="{D7F29F92-BE2C-4566-86C3-2753FB8D5490}"/>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03" name="Rectangle 142">
            <a:extLst>
              <a:ext uri="{FF2B5EF4-FFF2-40B4-BE49-F238E27FC236}">
                <a16:creationId xmlns:a16="http://schemas.microsoft.com/office/drawing/2014/main" id="{0FE7B79B-0E5F-4FD5-B06F-B7625C2DCF15}"/>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104" name="Rectangle 143">
            <a:extLst>
              <a:ext uri="{FF2B5EF4-FFF2-40B4-BE49-F238E27FC236}">
                <a16:creationId xmlns:a16="http://schemas.microsoft.com/office/drawing/2014/main" id="{C116F483-88E8-45FF-B002-F5D8A76356F2}"/>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105" name="Rectangle 18">
            <a:extLst>
              <a:ext uri="{FF2B5EF4-FFF2-40B4-BE49-F238E27FC236}">
                <a16:creationId xmlns:a16="http://schemas.microsoft.com/office/drawing/2014/main" id="{E5611BC7-9FDA-4871-A1D6-41B2A38DB912}"/>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106" name="Rectangle 33">
            <a:extLst>
              <a:ext uri="{FF2B5EF4-FFF2-40B4-BE49-F238E27FC236}">
                <a16:creationId xmlns:a16="http://schemas.microsoft.com/office/drawing/2014/main" id="{A4DA5415-13B6-4C5A-97FF-FE6C7DB7CA7E}"/>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107" name="Rectangle 34">
            <a:extLst>
              <a:ext uri="{FF2B5EF4-FFF2-40B4-BE49-F238E27FC236}">
                <a16:creationId xmlns:a16="http://schemas.microsoft.com/office/drawing/2014/main" id="{129C3FF0-2745-4896-8FE9-BD5DBF5BB90A}"/>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108" name="Rectangle 33">
            <a:extLst>
              <a:ext uri="{FF2B5EF4-FFF2-40B4-BE49-F238E27FC236}">
                <a16:creationId xmlns:a16="http://schemas.microsoft.com/office/drawing/2014/main" id="{0BC3301B-CB0E-4480-8DCF-ED01A87BAAC6}"/>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109" name="Rectangle 33">
            <a:extLst>
              <a:ext uri="{FF2B5EF4-FFF2-40B4-BE49-F238E27FC236}">
                <a16:creationId xmlns:a16="http://schemas.microsoft.com/office/drawing/2014/main" id="{EEA620CE-308E-445C-9510-19A9208E50D8}"/>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grpSp>
        <p:nvGrpSpPr>
          <p:cNvPr id="2" name="グループ化 1">
            <a:extLst>
              <a:ext uri="{FF2B5EF4-FFF2-40B4-BE49-F238E27FC236}">
                <a16:creationId xmlns:a16="http://schemas.microsoft.com/office/drawing/2014/main" id="{F473281F-553A-471C-8B11-7A8A0DEBAC9E}"/>
              </a:ext>
            </a:extLst>
          </p:cNvPr>
          <p:cNvGrpSpPr/>
          <p:nvPr/>
        </p:nvGrpSpPr>
        <p:grpSpPr>
          <a:xfrm>
            <a:off x="-12376" y="2070757"/>
            <a:ext cx="8097905" cy="1108885"/>
            <a:chOff x="-12376" y="2070757"/>
            <a:chExt cx="8097905" cy="1108885"/>
          </a:xfrm>
        </p:grpSpPr>
        <p:sp>
          <p:nvSpPr>
            <p:cNvPr id="112" name="Rectangle 29">
              <a:extLst>
                <a:ext uri="{FF2B5EF4-FFF2-40B4-BE49-F238E27FC236}">
                  <a16:creationId xmlns:a16="http://schemas.microsoft.com/office/drawing/2014/main" id="{A45E4D4D-0D3C-41FD-AB1D-217635A43B5A}"/>
                </a:ext>
              </a:extLst>
            </p:cNvPr>
            <p:cNvSpPr>
              <a:spLocks noChangeArrowheads="1"/>
            </p:cNvSpPr>
            <p:nvPr/>
          </p:nvSpPr>
          <p:spPr bwMode="auto">
            <a:xfrm>
              <a:off x="-12376" y="2152163"/>
              <a:ext cx="8097905" cy="1027479"/>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119" name="Rectangle 141">
              <a:extLst>
                <a:ext uri="{FF2B5EF4-FFF2-40B4-BE49-F238E27FC236}">
                  <a16:creationId xmlns:a16="http://schemas.microsoft.com/office/drawing/2014/main" id="{6A52A8D9-428A-4872-A53E-455AEBA74494}"/>
                </a:ext>
              </a:extLst>
            </p:cNvPr>
            <p:cNvSpPr>
              <a:spLocks noChangeArrowheads="1"/>
            </p:cNvSpPr>
            <p:nvPr/>
          </p:nvSpPr>
          <p:spPr bwMode="auto">
            <a:xfrm>
              <a:off x="-12376" y="2361691"/>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加速度</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120" name="Rectangle 74">
              <a:extLst>
                <a:ext uri="{FF2B5EF4-FFF2-40B4-BE49-F238E27FC236}">
                  <a16:creationId xmlns:a16="http://schemas.microsoft.com/office/drawing/2014/main" id="{CFB33F7C-5D05-49E6-85A8-2D46CA2F55BC}"/>
                </a:ext>
              </a:extLst>
            </p:cNvPr>
            <p:cNvSpPr>
              <a:spLocks noChangeArrowheads="1"/>
            </p:cNvSpPr>
            <p:nvPr/>
          </p:nvSpPr>
          <p:spPr bwMode="auto">
            <a:xfrm>
              <a:off x="5533091" y="2125829"/>
              <a:ext cx="2424275" cy="523220"/>
            </a:xfrm>
            <a:prstGeom prst="rect">
              <a:avLst/>
            </a:prstGeom>
            <a:noFill/>
            <a:ln w="9525">
              <a:noFill/>
              <a:prstDash val="dash"/>
              <a:miter lim="800000"/>
              <a:headEnd/>
              <a:tailEnd/>
            </a:ln>
            <a:effectLst/>
          </p:spPr>
          <p:txBody>
            <a:bodyPr wrap="square" anchor="ctr">
              <a:spAutoFit/>
            </a:bodyPr>
            <a:lstStyle/>
            <a:p>
              <a:pPr algn="ctr"/>
              <a:endParaRPr lang="ja-JP" altLang="en-US" b="1">
                <a:ea typeface="ＭＳ Ｐゴシック" pitchFamily="50" charset="-128"/>
              </a:endParaRPr>
            </a:p>
          </p:txBody>
        </p:sp>
        <p:sp>
          <p:nvSpPr>
            <p:cNvPr id="121" name="Rectangle 74">
              <a:extLst>
                <a:ext uri="{FF2B5EF4-FFF2-40B4-BE49-F238E27FC236}">
                  <a16:creationId xmlns:a16="http://schemas.microsoft.com/office/drawing/2014/main" id="{E37019E9-85EE-4E98-9164-0555A1244432}"/>
                </a:ext>
              </a:extLst>
            </p:cNvPr>
            <p:cNvSpPr>
              <a:spLocks noChangeArrowheads="1"/>
            </p:cNvSpPr>
            <p:nvPr/>
          </p:nvSpPr>
          <p:spPr bwMode="auto">
            <a:xfrm>
              <a:off x="5533091" y="2636234"/>
              <a:ext cx="2424275" cy="523220"/>
            </a:xfrm>
            <a:prstGeom prst="rect">
              <a:avLst/>
            </a:prstGeom>
            <a:noFill/>
            <a:ln w="9525">
              <a:noFill/>
              <a:prstDash val="dash"/>
              <a:miter lim="800000"/>
              <a:headEnd/>
              <a:tailEnd/>
            </a:ln>
            <a:effectLst/>
          </p:spPr>
          <p:txBody>
            <a:bodyPr wrap="square" anchor="ctr">
              <a:spAutoFit/>
            </a:bodyPr>
            <a:lstStyle/>
            <a:p>
              <a:pPr algn="ctr"/>
              <a:endParaRPr lang="ja-JP" altLang="en-US" b="1">
                <a:ea typeface="ＭＳ Ｐゴシック" pitchFamily="50" charset="-128"/>
              </a:endParaRPr>
            </a:p>
          </p:txBody>
        </p:sp>
        <p:grpSp>
          <p:nvGrpSpPr>
            <p:cNvPr id="122" name="グループ化 121">
              <a:extLst>
                <a:ext uri="{FF2B5EF4-FFF2-40B4-BE49-F238E27FC236}">
                  <a16:creationId xmlns:a16="http://schemas.microsoft.com/office/drawing/2014/main" id="{27B9EAA6-C657-426C-A86D-6050ED5849DC}"/>
                </a:ext>
              </a:extLst>
            </p:cNvPr>
            <p:cNvGrpSpPr/>
            <p:nvPr/>
          </p:nvGrpSpPr>
          <p:grpSpPr>
            <a:xfrm>
              <a:off x="1332792" y="2114508"/>
              <a:ext cx="883290" cy="533466"/>
              <a:chOff x="4924144" y="1362478"/>
              <a:chExt cx="883290" cy="533466"/>
            </a:xfrm>
            <a:noFill/>
          </p:grpSpPr>
          <p:sp>
            <p:nvSpPr>
              <p:cNvPr id="123" name="Rectangle 33">
                <a:extLst>
                  <a:ext uri="{FF2B5EF4-FFF2-40B4-BE49-F238E27FC236}">
                    <a16:creationId xmlns:a16="http://schemas.microsoft.com/office/drawing/2014/main" id="{8457B896-C51D-4771-BE1D-758FA7E6B7A5}"/>
                  </a:ext>
                </a:extLst>
              </p:cNvPr>
              <p:cNvSpPr>
                <a:spLocks noChangeArrowheads="1"/>
              </p:cNvSpPr>
              <p:nvPr/>
            </p:nvSpPr>
            <p:spPr bwMode="auto">
              <a:xfrm>
                <a:off x="4924144" y="1372724"/>
                <a:ext cx="8832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24" name="Rectangle 33">
                <a:extLst>
                  <a:ext uri="{FF2B5EF4-FFF2-40B4-BE49-F238E27FC236}">
                    <a16:creationId xmlns:a16="http://schemas.microsoft.com/office/drawing/2014/main" id="{1D66722F-293B-442E-A90E-71D607B2FC46}"/>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25" name="Rectangle 118">
              <a:extLst>
                <a:ext uri="{FF2B5EF4-FFF2-40B4-BE49-F238E27FC236}">
                  <a16:creationId xmlns:a16="http://schemas.microsoft.com/office/drawing/2014/main" id="{FF60C15E-A5A7-4FC9-BE92-C0988A4387E0}"/>
                </a:ext>
              </a:extLst>
            </p:cNvPr>
            <p:cNvSpPr>
              <a:spLocks noChangeArrowheads="1"/>
            </p:cNvSpPr>
            <p:nvPr/>
          </p:nvSpPr>
          <p:spPr bwMode="auto">
            <a:xfrm>
              <a:off x="2339771" y="2115253"/>
              <a:ext cx="1467068" cy="523220"/>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26" name="Rectangle 33">
              <a:extLst>
                <a:ext uri="{FF2B5EF4-FFF2-40B4-BE49-F238E27FC236}">
                  <a16:creationId xmlns:a16="http://schemas.microsoft.com/office/drawing/2014/main" id="{E390628B-B93B-4404-915E-FC48FA0B73D1}"/>
                </a:ext>
              </a:extLst>
            </p:cNvPr>
            <p:cNvSpPr>
              <a:spLocks noChangeArrowheads="1"/>
            </p:cNvSpPr>
            <p:nvPr/>
          </p:nvSpPr>
          <p:spPr bwMode="auto">
            <a:xfrm flipV="1">
              <a:off x="2428028" y="2116996"/>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27" name="テキスト ボックス 126">
              <a:extLst>
                <a:ext uri="{FF2B5EF4-FFF2-40B4-BE49-F238E27FC236}">
                  <a16:creationId xmlns:a16="http://schemas.microsoft.com/office/drawing/2014/main" id="{3E4F8D05-4224-49D5-A777-DC8B20F52BAD}"/>
                </a:ext>
              </a:extLst>
            </p:cNvPr>
            <p:cNvSpPr txBox="1"/>
            <p:nvPr/>
          </p:nvSpPr>
          <p:spPr>
            <a:xfrm>
              <a:off x="3668539" y="2102011"/>
              <a:ext cx="1938089"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128" name="Rectangle 33">
              <a:extLst>
                <a:ext uri="{FF2B5EF4-FFF2-40B4-BE49-F238E27FC236}">
                  <a16:creationId xmlns:a16="http://schemas.microsoft.com/office/drawing/2014/main" id="{8CB170C7-512B-4FE5-AEC3-AA2886480F01}"/>
                </a:ext>
              </a:extLst>
            </p:cNvPr>
            <p:cNvSpPr>
              <a:spLocks noChangeArrowheads="1"/>
            </p:cNvSpPr>
            <p:nvPr/>
          </p:nvSpPr>
          <p:spPr bwMode="auto">
            <a:xfrm flipV="1">
              <a:off x="4124846" y="2087135"/>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29" name="正方形/長方形 128">
              <a:extLst>
                <a:ext uri="{FF2B5EF4-FFF2-40B4-BE49-F238E27FC236}">
                  <a16:creationId xmlns:a16="http://schemas.microsoft.com/office/drawing/2014/main" id="{F068DB40-6C3C-4FFD-AE5E-B70E99877BF7}"/>
                </a:ext>
              </a:extLst>
            </p:cNvPr>
            <p:cNvSpPr/>
            <p:nvPr/>
          </p:nvSpPr>
          <p:spPr>
            <a:xfrm>
              <a:off x="5584030" y="2105092"/>
              <a:ext cx="2424275"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+2  </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  </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30" name="Rectangle 33">
              <a:extLst>
                <a:ext uri="{FF2B5EF4-FFF2-40B4-BE49-F238E27FC236}">
                  <a16:creationId xmlns:a16="http://schemas.microsoft.com/office/drawing/2014/main" id="{93E13563-4546-4E41-A998-3FA95D4A4C35}"/>
                </a:ext>
              </a:extLst>
            </p:cNvPr>
            <p:cNvSpPr>
              <a:spLocks noChangeArrowheads="1"/>
            </p:cNvSpPr>
            <p:nvPr/>
          </p:nvSpPr>
          <p:spPr bwMode="auto">
            <a:xfrm flipV="1">
              <a:off x="6443236" y="2070757"/>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nvGrpSpPr>
            <p:cNvPr id="131" name="グループ化 130">
              <a:extLst>
                <a:ext uri="{FF2B5EF4-FFF2-40B4-BE49-F238E27FC236}">
                  <a16:creationId xmlns:a16="http://schemas.microsoft.com/office/drawing/2014/main" id="{56B4729C-1815-4FE5-AE51-AEE16D02B057}"/>
                </a:ext>
              </a:extLst>
            </p:cNvPr>
            <p:cNvGrpSpPr/>
            <p:nvPr/>
          </p:nvGrpSpPr>
          <p:grpSpPr>
            <a:xfrm>
              <a:off x="1325559" y="2582045"/>
              <a:ext cx="883290" cy="533466"/>
              <a:chOff x="4924144" y="1362478"/>
              <a:chExt cx="883290" cy="533466"/>
            </a:xfrm>
            <a:noFill/>
          </p:grpSpPr>
          <p:sp>
            <p:nvSpPr>
              <p:cNvPr id="132" name="Rectangle 33">
                <a:extLst>
                  <a:ext uri="{FF2B5EF4-FFF2-40B4-BE49-F238E27FC236}">
                    <a16:creationId xmlns:a16="http://schemas.microsoft.com/office/drawing/2014/main" id="{778590FD-587A-4074-9A49-E22EC2B484F7}"/>
                  </a:ext>
                </a:extLst>
              </p:cNvPr>
              <p:cNvSpPr>
                <a:spLocks noChangeArrowheads="1"/>
              </p:cNvSpPr>
              <p:nvPr/>
            </p:nvSpPr>
            <p:spPr bwMode="auto">
              <a:xfrm>
                <a:off x="4924144" y="1372724"/>
                <a:ext cx="8832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33" name="Rectangle 33">
                <a:extLst>
                  <a:ext uri="{FF2B5EF4-FFF2-40B4-BE49-F238E27FC236}">
                    <a16:creationId xmlns:a16="http://schemas.microsoft.com/office/drawing/2014/main" id="{70D279DA-658C-4326-8C9B-5F7530B2BADD}"/>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34" name="Rectangle 118">
              <a:extLst>
                <a:ext uri="{FF2B5EF4-FFF2-40B4-BE49-F238E27FC236}">
                  <a16:creationId xmlns:a16="http://schemas.microsoft.com/office/drawing/2014/main" id="{F4DE7E13-1313-48A2-8CA7-4A72826F92D9}"/>
                </a:ext>
              </a:extLst>
            </p:cNvPr>
            <p:cNvSpPr>
              <a:spLocks noChangeArrowheads="1"/>
            </p:cNvSpPr>
            <p:nvPr/>
          </p:nvSpPr>
          <p:spPr bwMode="auto">
            <a:xfrm>
              <a:off x="1984043" y="2593278"/>
              <a:ext cx="1838965" cy="523220"/>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i="1"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x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35" name="Rectangle 33">
              <a:extLst>
                <a:ext uri="{FF2B5EF4-FFF2-40B4-BE49-F238E27FC236}">
                  <a16:creationId xmlns:a16="http://schemas.microsoft.com/office/drawing/2014/main" id="{E24F41CC-16D0-43D8-8473-1D981CD837C2}"/>
                </a:ext>
              </a:extLst>
            </p:cNvPr>
            <p:cNvSpPr>
              <a:spLocks noChangeArrowheads="1"/>
            </p:cNvSpPr>
            <p:nvPr/>
          </p:nvSpPr>
          <p:spPr bwMode="auto">
            <a:xfrm flipV="1">
              <a:off x="2439267" y="2583900"/>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42" name="テキスト ボックス 141">
              <a:extLst>
                <a:ext uri="{FF2B5EF4-FFF2-40B4-BE49-F238E27FC236}">
                  <a16:creationId xmlns:a16="http://schemas.microsoft.com/office/drawing/2014/main" id="{0AEC0453-7599-4876-A2C9-92F33DF54EFE}"/>
                </a:ext>
              </a:extLst>
            </p:cNvPr>
            <p:cNvSpPr txBox="1"/>
            <p:nvPr/>
          </p:nvSpPr>
          <p:spPr>
            <a:xfrm>
              <a:off x="3661306" y="2569548"/>
              <a:ext cx="1860997"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  </a:t>
              </a:r>
              <a:r>
                <a:rPr lang="en-US" altLang="ja-JP" i="1" dirty="0">
                  <a:latin typeface="Bookman Old Style" pitchFamily="18" charset="0"/>
                  <a:ea typeface="ＭＳ Ｐゴシック" pitchFamily="50" charset="-128"/>
                </a:rPr>
                <a:t>y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143" name="Rectangle 33">
              <a:extLst>
                <a:ext uri="{FF2B5EF4-FFF2-40B4-BE49-F238E27FC236}">
                  <a16:creationId xmlns:a16="http://schemas.microsoft.com/office/drawing/2014/main" id="{F1E1B0A0-ACBD-4BD1-8CEE-C46FACB434DC}"/>
                </a:ext>
              </a:extLst>
            </p:cNvPr>
            <p:cNvSpPr>
              <a:spLocks noChangeArrowheads="1"/>
            </p:cNvSpPr>
            <p:nvPr/>
          </p:nvSpPr>
          <p:spPr bwMode="auto">
            <a:xfrm flipV="1">
              <a:off x="4117613" y="2554672"/>
              <a:ext cx="336390" cy="523220"/>
            </a:xfrm>
            <a:prstGeom prst="rect">
              <a:avLst/>
            </a:prstGeom>
            <a:no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nvGrpSpPr>
            <p:cNvPr id="156" name="グループ化 155">
              <a:extLst>
                <a:ext uri="{FF2B5EF4-FFF2-40B4-BE49-F238E27FC236}">
                  <a16:creationId xmlns:a16="http://schemas.microsoft.com/office/drawing/2014/main" id="{76FA8BBB-768F-40AB-9991-44B8578DDCB4}"/>
                </a:ext>
              </a:extLst>
            </p:cNvPr>
            <p:cNvGrpSpPr/>
            <p:nvPr/>
          </p:nvGrpSpPr>
          <p:grpSpPr>
            <a:xfrm>
              <a:off x="5606628" y="2575607"/>
              <a:ext cx="2478901" cy="549430"/>
              <a:chOff x="5332173" y="5840439"/>
              <a:chExt cx="2440726" cy="549430"/>
            </a:xfrm>
            <a:noFill/>
          </p:grpSpPr>
          <p:sp>
            <p:nvSpPr>
              <p:cNvPr id="157" name="正方形/長方形 156">
                <a:extLst>
                  <a:ext uri="{FF2B5EF4-FFF2-40B4-BE49-F238E27FC236}">
                    <a16:creationId xmlns:a16="http://schemas.microsoft.com/office/drawing/2014/main" id="{53D00A6F-2820-481D-9552-58D5423268D9}"/>
                  </a:ext>
                </a:extLst>
              </p:cNvPr>
              <p:cNvSpPr/>
              <p:nvPr/>
            </p:nvSpPr>
            <p:spPr>
              <a:xfrm>
                <a:off x="5332173" y="5866649"/>
                <a:ext cx="2440726"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  </a:t>
                </a:r>
                <a:r>
                  <a:rPr lang="en-US" altLang="ja-JP" i="1" dirty="0" err="1">
                    <a:solidFill>
                      <a:schemeClr val="accent1">
                        <a:lumMod val="75000"/>
                      </a:schemeClr>
                    </a:solidFill>
                    <a:latin typeface="Symbol" panose="05050102010706020507" pitchFamily="18" charset="2"/>
                  </a:rPr>
                  <a:t>w</a:t>
                </a:r>
                <a:r>
                  <a:rPr lang="en-US" altLang="ja-JP" i="1"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  </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58" name="Rectangle 33">
                <a:extLst>
                  <a:ext uri="{FF2B5EF4-FFF2-40B4-BE49-F238E27FC236}">
                    <a16:creationId xmlns:a16="http://schemas.microsoft.com/office/drawing/2014/main" id="{F1E45F0F-442E-449D-80B5-160DDEB69CE9}"/>
                  </a:ext>
                </a:extLst>
              </p:cNvPr>
              <p:cNvSpPr>
                <a:spLocks noChangeArrowheads="1"/>
              </p:cNvSpPr>
              <p:nvPr/>
            </p:nvSpPr>
            <p:spPr bwMode="auto">
              <a:xfrm flipV="1">
                <a:off x="6117529" y="5840439"/>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sp>
        <p:nvSpPr>
          <p:cNvPr id="113" name="Rectangle 141">
            <a:extLst>
              <a:ext uri="{FF2B5EF4-FFF2-40B4-BE49-F238E27FC236}">
                <a16:creationId xmlns:a16="http://schemas.microsoft.com/office/drawing/2014/main" id="{D2076B3F-B198-43B9-B85F-0CBC4C5F831B}"/>
              </a:ext>
            </a:extLst>
          </p:cNvPr>
          <p:cNvSpPr>
            <a:spLocks noChangeArrowheads="1"/>
          </p:cNvSpPr>
          <p:nvPr/>
        </p:nvSpPr>
        <p:spPr bwMode="auto">
          <a:xfrm>
            <a:off x="35212" y="3488377"/>
            <a:ext cx="4553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質量</a:t>
            </a:r>
            <a:r>
              <a:rPr lang="en-US" altLang="ja-JP" i="1" dirty="0">
                <a:latin typeface="Bookman Old Style" pitchFamily="18" charset="0"/>
                <a:ea typeface="ＭＳ Ｐゴシック" pitchFamily="50" charset="-128"/>
              </a:rPr>
              <a:t>m</a:t>
            </a:r>
            <a:r>
              <a:rPr lang="ja-JP" altLang="en-US" dirty="0">
                <a:solidFill>
                  <a:srgbClr val="000000"/>
                </a:solidFill>
                <a:latin typeface="Century" pitchFamily="18" charset="0"/>
                <a:ea typeface="ＭＳ ゴシック" pitchFamily="49" charset="-128"/>
                <a:cs typeface="Times New Roman" pitchFamily="18" charset="0"/>
              </a:rPr>
              <a:t>の物体の運動方程式 </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4" name="グループ化 3">
            <a:extLst>
              <a:ext uri="{FF2B5EF4-FFF2-40B4-BE49-F238E27FC236}">
                <a16:creationId xmlns:a16="http://schemas.microsoft.com/office/drawing/2014/main" id="{0FFBC2B5-A319-47C3-B2EF-F773CFF9D792}"/>
              </a:ext>
            </a:extLst>
          </p:cNvPr>
          <p:cNvGrpSpPr/>
          <p:nvPr/>
        </p:nvGrpSpPr>
        <p:grpSpPr>
          <a:xfrm>
            <a:off x="4724089" y="3484465"/>
            <a:ext cx="3181626" cy="543926"/>
            <a:chOff x="4361925" y="3149353"/>
            <a:chExt cx="3181626" cy="543926"/>
          </a:xfrm>
        </p:grpSpPr>
        <p:sp>
          <p:nvSpPr>
            <p:cNvPr id="114" name="Rectangle 33">
              <a:extLst>
                <a:ext uri="{FF2B5EF4-FFF2-40B4-BE49-F238E27FC236}">
                  <a16:creationId xmlns:a16="http://schemas.microsoft.com/office/drawing/2014/main" id="{972863EA-BFFC-419E-A2FC-D80C99A3243A}"/>
                </a:ext>
              </a:extLst>
            </p:cNvPr>
            <p:cNvSpPr>
              <a:spLocks noChangeArrowheads="1"/>
            </p:cNvSpPr>
            <p:nvPr/>
          </p:nvSpPr>
          <p:spPr bwMode="auto">
            <a:xfrm flipV="1">
              <a:off x="4762978" y="314935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15" name="Rectangle 33">
              <a:extLst>
                <a:ext uri="{FF2B5EF4-FFF2-40B4-BE49-F238E27FC236}">
                  <a16:creationId xmlns:a16="http://schemas.microsoft.com/office/drawing/2014/main" id="{7CE76D1B-A4DC-4A7B-8992-DE5C16614A50}"/>
                </a:ext>
              </a:extLst>
            </p:cNvPr>
            <p:cNvSpPr>
              <a:spLocks noChangeArrowheads="1"/>
            </p:cNvSpPr>
            <p:nvPr/>
          </p:nvSpPr>
          <p:spPr bwMode="auto">
            <a:xfrm flipV="1">
              <a:off x="6127574" y="3149353"/>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116" name="Rectangle 141">
              <a:extLst>
                <a:ext uri="{FF2B5EF4-FFF2-40B4-BE49-F238E27FC236}">
                  <a16:creationId xmlns:a16="http://schemas.microsoft.com/office/drawing/2014/main" id="{370FF24A-1FE3-4543-9471-3BC66967C0BD}"/>
                </a:ext>
              </a:extLst>
            </p:cNvPr>
            <p:cNvSpPr>
              <a:spLocks noChangeArrowheads="1"/>
            </p:cNvSpPr>
            <p:nvPr/>
          </p:nvSpPr>
          <p:spPr bwMode="auto">
            <a:xfrm>
              <a:off x="4361925" y="3170059"/>
              <a:ext cx="31816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latin typeface="Bookman Old Style" pitchFamily="18" charset="0"/>
                  <a:ea typeface="ＭＳ Ｐゴシック" pitchFamily="50" charset="-128"/>
                </a:rPr>
                <a:t> my</a:t>
              </a:r>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sp>
        <p:nvSpPr>
          <p:cNvPr id="117" name="Rectangle 74">
            <a:extLst>
              <a:ext uri="{FF2B5EF4-FFF2-40B4-BE49-F238E27FC236}">
                <a16:creationId xmlns:a16="http://schemas.microsoft.com/office/drawing/2014/main" id="{3E392E2E-5429-41D8-93E6-A9C4BACBDA00}"/>
              </a:ext>
            </a:extLst>
          </p:cNvPr>
          <p:cNvSpPr>
            <a:spLocks noChangeArrowheads="1"/>
          </p:cNvSpPr>
          <p:nvPr/>
        </p:nvSpPr>
        <p:spPr bwMode="auto">
          <a:xfrm>
            <a:off x="4458729" y="3488701"/>
            <a:ext cx="3172548"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18" name="Rectangle 141">
            <a:extLst>
              <a:ext uri="{FF2B5EF4-FFF2-40B4-BE49-F238E27FC236}">
                <a16:creationId xmlns:a16="http://schemas.microsoft.com/office/drawing/2014/main" id="{2E05B44E-F1BC-4800-A353-C12A298AC576}"/>
              </a:ext>
            </a:extLst>
          </p:cNvPr>
          <p:cNvSpPr>
            <a:spLocks noChangeArrowheads="1"/>
          </p:cNvSpPr>
          <p:nvPr/>
        </p:nvSpPr>
        <p:spPr bwMode="auto">
          <a:xfrm>
            <a:off x="35212" y="4007685"/>
            <a:ext cx="59515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回転系での運動方程式を考えよう。</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136" name="グループ化 135">
            <a:extLst>
              <a:ext uri="{FF2B5EF4-FFF2-40B4-BE49-F238E27FC236}">
                <a16:creationId xmlns:a16="http://schemas.microsoft.com/office/drawing/2014/main" id="{7CD9067E-19A1-4190-86FA-588965CE52ED}"/>
              </a:ext>
            </a:extLst>
          </p:cNvPr>
          <p:cNvGrpSpPr/>
          <p:nvPr/>
        </p:nvGrpSpPr>
        <p:grpSpPr>
          <a:xfrm>
            <a:off x="5482" y="4474180"/>
            <a:ext cx="1108096" cy="555127"/>
            <a:chOff x="4699338" y="1340817"/>
            <a:chExt cx="1108096" cy="555127"/>
          </a:xfrm>
          <a:noFill/>
        </p:grpSpPr>
        <p:sp>
          <p:nvSpPr>
            <p:cNvPr id="137" name="Rectangle 33">
              <a:extLst>
                <a:ext uri="{FF2B5EF4-FFF2-40B4-BE49-F238E27FC236}">
                  <a16:creationId xmlns:a16="http://schemas.microsoft.com/office/drawing/2014/main" id="{A3B9C961-A701-4E77-A713-583F0BC9D316}"/>
                </a:ext>
              </a:extLst>
            </p:cNvPr>
            <p:cNvSpPr>
              <a:spLocks noChangeArrowheads="1"/>
            </p:cNvSpPr>
            <p:nvPr/>
          </p:nvSpPr>
          <p:spPr bwMode="auto">
            <a:xfrm>
              <a:off x="4699338" y="1372724"/>
              <a:ext cx="1108096"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38" name="Rectangle 33">
              <a:extLst>
                <a:ext uri="{FF2B5EF4-FFF2-40B4-BE49-F238E27FC236}">
                  <a16:creationId xmlns:a16="http://schemas.microsoft.com/office/drawing/2014/main" id="{2CDBFEE2-1EA2-4D6A-A5BB-AF1028A75BB0}"/>
                </a:ext>
              </a:extLst>
            </p:cNvPr>
            <p:cNvSpPr>
              <a:spLocks noChangeArrowheads="1"/>
            </p:cNvSpPr>
            <p:nvPr/>
          </p:nvSpPr>
          <p:spPr bwMode="auto">
            <a:xfrm flipV="1">
              <a:off x="5093422" y="1340817"/>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39" name="Rectangle 118">
            <a:extLst>
              <a:ext uri="{FF2B5EF4-FFF2-40B4-BE49-F238E27FC236}">
                <a16:creationId xmlns:a16="http://schemas.microsoft.com/office/drawing/2014/main" id="{6060E8B5-B914-4F9C-8311-23953D7B36DC}"/>
              </a:ext>
            </a:extLst>
          </p:cNvPr>
          <p:cNvSpPr>
            <a:spLocks noChangeArrowheads="1"/>
          </p:cNvSpPr>
          <p:nvPr/>
        </p:nvSpPr>
        <p:spPr bwMode="auto">
          <a:xfrm>
            <a:off x="1256652" y="4507766"/>
            <a:ext cx="8242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grpSp>
        <p:nvGrpSpPr>
          <p:cNvPr id="140" name="グループ化 139">
            <a:extLst>
              <a:ext uri="{FF2B5EF4-FFF2-40B4-BE49-F238E27FC236}">
                <a16:creationId xmlns:a16="http://schemas.microsoft.com/office/drawing/2014/main" id="{A6CFF9C5-8C2B-42D6-BED1-75CBA6B0DB6B}"/>
              </a:ext>
            </a:extLst>
          </p:cNvPr>
          <p:cNvGrpSpPr/>
          <p:nvPr/>
        </p:nvGrpSpPr>
        <p:grpSpPr>
          <a:xfrm>
            <a:off x="1826018" y="4515641"/>
            <a:ext cx="2978490" cy="524544"/>
            <a:chOff x="1886616" y="5700826"/>
            <a:chExt cx="2978490" cy="524544"/>
          </a:xfrm>
          <a:noFill/>
        </p:grpSpPr>
        <p:sp>
          <p:nvSpPr>
            <p:cNvPr id="141" name="正方形/長方形 140">
              <a:extLst>
                <a:ext uri="{FF2B5EF4-FFF2-40B4-BE49-F238E27FC236}">
                  <a16:creationId xmlns:a16="http://schemas.microsoft.com/office/drawing/2014/main" id="{35945252-068F-447E-9BE8-9FA0A2EDDC90}"/>
                </a:ext>
              </a:extLst>
            </p:cNvPr>
            <p:cNvSpPr/>
            <p:nvPr/>
          </p:nvSpPr>
          <p:spPr>
            <a:xfrm>
              <a:off x="1886616" y="5702150"/>
              <a:ext cx="297849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46" name="Rectangle 33">
              <a:extLst>
                <a:ext uri="{FF2B5EF4-FFF2-40B4-BE49-F238E27FC236}">
                  <a16:creationId xmlns:a16="http://schemas.microsoft.com/office/drawing/2014/main" id="{1E504B0D-EB67-4412-8771-0E5774306EA2}"/>
                </a:ext>
              </a:extLst>
            </p:cNvPr>
            <p:cNvSpPr>
              <a:spLocks noChangeArrowheads="1"/>
            </p:cNvSpPr>
            <p:nvPr/>
          </p:nvSpPr>
          <p:spPr bwMode="auto">
            <a:xfrm flipV="1">
              <a:off x="2882145" y="5700826"/>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147" name="グループ化 146">
            <a:extLst>
              <a:ext uri="{FF2B5EF4-FFF2-40B4-BE49-F238E27FC236}">
                <a16:creationId xmlns:a16="http://schemas.microsoft.com/office/drawing/2014/main" id="{84196A56-253F-4CFC-858C-9DDE848A2381}"/>
              </a:ext>
            </a:extLst>
          </p:cNvPr>
          <p:cNvGrpSpPr/>
          <p:nvPr/>
        </p:nvGrpSpPr>
        <p:grpSpPr>
          <a:xfrm>
            <a:off x="-9666" y="4988381"/>
            <a:ext cx="1314988" cy="523220"/>
            <a:chOff x="4593024" y="1362478"/>
            <a:chExt cx="1314988" cy="523220"/>
          </a:xfrm>
          <a:noFill/>
        </p:grpSpPr>
        <p:sp>
          <p:nvSpPr>
            <p:cNvPr id="150" name="Rectangle 33">
              <a:extLst>
                <a:ext uri="{FF2B5EF4-FFF2-40B4-BE49-F238E27FC236}">
                  <a16:creationId xmlns:a16="http://schemas.microsoft.com/office/drawing/2014/main" id="{BDA818DC-30C3-4C6E-B747-FAC6B40CF585}"/>
                </a:ext>
              </a:extLst>
            </p:cNvPr>
            <p:cNvSpPr>
              <a:spLocks noChangeArrowheads="1"/>
            </p:cNvSpPr>
            <p:nvPr/>
          </p:nvSpPr>
          <p:spPr bwMode="auto">
            <a:xfrm>
              <a:off x="4593024" y="1362478"/>
              <a:ext cx="1314988"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51" name="Rectangle 33">
              <a:extLst>
                <a:ext uri="{FF2B5EF4-FFF2-40B4-BE49-F238E27FC236}">
                  <a16:creationId xmlns:a16="http://schemas.microsoft.com/office/drawing/2014/main" id="{66045C27-AC37-4B9F-815F-CA695C02DD3B}"/>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52" name="グループ化 151">
            <a:extLst>
              <a:ext uri="{FF2B5EF4-FFF2-40B4-BE49-F238E27FC236}">
                <a16:creationId xmlns:a16="http://schemas.microsoft.com/office/drawing/2014/main" id="{EA05B2F3-CC13-4708-B83F-A2A488C56C57}"/>
              </a:ext>
            </a:extLst>
          </p:cNvPr>
          <p:cNvGrpSpPr/>
          <p:nvPr/>
        </p:nvGrpSpPr>
        <p:grpSpPr>
          <a:xfrm>
            <a:off x="1848615" y="5040307"/>
            <a:ext cx="2803199" cy="531107"/>
            <a:chOff x="5332173" y="5858762"/>
            <a:chExt cx="2760030" cy="531107"/>
          </a:xfrm>
          <a:noFill/>
        </p:grpSpPr>
        <p:sp>
          <p:nvSpPr>
            <p:cNvPr id="153" name="正方形/長方形 152">
              <a:extLst>
                <a:ext uri="{FF2B5EF4-FFF2-40B4-BE49-F238E27FC236}">
                  <a16:creationId xmlns:a16="http://schemas.microsoft.com/office/drawing/2014/main" id="{9A1ADE6C-3A77-4D33-84C8-00F0599D0764}"/>
                </a:ext>
              </a:extLst>
            </p:cNvPr>
            <p:cNvSpPr/>
            <p:nvPr/>
          </p:nvSpPr>
          <p:spPr>
            <a:xfrm>
              <a:off x="5332173" y="5866649"/>
              <a:ext cx="276003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54" name="Rectangle 33">
              <a:extLst>
                <a:ext uri="{FF2B5EF4-FFF2-40B4-BE49-F238E27FC236}">
                  <a16:creationId xmlns:a16="http://schemas.microsoft.com/office/drawing/2014/main" id="{07678D39-4B1C-4813-A4FE-2461F4946CF8}"/>
                </a:ext>
              </a:extLst>
            </p:cNvPr>
            <p:cNvSpPr>
              <a:spLocks noChangeArrowheads="1"/>
            </p:cNvSpPr>
            <p:nvPr/>
          </p:nvSpPr>
          <p:spPr bwMode="auto">
            <a:xfrm flipV="1">
              <a:off x="6270876" y="5858762"/>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155" name="Rectangle 118">
            <a:extLst>
              <a:ext uri="{FF2B5EF4-FFF2-40B4-BE49-F238E27FC236}">
                <a16:creationId xmlns:a16="http://schemas.microsoft.com/office/drawing/2014/main" id="{3AF84958-4A5E-41FA-B9F9-E248AC41521A}"/>
              </a:ext>
            </a:extLst>
          </p:cNvPr>
          <p:cNvSpPr>
            <a:spLocks noChangeArrowheads="1"/>
          </p:cNvSpPr>
          <p:nvPr/>
        </p:nvSpPr>
        <p:spPr bwMode="auto">
          <a:xfrm>
            <a:off x="1249439" y="4983041"/>
            <a:ext cx="8386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59" name="Rectangle 74">
            <a:extLst>
              <a:ext uri="{FF2B5EF4-FFF2-40B4-BE49-F238E27FC236}">
                <a16:creationId xmlns:a16="http://schemas.microsoft.com/office/drawing/2014/main" id="{99F24A53-1B8E-430A-AF9F-5DB1DAB7AE29}"/>
              </a:ext>
            </a:extLst>
          </p:cNvPr>
          <p:cNvSpPr>
            <a:spLocks noChangeArrowheads="1"/>
          </p:cNvSpPr>
          <p:nvPr/>
        </p:nvSpPr>
        <p:spPr bwMode="auto">
          <a:xfrm>
            <a:off x="1094484" y="4529569"/>
            <a:ext cx="3589307"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0" name="Rectangle 74">
            <a:extLst>
              <a:ext uri="{FF2B5EF4-FFF2-40B4-BE49-F238E27FC236}">
                <a16:creationId xmlns:a16="http://schemas.microsoft.com/office/drawing/2014/main" id="{7D2CE38F-CE3B-494C-BDD4-C99A2717247B}"/>
              </a:ext>
            </a:extLst>
          </p:cNvPr>
          <p:cNvSpPr>
            <a:spLocks noChangeArrowheads="1"/>
          </p:cNvSpPr>
          <p:nvPr/>
        </p:nvSpPr>
        <p:spPr bwMode="auto">
          <a:xfrm>
            <a:off x="1094484" y="5064721"/>
            <a:ext cx="3589307"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161" name="Rectangle 141">
            <a:extLst>
              <a:ext uri="{FF2B5EF4-FFF2-40B4-BE49-F238E27FC236}">
                <a16:creationId xmlns:a16="http://schemas.microsoft.com/office/drawing/2014/main" id="{CD9A248F-03A3-45D7-9D29-F6DE1156E38F}"/>
              </a:ext>
            </a:extLst>
          </p:cNvPr>
          <p:cNvSpPr>
            <a:spLocks noChangeArrowheads="1"/>
          </p:cNvSpPr>
          <p:nvPr/>
        </p:nvSpPr>
        <p:spPr bwMode="auto">
          <a:xfrm>
            <a:off x="991507" y="2082542"/>
            <a:ext cx="6971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m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endParaRPr lang="ja-JP" altLang="en-US" i="1" dirty="0">
              <a:solidFill>
                <a:srgbClr val="FF00FF"/>
              </a:solidFill>
              <a:latin typeface="Bookman Old Style" pitchFamily="18" charset="0"/>
              <a:ea typeface="ＭＳ ゴシック" pitchFamily="49" charset="-128"/>
              <a:cs typeface="Times New Roman" pitchFamily="18" charset="0"/>
            </a:endParaRPr>
          </a:p>
        </p:txBody>
      </p:sp>
      <p:sp>
        <p:nvSpPr>
          <p:cNvPr id="164" name="Rectangle 141">
            <a:extLst>
              <a:ext uri="{FF2B5EF4-FFF2-40B4-BE49-F238E27FC236}">
                <a16:creationId xmlns:a16="http://schemas.microsoft.com/office/drawing/2014/main" id="{39B106B7-F3D6-442C-BC82-DBB41D580D94}"/>
              </a:ext>
            </a:extLst>
          </p:cNvPr>
          <p:cNvSpPr>
            <a:spLocks noChangeArrowheads="1"/>
          </p:cNvSpPr>
          <p:nvPr/>
        </p:nvSpPr>
        <p:spPr bwMode="auto">
          <a:xfrm>
            <a:off x="991507" y="2583372"/>
            <a:ext cx="7021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rgbClr val="FF00FF"/>
                </a:solidFill>
                <a:latin typeface="Bookman Old Style" pitchFamily="18" charset="0"/>
                <a:ea typeface="ＭＳ Ｐゴシック" pitchFamily="50" charset="-128"/>
              </a:rPr>
              <a:t>m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r>
              <a:rPr lang="en-US" altLang="ja-JP" i="1" dirty="0">
                <a:solidFill>
                  <a:srgbClr val="FF00FF"/>
                </a:solidFill>
                <a:latin typeface="Bookman Old Style" pitchFamily="18" charset="0"/>
                <a:ea typeface="ＭＳ Ｐゴシック" pitchFamily="50" charset="-128"/>
              </a:rPr>
              <a:t>       </a:t>
            </a:r>
            <a:r>
              <a:rPr lang="en-US" altLang="ja-JP" i="1" dirty="0" err="1">
                <a:solidFill>
                  <a:srgbClr val="FF00FF"/>
                </a:solidFill>
                <a:latin typeface="Bookman Old Style" pitchFamily="18" charset="0"/>
                <a:ea typeface="ＭＳ Ｐゴシック" pitchFamily="50" charset="-128"/>
              </a:rPr>
              <a:t>m</a:t>
            </a:r>
            <a:endParaRPr lang="ja-JP" altLang="en-US" i="1" dirty="0">
              <a:solidFill>
                <a:srgbClr val="FF00FF"/>
              </a:solidFill>
              <a:latin typeface="Bookman Old Style" pitchFamily="18" charset="0"/>
              <a:ea typeface="ＭＳ ゴシック" pitchFamily="49" charset="-128"/>
              <a:cs typeface="Times New Roman" pitchFamily="18" charset="0"/>
            </a:endParaRPr>
          </a:p>
        </p:txBody>
      </p:sp>
      <p:grpSp>
        <p:nvGrpSpPr>
          <p:cNvPr id="5" name="グループ化 4">
            <a:extLst>
              <a:ext uri="{FF2B5EF4-FFF2-40B4-BE49-F238E27FC236}">
                <a16:creationId xmlns:a16="http://schemas.microsoft.com/office/drawing/2014/main" id="{CA0FC492-99A6-458B-AA45-B5BEA998ABF9}"/>
              </a:ext>
            </a:extLst>
          </p:cNvPr>
          <p:cNvGrpSpPr/>
          <p:nvPr/>
        </p:nvGrpSpPr>
        <p:grpSpPr>
          <a:xfrm>
            <a:off x="4923358" y="4624510"/>
            <a:ext cx="4322312" cy="1640821"/>
            <a:chOff x="4783411" y="3979276"/>
            <a:chExt cx="4462261" cy="1640821"/>
          </a:xfrm>
        </p:grpSpPr>
        <p:sp>
          <p:nvSpPr>
            <p:cNvPr id="215" name="Rectangle 29">
              <a:extLst>
                <a:ext uri="{FF2B5EF4-FFF2-40B4-BE49-F238E27FC236}">
                  <a16:creationId xmlns:a16="http://schemas.microsoft.com/office/drawing/2014/main" id="{DEE0BEB7-7350-48DD-94BC-7A10D2AB6F53}"/>
                </a:ext>
              </a:extLst>
            </p:cNvPr>
            <p:cNvSpPr>
              <a:spLocks noChangeArrowheads="1"/>
            </p:cNvSpPr>
            <p:nvPr/>
          </p:nvSpPr>
          <p:spPr bwMode="auto">
            <a:xfrm>
              <a:off x="4816424" y="3979276"/>
              <a:ext cx="4318626" cy="1640821"/>
            </a:xfrm>
            <a:prstGeom prst="rect">
              <a:avLst/>
            </a:prstGeom>
            <a:solidFill>
              <a:srgbClr val="FFFFCC"/>
            </a:solidFill>
            <a:ln>
              <a:noFill/>
            </a:ln>
            <a:effectLst/>
          </p:spPr>
          <p:txBody>
            <a:bodyPr wrap="square" anchor="t">
              <a:noAutofit/>
            </a:bodyPr>
            <a:lstStyle/>
            <a:p>
              <a:pPr>
                <a:spcBef>
                  <a:spcPct val="0"/>
                </a:spcBef>
              </a:pPr>
              <a:r>
                <a:rPr lang="ja-JP" altLang="en-US" dirty="0">
                  <a:solidFill>
                    <a:srgbClr val="000000"/>
                  </a:solidFill>
                  <a:ea typeface="ＭＳ ゴシック" pitchFamily="49" charset="-128"/>
                  <a:cs typeface="Times New Roman" panose="02020603050405020304" pitchFamily="18" charset="0"/>
                </a:rPr>
                <a:t>回転系から見た力</a:t>
              </a:r>
              <a:endParaRPr lang="en-US" altLang="ja-JP" dirty="0">
                <a:solidFill>
                  <a:srgbClr val="000000"/>
                </a:solidFill>
                <a:ea typeface="ＭＳ ゴシック" pitchFamily="49" charset="-128"/>
                <a:cs typeface="Times New Roman" panose="02020603050405020304" pitchFamily="18" charset="0"/>
              </a:endParaRPr>
            </a:p>
          </p:txBody>
        </p:sp>
        <p:sp>
          <p:nvSpPr>
            <p:cNvPr id="167" name="Rectangle 33">
              <a:extLst>
                <a:ext uri="{FF2B5EF4-FFF2-40B4-BE49-F238E27FC236}">
                  <a16:creationId xmlns:a16="http://schemas.microsoft.com/office/drawing/2014/main" id="{43A7FBC0-E98B-4E4D-BF8C-17BFAE750509}"/>
                </a:ext>
              </a:extLst>
            </p:cNvPr>
            <p:cNvSpPr>
              <a:spLocks noChangeArrowheads="1"/>
            </p:cNvSpPr>
            <p:nvPr/>
          </p:nvSpPr>
          <p:spPr bwMode="auto">
            <a:xfrm>
              <a:off x="4784281" y="4500078"/>
              <a:ext cx="1174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68" name="Rectangle 118">
              <a:extLst>
                <a:ext uri="{FF2B5EF4-FFF2-40B4-BE49-F238E27FC236}">
                  <a16:creationId xmlns:a16="http://schemas.microsoft.com/office/drawing/2014/main" id="{38F5A663-C58D-44C1-9611-EFD3870DE2DD}"/>
                </a:ext>
              </a:extLst>
            </p:cNvPr>
            <p:cNvSpPr>
              <a:spLocks noChangeArrowheads="1"/>
            </p:cNvSpPr>
            <p:nvPr/>
          </p:nvSpPr>
          <p:spPr bwMode="auto">
            <a:xfrm>
              <a:off x="5782888" y="4547102"/>
              <a:ext cx="168988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69" name="テキスト ボックス 168">
              <a:extLst>
                <a:ext uri="{FF2B5EF4-FFF2-40B4-BE49-F238E27FC236}">
                  <a16:creationId xmlns:a16="http://schemas.microsoft.com/office/drawing/2014/main" id="{8148B718-4755-4492-812B-EC496F05FEF7}"/>
                </a:ext>
              </a:extLst>
            </p:cNvPr>
            <p:cNvSpPr txBox="1"/>
            <p:nvPr/>
          </p:nvSpPr>
          <p:spPr>
            <a:xfrm>
              <a:off x="7206311" y="4533860"/>
              <a:ext cx="2039361"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sp>
          <p:nvSpPr>
            <p:cNvPr id="170" name="Rectangle 33">
              <a:extLst>
                <a:ext uri="{FF2B5EF4-FFF2-40B4-BE49-F238E27FC236}">
                  <a16:creationId xmlns:a16="http://schemas.microsoft.com/office/drawing/2014/main" id="{18564113-D5DE-44CB-9E64-804207824B4D}"/>
                </a:ext>
              </a:extLst>
            </p:cNvPr>
            <p:cNvSpPr>
              <a:spLocks noChangeArrowheads="1"/>
            </p:cNvSpPr>
            <p:nvPr/>
          </p:nvSpPr>
          <p:spPr bwMode="auto">
            <a:xfrm>
              <a:off x="4783411" y="5010109"/>
              <a:ext cx="1021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71" name="Rectangle 118">
              <a:extLst>
                <a:ext uri="{FF2B5EF4-FFF2-40B4-BE49-F238E27FC236}">
                  <a16:creationId xmlns:a16="http://schemas.microsoft.com/office/drawing/2014/main" id="{E8631797-E363-40A9-9D6B-516282C09A73}"/>
                </a:ext>
              </a:extLst>
            </p:cNvPr>
            <p:cNvSpPr>
              <a:spLocks noChangeArrowheads="1"/>
            </p:cNvSpPr>
            <p:nvPr/>
          </p:nvSpPr>
          <p:spPr bwMode="auto">
            <a:xfrm>
              <a:off x="5621836" y="5043891"/>
              <a:ext cx="18181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sin</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72" name="テキスト ボックス 171">
              <a:extLst>
                <a:ext uri="{FF2B5EF4-FFF2-40B4-BE49-F238E27FC236}">
                  <a16:creationId xmlns:a16="http://schemas.microsoft.com/office/drawing/2014/main" id="{61C3A0F5-9B13-4056-88EA-FFF579EEB636}"/>
                </a:ext>
              </a:extLst>
            </p:cNvPr>
            <p:cNvSpPr txBox="1"/>
            <p:nvPr/>
          </p:nvSpPr>
          <p:spPr>
            <a:xfrm>
              <a:off x="7198208" y="5020161"/>
              <a:ext cx="2046594" cy="523220"/>
            </a:xfrm>
            <a:prstGeom prst="rect">
              <a:avLst/>
            </a:prstGeom>
            <a:noFill/>
          </p:spPr>
          <p:txBody>
            <a:bodyPr wrap="square">
              <a:spAutoFit/>
            </a:bodyPr>
            <a:lstStyle/>
            <a:p>
              <a:r>
                <a:rPr lang="en-US" altLang="ja-JP" dirty="0">
                  <a:latin typeface="Symbol" panose="05050102010706020507" pitchFamily="18" charset="2"/>
                  <a:ea typeface="ＭＳ Ｐゴシック" pitchFamily="50" charset="-128"/>
                </a:rPr>
                <a:t>+</a:t>
              </a: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baseline="-25000" dirty="0">
                  <a:latin typeface="Bookman Old Style" pitchFamily="18" charset="0"/>
                  <a:ea typeface="ＭＳ Ｐゴシック" pitchFamily="50" charset="-128"/>
                </a:rPr>
                <a:t> </a:t>
              </a:r>
              <a:r>
                <a:rPr lang="en-US" altLang="ja-JP" dirty="0" err="1">
                  <a:latin typeface="Century" pitchFamily="18" charset="0"/>
                  <a:ea typeface="ＭＳ Ｐゴシック" pitchFamily="50" charset="-128"/>
                </a:rPr>
                <a:t>cos</a:t>
              </a:r>
              <a:r>
                <a:rPr lang="en-US" altLang="ja-JP" i="1" dirty="0" err="1">
                  <a:latin typeface="Symbol" pitchFamily="18" charset="2"/>
                  <a:ea typeface="ＭＳ Ｐゴシック" pitchFamily="50" charset="-128"/>
                </a:rPr>
                <a:t>w</a:t>
              </a:r>
              <a:r>
                <a:rPr lang="en-US" altLang="ja-JP" i="1" dirty="0" err="1">
                  <a:latin typeface="Bookman Old Style" pitchFamily="18" charset="0"/>
                  <a:ea typeface="ＭＳ Ｐゴシック" pitchFamily="50" charset="-128"/>
                </a:rPr>
                <a:t>t</a:t>
              </a:r>
              <a:r>
                <a:rPr lang="en-US" altLang="ja-JP" dirty="0">
                  <a:latin typeface="Symbol" panose="05050102010706020507" pitchFamily="18" charset="2"/>
                  <a:ea typeface="ＭＳ Ｐゴシック" pitchFamily="50" charset="-128"/>
                </a:rPr>
                <a:t> </a:t>
              </a:r>
              <a:endParaRPr lang="ja-JP" altLang="en-US" dirty="0"/>
            </a:p>
          </p:txBody>
        </p:sp>
      </p:grpSp>
      <p:sp>
        <p:nvSpPr>
          <p:cNvPr id="176" name="Rectangle 118">
            <a:extLst>
              <a:ext uri="{FF2B5EF4-FFF2-40B4-BE49-F238E27FC236}">
                <a16:creationId xmlns:a16="http://schemas.microsoft.com/office/drawing/2014/main" id="{39AE24E8-45DD-4327-8999-D7ADDBC18AB3}"/>
              </a:ext>
            </a:extLst>
          </p:cNvPr>
          <p:cNvSpPr>
            <a:spLocks noChangeArrowheads="1"/>
          </p:cNvSpPr>
          <p:nvPr/>
        </p:nvSpPr>
        <p:spPr bwMode="auto">
          <a:xfrm>
            <a:off x="2634861" y="2897844"/>
            <a:ext cx="53732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x</a:t>
            </a:r>
            <a:endParaRPr lang="en-US" altLang="ja-JP" dirty="0">
              <a:solidFill>
                <a:srgbClr val="FF00FF"/>
              </a:solidFill>
              <a:latin typeface="Symbol" panose="05050102010706020507" pitchFamily="18" charset="2"/>
              <a:ea typeface="ＭＳ Ｐゴシック" pitchFamily="50" charset="-128"/>
            </a:endParaRPr>
          </a:p>
        </p:txBody>
      </p:sp>
      <p:sp>
        <p:nvSpPr>
          <p:cNvPr id="177" name="Rectangle 118">
            <a:extLst>
              <a:ext uri="{FF2B5EF4-FFF2-40B4-BE49-F238E27FC236}">
                <a16:creationId xmlns:a16="http://schemas.microsoft.com/office/drawing/2014/main" id="{664D4F17-DD16-4BAC-92ED-A1B6B0D0F4AA}"/>
              </a:ext>
            </a:extLst>
          </p:cNvPr>
          <p:cNvSpPr>
            <a:spLocks noChangeArrowheads="1"/>
          </p:cNvSpPr>
          <p:nvPr/>
        </p:nvSpPr>
        <p:spPr bwMode="auto">
          <a:xfrm>
            <a:off x="4285808" y="2936639"/>
            <a:ext cx="55175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rgbClr val="FF00FF"/>
                </a:solidFill>
                <a:latin typeface="Bookman Old Style" pitchFamily="18" charset="0"/>
                <a:ea typeface="ＭＳ Ｐゴシック" pitchFamily="50" charset="-128"/>
              </a:rPr>
              <a:t>F</a:t>
            </a:r>
            <a:r>
              <a:rPr lang="en-US" altLang="ja-JP" i="1" baseline="-25000" dirty="0" err="1">
                <a:solidFill>
                  <a:srgbClr val="FF00FF"/>
                </a:solidFill>
                <a:latin typeface="Bookman Old Style" pitchFamily="18" charset="0"/>
                <a:ea typeface="ＭＳ Ｐゴシック" pitchFamily="50" charset="-128"/>
              </a:rPr>
              <a:t>y</a:t>
            </a:r>
            <a:endParaRPr lang="en-US" altLang="ja-JP" dirty="0">
              <a:solidFill>
                <a:srgbClr val="FF00FF"/>
              </a:solidFill>
              <a:latin typeface="Symbol" panose="05050102010706020507" pitchFamily="18" charset="2"/>
              <a:ea typeface="ＭＳ Ｐゴシック" pitchFamily="50" charset="-128"/>
            </a:endParaRPr>
          </a:p>
        </p:txBody>
      </p:sp>
      <p:sp>
        <p:nvSpPr>
          <p:cNvPr id="178" name="Rectangle 33">
            <a:extLst>
              <a:ext uri="{FF2B5EF4-FFF2-40B4-BE49-F238E27FC236}">
                <a16:creationId xmlns:a16="http://schemas.microsoft.com/office/drawing/2014/main" id="{6A04FE5C-8E6A-45E0-81C5-FCA26284B485}"/>
              </a:ext>
            </a:extLst>
          </p:cNvPr>
          <p:cNvSpPr>
            <a:spLocks noChangeArrowheads="1"/>
          </p:cNvSpPr>
          <p:nvPr/>
        </p:nvSpPr>
        <p:spPr bwMode="auto">
          <a:xfrm rot="2833085">
            <a:off x="2552878" y="2783243"/>
            <a:ext cx="359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FF00FF"/>
                </a:solidFill>
                <a:latin typeface="Symbol" panose="05050102010706020507" pitchFamily="18" charset="2"/>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79" name="Rectangle 33">
            <a:extLst>
              <a:ext uri="{FF2B5EF4-FFF2-40B4-BE49-F238E27FC236}">
                <a16:creationId xmlns:a16="http://schemas.microsoft.com/office/drawing/2014/main" id="{B55F06DF-F3E6-465B-9B0E-D5B52D4AD6A7}"/>
              </a:ext>
            </a:extLst>
          </p:cNvPr>
          <p:cNvSpPr>
            <a:spLocks noChangeArrowheads="1"/>
          </p:cNvSpPr>
          <p:nvPr/>
        </p:nvSpPr>
        <p:spPr bwMode="auto">
          <a:xfrm rot="2833085">
            <a:off x="4177123" y="2805006"/>
            <a:ext cx="359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FF00FF"/>
                </a:solidFill>
                <a:latin typeface="Symbol" panose="05050102010706020507" pitchFamily="18" charset="2"/>
                <a:ea typeface="ＭＳ Ｐゴシック" pitchFamily="50" charset="-128"/>
              </a:rPr>
              <a:t>=</a:t>
            </a:r>
            <a:endParaRPr lang="ja-JP" altLang="en-US" dirty="0">
              <a:solidFill>
                <a:srgbClr val="FF00FF"/>
              </a:solidFill>
              <a:ea typeface="ＭＳ ゴシック" pitchFamily="49" charset="-128"/>
              <a:cs typeface="Times New Roman" pitchFamily="18" charset="0"/>
            </a:endParaRPr>
          </a:p>
        </p:txBody>
      </p:sp>
      <p:sp>
        <p:nvSpPr>
          <p:cNvPr id="180" name="左大かっこ 179">
            <a:extLst>
              <a:ext uri="{FF2B5EF4-FFF2-40B4-BE49-F238E27FC236}">
                <a16:creationId xmlns:a16="http://schemas.microsoft.com/office/drawing/2014/main" id="{FE8E2809-5A74-4B17-95E0-B6996F2BB08F}"/>
              </a:ext>
            </a:extLst>
          </p:cNvPr>
          <p:cNvSpPr/>
          <p:nvPr/>
        </p:nvSpPr>
        <p:spPr bwMode="auto">
          <a:xfrm rot="16200000" flipH="1">
            <a:off x="3742482" y="671601"/>
            <a:ext cx="170923" cy="3209257"/>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1" name="左大かっこ 180">
            <a:extLst>
              <a:ext uri="{FF2B5EF4-FFF2-40B4-BE49-F238E27FC236}">
                <a16:creationId xmlns:a16="http://schemas.microsoft.com/office/drawing/2014/main" id="{3FE00A62-13E8-4145-8BC7-A0F09C21A76C}"/>
              </a:ext>
            </a:extLst>
          </p:cNvPr>
          <p:cNvSpPr/>
          <p:nvPr/>
        </p:nvSpPr>
        <p:spPr bwMode="auto">
          <a:xfrm rot="16200000">
            <a:off x="3657152" y="1325354"/>
            <a:ext cx="191504" cy="3359342"/>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82" name="Rectangle 118">
            <a:extLst>
              <a:ext uri="{FF2B5EF4-FFF2-40B4-BE49-F238E27FC236}">
                <a16:creationId xmlns:a16="http://schemas.microsoft.com/office/drawing/2014/main" id="{ADC829F9-D56D-4178-A01F-0CFD88C5078D}"/>
              </a:ext>
            </a:extLst>
          </p:cNvPr>
          <p:cNvSpPr>
            <a:spLocks noChangeArrowheads="1"/>
          </p:cNvSpPr>
          <p:nvPr/>
        </p:nvSpPr>
        <p:spPr bwMode="auto">
          <a:xfrm>
            <a:off x="5058843" y="1576371"/>
            <a:ext cx="60946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chemeClr val="accent1">
                    <a:lumMod val="75000"/>
                  </a:schemeClr>
                </a:solidFill>
                <a:latin typeface="Bookman Old Style" pitchFamily="18" charset="0"/>
                <a:ea typeface="ＭＳ Ｐゴシック" pitchFamily="50" charset="-128"/>
              </a:rPr>
              <a:t>F</a:t>
            </a:r>
            <a:r>
              <a:rPr lang="en-US" altLang="ja-JP" i="1" baseline="-25000" dirty="0" err="1">
                <a:solidFill>
                  <a:schemeClr val="accent1">
                    <a:lumMod val="75000"/>
                  </a:schemeClr>
                </a:solidFill>
                <a:latin typeface="Bookman Old Style" pitchFamily="18" charset="0"/>
                <a:ea typeface="ＭＳ Ｐゴシック" pitchFamily="50" charset="-128"/>
              </a:rPr>
              <a:t>x</a:t>
            </a:r>
            <a:r>
              <a:rPr lang="en-US" altLang="ja-JP" i="1" dirty="0">
                <a:solidFill>
                  <a:schemeClr val="accent1">
                    <a:lumMod val="75000"/>
                  </a:schemeClr>
                </a:solidFill>
                <a:latin typeface="Bookman Old Style" pitchFamily="18" charset="0"/>
                <a:ea typeface="ＭＳ Ｐゴシック" pitchFamily="50" charset="-128"/>
              </a:rPr>
              <a:t>'</a:t>
            </a:r>
            <a:endParaRPr lang="en-US" altLang="ja-JP" dirty="0">
              <a:solidFill>
                <a:schemeClr val="accent1">
                  <a:lumMod val="75000"/>
                </a:schemeClr>
              </a:solidFill>
              <a:latin typeface="Symbol" panose="05050102010706020507" pitchFamily="18" charset="2"/>
              <a:ea typeface="ＭＳ Ｐゴシック" pitchFamily="50" charset="-128"/>
            </a:endParaRPr>
          </a:p>
        </p:txBody>
      </p:sp>
      <p:sp>
        <p:nvSpPr>
          <p:cNvPr id="184" name="Rectangle 33">
            <a:extLst>
              <a:ext uri="{FF2B5EF4-FFF2-40B4-BE49-F238E27FC236}">
                <a16:creationId xmlns:a16="http://schemas.microsoft.com/office/drawing/2014/main" id="{8F3CA1F8-6E5E-42BB-85A4-7F46934C9F1F}"/>
              </a:ext>
            </a:extLst>
          </p:cNvPr>
          <p:cNvSpPr>
            <a:spLocks noChangeArrowheads="1"/>
          </p:cNvSpPr>
          <p:nvPr/>
        </p:nvSpPr>
        <p:spPr bwMode="auto">
          <a:xfrm rot="17862023">
            <a:off x="5067235" y="1847749"/>
            <a:ext cx="359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chemeClr val="accent1">
                    <a:lumMod val="75000"/>
                  </a:schemeClr>
                </a:solidFill>
                <a:latin typeface="Symbol" panose="05050102010706020507" pitchFamily="18" charset="2"/>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sp>
        <p:nvSpPr>
          <p:cNvPr id="185" name="Rectangle 33">
            <a:extLst>
              <a:ext uri="{FF2B5EF4-FFF2-40B4-BE49-F238E27FC236}">
                <a16:creationId xmlns:a16="http://schemas.microsoft.com/office/drawing/2014/main" id="{D4CE0A61-56ED-4D66-B945-0B71A209459A}"/>
              </a:ext>
            </a:extLst>
          </p:cNvPr>
          <p:cNvSpPr>
            <a:spLocks noChangeArrowheads="1"/>
          </p:cNvSpPr>
          <p:nvPr/>
        </p:nvSpPr>
        <p:spPr bwMode="auto">
          <a:xfrm rot="2833085">
            <a:off x="5169382" y="2865259"/>
            <a:ext cx="3592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chemeClr val="accent1">
                    <a:lumMod val="75000"/>
                  </a:schemeClr>
                </a:solidFill>
                <a:latin typeface="Symbol" panose="05050102010706020507" pitchFamily="18" charset="2"/>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sp>
        <p:nvSpPr>
          <p:cNvPr id="189" name="Rectangle 118">
            <a:extLst>
              <a:ext uri="{FF2B5EF4-FFF2-40B4-BE49-F238E27FC236}">
                <a16:creationId xmlns:a16="http://schemas.microsoft.com/office/drawing/2014/main" id="{19F56649-1975-4A5A-AF50-72E9557A354B}"/>
              </a:ext>
            </a:extLst>
          </p:cNvPr>
          <p:cNvSpPr>
            <a:spLocks noChangeArrowheads="1"/>
          </p:cNvSpPr>
          <p:nvPr/>
        </p:nvSpPr>
        <p:spPr bwMode="auto">
          <a:xfrm>
            <a:off x="5257704" y="2968149"/>
            <a:ext cx="62389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solidFill>
                  <a:schemeClr val="accent1">
                    <a:lumMod val="75000"/>
                  </a:schemeClr>
                </a:solidFill>
                <a:latin typeface="Bookman Old Style" pitchFamily="18" charset="0"/>
                <a:ea typeface="ＭＳ Ｐゴシック" pitchFamily="50" charset="-128"/>
              </a:rPr>
              <a:t>F</a:t>
            </a:r>
            <a:r>
              <a:rPr lang="en-US" altLang="ja-JP" i="1" baseline="-25000" dirty="0" err="1">
                <a:solidFill>
                  <a:schemeClr val="accent1">
                    <a:lumMod val="75000"/>
                  </a:schemeClr>
                </a:solidFill>
                <a:latin typeface="Bookman Old Style" pitchFamily="18" charset="0"/>
                <a:ea typeface="ＭＳ Ｐゴシック" pitchFamily="50" charset="-128"/>
              </a:rPr>
              <a:t>y</a:t>
            </a:r>
            <a:r>
              <a:rPr lang="en-US" altLang="ja-JP" i="1" dirty="0">
                <a:solidFill>
                  <a:schemeClr val="accent1">
                    <a:lumMod val="75000"/>
                  </a:schemeClr>
                </a:solidFill>
                <a:latin typeface="Bookman Old Style" pitchFamily="18" charset="0"/>
                <a:ea typeface="ＭＳ Ｐゴシック" pitchFamily="50" charset="-128"/>
              </a:rPr>
              <a:t>'</a:t>
            </a:r>
            <a:endParaRPr lang="en-US" altLang="ja-JP" dirty="0">
              <a:solidFill>
                <a:schemeClr val="accent1">
                  <a:lumMod val="75000"/>
                </a:schemeClr>
              </a:solidFill>
              <a:latin typeface="Symbol" panose="05050102010706020507" pitchFamily="18" charset="2"/>
              <a:ea typeface="ＭＳ Ｐゴシック" pitchFamily="50" charset="-128"/>
            </a:endParaRPr>
          </a:p>
        </p:txBody>
      </p:sp>
      <p:sp>
        <p:nvSpPr>
          <p:cNvPr id="216" name="Rectangle 58">
            <a:extLst>
              <a:ext uri="{FF2B5EF4-FFF2-40B4-BE49-F238E27FC236}">
                <a16:creationId xmlns:a16="http://schemas.microsoft.com/office/drawing/2014/main" id="{D2BD0819-2F1E-4DF6-A36A-7A9C18C571D4}"/>
              </a:ext>
            </a:extLst>
          </p:cNvPr>
          <p:cNvSpPr>
            <a:spLocks noChangeArrowheads="1"/>
          </p:cNvSpPr>
          <p:nvPr/>
        </p:nvSpPr>
        <p:spPr bwMode="auto">
          <a:xfrm>
            <a:off x="3639666" y="5566963"/>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chemeClr val="accent2"/>
                </a:solidFill>
                <a:ea typeface="ＭＳ ゴシック" pitchFamily="49" charset="-128"/>
                <a:cs typeface="Times New Roman" pitchFamily="18" charset="0"/>
              </a:rPr>
              <a:t>遠心力</a:t>
            </a:r>
          </a:p>
        </p:txBody>
      </p:sp>
      <p:sp>
        <p:nvSpPr>
          <p:cNvPr id="217" name="Rectangle 58">
            <a:extLst>
              <a:ext uri="{FF2B5EF4-FFF2-40B4-BE49-F238E27FC236}">
                <a16:creationId xmlns:a16="http://schemas.microsoft.com/office/drawing/2014/main" id="{514206C4-2236-4064-83F4-707E3A3222D1}"/>
              </a:ext>
            </a:extLst>
          </p:cNvPr>
          <p:cNvSpPr>
            <a:spLocks noChangeArrowheads="1"/>
          </p:cNvSpPr>
          <p:nvPr/>
        </p:nvSpPr>
        <p:spPr bwMode="auto">
          <a:xfrm>
            <a:off x="1604290" y="5558766"/>
            <a:ext cx="2251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spc="-100" dirty="0">
                <a:solidFill>
                  <a:srgbClr val="FF3399"/>
                </a:solidFill>
                <a:ea typeface="ＭＳ ゴシック" pitchFamily="49" charset="-128"/>
                <a:cs typeface="Times New Roman" pitchFamily="18" charset="0"/>
              </a:rPr>
              <a:t>コリオリ力</a:t>
            </a:r>
          </a:p>
        </p:txBody>
      </p:sp>
      <p:sp>
        <p:nvSpPr>
          <p:cNvPr id="218" name="AutoShape 3">
            <a:extLst>
              <a:ext uri="{FF2B5EF4-FFF2-40B4-BE49-F238E27FC236}">
                <a16:creationId xmlns:a16="http://schemas.microsoft.com/office/drawing/2014/main" id="{FDC957AE-E415-4EA2-B63F-4F5BE154F49D}"/>
              </a:ext>
            </a:extLst>
          </p:cNvPr>
          <p:cNvSpPr>
            <a:spLocks noChangeArrowheads="1"/>
          </p:cNvSpPr>
          <p:nvPr/>
        </p:nvSpPr>
        <p:spPr bwMode="auto">
          <a:xfrm>
            <a:off x="3430023" y="4538223"/>
            <a:ext cx="1028706" cy="1046905"/>
          </a:xfrm>
          <a:prstGeom prst="roundRect">
            <a:avLst>
              <a:gd name="adj" fmla="val 2101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9" name="AutoShape 10">
            <a:extLst>
              <a:ext uri="{FF2B5EF4-FFF2-40B4-BE49-F238E27FC236}">
                <a16:creationId xmlns:a16="http://schemas.microsoft.com/office/drawing/2014/main" id="{970F1B67-BCA0-4EBC-9AE7-0ECD37F2AAE6}"/>
              </a:ext>
            </a:extLst>
          </p:cNvPr>
          <p:cNvSpPr>
            <a:spLocks noChangeArrowheads="1"/>
          </p:cNvSpPr>
          <p:nvPr/>
        </p:nvSpPr>
        <p:spPr bwMode="auto">
          <a:xfrm>
            <a:off x="1936503" y="4529569"/>
            <a:ext cx="1235685" cy="1033958"/>
          </a:xfrm>
          <a:prstGeom prst="roundRect">
            <a:avLst>
              <a:gd name="adj" fmla="val 23413"/>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20" name="Rectangle 141">
            <a:extLst>
              <a:ext uri="{FF2B5EF4-FFF2-40B4-BE49-F238E27FC236}">
                <a16:creationId xmlns:a16="http://schemas.microsoft.com/office/drawing/2014/main" id="{B9FE02F5-1322-423E-B52B-FFFF923A0E45}"/>
              </a:ext>
            </a:extLst>
          </p:cNvPr>
          <p:cNvSpPr>
            <a:spLocks noChangeArrowheads="1"/>
          </p:cNvSpPr>
          <p:nvPr/>
        </p:nvSpPr>
        <p:spPr bwMode="auto">
          <a:xfrm>
            <a:off x="2350567" y="6060398"/>
            <a:ext cx="2171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見かけの力</a:t>
            </a:r>
            <a:endParaRPr lang="ja-JP" altLang="en-US"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174" name="AutoShape 3">
            <a:extLst>
              <a:ext uri="{FF2B5EF4-FFF2-40B4-BE49-F238E27FC236}">
                <a16:creationId xmlns:a16="http://schemas.microsoft.com/office/drawing/2014/main" id="{50178638-A0C6-4619-84B6-AC4D15665B04}"/>
              </a:ext>
            </a:extLst>
          </p:cNvPr>
          <p:cNvSpPr>
            <a:spLocks noChangeArrowheads="1"/>
          </p:cNvSpPr>
          <p:nvPr/>
        </p:nvSpPr>
        <p:spPr bwMode="auto">
          <a:xfrm>
            <a:off x="4680070" y="3570233"/>
            <a:ext cx="1442253"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75" name="Line 6">
            <a:extLst>
              <a:ext uri="{FF2B5EF4-FFF2-40B4-BE49-F238E27FC236}">
                <a16:creationId xmlns:a16="http://schemas.microsoft.com/office/drawing/2014/main" id="{3B7DA7C6-37D5-45BB-A4C0-A165303168CE}"/>
              </a:ext>
            </a:extLst>
          </p:cNvPr>
          <p:cNvSpPr>
            <a:spLocks noChangeShapeType="1"/>
          </p:cNvSpPr>
          <p:nvPr/>
        </p:nvSpPr>
        <p:spPr bwMode="auto">
          <a:xfrm flipH="1" flipV="1">
            <a:off x="3138060" y="3258451"/>
            <a:ext cx="2549433" cy="39397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0" name="AutoShape 10">
            <a:extLst>
              <a:ext uri="{FF2B5EF4-FFF2-40B4-BE49-F238E27FC236}">
                <a16:creationId xmlns:a16="http://schemas.microsoft.com/office/drawing/2014/main" id="{59D033BD-8705-4681-929C-C6F05E56ED60}"/>
              </a:ext>
            </a:extLst>
          </p:cNvPr>
          <p:cNvSpPr>
            <a:spLocks noChangeArrowheads="1"/>
          </p:cNvSpPr>
          <p:nvPr/>
        </p:nvSpPr>
        <p:spPr bwMode="auto">
          <a:xfrm>
            <a:off x="2218227" y="2120048"/>
            <a:ext cx="479739" cy="1020939"/>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91" name="Line 9">
            <a:extLst>
              <a:ext uri="{FF2B5EF4-FFF2-40B4-BE49-F238E27FC236}">
                <a16:creationId xmlns:a16="http://schemas.microsoft.com/office/drawing/2014/main" id="{6167EADF-0574-4C12-B7B6-7F175BE962F7}"/>
              </a:ext>
            </a:extLst>
          </p:cNvPr>
          <p:cNvSpPr>
            <a:spLocks noChangeShapeType="1"/>
          </p:cNvSpPr>
          <p:nvPr/>
        </p:nvSpPr>
        <p:spPr bwMode="auto">
          <a:xfrm>
            <a:off x="2737720" y="2757103"/>
            <a:ext cx="2018974" cy="100165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2" name="AutoShape 3">
            <a:extLst>
              <a:ext uri="{FF2B5EF4-FFF2-40B4-BE49-F238E27FC236}">
                <a16:creationId xmlns:a16="http://schemas.microsoft.com/office/drawing/2014/main" id="{0902076A-6876-49C4-BD9E-AB748ECDDC2D}"/>
              </a:ext>
            </a:extLst>
          </p:cNvPr>
          <p:cNvSpPr>
            <a:spLocks noChangeArrowheads="1"/>
          </p:cNvSpPr>
          <p:nvPr/>
        </p:nvSpPr>
        <p:spPr bwMode="auto">
          <a:xfrm>
            <a:off x="6093953" y="3570233"/>
            <a:ext cx="1442253"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93" name="Line 6">
            <a:extLst>
              <a:ext uri="{FF2B5EF4-FFF2-40B4-BE49-F238E27FC236}">
                <a16:creationId xmlns:a16="http://schemas.microsoft.com/office/drawing/2014/main" id="{C0827A44-FEC7-41E0-B1B0-B7A6CF3210ED}"/>
              </a:ext>
            </a:extLst>
          </p:cNvPr>
          <p:cNvSpPr>
            <a:spLocks noChangeShapeType="1"/>
          </p:cNvSpPr>
          <p:nvPr/>
        </p:nvSpPr>
        <p:spPr bwMode="auto">
          <a:xfrm flipH="1" flipV="1">
            <a:off x="4831435" y="3258451"/>
            <a:ext cx="2062449" cy="383369"/>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4" name="AutoShape 10">
            <a:extLst>
              <a:ext uri="{FF2B5EF4-FFF2-40B4-BE49-F238E27FC236}">
                <a16:creationId xmlns:a16="http://schemas.microsoft.com/office/drawing/2014/main" id="{D595AE8E-3C17-48F7-9CE1-A07A83C4D3A9}"/>
              </a:ext>
            </a:extLst>
          </p:cNvPr>
          <p:cNvSpPr>
            <a:spLocks noChangeArrowheads="1"/>
          </p:cNvSpPr>
          <p:nvPr/>
        </p:nvSpPr>
        <p:spPr bwMode="auto">
          <a:xfrm>
            <a:off x="3911603" y="2120048"/>
            <a:ext cx="479739" cy="1020939"/>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95" name="Line 9">
            <a:extLst>
              <a:ext uri="{FF2B5EF4-FFF2-40B4-BE49-F238E27FC236}">
                <a16:creationId xmlns:a16="http://schemas.microsoft.com/office/drawing/2014/main" id="{45FF881D-B7B2-4D4B-9B4C-AAAFA0A578FB}"/>
              </a:ext>
            </a:extLst>
          </p:cNvPr>
          <p:cNvSpPr>
            <a:spLocks noChangeShapeType="1"/>
          </p:cNvSpPr>
          <p:nvPr/>
        </p:nvSpPr>
        <p:spPr bwMode="auto">
          <a:xfrm>
            <a:off x="4431096" y="2757103"/>
            <a:ext cx="2018974" cy="100165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6" name="Line 13">
            <a:extLst>
              <a:ext uri="{FF2B5EF4-FFF2-40B4-BE49-F238E27FC236}">
                <a16:creationId xmlns:a16="http://schemas.microsoft.com/office/drawing/2014/main" id="{8AB7D57F-1D79-4B2B-8A09-7B6F4A6A6779}"/>
              </a:ext>
            </a:extLst>
          </p:cNvPr>
          <p:cNvSpPr>
            <a:spLocks noChangeShapeType="1"/>
          </p:cNvSpPr>
          <p:nvPr/>
        </p:nvSpPr>
        <p:spPr bwMode="auto">
          <a:xfrm flipV="1">
            <a:off x="378435" y="3073370"/>
            <a:ext cx="865699" cy="1518893"/>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7" name="AutoShape 3">
            <a:extLst>
              <a:ext uri="{FF2B5EF4-FFF2-40B4-BE49-F238E27FC236}">
                <a16:creationId xmlns:a16="http://schemas.microsoft.com/office/drawing/2014/main" id="{2B099DE3-E3D2-4543-8A62-DB8DF3CAFC1D}"/>
              </a:ext>
            </a:extLst>
          </p:cNvPr>
          <p:cNvSpPr>
            <a:spLocks noChangeArrowheads="1"/>
          </p:cNvSpPr>
          <p:nvPr/>
        </p:nvSpPr>
        <p:spPr bwMode="auto">
          <a:xfrm>
            <a:off x="4915909" y="5215693"/>
            <a:ext cx="646056"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98" name="Line 7">
            <a:extLst>
              <a:ext uri="{FF2B5EF4-FFF2-40B4-BE49-F238E27FC236}">
                <a16:creationId xmlns:a16="http://schemas.microsoft.com/office/drawing/2014/main" id="{EF1C7590-5455-403E-A0E8-2F16345857EA}"/>
              </a:ext>
            </a:extLst>
          </p:cNvPr>
          <p:cNvSpPr>
            <a:spLocks noChangeShapeType="1"/>
          </p:cNvSpPr>
          <p:nvPr/>
        </p:nvSpPr>
        <p:spPr bwMode="auto">
          <a:xfrm flipH="1" flipV="1">
            <a:off x="5184353" y="2041391"/>
            <a:ext cx="8267" cy="315094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99" name="Line 11">
            <a:extLst>
              <a:ext uri="{FF2B5EF4-FFF2-40B4-BE49-F238E27FC236}">
                <a16:creationId xmlns:a16="http://schemas.microsoft.com/office/drawing/2014/main" id="{68564655-589A-4DA0-8A9D-16F5571CF23A}"/>
              </a:ext>
            </a:extLst>
          </p:cNvPr>
          <p:cNvSpPr>
            <a:spLocks noChangeShapeType="1"/>
          </p:cNvSpPr>
          <p:nvPr/>
        </p:nvSpPr>
        <p:spPr bwMode="auto">
          <a:xfrm>
            <a:off x="5461531" y="2418694"/>
            <a:ext cx="1287501" cy="286293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0" name="AutoShape 3">
            <a:extLst>
              <a:ext uri="{FF2B5EF4-FFF2-40B4-BE49-F238E27FC236}">
                <a16:creationId xmlns:a16="http://schemas.microsoft.com/office/drawing/2014/main" id="{41C9466E-E48E-4D60-B49E-E0FC2D1A9BFB}"/>
              </a:ext>
            </a:extLst>
          </p:cNvPr>
          <p:cNvSpPr>
            <a:spLocks noChangeArrowheads="1"/>
          </p:cNvSpPr>
          <p:nvPr/>
        </p:nvSpPr>
        <p:spPr bwMode="auto">
          <a:xfrm>
            <a:off x="4915909" y="5700084"/>
            <a:ext cx="646056"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1" name="Line 7">
            <a:extLst>
              <a:ext uri="{FF2B5EF4-FFF2-40B4-BE49-F238E27FC236}">
                <a16:creationId xmlns:a16="http://schemas.microsoft.com/office/drawing/2014/main" id="{B3375F88-2A15-4785-962A-66E826904850}"/>
              </a:ext>
            </a:extLst>
          </p:cNvPr>
          <p:cNvSpPr>
            <a:spLocks noChangeShapeType="1"/>
          </p:cNvSpPr>
          <p:nvPr/>
        </p:nvSpPr>
        <p:spPr bwMode="auto">
          <a:xfrm flipV="1">
            <a:off x="5179027" y="3404287"/>
            <a:ext cx="175285" cy="236665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2" name="Line 11">
            <a:extLst>
              <a:ext uri="{FF2B5EF4-FFF2-40B4-BE49-F238E27FC236}">
                <a16:creationId xmlns:a16="http://schemas.microsoft.com/office/drawing/2014/main" id="{87E52CED-CFF0-40F3-9DA8-CEE5E0F9FB9F}"/>
              </a:ext>
            </a:extLst>
          </p:cNvPr>
          <p:cNvSpPr>
            <a:spLocks noChangeShapeType="1"/>
          </p:cNvSpPr>
          <p:nvPr/>
        </p:nvSpPr>
        <p:spPr bwMode="auto">
          <a:xfrm>
            <a:off x="4786650" y="3132688"/>
            <a:ext cx="2000823" cy="269043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3" name="AutoShape 3">
            <a:extLst>
              <a:ext uri="{FF2B5EF4-FFF2-40B4-BE49-F238E27FC236}">
                <a16:creationId xmlns:a16="http://schemas.microsoft.com/office/drawing/2014/main" id="{535F64D9-E1B0-43E6-ABFC-CF2387A1B49F}"/>
              </a:ext>
            </a:extLst>
          </p:cNvPr>
          <p:cNvSpPr>
            <a:spLocks noChangeArrowheads="1"/>
          </p:cNvSpPr>
          <p:nvPr/>
        </p:nvSpPr>
        <p:spPr bwMode="auto">
          <a:xfrm>
            <a:off x="988394" y="2140743"/>
            <a:ext cx="1111670"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4" name="Line 5">
            <a:extLst>
              <a:ext uri="{FF2B5EF4-FFF2-40B4-BE49-F238E27FC236}">
                <a16:creationId xmlns:a16="http://schemas.microsoft.com/office/drawing/2014/main" id="{D50204A2-8D40-42BA-80C1-8F551BAB01E1}"/>
              </a:ext>
            </a:extLst>
          </p:cNvPr>
          <p:cNvSpPr>
            <a:spLocks noChangeShapeType="1"/>
          </p:cNvSpPr>
          <p:nvPr/>
        </p:nvSpPr>
        <p:spPr bwMode="auto">
          <a:xfrm flipH="1">
            <a:off x="488951" y="2618914"/>
            <a:ext cx="953932" cy="190145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5" name="AutoShape 45">
            <a:extLst>
              <a:ext uri="{FF2B5EF4-FFF2-40B4-BE49-F238E27FC236}">
                <a16:creationId xmlns:a16="http://schemas.microsoft.com/office/drawing/2014/main" id="{F3347C98-27B0-4490-846B-3E4268DF781E}"/>
              </a:ext>
            </a:extLst>
          </p:cNvPr>
          <p:cNvSpPr>
            <a:spLocks noChangeArrowheads="1"/>
          </p:cNvSpPr>
          <p:nvPr/>
        </p:nvSpPr>
        <p:spPr bwMode="auto">
          <a:xfrm>
            <a:off x="5031926" y="1556506"/>
            <a:ext cx="720861" cy="556841"/>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6" name="Line 47">
            <a:extLst>
              <a:ext uri="{FF2B5EF4-FFF2-40B4-BE49-F238E27FC236}">
                <a16:creationId xmlns:a16="http://schemas.microsoft.com/office/drawing/2014/main" id="{F86AFAE9-8F8F-4A0E-AE03-FC82B720676C}"/>
              </a:ext>
            </a:extLst>
          </p:cNvPr>
          <p:cNvSpPr>
            <a:spLocks noChangeShapeType="1"/>
          </p:cNvSpPr>
          <p:nvPr/>
        </p:nvSpPr>
        <p:spPr bwMode="auto">
          <a:xfrm flipH="1">
            <a:off x="1733252" y="2088512"/>
            <a:ext cx="3332176" cy="249388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7" name="AutoShape 57">
            <a:extLst>
              <a:ext uri="{FF2B5EF4-FFF2-40B4-BE49-F238E27FC236}">
                <a16:creationId xmlns:a16="http://schemas.microsoft.com/office/drawing/2014/main" id="{58F30645-E2C1-4AD4-986A-85C7EBF3A0C6}"/>
              </a:ext>
            </a:extLst>
          </p:cNvPr>
          <p:cNvSpPr>
            <a:spLocks noChangeArrowheads="1"/>
          </p:cNvSpPr>
          <p:nvPr/>
        </p:nvSpPr>
        <p:spPr bwMode="auto">
          <a:xfrm>
            <a:off x="5572753" y="2142423"/>
            <a:ext cx="243555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08" name="Line 59">
            <a:extLst>
              <a:ext uri="{FF2B5EF4-FFF2-40B4-BE49-F238E27FC236}">
                <a16:creationId xmlns:a16="http://schemas.microsoft.com/office/drawing/2014/main" id="{6D85F4C6-A825-4CBF-BA84-C59C3109779F}"/>
              </a:ext>
            </a:extLst>
          </p:cNvPr>
          <p:cNvSpPr>
            <a:spLocks noChangeShapeType="1"/>
          </p:cNvSpPr>
          <p:nvPr/>
        </p:nvSpPr>
        <p:spPr bwMode="auto">
          <a:xfrm flipH="1">
            <a:off x="3360544" y="2624538"/>
            <a:ext cx="2699015" cy="195785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09" name="AutoShape 3">
            <a:extLst>
              <a:ext uri="{FF2B5EF4-FFF2-40B4-BE49-F238E27FC236}">
                <a16:creationId xmlns:a16="http://schemas.microsoft.com/office/drawing/2014/main" id="{D90815B4-3A11-49DD-9712-96A266842EB7}"/>
              </a:ext>
            </a:extLst>
          </p:cNvPr>
          <p:cNvSpPr>
            <a:spLocks noChangeArrowheads="1"/>
          </p:cNvSpPr>
          <p:nvPr/>
        </p:nvSpPr>
        <p:spPr bwMode="auto">
          <a:xfrm>
            <a:off x="988394" y="2589368"/>
            <a:ext cx="1111670"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0" name="Line 5">
            <a:extLst>
              <a:ext uri="{FF2B5EF4-FFF2-40B4-BE49-F238E27FC236}">
                <a16:creationId xmlns:a16="http://schemas.microsoft.com/office/drawing/2014/main" id="{ADB5CB4C-B41E-49CF-A242-35D5A75A2E23}"/>
              </a:ext>
            </a:extLst>
          </p:cNvPr>
          <p:cNvSpPr>
            <a:spLocks noChangeShapeType="1"/>
          </p:cNvSpPr>
          <p:nvPr/>
        </p:nvSpPr>
        <p:spPr bwMode="auto">
          <a:xfrm flipH="1">
            <a:off x="488951" y="3063778"/>
            <a:ext cx="909655" cy="190521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11" name="AutoShape 45">
            <a:extLst>
              <a:ext uri="{FF2B5EF4-FFF2-40B4-BE49-F238E27FC236}">
                <a16:creationId xmlns:a16="http://schemas.microsoft.com/office/drawing/2014/main" id="{020B043C-1960-4659-AAFF-FBEFDD76FBC0}"/>
              </a:ext>
            </a:extLst>
          </p:cNvPr>
          <p:cNvSpPr>
            <a:spLocks noChangeArrowheads="1"/>
          </p:cNvSpPr>
          <p:nvPr/>
        </p:nvSpPr>
        <p:spPr bwMode="auto">
          <a:xfrm>
            <a:off x="5182914" y="2970284"/>
            <a:ext cx="720861" cy="556841"/>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2" name="Line 47">
            <a:extLst>
              <a:ext uri="{FF2B5EF4-FFF2-40B4-BE49-F238E27FC236}">
                <a16:creationId xmlns:a16="http://schemas.microsoft.com/office/drawing/2014/main" id="{2ACFA7BB-709B-40EE-8FEF-1EC0812E10D9}"/>
              </a:ext>
            </a:extLst>
          </p:cNvPr>
          <p:cNvSpPr>
            <a:spLocks noChangeShapeType="1"/>
          </p:cNvSpPr>
          <p:nvPr/>
        </p:nvSpPr>
        <p:spPr bwMode="auto">
          <a:xfrm flipH="1">
            <a:off x="1748026" y="3396181"/>
            <a:ext cx="3509678" cy="163312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213" name="AutoShape 57">
            <a:extLst>
              <a:ext uri="{FF2B5EF4-FFF2-40B4-BE49-F238E27FC236}">
                <a16:creationId xmlns:a16="http://schemas.microsoft.com/office/drawing/2014/main" id="{3849F600-E368-4CD2-BFA9-D516BB24276E}"/>
              </a:ext>
            </a:extLst>
          </p:cNvPr>
          <p:cNvSpPr>
            <a:spLocks noChangeArrowheads="1"/>
          </p:cNvSpPr>
          <p:nvPr/>
        </p:nvSpPr>
        <p:spPr bwMode="auto">
          <a:xfrm>
            <a:off x="5572753" y="2591048"/>
            <a:ext cx="243555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214" name="Line 59">
            <a:extLst>
              <a:ext uri="{FF2B5EF4-FFF2-40B4-BE49-F238E27FC236}">
                <a16:creationId xmlns:a16="http://schemas.microsoft.com/office/drawing/2014/main" id="{3F0C6B8D-1B8E-401F-B23A-6FB9435DE9F2}"/>
              </a:ext>
            </a:extLst>
          </p:cNvPr>
          <p:cNvSpPr>
            <a:spLocks noChangeShapeType="1"/>
          </p:cNvSpPr>
          <p:nvPr/>
        </p:nvSpPr>
        <p:spPr bwMode="auto">
          <a:xfrm flipH="1">
            <a:off x="3360543" y="3101967"/>
            <a:ext cx="3419082" cy="192905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2" name="左大かっこ 161">
            <a:extLst>
              <a:ext uri="{FF2B5EF4-FFF2-40B4-BE49-F238E27FC236}">
                <a16:creationId xmlns:a16="http://schemas.microsoft.com/office/drawing/2014/main" id="{1B5EFE5E-1546-44D8-83FF-A729EC0A7EA4}"/>
              </a:ext>
            </a:extLst>
          </p:cNvPr>
          <p:cNvSpPr/>
          <p:nvPr/>
        </p:nvSpPr>
        <p:spPr bwMode="auto">
          <a:xfrm rot="16200000" flipH="1">
            <a:off x="7381256" y="3737585"/>
            <a:ext cx="170923" cy="3209257"/>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3" name="左大かっこ 162">
            <a:extLst>
              <a:ext uri="{FF2B5EF4-FFF2-40B4-BE49-F238E27FC236}">
                <a16:creationId xmlns:a16="http://schemas.microsoft.com/office/drawing/2014/main" id="{2C8A251D-0B40-43DC-822C-B7A5CECD8249}"/>
              </a:ext>
            </a:extLst>
          </p:cNvPr>
          <p:cNvSpPr/>
          <p:nvPr/>
        </p:nvSpPr>
        <p:spPr bwMode="auto">
          <a:xfrm rot="16200000" flipH="1">
            <a:off x="7271954" y="4233573"/>
            <a:ext cx="170923" cy="3209257"/>
          </a:xfrm>
          <a:prstGeom prst="leftBracket">
            <a:avLst>
              <a:gd name="adj" fmla="val 107104"/>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40907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wipe(down)">
                                      <p:cBhvr>
                                        <p:cTn id="33" dur="500"/>
                                        <p:tgtEl>
                                          <p:spTgt spid="19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0"/>
                                        </p:tgtEl>
                                        <p:attrNameLst>
                                          <p:attrName>style.visibility</p:attrName>
                                        </p:attrNameLst>
                                      </p:cBhvr>
                                      <p:to>
                                        <p:strVal val="visible"/>
                                      </p:to>
                                    </p:set>
                                  </p:childTnLst>
                                </p:cTn>
                              </p:par>
                              <p:par>
                                <p:cTn id="50" presetID="35" presetClass="emph" presetSubtype="0" repeatCount="10000" fill="hold" grpId="1" nodeType="withEffect">
                                  <p:stCondLst>
                                    <p:cond delay="0"/>
                                  </p:stCondLst>
                                  <p:childTnLst>
                                    <p:anim calcmode="discrete" valueType="str">
                                      <p:cBhvr>
                                        <p:cTn id="51" dur="500" fill="hold"/>
                                        <p:tgtEl>
                                          <p:spTgt spid="190"/>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wipe(left)">
                                      <p:cBhvr>
                                        <p:cTn id="56" dur="500"/>
                                        <p:tgtEl>
                                          <p:spTgt spid="19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4"/>
                                        </p:tgtEl>
                                        <p:attrNameLst>
                                          <p:attrName>style.visibility</p:attrName>
                                        </p:attrNameLst>
                                      </p:cBhvr>
                                      <p:to>
                                        <p:strVal val="visible"/>
                                      </p:to>
                                    </p:set>
                                  </p:childTnLst>
                                </p:cTn>
                              </p:par>
                              <p:par>
                                <p:cTn id="61" presetID="35" presetClass="emph" presetSubtype="0" repeatCount="10000" fill="hold" grpId="1" nodeType="withEffect">
                                  <p:stCondLst>
                                    <p:cond delay="0"/>
                                  </p:stCondLst>
                                  <p:childTnLst>
                                    <p:anim calcmode="discrete" valueType="str">
                                      <p:cBhvr>
                                        <p:cTn id="62" dur="500" fill="hold"/>
                                        <p:tgtEl>
                                          <p:spTgt spid="174"/>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75"/>
                                        </p:tgtEl>
                                        <p:attrNameLst>
                                          <p:attrName>style.visibility</p:attrName>
                                        </p:attrNameLst>
                                      </p:cBhvr>
                                      <p:to>
                                        <p:strVal val="visible"/>
                                      </p:to>
                                    </p:set>
                                    <p:animEffect transition="in" filter="wipe(right)">
                                      <p:cBhvr>
                                        <p:cTn id="67" dur="5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7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7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2" nodeType="clickEffect">
                                  <p:stCondLst>
                                    <p:cond delay="0"/>
                                  </p:stCondLst>
                                  <p:childTnLst>
                                    <p:set>
                                      <p:cBhvr>
                                        <p:cTn id="77" dur="1" fill="hold">
                                          <p:stCondLst>
                                            <p:cond delay="0"/>
                                          </p:stCondLst>
                                        </p:cTn>
                                        <p:tgtEl>
                                          <p:spTgt spid="174"/>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75"/>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9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94"/>
                                        </p:tgtEl>
                                        <p:attrNameLst>
                                          <p:attrName>style.visibility</p:attrName>
                                        </p:attrNameLst>
                                      </p:cBhvr>
                                      <p:to>
                                        <p:strVal val="visible"/>
                                      </p:to>
                                    </p:set>
                                  </p:childTnLst>
                                </p:cTn>
                              </p:par>
                              <p:par>
                                <p:cTn id="86" presetID="35" presetClass="emph" presetSubtype="0" repeatCount="10000" fill="hold" grpId="1" nodeType="withEffect">
                                  <p:stCondLst>
                                    <p:cond delay="0"/>
                                  </p:stCondLst>
                                  <p:childTnLst>
                                    <p:anim calcmode="discrete" valueType="str">
                                      <p:cBhvr>
                                        <p:cTn id="87" dur="500" fill="hold"/>
                                        <p:tgtEl>
                                          <p:spTgt spid="194"/>
                                        </p:tgtEl>
                                        <p:attrNameLst>
                                          <p:attrName>style.visibility</p:attrName>
                                        </p:attrNameLst>
                                      </p:cBhvr>
                                      <p:tavLst>
                                        <p:tav tm="0">
                                          <p:val>
                                            <p:strVal val="hidden"/>
                                          </p:val>
                                        </p:tav>
                                        <p:tav tm="50000">
                                          <p:val>
                                            <p:strVal val="visible"/>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95"/>
                                        </p:tgtEl>
                                        <p:attrNameLst>
                                          <p:attrName>style.visibility</p:attrName>
                                        </p:attrNameLst>
                                      </p:cBhvr>
                                      <p:to>
                                        <p:strVal val="visible"/>
                                      </p:to>
                                    </p:set>
                                    <p:animEffect transition="in" filter="wipe(left)">
                                      <p:cBhvr>
                                        <p:cTn id="92" dur="500"/>
                                        <p:tgtEl>
                                          <p:spTgt spid="195"/>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2"/>
                                        </p:tgtEl>
                                        <p:attrNameLst>
                                          <p:attrName>style.visibility</p:attrName>
                                        </p:attrNameLst>
                                      </p:cBhvr>
                                      <p:to>
                                        <p:strVal val="visible"/>
                                      </p:to>
                                    </p:set>
                                  </p:childTnLst>
                                </p:cTn>
                              </p:par>
                              <p:par>
                                <p:cTn id="97" presetID="35" presetClass="emph" presetSubtype="0" repeatCount="10000" fill="hold" grpId="1" nodeType="withEffect">
                                  <p:stCondLst>
                                    <p:cond delay="0"/>
                                  </p:stCondLst>
                                  <p:childTnLst>
                                    <p:anim calcmode="discrete" valueType="str">
                                      <p:cBhvr>
                                        <p:cTn id="98" dur="500" fill="hold"/>
                                        <p:tgtEl>
                                          <p:spTgt spid="192"/>
                                        </p:tgtEl>
                                        <p:attrNameLst>
                                          <p:attrName>style.visibility</p:attrName>
                                        </p:attrNameLst>
                                      </p:cBhvr>
                                      <p:tavLst>
                                        <p:tav tm="0">
                                          <p:val>
                                            <p:strVal val="hidden"/>
                                          </p:val>
                                        </p:tav>
                                        <p:tav tm="50000">
                                          <p:val>
                                            <p:strVal val="visible"/>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193"/>
                                        </p:tgtEl>
                                        <p:attrNameLst>
                                          <p:attrName>style.visibility</p:attrName>
                                        </p:attrNameLst>
                                      </p:cBhvr>
                                      <p:to>
                                        <p:strVal val="visible"/>
                                      </p:to>
                                    </p:set>
                                    <p:animEffect transition="in" filter="wipe(right)">
                                      <p:cBhvr>
                                        <p:cTn id="103" dur="500"/>
                                        <p:tgtEl>
                                          <p:spTgt spid="193"/>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17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7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192"/>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93"/>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9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 calcmode="lin" valueType="num">
                                      <p:cBhvr additive="base">
                                        <p:cTn id="122" dur="500" fill="hold"/>
                                        <p:tgtEl>
                                          <p:spTgt spid="5"/>
                                        </p:tgtEl>
                                        <p:attrNameLst>
                                          <p:attrName>ppt_x</p:attrName>
                                        </p:attrNameLst>
                                      </p:cBhvr>
                                      <p:tavLst>
                                        <p:tav tm="0">
                                          <p:val>
                                            <p:strVal val="1+#ppt_w/2"/>
                                          </p:val>
                                        </p:tav>
                                        <p:tav tm="100000">
                                          <p:val>
                                            <p:strVal val="#ppt_x"/>
                                          </p:val>
                                        </p:tav>
                                      </p:tavLst>
                                    </p:anim>
                                    <p:anim calcmode="lin" valueType="num">
                                      <p:cBhvr additive="base">
                                        <p:cTn id="1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8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99"/>
                                        </p:tgtEl>
                                        <p:attrNameLst>
                                          <p:attrName>style.visibility</p:attrName>
                                        </p:attrNameLst>
                                      </p:cBhvr>
                                      <p:to>
                                        <p:strVal val="visible"/>
                                      </p:to>
                                    </p:set>
                                    <p:animEffect transition="in" filter="wipe(up)">
                                      <p:cBhvr>
                                        <p:cTn id="132" dur="500"/>
                                        <p:tgtEl>
                                          <p:spTgt spid="199"/>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6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7"/>
                                        </p:tgtEl>
                                        <p:attrNameLst>
                                          <p:attrName>style.visibility</p:attrName>
                                        </p:attrNameLst>
                                      </p:cBhvr>
                                      <p:to>
                                        <p:strVal val="visible"/>
                                      </p:to>
                                    </p:set>
                                  </p:childTnLst>
                                </p:cTn>
                              </p:par>
                              <p:par>
                                <p:cTn id="141" presetID="35" presetClass="emph" presetSubtype="0" repeatCount="10000" fill="hold" grpId="1" nodeType="withEffect">
                                  <p:stCondLst>
                                    <p:cond delay="0"/>
                                  </p:stCondLst>
                                  <p:childTnLst>
                                    <p:anim calcmode="discrete" valueType="str">
                                      <p:cBhvr>
                                        <p:cTn id="142" dur="500" fill="hold"/>
                                        <p:tgtEl>
                                          <p:spTgt spid="197"/>
                                        </p:tgtEl>
                                        <p:attrNameLst>
                                          <p:attrName>style.visibility</p:attrName>
                                        </p:attrNameLst>
                                      </p:cBhvr>
                                      <p:tavLst>
                                        <p:tav tm="0">
                                          <p:val>
                                            <p:strVal val="hidden"/>
                                          </p:val>
                                        </p:tav>
                                        <p:tav tm="50000">
                                          <p:val>
                                            <p:strVal val="visible"/>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198"/>
                                        </p:tgtEl>
                                        <p:attrNameLst>
                                          <p:attrName>style.visibility</p:attrName>
                                        </p:attrNameLst>
                                      </p:cBhvr>
                                      <p:to>
                                        <p:strVal val="visible"/>
                                      </p:to>
                                    </p:set>
                                    <p:animEffect transition="in" filter="wipe(down)">
                                      <p:cBhvr>
                                        <p:cTn id="147" dur="500"/>
                                        <p:tgtEl>
                                          <p:spTgt spid="198"/>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82"/>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84"/>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199"/>
                                        </p:tgtEl>
                                        <p:attrNameLst>
                                          <p:attrName>style.visibility</p:attrName>
                                        </p:attrNameLst>
                                      </p:cBhvr>
                                      <p:to>
                                        <p:strVal val="hidden"/>
                                      </p:to>
                                    </p:set>
                                  </p:childTnLst>
                                </p:cTn>
                              </p:par>
                              <p:par>
                                <p:cTn id="158" presetID="1" presetClass="exit" presetSubtype="0" fill="hold" grpId="2" nodeType="withEffect">
                                  <p:stCondLst>
                                    <p:cond delay="0"/>
                                  </p:stCondLst>
                                  <p:childTnLst>
                                    <p:set>
                                      <p:cBhvr>
                                        <p:cTn id="159" dur="1" fill="hold">
                                          <p:stCondLst>
                                            <p:cond delay="0"/>
                                          </p:stCondLst>
                                        </p:cTn>
                                        <p:tgtEl>
                                          <p:spTgt spid="197"/>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198"/>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162"/>
                                        </p:tgtEl>
                                        <p:attrNameLst>
                                          <p:attrName>style.visibility</p:attrName>
                                        </p:attrNameLst>
                                      </p:cBhvr>
                                      <p:to>
                                        <p:strVal val="hidden"/>
                                      </p:to>
                                    </p:set>
                                  </p:childTnLst>
                                </p:cTn>
                              </p:par>
                              <p:par>
                                <p:cTn id="164" presetID="1" presetClass="exit" presetSubtype="0" fill="hold" grpId="2" nodeType="withEffect">
                                  <p:stCondLst>
                                    <p:cond delay="0"/>
                                  </p:stCondLst>
                                  <p:childTnLst>
                                    <p:set>
                                      <p:cBhvr>
                                        <p:cTn id="165" dur="1" fill="hold">
                                          <p:stCondLst>
                                            <p:cond delay="0"/>
                                          </p:stCondLst>
                                        </p:cTn>
                                        <p:tgtEl>
                                          <p:spTgt spid="190"/>
                                        </p:tgtEl>
                                        <p:attrNameLst>
                                          <p:attrName>style.visibility</p:attrName>
                                        </p:attrNameLst>
                                      </p:cBhvr>
                                      <p:to>
                                        <p:strVal val="hidden"/>
                                      </p:to>
                                    </p:set>
                                  </p:childTnLst>
                                </p:cTn>
                              </p:par>
                              <p:par>
                                <p:cTn id="166" presetID="1" presetClass="exit" presetSubtype="0" fill="hold" grpId="2" nodeType="withEffect">
                                  <p:stCondLst>
                                    <p:cond delay="0"/>
                                  </p:stCondLst>
                                  <p:childTnLst>
                                    <p:set>
                                      <p:cBhvr>
                                        <p:cTn id="167" dur="1" fill="hold">
                                          <p:stCondLst>
                                            <p:cond delay="0"/>
                                          </p:stCondLst>
                                        </p:cTn>
                                        <p:tgtEl>
                                          <p:spTgt spid="194"/>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8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202"/>
                                        </p:tgtEl>
                                        <p:attrNameLst>
                                          <p:attrName>style.visibility</p:attrName>
                                        </p:attrNameLst>
                                      </p:cBhvr>
                                      <p:to>
                                        <p:strVal val="visible"/>
                                      </p:to>
                                    </p:set>
                                    <p:animEffect transition="in" filter="wipe(up)">
                                      <p:cBhvr>
                                        <p:cTn id="176" dur="500"/>
                                        <p:tgtEl>
                                          <p:spTgt spid="202"/>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6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200"/>
                                        </p:tgtEl>
                                        <p:attrNameLst>
                                          <p:attrName>style.visibility</p:attrName>
                                        </p:attrNameLst>
                                      </p:cBhvr>
                                      <p:to>
                                        <p:strVal val="visible"/>
                                      </p:to>
                                    </p:set>
                                  </p:childTnLst>
                                </p:cTn>
                              </p:par>
                              <p:par>
                                <p:cTn id="185" presetID="35" presetClass="emph" presetSubtype="0" repeatCount="10000" fill="hold" grpId="1" nodeType="withEffect">
                                  <p:stCondLst>
                                    <p:cond delay="0"/>
                                  </p:stCondLst>
                                  <p:childTnLst>
                                    <p:anim calcmode="discrete" valueType="str">
                                      <p:cBhvr>
                                        <p:cTn id="186" dur="500" fill="hold"/>
                                        <p:tgtEl>
                                          <p:spTgt spid="200"/>
                                        </p:tgtEl>
                                        <p:attrNameLst>
                                          <p:attrName>style.visibility</p:attrName>
                                        </p:attrNameLst>
                                      </p:cBhvr>
                                      <p:tavLst>
                                        <p:tav tm="0">
                                          <p:val>
                                            <p:strVal val="hidden"/>
                                          </p:val>
                                        </p:tav>
                                        <p:tav tm="50000">
                                          <p:val>
                                            <p:strVal val="visible"/>
                                          </p:val>
                                        </p:tav>
                                      </p:tavLst>
                                    </p:anim>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grpId="0" nodeType="clickEffect">
                                  <p:stCondLst>
                                    <p:cond delay="0"/>
                                  </p:stCondLst>
                                  <p:childTnLst>
                                    <p:set>
                                      <p:cBhvr>
                                        <p:cTn id="190" dur="1" fill="hold">
                                          <p:stCondLst>
                                            <p:cond delay="0"/>
                                          </p:stCondLst>
                                        </p:cTn>
                                        <p:tgtEl>
                                          <p:spTgt spid="201"/>
                                        </p:tgtEl>
                                        <p:attrNameLst>
                                          <p:attrName>style.visibility</p:attrName>
                                        </p:attrNameLst>
                                      </p:cBhvr>
                                      <p:to>
                                        <p:strVal val="visible"/>
                                      </p:to>
                                    </p:set>
                                    <p:animEffect transition="in" filter="wipe(down)">
                                      <p:cBhvr>
                                        <p:cTn id="191" dur="500"/>
                                        <p:tgtEl>
                                          <p:spTgt spid="201"/>
                                        </p:tgtEl>
                                      </p:cBhvr>
                                    </p:animEffec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89"/>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85"/>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xit" presetSubtype="0" fill="hold" grpId="1" nodeType="clickEffect">
                                  <p:stCondLst>
                                    <p:cond delay="0"/>
                                  </p:stCondLst>
                                  <p:childTnLst>
                                    <p:set>
                                      <p:cBhvr>
                                        <p:cTn id="201" dur="1" fill="hold">
                                          <p:stCondLst>
                                            <p:cond delay="0"/>
                                          </p:stCondLst>
                                        </p:cTn>
                                        <p:tgtEl>
                                          <p:spTgt spid="202"/>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200"/>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201"/>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163"/>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203"/>
                                        </p:tgtEl>
                                        <p:attrNameLst>
                                          <p:attrName>style.visibility</p:attrName>
                                        </p:attrNameLst>
                                      </p:cBhvr>
                                      <p:to>
                                        <p:strVal val="visible"/>
                                      </p:to>
                                    </p:set>
                                  </p:childTnLst>
                                </p:cTn>
                              </p:par>
                              <p:par>
                                <p:cTn id="212" presetID="35" presetClass="emph" presetSubtype="0" repeatCount="10000" fill="hold" grpId="1" nodeType="withEffect">
                                  <p:stCondLst>
                                    <p:cond delay="0"/>
                                  </p:stCondLst>
                                  <p:childTnLst>
                                    <p:anim calcmode="discrete" valueType="str">
                                      <p:cBhvr>
                                        <p:cTn id="213" dur="500" fill="hold"/>
                                        <p:tgtEl>
                                          <p:spTgt spid="203"/>
                                        </p:tgtEl>
                                        <p:attrNameLst>
                                          <p:attrName>style.visibility</p:attrName>
                                        </p:attrNameLst>
                                      </p:cBhvr>
                                      <p:tavLst>
                                        <p:tav tm="0">
                                          <p:val>
                                            <p:strVal val="hidden"/>
                                          </p:val>
                                        </p:tav>
                                        <p:tav tm="50000">
                                          <p:val>
                                            <p:strVal val="visible"/>
                                          </p:val>
                                        </p:tav>
                                      </p:tavLst>
                                    </p:anim>
                                  </p:childTnLst>
                                </p:cTn>
                              </p:par>
                              <p:par>
                                <p:cTn id="214" presetID="1" presetClass="entr" presetSubtype="0" fill="hold" grpId="0" nodeType="withEffect">
                                  <p:stCondLst>
                                    <p:cond delay="0"/>
                                  </p:stCondLst>
                                  <p:childTnLst>
                                    <p:set>
                                      <p:cBhvr>
                                        <p:cTn id="215" dur="1" fill="hold">
                                          <p:stCondLst>
                                            <p:cond delay="0"/>
                                          </p:stCondLst>
                                        </p:cTn>
                                        <p:tgtEl>
                                          <p:spTgt spid="205"/>
                                        </p:tgtEl>
                                        <p:attrNameLst>
                                          <p:attrName>style.visibility</p:attrName>
                                        </p:attrNameLst>
                                      </p:cBhvr>
                                      <p:to>
                                        <p:strVal val="visible"/>
                                      </p:to>
                                    </p:set>
                                  </p:childTnLst>
                                </p:cTn>
                              </p:par>
                              <p:par>
                                <p:cTn id="216" presetID="35" presetClass="emph" presetSubtype="0" repeatCount="10000" fill="hold" grpId="1" nodeType="withEffect">
                                  <p:stCondLst>
                                    <p:cond delay="0"/>
                                  </p:stCondLst>
                                  <p:childTnLst>
                                    <p:anim calcmode="discrete" valueType="str">
                                      <p:cBhvr>
                                        <p:cTn id="217" dur="500" fill="hold"/>
                                        <p:tgtEl>
                                          <p:spTgt spid="205"/>
                                        </p:tgtEl>
                                        <p:attrNameLst>
                                          <p:attrName>style.visibility</p:attrName>
                                        </p:attrNameLst>
                                      </p:cBhvr>
                                      <p:tavLst>
                                        <p:tav tm="0">
                                          <p:val>
                                            <p:strVal val="hidden"/>
                                          </p:val>
                                        </p:tav>
                                        <p:tav tm="50000">
                                          <p:val>
                                            <p:strVal val="visible"/>
                                          </p:val>
                                        </p:tav>
                                      </p:tavLst>
                                    </p:anim>
                                  </p:childTnLst>
                                </p:cTn>
                              </p:par>
                              <p:par>
                                <p:cTn id="218" presetID="1" presetClass="entr" presetSubtype="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childTnLst>
                                </p:cTn>
                              </p:par>
                              <p:par>
                                <p:cTn id="220" presetID="35" presetClass="emph" presetSubtype="0" repeatCount="10000" fill="hold" grpId="1" nodeType="withEffect">
                                  <p:stCondLst>
                                    <p:cond delay="0"/>
                                  </p:stCondLst>
                                  <p:childTnLst>
                                    <p:anim calcmode="discrete" valueType="str">
                                      <p:cBhvr>
                                        <p:cTn id="221" dur="500" fill="hold"/>
                                        <p:tgtEl>
                                          <p:spTgt spid="207"/>
                                        </p:tgtEl>
                                        <p:attrNameLst>
                                          <p:attrName>style.visibility</p:attrName>
                                        </p:attrNameLst>
                                      </p:cBhvr>
                                      <p:tavLst>
                                        <p:tav tm="0">
                                          <p:val>
                                            <p:strVal val="hidden"/>
                                          </p:val>
                                        </p:tav>
                                        <p:tav tm="50000">
                                          <p:val>
                                            <p:strVal val="visible"/>
                                          </p:val>
                                        </p:tav>
                                      </p:tavLst>
                                    </p:anim>
                                  </p:childTnLst>
                                </p:cTn>
                              </p:par>
                            </p:childTnLst>
                          </p:cTn>
                        </p:par>
                      </p:childTnLst>
                    </p:cTn>
                  </p:par>
                  <p:par>
                    <p:cTn id="222" fill="hold">
                      <p:stCondLst>
                        <p:cond delay="indefinite"/>
                      </p:stCondLst>
                      <p:childTnLst>
                        <p:par>
                          <p:cTn id="223" fill="hold">
                            <p:stCondLst>
                              <p:cond delay="0"/>
                            </p:stCondLst>
                            <p:childTnLst>
                              <p:par>
                                <p:cTn id="224" presetID="22" presetClass="entr" presetSubtype="1" fill="hold" grpId="0" nodeType="clickEffect">
                                  <p:stCondLst>
                                    <p:cond delay="0"/>
                                  </p:stCondLst>
                                  <p:childTnLst>
                                    <p:set>
                                      <p:cBhvr>
                                        <p:cTn id="225" dur="1" fill="hold">
                                          <p:stCondLst>
                                            <p:cond delay="0"/>
                                          </p:stCondLst>
                                        </p:cTn>
                                        <p:tgtEl>
                                          <p:spTgt spid="204"/>
                                        </p:tgtEl>
                                        <p:attrNameLst>
                                          <p:attrName>style.visibility</p:attrName>
                                        </p:attrNameLst>
                                      </p:cBhvr>
                                      <p:to>
                                        <p:strVal val="visible"/>
                                      </p:to>
                                    </p:set>
                                    <p:animEffect transition="in" filter="wipe(up)">
                                      <p:cBhvr>
                                        <p:cTn id="226" dur="500"/>
                                        <p:tgtEl>
                                          <p:spTgt spid="204"/>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1" fill="hold" grpId="0" nodeType="clickEffect">
                                  <p:stCondLst>
                                    <p:cond delay="0"/>
                                  </p:stCondLst>
                                  <p:childTnLst>
                                    <p:set>
                                      <p:cBhvr>
                                        <p:cTn id="230" dur="1" fill="hold">
                                          <p:stCondLst>
                                            <p:cond delay="0"/>
                                          </p:stCondLst>
                                        </p:cTn>
                                        <p:tgtEl>
                                          <p:spTgt spid="206"/>
                                        </p:tgtEl>
                                        <p:attrNameLst>
                                          <p:attrName>style.visibility</p:attrName>
                                        </p:attrNameLst>
                                      </p:cBhvr>
                                      <p:to>
                                        <p:strVal val="visible"/>
                                      </p:to>
                                    </p:set>
                                    <p:animEffect transition="in" filter="wipe(up)">
                                      <p:cBhvr>
                                        <p:cTn id="231" dur="500"/>
                                        <p:tgtEl>
                                          <p:spTgt spid="206"/>
                                        </p:tgtEl>
                                      </p:cBhvr>
                                    </p:animEffect>
                                  </p:childTnLst>
                                </p:cTn>
                              </p:par>
                              <p:par>
                                <p:cTn id="232" presetID="1" presetClass="entr" presetSubtype="0" fill="hold" grpId="0" nodeType="withEffect">
                                  <p:stCondLst>
                                    <p:cond delay="0"/>
                                  </p:stCondLst>
                                  <p:childTnLst>
                                    <p:set>
                                      <p:cBhvr>
                                        <p:cTn id="233" dur="1" fill="hold">
                                          <p:stCondLst>
                                            <p:cond delay="0"/>
                                          </p:stCondLst>
                                        </p:cTn>
                                        <p:tgtEl>
                                          <p:spTgt spid="139"/>
                                        </p:tgtEl>
                                        <p:attrNameLst>
                                          <p:attrName>style.visibility</p:attrName>
                                        </p:attrNameLst>
                                      </p:cBhvr>
                                      <p:to>
                                        <p:strVal val="visible"/>
                                      </p:to>
                                    </p:set>
                                  </p:childTnLst>
                                </p:cTn>
                              </p:par>
                              <p:par>
                                <p:cTn id="234" presetID="64" presetClass="path" presetSubtype="0" fill="remove" grpId="1" nodeType="withEffect">
                                  <p:stCondLst>
                                    <p:cond delay="0"/>
                                  </p:stCondLst>
                                  <p:childTnLst>
                                    <p:animMotion origin="layout" path="M 4.72222E-6 -3.7037E-7 L 0.41649 -0.42384 " pathEditMode="relative" rAng="0" ptsTypes="AA">
                                      <p:cBhvr>
                                        <p:cTn id="235" dur="500" spd="-100000" fill="hold"/>
                                        <p:tgtEl>
                                          <p:spTgt spid="139"/>
                                        </p:tgtEl>
                                        <p:attrNameLst>
                                          <p:attrName>ppt_x</p:attrName>
                                          <p:attrName>ppt_y</p:attrName>
                                        </p:attrNameLst>
                                      </p:cBhvr>
                                      <p:rCtr x="20816" y="-21204"/>
                                    </p:animMotion>
                                  </p:childTnLst>
                                </p:cTn>
                              </p:par>
                            </p:childTnLst>
                          </p:cTn>
                        </p:par>
                      </p:childTnLst>
                    </p:cTn>
                  </p:par>
                  <p:par>
                    <p:cTn id="236" fill="hold">
                      <p:stCondLst>
                        <p:cond delay="indefinite"/>
                      </p:stCondLst>
                      <p:childTnLst>
                        <p:par>
                          <p:cTn id="237" fill="hold">
                            <p:stCondLst>
                              <p:cond delay="0"/>
                            </p:stCondLst>
                            <p:childTnLst>
                              <p:par>
                                <p:cTn id="238" presetID="22" presetClass="entr" presetSubtype="1" fill="hold" grpId="0" nodeType="clickEffect">
                                  <p:stCondLst>
                                    <p:cond delay="0"/>
                                  </p:stCondLst>
                                  <p:childTnLst>
                                    <p:set>
                                      <p:cBhvr>
                                        <p:cTn id="239" dur="1" fill="hold">
                                          <p:stCondLst>
                                            <p:cond delay="0"/>
                                          </p:stCondLst>
                                        </p:cTn>
                                        <p:tgtEl>
                                          <p:spTgt spid="208"/>
                                        </p:tgtEl>
                                        <p:attrNameLst>
                                          <p:attrName>style.visibility</p:attrName>
                                        </p:attrNameLst>
                                      </p:cBhvr>
                                      <p:to>
                                        <p:strVal val="visible"/>
                                      </p:to>
                                    </p:set>
                                    <p:animEffect transition="in" filter="wipe(up)">
                                      <p:cBhvr>
                                        <p:cTn id="240" dur="500"/>
                                        <p:tgtEl>
                                          <p:spTgt spid="208"/>
                                        </p:tgtEl>
                                      </p:cBhvr>
                                    </p:animEffect>
                                  </p:childTnLst>
                                </p:cTn>
                              </p:par>
                              <p:par>
                                <p:cTn id="241" presetID="1" presetClass="entr" presetSubtype="0" fill="hold" nodeType="withEffect">
                                  <p:stCondLst>
                                    <p:cond delay="0"/>
                                  </p:stCondLst>
                                  <p:childTnLst>
                                    <p:set>
                                      <p:cBhvr>
                                        <p:cTn id="242" dur="1" fill="hold">
                                          <p:stCondLst>
                                            <p:cond delay="0"/>
                                          </p:stCondLst>
                                        </p:cTn>
                                        <p:tgtEl>
                                          <p:spTgt spid="140"/>
                                        </p:tgtEl>
                                        <p:attrNameLst>
                                          <p:attrName>style.visibility</p:attrName>
                                        </p:attrNameLst>
                                      </p:cBhvr>
                                      <p:to>
                                        <p:strVal val="visible"/>
                                      </p:to>
                                    </p:set>
                                  </p:childTnLst>
                                </p:cTn>
                              </p:par>
                              <p:par>
                                <p:cTn id="243" presetID="64" presetClass="path" presetSubtype="0" fill="remove" nodeType="withEffect">
                                  <p:stCondLst>
                                    <p:cond delay="0"/>
                                  </p:stCondLst>
                                  <p:childTnLst>
                                    <p:animMotion origin="layout" path="M 5.55112E-17 2.22222E-6 L 0.41076 -0.34931 " pathEditMode="relative" rAng="0" ptsTypes="AA">
                                      <p:cBhvr>
                                        <p:cTn id="244" dur="500" spd="-100000" fill="hold"/>
                                        <p:tgtEl>
                                          <p:spTgt spid="140"/>
                                        </p:tgtEl>
                                        <p:attrNameLst>
                                          <p:attrName>ppt_x</p:attrName>
                                          <p:attrName>ppt_y</p:attrName>
                                        </p:attrNameLst>
                                      </p:cBhvr>
                                      <p:rCtr x="20538" y="-17477"/>
                                    </p:animMotion>
                                  </p:childTnLst>
                                </p:cTn>
                              </p:par>
                            </p:childTnLst>
                          </p:cTn>
                        </p:par>
                      </p:childTnLst>
                    </p:cTn>
                  </p:par>
                  <p:par>
                    <p:cTn id="245" fill="hold">
                      <p:stCondLst>
                        <p:cond delay="indefinite"/>
                      </p:stCondLst>
                      <p:childTnLst>
                        <p:par>
                          <p:cTn id="246" fill="hold">
                            <p:stCondLst>
                              <p:cond delay="0"/>
                            </p:stCondLst>
                            <p:childTnLst>
                              <p:par>
                                <p:cTn id="247" presetID="1" presetClass="exit" presetSubtype="0" fill="hold" grpId="2" nodeType="clickEffect">
                                  <p:stCondLst>
                                    <p:cond delay="0"/>
                                  </p:stCondLst>
                                  <p:childTnLst>
                                    <p:set>
                                      <p:cBhvr>
                                        <p:cTn id="248" dur="1" fill="hold">
                                          <p:stCondLst>
                                            <p:cond delay="0"/>
                                          </p:stCondLst>
                                        </p:cTn>
                                        <p:tgtEl>
                                          <p:spTgt spid="203"/>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204"/>
                                        </p:tgtEl>
                                        <p:attrNameLst>
                                          <p:attrName>style.visibility</p:attrName>
                                        </p:attrNameLst>
                                      </p:cBhvr>
                                      <p:to>
                                        <p:strVal val="hidden"/>
                                      </p:to>
                                    </p:set>
                                  </p:childTnLst>
                                </p:cTn>
                              </p:par>
                              <p:par>
                                <p:cTn id="251" presetID="1" presetClass="exit" presetSubtype="0" fill="hold" grpId="2" nodeType="withEffect">
                                  <p:stCondLst>
                                    <p:cond delay="0"/>
                                  </p:stCondLst>
                                  <p:childTnLst>
                                    <p:set>
                                      <p:cBhvr>
                                        <p:cTn id="252" dur="1" fill="hold">
                                          <p:stCondLst>
                                            <p:cond delay="0"/>
                                          </p:stCondLst>
                                        </p:cTn>
                                        <p:tgtEl>
                                          <p:spTgt spid="205"/>
                                        </p:tgtEl>
                                        <p:attrNameLst>
                                          <p:attrName>style.visibility</p:attrName>
                                        </p:attrNameLst>
                                      </p:cBhvr>
                                      <p:to>
                                        <p:strVal val="hidden"/>
                                      </p:to>
                                    </p:set>
                                  </p:childTnLst>
                                </p:cTn>
                              </p:par>
                              <p:par>
                                <p:cTn id="253" presetID="1" presetClass="exit" presetSubtype="0" fill="hold" grpId="1" nodeType="withEffect">
                                  <p:stCondLst>
                                    <p:cond delay="0"/>
                                  </p:stCondLst>
                                  <p:childTnLst>
                                    <p:set>
                                      <p:cBhvr>
                                        <p:cTn id="254" dur="1" fill="hold">
                                          <p:stCondLst>
                                            <p:cond delay="0"/>
                                          </p:stCondLst>
                                        </p:cTn>
                                        <p:tgtEl>
                                          <p:spTgt spid="206"/>
                                        </p:tgtEl>
                                        <p:attrNameLst>
                                          <p:attrName>style.visibility</p:attrName>
                                        </p:attrNameLst>
                                      </p:cBhvr>
                                      <p:to>
                                        <p:strVal val="hidden"/>
                                      </p:to>
                                    </p:set>
                                  </p:childTnLst>
                                </p:cTn>
                              </p:par>
                              <p:par>
                                <p:cTn id="255" presetID="1" presetClass="exit" presetSubtype="0" fill="hold" grpId="2" nodeType="withEffect">
                                  <p:stCondLst>
                                    <p:cond delay="0"/>
                                  </p:stCondLst>
                                  <p:childTnLst>
                                    <p:set>
                                      <p:cBhvr>
                                        <p:cTn id="256" dur="1" fill="hold">
                                          <p:stCondLst>
                                            <p:cond delay="0"/>
                                          </p:stCondLst>
                                        </p:cTn>
                                        <p:tgtEl>
                                          <p:spTgt spid="207"/>
                                        </p:tgtEl>
                                        <p:attrNameLst>
                                          <p:attrName>style.visibility</p:attrName>
                                        </p:attrNameLst>
                                      </p:cBhvr>
                                      <p:to>
                                        <p:strVal val="hidden"/>
                                      </p:to>
                                    </p:set>
                                  </p:childTnLst>
                                </p:cTn>
                              </p:par>
                              <p:par>
                                <p:cTn id="257" presetID="1" presetClass="exit" presetSubtype="0" fill="hold" grpId="1" nodeType="withEffect">
                                  <p:stCondLst>
                                    <p:cond delay="0"/>
                                  </p:stCondLst>
                                  <p:childTnLst>
                                    <p:set>
                                      <p:cBhvr>
                                        <p:cTn id="258" dur="1" fill="hold">
                                          <p:stCondLst>
                                            <p:cond delay="0"/>
                                          </p:stCondLst>
                                        </p:cTn>
                                        <p:tgtEl>
                                          <p:spTgt spid="208"/>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209"/>
                                        </p:tgtEl>
                                        <p:attrNameLst>
                                          <p:attrName>style.visibility</p:attrName>
                                        </p:attrNameLst>
                                      </p:cBhvr>
                                      <p:to>
                                        <p:strVal val="visible"/>
                                      </p:to>
                                    </p:set>
                                  </p:childTnLst>
                                </p:cTn>
                              </p:par>
                              <p:par>
                                <p:cTn id="263" presetID="35" presetClass="emph" presetSubtype="0" repeatCount="10000" fill="hold" grpId="1" nodeType="withEffect">
                                  <p:stCondLst>
                                    <p:cond delay="0"/>
                                  </p:stCondLst>
                                  <p:childTnLst>
                                    <p:anim calcmode="discrete" valueType="str">
                                      <p:cBhvr>
                                        <p:cTn id="264" dur="500" fill="hold"/>
                                        <p:tgtEl>
                                          <p:spTgt spid="209"/>
                                        </p:tgtEl>
                                        <p:attrNameLst>
                                          <p:attrName>style.visibility</p:attrName>
                                        </p:attrNameLst>
                                      </p:cBhvr>
                                      <p:tavLst>
                                        <p:tav tm="0">
                                          <p:val>
                                            <p:strVal val="hidden"/>
                                          </p:val>
                                        </p:tav>
                                        <p:tav tm="50000">
                                          <p:val>
                                            <p:strVal val="visible"/>
                                          </p:val>
                                        </p:tav>
                                      </p:tavLst>
                                    </p:anim>
                                  </p:childTnLst>
                                </p:cTn>
                              </p:par>
                              <p:par>
                                <p:cTn id="265" presetID="1" presetClass="entr" presetSubtype="0" fill="hold" grpId="0" nodeType="withEffect">
                                  <p:stCondLst>
                                    <p:cond delay="0"/>
                                  </p:stCondLst>
                                  <p:childTnLst>
                                    <p:set>
                                      <p:cBhvr>
                                        <p:cTn id="266" dur="1" fill="hold">
                                          <p:stCondLst>
                                            <p:cond delay="0"/>
                                          </p:stCondLst>
                                        </p:cTn>
                                        <p:tgtEl>
                                          <p:spTgt spid="211"/>
                                        </p:tgtEl>
                                        <p:attrNameLst>
                                          <p:attrName>style.visibility</p:attrName>
                                        </p:attrNameLst>
                                      </p:cBhvr>
                                      <p:to>
                                        <p:strVal val="visible"/>
                                      </p:to>
                                    </p:set>
                                  </p:childTnLst>
                                </p:cTn>
                              </p:par>
                              <p:par>
                                <p:cTn id="267" presetID="35" presetClass="emph" presetSubtype="0" repeatCount="10000" fill="hold" grpId="1" nodeType="withEffect">
                                  <p:stCondLst>
                                    <p:cond delay="0"/>
                                  </p:stCondLst>
                                  <p:childTnLst>
                                    <p:anim calcmode="discrete" valueType="str">
                                      <p:cBhvr>
                                        <p:cTn id="268" dur="500" fill="hold"/>
                                        <p:tgtEl>
                                          <p:spTgt spid="211"/>
                                        </p:tgtEl>
                                        <p:attrNameLst>
                                          <p:attrName>style.visibility</p:attrName>
                                        </p:attrNameLst>
                                      </p:cBhvr>
                                      <p:tavLst>
                                        <p:tav tm="0">
                                          <p:val>
                                            <p:strVal val="hidden"/>
                                          </p:val>
                                        </p:tav>
                                        <p:tav tm="50000">
                                          <p:val>
                                            <p:strVal val="visible"/>
                                          </p:val>
                                        </p:tav>
                                      </p:tavLst>
                                    </p:anim>
                                  </p:childTnLst>
                                </p:cTn>
                              </p:par>
                              <p:par>
                                <p:cTn id="269" presetID="1" presetClass="entr" presetSubtype="0" fill="hold" grpId="0" nodeType="withEffect">
                                  <p:stCondLst>
                                    <p:cond delay="0"/>
                                  </p:stCondLst>
                                  <p:childTnLst>
                                    <p:set>
                                      <p:cBhvr>
                                        <p:cTn id="270" dur="1" fill="hold">
                                          <p:stCondLst>
                                            <p:cond delay="0"/>
                                          </p:stCondLst>
                                        </p:cTn>
                                        <p:tgtEl>
                                          <p:spTgt spid="213"/>
                                        </p:tgtEl>
                                        <p:attrNameLst>
                                          <p:attrName>style.visibility</p:attrName>
                                        </p:attrNameLst>
                                      </p:cBhvr>
                                      <p:to>
                                        <p:strVal val="visible"/>
                                      </p:to>
                                    </p:set>
                                  </p:childTnLst>
                                </p:cTn>
                              </p:par>
                              <p:par>
                                <p:cTn id="271" presetID="35" presetClass="emph" presetSubtype="0" repeatCount="10000" fill="hold" grpId="1" nodeType="withEffect">
                                  <p:stCondLst>
                                    <p:cond delay="0"/>
                                  </p:stCondLst>
                                  <p:childTnLst>
                                    <p:anim calcmode="discrete" valueType="str">
                                      <p:cBhvr>
                                        <p:cTn id="272" dur="500" fill="hold"/>
                                        <p:tgtEl>
                                          <p:spTgt spid="213"/>
                                        </p:tgtEl>
                                        <p:attrNameLst>
                                          <p:attrName>style.visibility</p:attrName>
                                        </p:attrNameLst>
                                      </p:cBhvr>
                                      <p:tavLst>
                                        <p:tav tm="0">
                                          <p:val>
                                            <p:strVal val="hidden"/>
                                          </p:val>
                                        </p:tav>
                                        <p:tav tm="50000">
                                          <p:val>
                                            <p:strVal val="visible"/>
                                          </p:val>
                                        </p:tav>
                                      </p:tavLst>
                                    </p:anim>
                                  </p:childTnLst>
                                </p:cTn>
                              </p:par>
                            </p:childTnLst>
                          </p:cTn>
                        </p:par>
                      </p:childTnLst>
                    </p:cTn>
                  </p:par>
                  <p:par>
                    <p:cTn id="273" fill="hold">
                      <p:stCondLst>
                        <p:cond delay="indefinite"/>
                      </p:stCondLst>
                      <p:childTnLst>
                        <p:par>
                          <p:cTn id="274" fill="hold">
                            <p:stCondLst>
                              <p:cond delay="0"/>
                            </p:stCondLst>
                            <p:childTnLst>
                              <p:par>
                                <p:cTn id="275" presetID="22" presetClass="entr" presetSubtype="1" fill="hold" grpId="0" nodeType="clickEffect">
                                  <p:stCondLst>
                                    <p:cond delay="0"/>
                                  </p:stCondLst>
                                  <p:childTnLst>
                                    <p:set>
                                      <p:cBhvr>
                                        <p:cTn id="276" dur="1" fill="hold">
                                          <p:stCondLst>
                                            <p:cond delay="0"/>
                                          </p:stCondLst>
                                        </p:cTn>
                                        <p:tgtEl>
                                          <p:spTgt spid="210"/>
                                        </p:tgtEl>
                                        <p:attrNameLst>
                                          <p:attrName>style.visibility</p:attrName>
                                        </p:attrNameLst>
                                      </p:cBhvr>
                                      <p:to>
                                        <p:strVal val="visible"/>
                                      </p:to>
                                    </p:set>
                                    <p:animEffect transition="in" filter="wipe(up)">
                                      <p:cBhvr>
                                        <p:cTn id="277" dur="500"/>
                                        <p:tgtEl>
                                          <p:spTgt spid="210"/>
                                        </p:tgtEl>
                                      </p:cBhvr>
                                    </p:animEffect>
                                  </p:childTnLst>
                                </p:cTn>
                              </p:par>
                            </p:childTnLst>
                          </p:cTn>
                        </p:par>
                      </p:childTnLst>
                    </p:cTn>
                  </p:par>
                  <p:par>
                    <p:cTn id="278" fill="hold">
                      <p:stCondLst>
                        <p:cond delay="indefinite"/>
                      </p:stCondLst>
                      <p:childTnLst>
                        <p:par>
                          <p:cTn id="279" fill="hold">
                            <p:stCondLst>
                              <p:cond delay="0"/>
                            </p:stCondLst>
                            <p:childTnLst>
                              <p:par>
                                <p:cTn id="280" presetID="22" presetClass="entr" presetSubtype="1" fill="hold" grpId="0" nodeType="clickEffect">
                                  <p:stCondLst>
                                    <p:cond delay="0"/>
                                  </p:stCondLst>
                                  <p:childTnLst>
                                    <p:set>
                                      <p:cBhvr>
                                        <p:cTn id="281" dur="1" fill="hold">
                                          <p:stCondLst>
                                            <p:cond delay="0"/>
                                          </p:stCondLst>
                                        </p:cTn>
                                        <p:tgtEl>
                                          <p:spTgt spid="212"/>
                                        </p:tgtEl>
                                        <p:attrNameLst>
                                          <p:attrName>style.visibility</p:attrName>
                                        </p:attrNameLst>
                                      </p:cBhvr>
                                      <p:to>
                                        <p:strVal val="visible"/>
                                      </p:to>
                                    </p:set>
                                    <p:animEffect transition="in" filter="wipe(up)">
                                      <p:cBhvr>
                                        <p:cTn id="282" dur="500"/>
                                        <p:tgtEl>
                                          <p:spTgt spid="212"/>
                                        </p:tgtEl>
                                      </p:cBhvr>
                                    </p:animEffect>
                                  </p:childTnLst>
                                </p:cTn>
                              </p:par>
                              <p:par>
                                <p:cTn id="283" presetID="1" presetClass="entr" presetSubtype="0" fill="hold" grpId="0" nodeType="withEffect">
                                  <p:stCondLst>
                                    <p:cond delay="0"/>
                                  </p:stCondLst>
                                  <p:childTnLst>
                                    <p:set>
                                      <p:cBhvr>
                                        <p:cTn id="284" dur="1" fill="hold">
                                          <p:stCondLst>
                                            <p:cond delay="0"/>
                                          </p:stCondLst>
                                        </p:cTn>
                                        <p:tgtEl>
                                          <p:spTgt spid="155"/>
                                        </p:tgtEl>
                                        <p:attrNameLst>
                                          <p:attrName>style.visibility</p:attrName>
                                        </p:attrNameLst>
                                      </p:cBhvr>
                                      <p:to>
                                        <p:strVal val="visible"/>
                                      </p:to>
                                    </p:set>
                                  </p:childTnLst>
                                </p:cTn>
                              </p:par>
                              <p:par>
                                <p:cTn id="285" presetID="64" presetClass="path" presetSubtype="0" fill="remove" grpId="1" nodeType="withEffect">
                                  <p:stCondLst>
                                    <p:cond delay="0"/>
                                  </p:stCondLst>
                                  <p:childTnLst>
                                    <p:animMotion origin="layout" path="M 4.72222E-6 -4.81481E-6 L 0.43645 -0.29189 " pathEditMode="relative" rAng="0" ptsTypes="AA">
                                      <p:cBhvr>
                                        <p:cTn id="286" dur="500" spd="-100000" fill="hold"/>
                                        <p:tgtEl>
                                          <p:spTgt spid="155"/>
                                        </p:tgtEl>
                                        <p:attrNameLst>
                                          <p:attrName>ppt_x</p:attrName>
                                          <p:attrName>ppt_y</p:attrName>
                                        </p:attrNameLst>
                                      </p:cBhvr>
                                      <p:rCtr x="21823" y="-14606"/>
                                    </p:animMotion>
                                  </p:childTnLst>
                                </p:cTn>
                              </p:par>
                            </p:childTnLst>
                          </p:cTn>
                        </p:par>
                      </p:childTnLst>
                    </p:cTn>
                  </p:par>
                  <p:par>
                    <p:cTn id="287" fill="hold">
                      <p:stCondLst>
                        <p:cond delay="indefinite"/>
                      </p:stCondLst>
                      <p:childTnLst>
                        <p:par>
                          <p:cTn id="288" fill="hold">
                            <p:stCondLst>
                              <p:cond delay="0"/>
                            </p:stCondLst>
                            <p:childTnLst>
                              <p:par>
                                <p:cTn id="289" presetID="22" presetClass="entr" presetSubtype="1" fill="hold" grpId="0" nodeType="clickEffect">
                                  <p:stCondLst>
                                    <p:cond delay="0"/>
                                  </p:stCondLst>
                                  <p:childTnLst>
                                    <p:set>
                                      <p:cBhvr>
                                        <p:cTn id="290" dur="1" fill="hold">
                                          <p:stCondLst>
                                            <p:cond delay="0"/>
                                          </p:stCondLst>
                                        </p:cTn>
                                        <p:tgtEl>
                                          <p:spTgt spid="214"/>
                                        </p:tgtEl>
                                        <p:attrNameLst>
                                          <p:attrName>style.visibility</p:attrName>
                                        </p:attrNameLst>
                                      </p:cBhvr>
                                      <p:to>
                                        <p:strVal val="visible"/>
                                      </p:to>
                                    </p:set>
                                    <p:animEffect transition="in" filter="wipe(up)">
                                      <p:cBhvr>
                                        <p:cTn id="291" dur="500"/>
                                        <p:tgtEl>
                                          <p:spTgt spid="214"/>
                                        </p:tgtEl>
                                      </p:cBhvr>
                                    </p:animEffect>
                                  </p:childTnLst>
                                </p:cTn>
                              </p:par>
                              <p:par>
                                <p:cTn id="292" presetID="1" presetClass="entr" presetSubtype="0" fill="hold" nodeType="withEffect">
                                  <p:stCondLst>
                                    <p:cond delay="0"/>
                                  </p:stCondLst>
                                  <p:childTnLst>
                                    <p:set>
                                      <p:cBhvr>
                                        <p:cTn id="293" dur="1" fill="hold">
                                          <p:stCondLst>
                                            <p:cond delay="0"/>
                                          </p:stCondLst>
                                        </p:cTn>
                                        <p:tgtEl>
                                          <p:spTgt spid="152"/>
                                        </p:tgtEl>
                                        <p:attrNameLst>
                                          <p:attrName>style.visibility</p:attrName>
                                        </p:attrNameLst>
                                      </p:cBhvr>
                                      <p:to>
                                        <p:strVal val="visible"/>
                                      </p:to>
                                    </p:set>
                                  </p:childTnLst>
                                </p:cTn>
                              </p:par>
                              <p:par>
                                <p:cTn id="294" presetID="64" presetClass="path" presetSubtype="0" fill="remove" nodeType="withEffect">
                                  <p:stCondLst>
                                    <p:cond delay="0"/>
                                  </p:stCondLst>
                                  <p:childTnLst>
                                    <p:animMotion origin="layout" path="M 4.72222E-6 -3.7037E-7 L 0.41649 -0.42384 " pathEditMode="relative" rAng="0" ptsTypes="AA">
                                      <p:cBhvr>
                                        <p:cTn id="295" dur="500" spd="-100000" fill="hold"/>
                                        <p:tgtEl>
                                          <p:spTgt spid="152"/>
                                        </p:tgtEl>
                                        <p:attrNameLst>
                                          <p:attrName>ppt_x</p:attrName>
                                          <p:attrName>ppt_y</p:attrName>
                                        </p:attrNameLst>
                                      </p:cBhvr>
                                      <p:rCtr x="20816" y="-21204"/>
                                    </p:animMotion>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2" nodeType="clickEffect">
                                  <p:stCondLst>
                                    <p:cond delay="0"/>
                                  </p:stCondLst>
                                  <p:childTnLst>
                                    <p:set>
                                      <p:cBhvr>
                                        <p:cTn id="299" dur="1" fill="hold">
                                          <p:stCondLst>
                                            <p:cond delay="0"/>
                                          </p:stCondLst>
                                        </p:cTn>
                                        <p:tgtEl>
                                          <p:spTgt spid="209"/>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210"/>
                                        </p:tgtEl>
                                        <p:attrNameLst>
                                          <p:attrName>style.visibility</p:attrName>
                                        </p:attrNameLst>
                                      </p:cBhvr>
                                      <p:to>
                                        <p:strVal val="hidden"/>
                                      </p:to>
                                    </p:set>
                                  </p:childTnLst>
                                </p:cTn>
                              </p:par>
                              <p:par>
                                <p:cTn id="302" presetID="1" presetClass="exit" presetSubtype="0" fill="hold" grpId="2" nodeType="withEffect">
                                  <p:stCondLst>
                                    <p:cond delay="0"/>
                                  </p:stCondLst>
                                  <p:childTnLst>
                                    <p:set>
                                      <p:cBhvr>
                                        <p:cTn id="303" dur="1" fill="hold">
                                          <p:stCondLst>
                                            <p:cond delay="0"/>
                                          </p:stCondLst>
                                        </p:cTn>
                                        <p:tgtEl>
                                          <p:spTgt spid="211"/>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212"/>
                                        </p:tgtEl>
                                        <p:attrNameLst>
                                          <p:attrName>style.visibility</p:attrName>
                                        </p:attrNameLst>
                                      </p:cBhvr>
                                      <p:to>
                                        <p:strVal val="hidden"/>
                                      </p:to>
                                    </p:set>
                                  </p:childTnLst>
                                </p:cTn>
                              </p:par>
                              <p:par>
                                <p:cTn id="306" presetID="1" presetClass="exit" presetSubtype="0" fill="hold" grpId="2" nodeType="withEffect">
                                  <p:stCondLst>
                                    <p:cond delay="0"/>
                                  </p:stCondLst>
                                  <p:childTnLst>
                                    <p:set>
                                      <p:cBhvr>
                                        <p:cTn id="307" dur="1" fill="hold">
                                          <p:stCondLst>
                                            <p:cond delay="0"/>
                                          </p:stCondLst>
                                        </p:cTn>
                                        <p:tgtEl>
                                          <p:spTgt spid="213"/>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214"/>
                                        </p:tgtEl>
                                        <p:attrNameLst>
                                          <p:attrName>style.visibility</p:attrName>
                                        </p:attrNameLst>
                                      </p:cBhvr>
                                      <p:to>
                                        <p:strVal val="hidden"/>
                                      </p:to>
                                    </p:set>
                                  </p:childTnLst>
                                </p:cTn>
                              </p:par>
                            </p:childTnLst>
                          </p:cTn>
                        </p:par>
                      </p:childTnLst>
                    </p:cTn>
                  </p:par>
                  <p:par>
                    <p:cTn id="310" fill="hold">
                      <p:stCondLst>
                        <p:cond delay="indefinite"/>
                      </p:stCondLst>
                      <p:childTnLst>
                        <p:par>
                          <p:cTn id="311" fill="hold">
                            <p:stCondLst>
                              <p:cond delay="0"/>
                            </p:stCondLst>
                            <p:childTnLst>
                              <p:par>
                                <p:cTn id="312" presetID="1" presetClass="entr" presetSubtype="0" fill="hold" grpId="0" nodeType="clickEffect">
                                  <p:stCondLst>
                                    <p:cond delay="0"/>
                                  </p:stCondLst>
                                  <p:childTnLst>
                                    <p:set>
                                      <p:cBhvr>
                                        <p:cTn id="313" dur="1" fill="hold">
                                          <p:stCondLst>
                                            <p:cond delay="0"/>
                                          </p:stCondLst>
                                        </p:cTn>
                                        <p:tgtEl>
                                          <p:spTgt spid="220"/>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1" presetClass="entr" presetSubtype="0" fill="hold" grpId="0" nodeType="clickEffect">
                                  <p:stCondLst>
                                    <p:cond delay="0"/>
                                  </p:stCondLst>
                                  <p:childTnLst>
                                    <p:set>
                                      <p:cBhvr>
                                        <p:cTn id="317" dur="1" fill="hold">
                                          <p:stCondLst>
                                            <p:cond delay="0"/>
                                          </p:stCondLst>
                                        </p:cTn>
                                        <p:tgtEl>
                                          <p:spTgt spid="218"/>
                                        </p:tgtEl>
                                        <p:attrNameLst>
                                          <p:attrName>style.visibility</p:attrName>
                                        </p:attrNameLst>
                                      </p:cBhvr>
                                      <p:to>
                                        <p:strVal val="visible"/>
                                      </p:to>
                                    </p:set>
                                  </p:childTnLst>
                                </p:cTn>
                              </p:par>
                              <p:par>
                                <p:cTn id="318" presetID="35" presetClass="emph" presetSubtype="0" repeatCount="10000" fill="hold" grpId="1" nodeType="withEffect">
                                  <p:stCondLst>
                                    <p:cond delay="0"/>
                                  </p:stCondLst>
                                  <p:childTnLst>
                                    <p:anim calcmode="discrete" valueType="str">
                                      <p:cBhvr>
                                        <p:cTn id="319" dur="500" fill="hold"/>
                                        <p:tgtEl>
                                          <p:spTgt spid="218"/>
                                        </p:tgtEl>
                                        <p:attrNameLst>
                                          <p:attrName>style.visibility</p:attrName>
                                        </p:attrNameLst>
                                      </p:cBhvr>
                                      <p:tavLst>
                                        <p:tav tm="0">
                                          <p:val>
                                            <p:strVal val="hidden"/>
                                          </p:val>
                                        </p:tav>
                                        <p:tav tm="50000">
                                          <p:val>
                                            <p:strVal val="visible"/>
                                          </p:val>
                                        </p:tav>
                                      </p:tavLst>
                                    </p:anim>
                                  </p:childTnLst>
                                </p:cTn>
                              </p:par>
                            </p:childTnLst>
                          </p:cTn>
                        </p:par>
                      </p:childTnLst>
                    </p:cTn>
                  </p:par>
                  <p:par>
                    <p:cTn id="320" fill="hold">
                      <p:stCondLst>
                        <p:cond delay="indefinite"/>
                      </p:stCondLst>
                      <p:childTnLst>
                        <p:par>
                          <p:cTn id="321" fill="hold">
                            <p:stCondLst>
                              <p:cond delay="0"/>
                            </p:stCondLst>
                            <p:childTnLst>
                              <p:par>
                                <p:cTn id="322" presetID="1" presetClass="entr" presetSubtype="0" fill="hold" grpId="0" nodeType="clickEffect">
                                  <p:stCondLst>
                                    <p:cond delay="0"/>
                                  </p:stCondLst>
                                  <p:childTnLst>
                                    <p:set>
                                      <p:cBhvr>
                                        <p:cTn id="323" dur="1" fill="hold">
                                          <p:stCondLst>
                                            <p:cond delay="0"/>
                                          </p:stCondLst>
                                        </p:cTn>
                                        <p:tgtEl>
                                          <p:spTgt spid="216"/>
                                        </p:tgtEl>
                                        <p:attrNameLst>
                                          <p:attrName>style.visibility</p:attrName>
                                        </p:attrNameLst>
                                      </p:cBhvr>
                                      <p:to>
                                        <p:strVal val="visible"/>
                                      </p:to>
                                    </p:set>
                                  </p:childTnLst>
                                </p:cTn>
                              </p:par>
                            </p:childTnLst>
                          </p:cTn>
                        </p:par>
                      </p:childTnLst>
                    </p:cTn>
                  </p:par>
                  <p:par>
                    <p:cTn id="324" fill="hold">
                      <p:stCondLst>
                        <p:cond delay="indefinite"/>
                      </p:stCondLst>
                      <p:childTnLst>
                        <p:par>
                          <p:cTn id="325" fill="hold">
                            <p:stCondLst>
                              <p:cond delay="0"/>
                            </p:stCondLst>
                            <p:childTnLst>
                              <p:par>
                                <p:cTn id="326" presetID="1" presetClass="entr" presetSubtype="0" fill="hold" grpId="0" nodeType="clickEffect">
                                  <p:stCondLst>
                                    <p:cond delay="0"/>
                                  </p:stCondLst>
                                  <p:childTnLst>
                                    <p:set>
                                      <p:cBhvr>
                                        <p:cTn id="327" dur="1" fill="hold">
                                          <p:stCondLst>
                                            <p:cond delay="0"/>
                                          </p:stCondLst>
                                        </p:cTn>
                                        <p:tgtEl>
                                          <p:spTgt spid="219"/>
                                        </p:tgtEl>
                                        <p:attrNameLst>
                                          <p:attrName>style.visibility</p:attrName>
                                        </p:attrNameLst>
                                      </p:cBhvr>
                                      <p:to>
                                        <p:strVal val="visible"/>
                                      </p:to>
                                    </p:set>
                                  </p:childTnLst>
                                </p:cTn>
                              </p:par>
                              <p:par>
                                <p:cTn id="328" presetID="35" presetClass="emph" presetSubtype="0" repeatCount="10000" fill="hold" grpId="1" nodeType="withEffect">
                                  <p:stCondLst>
                                    <p:cond delay="0"/>
                                  </p:stCondLst>
                                  <p:childTnLst>
                                    <p:anim calcmode="discrete" valueType="str">
                                      <p:cBhvr>
                                        <p:cTn id="329" dur="500" fill="hold"/>
                                        <p:tgtEl>
                                          <p:spTgt spid="219"/>
                                        </p:tgtEl>
                                        <p:attrNameLst>
                                          <p:attrName>style.visibility</p:attrName>
                                        </p:attrNameLst>
                                      </p:cBhvr>
                                      <p:tavLst>
                                        <p:tav tm="0">
                                          <p:val>
                                            <p:strVal val="hidden"/>
                                          </p:val>
                                        </p:tav>
                                        <p:tav tm="50000">
                                          <p:val>
                                            <p:strVal val="visible"/>
                                          </p:val>
                                        </p:tav>
                                      </p:tavLst>
                                    </p:anim>
                                  </p:childTnLst>
                                </p:cTn>
                              </p:par>
                            </p:childTnLst>
                          </p:cTn>
                        </p:par>
                      </p:childTnLst>
                    </p:cTn>
                  </p:par>
                  <p:par>
                    <p:cTn id="330" fill="hold">
                      <p:stCondLst>
                        <p:cond delay="indefinite"/>
                      </p:stCondLst>
                      <p:childTnLst>
                        <p:par>
                          <p:cTn id="331" fill="hold">
                            <p:stCondLst>
                              <p:cond delay="0"/>
                            </p:stCondLst>
                            <p:childTnLst>
                              <p:par>
                                <p:cTn id="332" presetID="1" presetClass="entr" presetSubtype="0" fill="hold" grpId="0" nodeType="clickEffect">
                                  <p:stCondLst>
                                    <p:cond delay="0"/>
                                  </p:stCondLst>
                                  <p:childTnLst>
                                    <p:set>
                                      <p:cBhvr>
                                        <p:cTn id="333"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7" grpId="0" animBg="1"/>
      <p:bldP spid="118" grpId="0"/>
      <p:bldP spid="139" grpId="0"/>
      <p:bldP spid="139" grpId="1"/>
      <p:bldP spid="155" grpId="0"/>
      <p:bldP spid="155" grpId="1"/>
      <p:bldP spid="159" grpId="0" animBg="1"/>
      <p:bldP spid="160" grpId="0" animBg="1"/>
      <p:bldP spid="161" grpId="0"/>
      <p:bldP spid="164" grpId="0"/>
      <p:bldP spid="176" grpId="0"/>
      <p:bldP spid="177" grpId="0"/>
      <p:bldP spid="178" grpId="0"/>
      <p:bldP spid="179" grpId="0"/>
      <p:bldP spid="180" grpId="0" animBg="1"/>
      <p:bldP spid="181" grpId="0" animBg="1"/>
      <p:bldP spid="182" grpId="0"/>
      <p:bldP spid="184" grpId="0"/>
      <p:bldP spid="185" grpId="0"/>
      <p:bldP spid="189" grpId="0"/>
      <p:bldP spid="216" grpId="0"/>
      <p:bldP spid="217" grpId="0"/>
      <p:bldP spid="218" grpId="0" animBg="1"/>
      <p:bldP spid="218" grpId="1" animBg="1"/>
      <p:bldP spid="219" grpId="0" animBg="1"/>
      <p:bldP spid="219" grpId="1" animBg="1"/>
      <p:bldP spid="220" grpId="0"/>
      <p:bldP spid="174" grpId="0" animBg="1"/>
      <p:bldP spid="174" grpId="1" animBg="1"/>
      <p:bldP spid="174" grpId="2" animBg="1"/>
      <p:bldP spid="175" grpId="0" animBg="1"/>
      <p:bldP spid="175" grpId="1" animBg="1"/>
      <p:bldP spid="190" grpId="0" animBg="1"/>
      <p:bldP spid="190" grpId="1" animBg="1"/>
      <p:bldP spid="190" grpId="2" animBg="1"/>
      <p:bldP spid="191" grpId="0" animBg="1"/>
      <p:bldP spid="191" grpId="1" animBg="1"/>
      <p:bldP spid="192" grpId="0" animBg="1"/>
      <p:bldP spid="192" grpId="1" animBg="1"/>
      <p:bldP spid="192" grpId="2" animBg="1"/>
      <p:bldP spid="193" grpId="0" animBg="1"/>
      <p:bldP spid="193" grpId="1" animBg="1"/>
      <p:bldP spid="194" grpId="0" animBg="1"/>
      <p:bldP spid="194" grpId="1" animBg="1"/>
      <p:bldP spid="194" grpId="2" animBg="1"/>
      <p:bldP spid="195" grpId="0" animBg="1"/>
      <p:bldP spid="195" grpId="1" animBg="1"/>
      <p:bldP spid="196" grpId="0" animBg="1"/>
      <p:bldP spid="196" grpId="1" animBg="1"/>
      <p:bldP spid="197" grpId="0" animBg="1"/>
      <p:bldP spid="197" grpId="1" animBg="1"/>
      <p:bldP spid="197" grpId="2" animBg="1"/>
      <p:bldP spid="198" grpId="0" animBg="1"/>
      <p:bldP spid="198" grpId="1" animBg="1"/>
      <p:bldP spid="199" grpId="0" animBg="1"/>
      <p:bldP spid="199" grpId="1" animBg="1"/>
      <p:bldP spid="200" grpId="0" animBg="1"/>
      <p:bldP spid="200" grpId="1" animBg="1"/>
      <p:bldP spid="200" grpId="2" animBg="1"/>
      <p:bldP spid="201" grpId="0" animBg="1"/>
      <p:bldP spid="201" grpId="1" animBg="1"/>
      <p:bldP spid="202" grpId="0" animBg="1"/>
      <p:bldP spid="202" grpId="1" animBg="1"/>
      <p:bldP spid="203" grpId="0" animBg="1"/>
      <p:bldP spid="203" grpId="1" animBg="1"/>
      <p:bldP spid="203" grpId="2" animBg="1"/>
      <p:bldP spid="204" grpId="0" animBg="1"/>
      <p:bldP spid="204" grpId="1" animBg="1"/>
      <p:bldP spid="205" grpId="0" animBg="1"/>
      <p:bldP spid="205" grpId="1" animBg="1"/>
      <p:bldP spid="205" grpId="2" animBg="1"/>
      <p:bldP spid="206" grpId="0" animBg="1"/>
      <p:bldP spid="206" grpId="1" animBg="1"/>
      <p:bldP spid="207" grpId="0" animBg="1"/>
      <p:bldP spid="207" grpId="1" animBg="1"/>
      <p:bldP spid="207" grpId="2" animBg="1"/>
      <p:bldP spid="208" grpId="0" animBg="1"/>
      <p:bldP spid="208" grpId="1" animBg="1"/>
      <p:bldP spid="209" grpId="0" animBg="1"/>
      <p:bldP spid="209" grpId="1" animBg="1"/>
      <p:bldP spid="209" grpId="2" animBg="1"/>
      <p:bldP spid="210" grpId="0" animBg="1"/>
      <p:bldP spid="210" grpId="1" animBg="1"/>
      <p:bldP spid="211" grpId="0" animBg="1"/>
      <p:bldP spid="211" grpId="1" animBg="1"/>
      <p:bldP spid="211" grpId="2" animBg="1"/>
      <p:bldP spid="212" grpId="0" animBg="1"/>
      <p:bldP spid="212" grpId="1" animBg="1"/>
      <p:bldP spid="213" grpId="0" animBg="1"/>
      <p:bldP spid="213" grpId="1" animBg="1"/>
      <p:bldP spid="213" grpId="2" animBg="1"/>
      <p:bldP spid="214" grpId="0" animBg="1"/>
      <p:bldP spid="214" grpId="1" animBg="1"/>
      <p:bldP spid="162" grpId="0" animBg="1"/>
      <p:bldP spid="162" grpId="1" animBg="1"/>
      <p:bldP spid="163" grpId="0" animBg="1"/>
      <p:bldP spid="16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9">
            <a:extLst>
              <a:ext uri="{FF2B5EF4-FFF2-40B4-BE49-F238E27FC236}">
                <a16:creationId xmlns:a16="http://schemas.microsoft.com/office/drawing/2014/main" id="{EAB2A01C-ECB4-4C75-87D8-B47838807F20}"/>
              </a:ext>
            </a:extLst>
          </p:cNvPr>
          <p:cNvSpPr>
            <a:spLocks noChangeArrowheads="1"/>
          </p:cNvSpPr>
          <p:nvPr/>
        </p:nvSpPr>
        <p:spPr bwMode="auto">
          <a:xfrm>
            <a:off x="-92" y="0"/>
            <a:ext cx="7162476" cy="1644160"/>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60" name="Rectangle 141">
            <a:extLst>
              <a:ext uri="{FF2B5EF4-FFF2-40B4-BE49-F238E27FC236}">
                <a16:creationId xmlns:a16="http://schemas.microsoft.com/office/drawing/2014/main" id="{81CC1B97-F439-4A10-9B17-EED4B4DF79D8}"/>
              </a:ext>
            </a:extLst>
          </p:cNvPr>
          <p:cNvSpPr>
            <a:spLocks noChangeArrowheads="1"/>
          </p:cNvSpPr>
          <p:nvPr/>
        </p:nvSpPr>
        <p:spPr bwMode="auto">
          <a:xfrm>
            <a:off x="35212" y="4007685"/>
            <a:ext cx="59515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回転系での運動方程式を考えよう。</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61" name="Rectangle 141">
            <a:extLst>
              <a:ext uri="{FF2B5EF4-FFF2-40B4-BE49-F238E27FC236}">
                <a16:creationId xmlns:a16="http://schemas.microsoft.com/office/drawing/2014/main" id="{8F945CC4-4AB4-4A83-857C-948345451885}"/>
              </a:ext>
            </a:extLst>
          </p:cNvPr>
          <p:cNvSpPr>
            <a:spLocks noChangeArrowheads="1"/>
          </p:cNvSpPr>
          <p:nvPr/>
        </p:nvSpPr>
        <p:spPr bwMode="auto">
          <a:xfrm>
            <a:off x="-9666" y="82062"/>
            <a:ext cx="223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回転系での</a:t>
            </a:r>
            <a:endParaRPr lang="en-US" altLang="ja-JP" dirty="0">
              <a:solidFill>
                <a:srgbClr val="000000"/>
              </a:solidFill>
              <a:latin typeface="Century" pitchFamily="18" charset="0"/>
              <a:ea typeface="ＭＳ ゴシック" pitchFamily="49" charset="-128"/>
              <a:cs typeface="Times New Roman" pitchFamily="18" charset="0"/>
            </a:endParaRPr>
          </a:p>
        </p:txBody>
      </p:sp>
      <p:sp>
        <p:nvSpPr>
          <p:cNvPr id="62" name="Rectangle 141">
            <a:extLst>
              <a:ext uri="{FF2B5EF4-FFF2-40B4-BE49-F238E27FC236}">
                <a16:creationId xmlns:a16="http://schemas.microsoft.com/office/drawing/2014/main" id="{5F14AB2F-36DE-41B4-A897-8916EBD811C6}"/>
              </a:ext>
            </a:extLst>
          </p:cNvPr>
          <p:cNvSpPr>
            <a:spLocks noChangeArrowheads="1"/>
          </p:cNvSpPr>
          <p:nvPr/>
        </p:nvSpPr>
        <p:spPr bwMode="auto">
          <a:xfrm>
            <a:off x="1629646" y="1078053"/>
            <a:ext cx="2175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見かけの力</a:t>
            </a:r>
            <a:endParaRPr lang="ja-JP" altLang="en-US"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63" name="Rectangle 141">
            <a:extLst>
              <a:ext uri="{FF2B5EF4-FFF2-40B4-BE49-F238E27FC236}">
                <a16:creationId xmlns:a16="http://schemas.microsoft.com/office/drawing/2014/main" id="{C86120F0-D744-40EF-A210-D8CB667B01D5}"/>
              </a:ext>
            </a:extLst>
          </p:cNvPr>
          <p:cNvSpPr>
            <a:spLocks noChangeArrowheads="1"/>
          </p:cNvSpPr>
          <p:nvPr/>
        </p:nvSpPr>
        <p:spPr bwMode="auto">
          <a:xfrm>
            <a:off x="2350567" y="6060398"/>
            <a:ext cx="2171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見かけの力</a:t>
            </a:r>
            <a:endParaRPr lang="ja-JP" altLang="en-US"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64" name="テキスト ボックス 63">
            <a:extLst>
              <a:ext uri="{FF2B5EF4-FFF2-40B4-BE49-F238E27FC236}">
                <a16:creationId xmlns:a16="http://schemas.microsoft.com/office/drawing/2014/main" id="{36FA9C20-69FE-4F55-91F7-03EC6DA1E1A5}"/>
              </a:ext>
            </a:extLst>
          </p:cNvPr>
          <p:cNvSpPr txBox="1"/>
          <p:nvPr/>
        </p:nvSpPr>
        <p:spPr>
          <a:xfrm>
            <a:off x="97388" y="556467"/>
            <a:ext cx="2318343" cy="523220"/>
          </a:xfrm>
          <a:prstGeom prst="rect">
            <a:avLst/>
          </a:prstGeom>
          <a:noFill/>
        </p:spPr>
        <p:txBody>
          <a:bodyPr wrap="square">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運動方程式</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65" name="グループ化 64">
            <a:extLst>
              <a:ext uri="{FF2B5EF4-FFF2-40B4-BE49-F238E27FC236}">
                <a16:creationId xmlns:a16="http://schemas.microsoft.com/office/drawing/2014/main" id="{81CBEE9A-47A9-4DF0-8E62-6E2CEAAF1498}"/>
              </a:ext>
            </a:extLst>
          </p:cNvPr>
          <p:cNvGrpSpPr/>
          <p:nvPr/>
        </p:nvGrpSpPr>
        <p:grpSpPr>
          <a:xfrm>
            <a:off x="-9666" y="4474180"/>
            <a:ext cx="4911216" cy="1616003"/>
            <a:chOff x="-9666" y="4474180"/>
            <a:chExt cx="4911216" cy="1616003"/>
          </a:xfrm>
        </p:grpSpPr>
        <p:grpSp>
          <p:nvGrpSpPr>
            <p:cNvPr id="66" name="グループ化 65">
              <a:extLst>
                <a:ext uri="{FF2B5EF4-FFF2-40B4-BE49-F238E27FC236}">
                  <a16:creationId xmlns:a16="http://schemas.microsoft.com/office/drawing/2014/main" id="{04BB8C26-F189-4F8D-A4AA-BCBC049DAC5E}"/>
                </a:ext>
              </a:extLst>
            </p:cNvPr>
            <p:cNvGrpSpPr/>
            <p:nvPr/>
          </p:nvGrpSpPr>
          <p:grpSpPr>
            <a:xfrm>
              <a:off x="5482" y="4474180"/>
              <a:ext cx="1108096" cy="555127"/>
              <a:chOff x="4699338" y="1340817"/>
              <a:chExt cx="1108096" cy="555127"/>
            </a:xfrm>
            <a:noFill/>
          </p:grpSpPr>
          <p:sp>
            <p:nvSpPr>
              <p:cNvPr id="84" name="Rectangle 33">
                <a:extLst>
                  <a:ext uri="{FF2B5EF4-FFF2-40B4-BE49-F238E27FC236}">
                    <a16:creationId xmlns:a16="http://schemas.microsoft.com/office/drawing/2014/main" id="{7BB9CFA8-277D-43E6-B1D2-7FA3819A753D}"/>
                  </a:ext>
                </a:extLst>
              </p:cNvPr>
              <p:cNvSpPr>
                <a:spLocks noChangeArrowheads="1"/>
              </p:cNvSpPr>
              <p:nvPr/>
            </p:nvSpPr>
            <p:spPr bwMode="auto">
              <a:xfrm>
                <a:off x="4699338" y="1372724"/>
                <a:ext cx="1108096"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85" name="Rectangle 33">
                <a:extLst>
                  <a:ext uri="{FF2B5EF4-FFF2-40B4-BE49-F238E27FC236}">
                    <a16:creationId xmlns:a16="http://schemas.microsoft.com/office/drawing/2014/main" id="{E785D372-9E6E-49E1-8967-534AB12D4F01}"/>
                  </a:ext>
                </a:extLst>
              </p:cNvPr>
              <p:cNvSpPr>
                <a:spLocks noChangeArrowheads="1"/>
              </p:cNvSpPr>
              <p:nvPr/>
            </p:nvSpPr>
            <p:spPr bwMode="auto">
              <a:xfrm flipV="1">
                <a:off x="5093422" y="1340817"/>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67" name="Rectangle 118">
              <a:extLst>
                <a:ext uri="{FF2B5EF4-FFF2-40B4-BE49-F238E27FC236}">
                  <a16:creationId xmlns:a16="http://schemas.microsoft.com/office/drawing/2014/main" id="{80E23AAE-E026-4F58-A4B6-23F2146BAF12}"/>
                </a:ext>
              </a:extLst>
            </p:cNvPr>
            <p:cNvSpPr>
              <a:spLocks noChangeArrowheads="1"/>
            </p:cNvSpPr>
            <p:nvPr/>
          </p:nvSpPr>
          <p:spPr bwMode="auto">
            <a:xfrm>
              <a:off x="1256652" y="4507766"/>
              <a:ext cx="8242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grpSp>
          <p:nvGrpSpPr>
            <p:cNvPr id="68" name="グループ化 67">
              <a:extLst>
                <a:ext uri="{FF2B5EF4-FFF2-40B4-BE49-F238E27FC236}">
                  <a16:creationId xmlns:a16="http://schemas.microsoft.com/office/drawing/2014/main" id="{1E3CE39A-A1CB-49BC-A112-1104138ACB24}"/>
                </a:ext>
              </a:extLst>
            </p:cNvPr>
            <p:cNvGrpSpPr/>
            <p:nvPr/>
          </p:nvGrpSpPr>
          <p:grpSpPr>
            <a:xfrm>
              <a:off x="1826018" y="4515641"/>
              <a:ext cx="2978490" cy="524544"/>
              <a:chOff x="1886616" y="5700826"/>
              <a:chExt cx="2978490" cy="524544"/>
            </a:xfrm>
          </p:grpSpPr>
          <p:sp>
            <p:nvSpPr>
              <p:cNvPr id="82" name="正方形/長方形 81">
                <a:extLst>
                  <a:ext uri="{FF2B5EF4-FFF2-40B4-BE49-F238E27FC236}">
                    <a16:creationId xmlns:a16="http://schemas.microsoft.com/office/drawing/2014/main" id="{F240BAD0-A693-4FE7-9C6A-FCB3893D54F6}"/>
                  </a:ext>
                </a:extLst>
              </p:cNvPr>
              <p:cNvSpPr/>
              <p:nvPr/>
            </p:nvSpPr>
            <p:spPr>
              <a:xfrm>
                <a:off x="1886616" y="5702150"/>
                <a:ext cx="2978490" cy="523220"/>
              </a:xfrm>
              <a:prstGeom prst="rect">
                <a:avLst/>
              </a:prstGeom>
              <a:solidFill>
                <a:schemeClr val="bg1"/>
              </a:solid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83" name="Rectangle 33">
                <a:extLst>
                  <a:ext uri="{FF2B5EF4-FFF2-40B4-BE49-F238E27FC236}">
                    <a16:creationId xmlns:a16="http://schemas.microsoft.com/office/drawing/2014/main" id="{1F458BEF-F4F8-4F84-BD11-AED7D4130EBD}"/>
                  </a:ext>
                </a:extLst>
              </p:cNvPr>
              <p:cNvSpPr>
                <a:spLocks noChangeArrowheads="1"/>
              </p:cNvSpPr>
              <p:nvPr/>
            </p:nvSpPr>
            <p:spPr bwMode="auto">
              <a:xfrm flipV="1">
                <a:off x="2882145" y="570082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69" name="グループ化 68">
              <a:extLst>
                <a:ext uri="{FF2B5EF4-FFF2-40B4-BE49-F238E27FC236}">
                  <a16:creationId xmlns:a16="http://schemas.microsoft.com/office/drawing/2014/main" id="{B1512BEB-D852-42F3-917B-886AACD06C71}"/>
                </a:ext>
              </a:extLst>
            </p:cNvPr>
            <p:cNvGrpSpPr/>
            <p:nvPr/>
          </p:nvGrpSpPr>
          <p:grpSpPr>
            <a:xfrm>
              <a:off x="-9666" y="4988381"/>
              <a:ext cx="1314988" cy="523220"/>
              <a:chOff x="4593024" y="1362478"/>
              <a:chExt cx="1314988" cy="523220"/>
            </a:xfrm>
            <a:noFill/>
          </p:grpSpPr>
          <p:sp>
            <p:nvSpPr>
              <p:cNvPr id="80" name="Rectangle 33">
                <a:extLst>
                  <a:ext uri="{FF2B5EF4-FFF2-40B4-BE49-F238E27FC236}">
                    <a16:creationId xmlns:a16="http://schemas.microsoft.com/office/drawing/2014/main" id="{D5B58FBE-EC2C-41A5-A196-1B0514BD2513}"/>
                  </a:ext>
                </a:extLst>
              </p:cNvPr>
              <p:cNvSpPr>
                <a:spLocks noChangeArrowheads="1"/>
              </p:cNvSpPr>
              <p:nvPr/>
            </p:nvSpPr>
            <p:spPr bwMode="auto">
              <a:xfrm>
                <a:off x="4593024" y="1362478"/>
                <a:ext cx="1314988"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81" name="Rectangle 33">
                <a:extLst>
                  <a:ext uri="{FF2B5EF4-FFF2-40B4-BE49-F238E27FC236}">
                    <a16:creationId xmlns:a16="http://schemas.microsoft.com/office/drawing/2014/main" id="{EDEDB632-D946-4670-ABC3-929C83E890F0}"/>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70" name="グループ化 69">
              <a:extLst>
                <a:ext uri="{FF2B5EF4-FFF2-40B4-BE49-F238E27FC236}">
                  <a16:creationId xmlns:a16="http://schemas.microsoft.com/office/drawing/2014/main" id="{4E2E25FF-4209-4A40-8E71-0091539DE883}"/>
                </a:ext>
              </a:extLst>
            </p:cNvPr>
            <p:cNvGrpSpPr/>
            <p:nvPr/>
          </p:nvGrpSpPr>
          <p:grpSpPr>
            <a:xfrm>
              <a:off x="1848615" y="5040307"/>
              <a:ext cx="2803199" cy="531107"/>
              <a:chOff x="5332173" y="5858762"/>
              <a:chExt cx="2760030" cy="531107"/>
            </a:xfrm>
            <a:noFill/>
          </p:grpSpPr>
          <p:sp>
            <p:nvSpPr>
              <p:cNvPr id="78" name="正方形/長方形 77">
                <a:extLst>
                  <a:ext uri="{FF2B5EF4-FFF2-40B4-BE49-F238E27FC236}">
                    <a16:creationId xmlns:a16="http://schemas.microsoft.com/office/drawing/2014/main" id="{F5767939-FEE0-47D5-ABDE-B693FB8D5F39}"/>
                  </a:ext>
                </a:extLst>
              </p:cNvPr>
              <p:cNvSpPr/>
              <p:nvPr/>
            </p:nvSpPr>
            <p:spPr>
              <a:xfrm>
                <a:off x="5332173" y="5866649"/>
                <a:ext cx="276003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79" name="Rectangle 33">
                <a:extLst>
                  <a:ext uri="{FF2B5EF4-FFF2-40B4-BE49-F238E27FC236}">
                    <a16:creationId xmlns:a16="http://schemas.microsoft.com/office/drawing/2014/main" id="{F446FE54-D3EB-4CFF-A9DB-7C146FEB399A}"/>
                  </a:ext>
                </a:extLst>
              </p:cNvPr>
              <p:cNvSpPr>
                <a:spLocks noChangeArrowheads="1"/>
              </p:cNvSpPr>
              <p:nvPr/>
            </p:nvSpPr>
            <p:spPr bwMode="auto">
              <a:xfrm flipV="1">
                <a:off x="6270876" y="5858762"/>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71" name="Rectangle 118">
              <a:extLst>
                <a:ext uri="{FF2B5EF4-FFF2-40B4-BE49-F238E27FC236}">
                  <a16:creationId xmlns:a16="http://schemas.microsoft.com/office/drawing/2014/main" id="{1BF4E647-20BF-4CBD-B6CC-D05E8549E96A}"/>
                </a:ext>
              </a:extLst>
            </p:cNvPr>
            <p:cNvSpPr>
              <a:spLocks noChangeArrowheads="1"/>
            </p:cNvSpPr>
            <p:nvPr/>
          </p:nvSpPr>
          <p:spPr bwMode="auto">
            <a:xfrm>
              <a:off x="1249439" y="4983041"/>
              <a:ext cx="8386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72" name="Rectangle 74">
              <a:extLst>
                <a:ext uri="{FF2B5EF4-FFF2-40B4-BE49-F238E27FC236}">
                  <a16:creationId xmlns:a16="http://schemas.microsoft.com/office/drawing/2014/main" id="{5F9BC348-66A5-469C-A5A1-81266550B4CF}"/>
                </a:ext>
              </a:extLst>
            </p:cNvPr>
            <p:cNvSpPr>
              <a:spLocks noChangeArrowheads="1"/>
            </p:cNvSpPr>
            <p:nvPr/>
          </p:nvSpPr>
          <p:spPr bwMode="auto">
            <a:xfrm>
              <a:off x="1094484" y="4529569"/>
              <a:ext cx="3589307"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73" name="Rectangle 74">
              <a:extLst>
                <a:ext uri="{FF2B5EF4-FFF2-40B4-BE49-F238E27FC236}">
                  <a16:creationId xmlns:a16="http://schemas.microsoft.com/office/drawing/2014/main" id="{6BBC64F0-9BE0-4F9C-98AC-258E0D2EB36C}"/>
                </a:ext>
              </a:extLst>
            </p:cNvPr>
            <p:cNvSpPr>
              <a:spLocks noChangeArrowheads="1"/>
            </p:cNvSpPr>
            <p:nvPr/>
          </p:nvSpPr>
          <p:spPr bwMode="auto">
            <a:xfrm>
              <a:off x="1094484" y="5064721"/>
              <a:ext cx="3589307" cy="52322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ea typeface="ＭＳ Ｐゴシック" pitchFamily="50" charset="-128"/>
              </a:endParaRPr>
            </a:p>
          </p:txBody>
        </p:sp>
        <p:sp>
          <p:nvSpPr>
            <p:cNvPr id="74" name="Rectangle 58">
              <a:extLst>
                <a:ext uri="{FF2B5EF4-FFF2-40B4-BE49-F238E27FC236}">
                  <a16:creationId xmlns:a16="http://schemas.microsoft.com/office/drawing/2014/main" id="{3A2FFD71-8CFA-4698-95E2-7DE37BD5A505}"/>
                </a:ext>
              </a:extLst>
            </p:cNvPr>
            <p:cNvSpPr>
              <a:spLocks noChangeArrowheads="1"/>
            </p:cNvSpPr>
            <p:nvPr/>
          </p:nvSpPr>
          <p:spPr bwMode="auto">
            <a:xfrm>
              <a:off x="3639666" y="5566963"/>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chemeClr val="accent2"/>
                  </a:solidFill>
                  <a:ea typeface="ＭＳ ゴシック" pitchFamily="49" charset="-128"/>
                  <a:cs typeface="Times New Roman" pitchFamily="18" charset="0"/>
                </a:rPr>
                <a:t>遠心力</a:t>
              </a:r>
            </a:p>
          </p:txBody>
        </p:sp>
        <p:sp>
          <p:nvSpPr>
            <p:cNvPr id="75" name="Rectangle 58">
              <a:extLst>
                <a:ext uri="{FF2B5EF4-FFF2-40B4-BE49-F238E27FC236}">
                  <a16:creationId xmlns:a16="http://schemas.microsoft.com/office/drawing/2014/main" id="{5EC7D58C-C526-4A75-A371-E666D3FF66D9}"/>
                </a:ext>
              </a:extLst>
            </p:cNvPr>
            <p:cNvSpPr>
              <a:spLocks noChangeArrowheads="1"/>
            </p:cNvSpPr>
            <p:nvPr/>
          </p:nvSpPr>
          <p:spPr bwMode="auto">
            <a:xfrm>
              <a:off x="1604290" y="5558766"/>
              <a:ext cx="2251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spc="-100" dirty="0">
                  <a:solidFill>
                    <a:srgbClr val="FF3399"/>
                  </a:solidFill>
                  <a:ea typeface="ＭＳ ゴシック" pitchFamily="49" charset="-128"/>
                  <a:cs typeface="Times New Roman" pitchFamily="18" charset="0"/>
                </a:rPr>
                <a:t>コリオリ力</a:t>
              </a:r>
            </a:p>
          </p:txBody>
        </p:sp>
        <p:sp>
          <p:nvSpPr>
            <p:cNvPr id="76" name="AutoShape 3">
              <a:extLst>
                <a:ext uri="{FF2B5EF4-FFF2-40B4-BE49-F238E27FC236}">
                  <a16:creationId xmlns:a16="http://schemas.microsoft.com/office/drawing/2014/main" id="{20F9A313-D056-47B0-90A4-A993C0292D9D}"/>
                </a:ext>
              </a:extLst>
            </p:cNvPr>
            <p:cNvSpPr>
              <a:spLocks noChangeArrowheads="1"/>
            </p:cNvSpPr>
            <p:nvPr/>
          </p:nvSpPr>
          <p:spPr bwMode="auto">
            <a:xfrm>
              <a:off x="3430023" y="4538223"/>
              <a:ext cx="1028706" cy="1046905"/>
            </a:xfrm>
            <a:prstGeom prst="roundRect">
              <a:avLst>
                <a:gd name="adj" fmla="val 2101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7" name="AutoShape 10">
              <a:extLst>
                <a:ext uri="{FF2B5EF4-FFF2-40B4-BE49-F238E27FC236}">
                  <a16:creationId xmlns:a16="http://schemas.microsoft.com/office/drawing/2014/main" id="{0331AE37-14D5-457B-B91E-14E36E9CE68D}"/>
                </a:ext>
              </a:extLst>
            </p:cNvPr>
            <p:cNvSpPr>
              <a:spLocks noChangeArrowheads="1"/>
            </p:cNvSpPr>
            <p:nvPr/>
          </p:nvSpPr>
          <p:spPr bwMode="auto">
            <a:xfrm>
              <a:off x="1936503" y="4529569"/>
              <a:ext cx="1235685" cy="1033958"/>
            </a:xfrm>
            <a:prstGeom prst="roundRect">
              <a:avLst>
                <a:gd name="adj" fmla="val 23413"/>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grpSp>
      <p:grpSp>
        <p:nvGrpSpPr>
          <p:cNvPr id="86" name="グループ化 85">
            <a:extLst>
              <a:ext uri="{FF2B5EF4-FFF2-40B4-BE49-F238E27FC236}">
                <a16:creationId xmlns:a16="http://schemas.microsoft.com/office/drawing/2014/main" id="{F4E1515F-A8DE-4F9F-BB16-32D6C058A8D0}"/>
              </a:ext>
            </a:extLst>
          </p:cNvPr>
          <p:cNvGrpSpPr/>
          <p:nvPr/>
        </p:nvGrpSpPr>
        <p:grpSpPr>
          <a:xfrm>
            <a:off x="2109296" y="35816"/>
            <a:ext cx="4911216" cy="1616003"/>
            <a:chOff x="-9666" y="4474180"/>
            <a:chExt cx="4911216" cy="1616003"/>
          </a:xfrm>
        </p:grpSpPr>
        <p:grpSp>
          <p:nvGrpSpPr>
            <p:cNvPr id="87" name="グループ化 86">
              <a:extLst>
                <a:ext uri="{FF2B5EF4-FFF2-40B4-BE49-F238E27FC236}">
                  <a16:creationId xmlns:a16="http://schemas.microsoft.com/office/drawing/2014/main" id="{DA2EF012-002A-43F0-86B0-DD3F1924F909}"/>
                </a:ext>
              </a:extLst>
            </p:cNvPr>
            <p:cNvGrpSpPr/>
            <p:nvPr/>
          </p:nvGrpSpPr>
          <p:grpSpPr>
            <a:xfrm>
              <a:off x="5482" y="4474180"/>
              <a:ext cx="1108096" cy="555127"/>
              <a:chOff x="4699338" y="1340817"/>
              <a:chExt cx="1108096" cy="555127"/>
            </a:xfrm>
            <a:noFill/>
          </p:grpSpPr>
          <p:sp>
            <p:nvSpPr>
              <p:cNvPr id="106" name="Rectangle 33">
                <a:extLst>
                  <a:ext uri="{FF2B5EF4-FFF2-40B4-BE49-F238E27FC236}">
                    <a16:creationId xmlns:a16="http://schemas.microsoft.com/office/drawing/2014/main" id="{7546DE9F-4D5E-4D35-8706-6987002B3A57}"/>
                  </a:ext>
                </a:extLst>
              </p:cNvPr>
              <p:cNvSpPr>
                <a:spLocks noChangeArrowheads="1"/>
              </p:cNvSpPr>
              <p:nvPr/>
            </p:nvSpPr>
            <p:spPr bwMode="auto">
              <a:xfrm>
                <a:off x="4699338" y="1372724"/>
                <a:ext cx="1108096"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07" name="Rectangle 33">
                <a:extLst>
                  <a:ext uri="{FF2B5EF4-FFF2-40B4-BE49-F238E27FC236}">
                    <a16:creationId xmlns:a16="http://schemas.microsoft.com/office/drawing/2014/main" id="{9B5868D0-1821-4212-86D1-2CE5A56DFD14}"/>
                  </a:ext>
                </a:extLst>
              </p:cNvPr>
              <p:cNvSpPr>
                <a:spLocks noChangeArrowheads="1"/>
              </p:cNvSpPr>
              <p:nvPr/>
            </p:nvSpPr>
            <p:spPr bwMode="auto">
              <a:xfrm flipV="1">
                <a:off x="5093422" y="1340817"/>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88" name="Rectangle 118">
              <a:extLst>
                <a:ext uri="{FF2B5EF4-FFF2-40B4-BE49-F238E27FC236}">
                  <a16:creationId xmlns:a16="http://schemas.microsoft.com/office/drawing/2014/main" id="{32B87900-4E18-456D-BB51-2D3664BCFC86}"/>
                </a:ext>
              </a:extLst>
            </p:cNvPr>
            <p:cNvSpPr>
              <a:spLocks noChangeArrowheads="1"/>
            </p:cNvSpPr>
            <p:nvPr/>
          </p:nvSpPr>
          <p:spPr bwMode="auto">
            <a:xfrm>
              <a:off x="1256652" y="4507766"/>
              <a:ext cx="8242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grpSp>
          <p:nvGrpSpPr>
            <p:cNvPr id="89" name="グループ化 88">
              <a:extLst>
                <a:ext uri="{FF2B5EF4-FFF2-40B4-BE49-F238E27FC236}">
                  <a16:creationId xmlns:a16="http://schemas.microsoft.com/office/drawing/2014/main" id="{2717D498-7BBC-49A6-BF62-6FD0CF011B55}"/>
                </a:ext>
              </a:extLst>
            </p:cNvPr>
            <p:cNvGrpSpPr/>
            <p:nvPr/>
          </p:nvGrpSpPr>
          <p:grpSpPr>
            <a:xfrm>
              <a:off x="1826018" y="4515641"/>
              <a:ext cx="2978490" cy="524544"/>
              <a:chOff x="1886616" y="5700826"/>
              <a:chExt cx="2978490" cy="524544"/>
            </a:xfrm>
          </p:grpSpPr>
          <p:sp>
            <p:nvSpPr>
              <p:cNvPr id="104" name="正方形/長方形 103">
                <a:extLst>
                  <a:ext uri="{FF2B5EF4-FFF2-40B4-BE49-F238E27FC236}">
                    <a16:creationId xmlns:a16="http://schemas.microsoft.com/office/drawing/2014/main" id="{3EFA91AA-A987-4E09-B7B0-402B1AC6246D}"/>
                  </a:ext>
                </a:extLst>
              </p:cNvPr>
              <p:cNvSpPr/>
              <p:nvPr/>
            </p:nvSpPr>
            <p:spPr>
              <a:xfrm>
                <a:off x="1886616" y="5702150"/>
                <a:ext cx="2978490"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05" name="Rectangle 33">
                <a:extLst>
                  <a:ext uri="{FF2B5EF4-FFF2-40B4-BE49-F238E27FC236}">
                    <a16:creationId xmlns:a16="http://schemas.microsoft.com/office/drawing/2014/main" id="{E3ED242D-B0AF-4B08-A1A9-6B7DB00167E1}"/>
                  </a:ext>
                </a:extLst>
              </p:cNvPr>
              <p:cNvSpPr>
                <a:spLocks noChangeArrowheads="1"/>
              </p:cNvSpPr>
              <p:nvPr/>
            </p:nvSpPr>
            <p:spPr bwMode="auto">
              <a:xfrm flipV="1">
                <a:off x="2882145" y="570082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90" name="グループ化 89">
              <a:extLst>
                <a:ext uri="{FF2B5EF4-FFF2-40B4-BE49-F238E27FC236}">
                  <a16:creationId xmlns:a16="http://schemas.microsoft.com/office/drawing/2014/main" id="{37D0E7D3-5F44-4599-A7CE-2B93A28B9109}"/>
                </a:ext>
              </a:extLst>
            </p:cNvPr>
            <p:cNvGrpSpPr/>
            <p:nvPr/>
          </p:nvGrpSpPr>
          <p:grpSpPr>
            <a:xfrm>
              <a:off x="-9666" y="4988381"/>
              <a:ext cx="1314988" cy="523220"/>
              <a:chOff x="4593024" y="1362478"/>
              <a:chExt cx="1314988" cy="523220"/>
            </a:xfrm>
            <a:noFill/>
          </p:grpSpPr>
          <p:sp>
            <p:nvSpPr>
              <p:cNvPr id="102" name="Rectangle 33">
                <a:extLst>
                  <a:ext uri="{FF2B5EF4-FFF2-40B4-BE49-F238E27FC236}">
                    <a16:creationId xmlns:a16="http://schemas.microsoft.com/office/drawing/2014/main" id="{2FF79DBC-723A-4D34-8559-B14E44EF864F}"/>
                  </a:ext>
                </a:extLst>
              </p:cNvPr>
              <p:cNvSpPr>
                <a:spLocks noChangeArrowheads="1"/>
              </p:cNvSpPr>
              <p:nvPr/>
            </p:nvSpPr>
            <p:spPr bwMode="auto">
              <a:xfrm>
                <a:off x="4593024" y="1362478"/>
                <a:ext cx="1314988"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03" name="Rectangle 33">
                <a:extLst>
                  <a:ext uri="{FF2B5EF4-FFF2-40B4-BE49-F238E27FC236}">
                    <a16:creationId xmlns:a16="http://schemas.microsoft.com/office/drawing/2014/main" id="{CE84D6F7-6205-415C-AFC9-0903237EEF40}"/>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93" name="グループ化 92">
              <a:extLst>
                <a:ext uri="{FF2B5EF4-FFF2-40B4-BE49-F238E27FC236}">
                  <a16:creationId xmlns:a16="http://schemas.microsoft.com/office/drawing/2014/main" id="{9A572054-6D7B-4F4A-B5B0-52EB84D7B0EA}"/>
                </a:ext>
              </a:extLst>
            </p:cNvPr>
            <p:cNvGrpSpPr/>
            <p:nvPr/>
          </p:nvGrpSpPr>
          <p:grpSpPr>
            <a:xfrm>
              <a:off x="1848615" y="5040307"/>
              <a:ext cx="2803199" cy="531107"/>
              <a:chOff x="5332173" y="5858762"/>
              <a:chExt cx="2760030" cy="531107"/>
            </a:xfrm>
            <a:noFill/>
          </p:grpSpPr>
          <p:sp>
            <p:nvSpPr>
              <p:cNvPr id="100" name="正方形/長方形 99">
                <a:extLst>
                  <a:ext uri="{FF2B5EF4-FFF2-40B4-BE49-F238E27FC236}">
                    <a16:creationId xmlns:a16="http://schemas.microsoft.com/office/drawing/2014/main" id="{783782E3-E80E-480E-98CF-3FFB8ACFC2C0}"/>
                  </a:ext>
                </a:extLst>
              </p:cNvPr>
              <p:cNvSpPr/>
              <p:nvPr/>
            </p:nvSpPr>
            <p:spPr>
              <a:xfrm>
                <a:off x="5332173" y="5866649"/>
                <a:ext cx="276003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01" name="Rectangle 33">
                <a:extLst>
                  <a:ext uri="{FF2B5EF4-FFF2-40B4-BE49-F238E27FC236}">
                    <a16:creationId xmlns:a16="http://schemas.microsoft.com/office/drawing/2014/main" id="{EE7D0E2D-69C4-4229-8C58-D07A6654A22E}"/>
                  </a:ext>
                </a:extLst>
              </p:cNvPr>
              <p:cNvSpPr>
                <a:spLocks noChangeArrowheads="1"/>
              </p:cNvSpPr>
              <p:nvPr/>
            </p:nvSpPr>
            <p:spPr bwMode="auto">
              <a:xfrm flipV="1">
                <a:off x="6270876" y="5858762"/>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95" name="Rectangle 118">
              <a:extLst>
                <a:ext uri="{FF2B5EF4-FFF2-40B4-BE49-F238E27FC236}">
                  <a16:creationId xmlns:a16="http://schemas.microsoft.com/office/drawing/2014/main" id="{4F14BC88-9FEC-4EC3-B78B-D59E30BCB6B4}"/>
                </a:ext>
              </a:extLst>
            </p:cNvPr>
            <p:cNvSpPr>
              <a:spLocks noChangeArrowheads="1"/>
            </p:cNvSpPr>
            <p:nvPr/>
          </p:nvSpPr>
          <p:spPr bwMode="auto">
            <a:xfrm>
              <a:off x="1249439" y="4983041"/>
              <a:ext cx="8386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96" name="Rectangle 58">
              <a:extLst>
                <a:ext uri="{FF2B5EF4-FFF2-40B4-BE49-F238E27FC236}">
                  <a16:creationId xmlns:a16="http://schemas.microsoft.com/office/drawing/2014/main" id="{0D496C2B-F79F-4FFC-A6F9-E9EB5D16F102}"/>
                </a:ext>
              </a:extLst>
            </p:cNvPr>
            <p:cNvSpPr>
              <a:spLocks noChangeArrowheads="1"/>
            </p:cNvSpPr>
            <p:nvPr/>
          </p:nvSpPr>
          <p:spPr bwMode="auto">
            <a:xfrm>
              <a:off x="3639666" y="5566963"/>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chemeClr val="accent2"/>
                  </a:solidFill>
                  <a:ea typeface="ＭＳ ゴシック" pitchFamily="49" charset="-128"/>
                  <a:cs typeface="Times New Roman" pitchFamily="18" charset="0"/>
                </a:rPr>
                <a:t>遠心力</a:t>
              </a:r>
            </a:p>
          </p:txBody>
        </p:sp>
        <p:sp>
          <p:nvSpPr>
            <p:cNvPr id="97" name="Rectangle 58">
              <a:extLst>
                <a:ext uri="{FF2B5EF4-FFF2-40B4-BE49-F238E27FC236}">
                  <a16:creationId xmlns:a16="http://schemas.microsoft.com/office/drawing/2014/main" id="{29B60889-2DE7-411E-A800-197CD15E463B}"/>
                </a:ext>
              </a:extLst>
            </p:cNvPr>
            <p:cNvSpPr>
              <a:spLocks noChangeArrowheads="1"/>
            </p:cNvSpPr>
            <p:nvPr/>
          </p:nvSpPr>
          <p:spPr bwMode="auto">
            <a:xfrm>
              <a:off x="1604290" y="5558766"/>
              <a:ext cx="2251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spc="-100" dirty="0">
                  <a:solidFill>
                    <a:srgbClr val="FF3399"/>
                  </a:solidFill>
                  <a:ea typeface="ＭＳ ゴシック" pitchFamily="49" charset="-128"/>
                  <a:cs typeface="Times New Roman" pitchFamily="18" charset="0"/>
                </a:rPr>
                <a:t>コリオリ力</a:t>
              </a:r>
            </a:p>
          </p:txBody>
        </p:sp>
        <p:sp>
          <p:nvSpPr>
            <p:cNvPr id="98" name="AutoShape 3">
              <a:extLst>
                <a:ext uri="{FF2B5EF4-FFF2-40B4-BE49-F238E27FC236}">
                  <a16:creationId xmlns:a16="http://schemas.microsoft.com/office/drawing/2014/main" id="{C9D0CBE4-5B1A-41B0-AAB1-BF875249D6A7}"/>
                </a:ext>
              </a:extLst>
            </p:cNvPr>
            <p:cNvSpPr>
              <a:spLocks noChangeArrowheads="1"/>
            </p:cNvSpPr>
            <p:nvPr/>
          </p:nvSpPr>
          <p:spPr bwMode="auto">
            <a:xfrm>
              <a:off x="3430023" y="4538223"/>
              <a:ext cx="1028706" cy="1046905"/>
            </a:xfrm>
            <a:prstGeom prst="roundRect">
              <a:avLst>
                <a:gd name="adj" fmla="val 2101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9" name="AutoShape 10">
              <a:extLst>
                <a:ext uri="{FF2B5EF4-FFF2-40B4-BE49-F238E27FC236}">
                  <a16:creationId xmlns:a16="http://schemas.microsoft.com/office/drawing/2014/main" id="{B780C6D3-512E-40F8-AA22-36FE2E97F914}"/>
                </a:ext>
              </a:extLst>
            </p:cNvPr>
            <p:cNvSpPr>
              <a:spLocks noChangeArrowheads="1"/>
            </p:cNvSpPr>
            <p:nvPr/>
          </p:nvSpPr>
          <p:spPr bwMode="auto">
            <a:xfrm>
              <a:off x="1936503" y="4529569"/>
              <a:ext cx="1235685" cy="1033958"/>
            </a:xfrm>
            <a:prstGeom prst="roundRect">
              <a:avLst>
                <a:gd name="adj" fmla="val 23413"/>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grpSp>
    </p:spTree>
    <p:extLst>
      <p:ext uri="{BB962C8B-B14F-4D97-AF65-F5344CB8AC3E}">
        <p14:creationId xmlns:p14="http://schemas.microsoft.com/office/powerpoint/2010/main" val="5864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42" presetClass="path" presetSubtype="0" fill="remove" grpId="1" nodeType="withEffect">
                                  <p:stCondLst>
                                    <p:cond delay="0"/>
                                  </p:stCondLst>
                                  <p:childTnLst>
                                    <p:animMotion origin="layout" path="M -4.16667E-6 6.93889E-18 L 0.00521 0.56782 " pathEditMode="relative" rAng="0" ptsTypes="AA">
                                      <p:cBhvr>
                                        <p:cTn id="10" dur="500" spd="-100000" fill="hold"/>
                                        <p:tgtEl>
                                          <p:spTgt spid="61"/>
                                        </p:tgtEl>
                                        <p:attrNameLst>
                                          <p:attrName>ppt_x</p:attrName>
                                          <p:attrName>ppt_y</p:attrName>
                                        </p:attrNameLst>
                                      </p:cBhvr>
                                      <p:rCtr x="260" y="28380"/>
                                    </p:animMotion>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42" presetClass="path" presetSubtype="0" fill="remove" grpId="1" nodeType="withEffect">
                                  <p:stCondLst>
                                    <p:cond delay="0"/>
                                  </p:stCondLst>
                                  <p:childTnLst>
                                    <p:animMotion origin="layout" path="M 3.61111E-6 -2.96296E-6 L 0.18628 0.50672 " pathEditMode="relative" rAng="0" ptsTypes="AA">
                                      <p:cBhvr>
                                        <p:cTn id="14" dur="500" spd="-100000" fill="hold"/>
                                        <p:tgtEl>
                                          <p:spTgt spid="64"/>
                                        </p:tgtEl>
                                        <p:attrNameLst>
                                          <p:attrName>ppt_x</p:attrName>
                                          <p:attrName>ppt_y</p:attrName>
                                        </p:attrNameLst>
                                      </p:cBhvr>
                                      <p:rCtr x="9306" y="25324"/>
                                    </p:animMotion>
                                  </p:childTnLst>
                                </p:cTn>
                              </p:par>
                            </p:childTnLst>
                          </p:cTn>
                        </p:par>
                        <p:par>
                          <p:cTn id="15" fill="hold">
                            <p:stCondLst>
                              <p:cond delay="500"/>
                            </p:stCondLst>
                            <p:childTnLst>
                              <p:par>
                                <p:cTn id="16" presetID="1" presetClass="exit" presetSubtype="0" fill="hold" nodeType="afterEffect">
                                  <p:stCondLst>
                                    <p:cond delay="0"/>
                                  </p:stCondLst>
                                  <p:childTnLst>
                                    <p:set>
                                      <p:cBhvr>
                                        <p:cTn id="17" dur="1" fill="hold">
                                          <p:stCondLst>
                                            <p:cond delay="0"/>
                                          </p:stCondLst>
                                        </p:cTn>
                                        <p:tgtEl>
                                          <p:spTgt spid="6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par>
                                <p:cTn id="20" presetID="42" presetClass="path" presetSubtype="0" fill="remove" nodeType="withEffect">
                                  <p:stCondLst>
                                    <p:cond delay="0"/>
                                  </p:stCondLst>
                                  <p:childTnLst>
                                    <p:animMotion origin="layout" path="M -1.94444E-6 1.85185E-6 L -0.22882 0.64444 " pathEditMode="relative" rAng="0" ptsTypes="AA">
                                      <p:cBhvr>
                                        <p:cTn id="21" dur="500" spd="-100000" fill="hold"/>
                                        <p:tgtEl>
                                          <p:spTgt spid="86"/>
                                        </p:tgtEl>
                                        <p:attrNameLst>
                                          <p:attrName>ppt_x</p:attrName>
                                          <p:attrName>ppt_y</p:attrName>
                                        </p:attrNameLst>
                                      </p:cBhvr>
                                      <p:rCtr x="-11441" y="32222"/>
                                    </p:animMotion>
                                  </p:childTnLst>
                                </p:cTn>
                              </p:par>
                            </p:childTnLst>
                          </p:cTn>
                        </p:par>
                        <p:par>
                          <p:cTn id="22" fill="hold">
                            <p:stCondLst>
                              <p:cond delay="1000"/>
                            </p:stCondLst>
                            <p:childTnLst>
                              <p:par>
                                <p:cTn id="23" presetID="1" presetClass="exit"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42" presetClass="path" presetSubtype="0" fill="remove" grpId="1" nodeType="withEffect">
                                  <p:stCondLst>
                                    <p:cond delay="0"/>
                                  </p:stCondLst>
                                  <p:childTnLst>
                                    <p:animMotion origin="layout" path="M -2.22222E-6 -3.7037E-7 L 0.07726 0.72454 " pathEditMode="relative" rAng="0" ptsTypes="AA">
                                      <p:cBhvr>
                                        <p:cTn id="28" dur="500" spd="-100000" fill="hold"/>
                                        <p:tgtEl>
                                          <p:spTgt spid="62"/>
                                        </p:tgtEl>
                                        <p:attrNameLst>
                                          <p:attrName>ppt_x</p:attrName>
                                          <p:attrName>ppt_y</p:attrName>
                                        </p:attrNameLst>
                                      </p:cBhvr>
                                      <p:rCtr x="3854" y="3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1" grpId="1"/>
      <p:bldP spid="62" grpId="0"/>
      <p:bldP spid="62" grpId="1"/>
      <p:bldP spid="63" grpId="0"/>
      <p:bldP spid="64" grpId="0"/>
      <p:bldP spid="6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ine 8">
            <a:extLst>
              <a:ext uri="{FF2B5EF4-FFF2-40B4-BE49-F238E27FC236}">
                <a16:creationId xmlns:a16="http://schemas.microsoft.com/office/drawing/2014/main" id="{D5FC9917-F0DB-4725-B100-5A3C739B4F7D}"/>
              </a:ext>
            </a:extLst>
          </p:cNvPr>
          <p:cNvSpPr>
            <a:spLocks noChangeShapeType="1"/>
          </p:cNvSpPr>
          <p:nvPr/>
        </p:nvSpPr>
        <p:spPr bwMode="auto">
          <a:xfrm rot="20003834" flipV="1">
            <a:off x="5269042" y="5116683"/>
            <a:ext cx="1550307" cy="89343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154" name="Rectangle 15">
            <a:extLst>
              <a:ext uri="{FF2B5EF4-FFF2-40B4-BE49-F238E27FC236}">
                <a16:creationId xmlns:a16="http://schemas.microsoft.com/office/drawing/2014/main" id="{12054B3B-9567-417F-BE0F-9AEEB4CA0902}"/>
              </a:ext>
            </a:extLst>
          </p:cNvPr>
          <p:cNvSpPr>
            <a:spLocks noChangeArrowheads="1"/>
          </p:cNvSpPr>
          <p:nvPr/>
        </p:nvSpPr>
        <p:spPr bwMode="auto">
          <a:xfrm>
            <a:off x="6912217" y="6298964"/>
            <a:ext cx="61457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157" name="Rectangle 20">
            <a:extLst>
              <a:ext uri="{FF2B5EF4-FFF2-40B4-BE49-F238E27FC236}">
                <a16:creationId xmlns:a16="http://schemas.microsoft.com/office/drawing/2014/main" id="{79E70DED-ED14-4A2B-A08B-7C92B74F2071}"/>
              </a:ext>
            </a:extLst>
          </p:cNvPr>
          <p:cNvSpPr>
            <a:spLocks noChangeArrowheads="1"/>
          </p:cNvSpPr>
          <p:nvPr/>
        </p:nvSpPr>
        <p:spPr bwMode="auto">
          <a:xfrm>
            <a:off x="5012871" y="4333298"/>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164" name="Group 133">
            <a:extLst>
              <a:ext uri="{FF2B5EF4-FFF2-40B4-BE49-F238E27FC236}">
                <a16:creationId xmlns:a16="http://schemas.microsoft.com/office/drawing/2014/main" id="{C5E85EDA-4552-49F2-BF47-F6452F2316B3}"/>
              </a:ext>
            </a:extLst>
          </p:cNvPr>
          <p:cNvGrpSpPr>
            <a:grpSpLocks/>
          </p:cNvGrpSpPr>
          <p:nvPr/>
        </p:nvGrpSpPr>
        <p:grpSpPr bwMode="auto">
          <a:xfrm>
            <a:off x="4627968" y="4452071"/>
            <a:ext cx="2737670" cy="2320355"/>
            <a:chOff x="3193" y="182"/>
            <a:chExt cx="2195" cy="1805"/>
          </a:xfrm>
        </p:grpSpPr>
        <p:sp>
          <p:nvSpPr>
            <p:cNvPr id="169" name="Line 134">
              <a:extLst>
                <a:ext uri="{FF2B5EF4-FFF2-40B4-BE49-F238E27FC236}">
                  <a16:creationId xmlns:a16="http://schemas.microsoft.com/office/drawing/2014/main" id="{1C974243-4932-4AC4-B883-7A1A974E7B85}"/>
                </a:ext>
              </a:extLst>
            </p:cNvPr>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170" name="Line 135">
              <a:extLst>
                <a:ext uri="{FF2B5EF4-FFF2-40B4-BE49-F238E27FC236}">
                  <a16:creationId xmlns:a16="http://schemas.microsoft.com/office/drawing/2014/main" id="{F0D9A2D7-977D-4A1A-BEBE-3DCBBCB2BF83}"/>
                </a:ext>
              </a:extLst>
            </p:cNvPr>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206" name="Rectangle 58">
            <a:extLst>
              <a:ext uri="{FF2B5EF4-FFF2-40B4-BE49-F238E27FC236}">
                <a16:creationId xmlns:a16="http://schemas.microsoft.com/office/drawing/2014/main" id="{93741164-C9F1-4584-95AC-0BFA91119BD2}"/>
              </a:ext>
            </a:extLst>
          </p:cNvPr>
          <p:cNvSpPr>
            <a:spLocks noChangeArrowheads="1"/>
          </p:cNvSpPr>
          <p:nvPr/>
        </p:nvSpPr>
        <p:spPr bwMode="auto">
          <a:xfrm>
            <a:off x="4452297" y="210107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FF"/>
                </a:solidFill>
                <a:ea typeface="ＭＳ ゴシック" pitchFamily="49" charset="-128"/>
                <a:cs typeface="Times New Roman" pitchFamily="18" charset="0"/>
              </a:rPr>
              <a:t>遠心力</a:t>
            </a:r>
          </a:p>
        </p:txBody>
      </p:sp>
      <p:sp>
        <p:nvSpPr>
          <p:cNvPr id="207" name="Rectangle 58">
            <a:extLst>
              <a:ext uri="{FF2B5EF4-FFF2-40B4-BE49-F238E27FC236}">
                <a16:creationId xmlns:a16="http://schemas.microsoft.com/office/drawing/2014/main" id="{4CD510E5-EEF9-4907-8C7D-F75689FA15EF}"/>
              </a:ext>
            </a:extLst>
          </p:cNvPr>
          <p:cNvSpPr>
            <a:spLocks noChangeArrowheads="1"/>
          </p:cNvSpPr>
          <p:nvPr/>
        </p:nvSpPr>
        <p:spPr bwMode="auto">
          <a:xfrm>
            <a:off x="5006138" y="4955550"/>
            <a:ext cx="13704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209" name="Rectangle 58">
            <a:extLst>
              <a:ext uri="{FF2B5EF4-FFF2-40B4-BE49-F238E27FC236}">
                <a16:creationId xmlns:a16="http://schemas.microsoft.com/office/drawing/2014/main" id="{5CCA8813-EDDA-4578-901E-6EB34A9CBC4D}"/>
              </a:ext>
            </a:extLst>
          </p:cNvPr>
          <p:cNvSpPr>
            <a:spLocks noChangeArrowheads="1"/>
          </p:cNvSpPr>
          <p:nvPr/>
        </p:nvSpPr>
        <p:spPr bwMode="auto">
          <a:xfrm>
            <a:off x="6658744" y="4527686"/>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sz="2400" dirty="0">
                <a:solidFill>
                  <a:srgbClr val="FF0000"/>
                </a:solidFill>
                <a:ea typeface="ＭＳ ゴシック" pitchFamily="49" charset="-128"/>
                <a:cs typeface="Times New Roman" pitchFamily="18" charset="0"/>
              </a:rPr>
              <a:t>遠心力</a:t>
            </a:r>
          </a:p>
        </p:txBody>
      </p:sp>
      <p:sp>
        <p:nvSpPr>
          <p:cNvPr id="210" name="Rectangle 58">
            <a:extLst>
              <a:ext uri="{FF2B5EF4-FFF2-40B4-BE49-F238E27FC236}">
                <a16:creationId xmlns:a16="http://schemas.microsoft.com/office/drawing/2014/main" id="{E5C5D3F4-1418-4F5F-A183-DB4DB289F252}"/>
              </a:ext>
            </a:extLst>
          </p:cNvPr>
          <p:cNvSpPr>
            <a:spLocks noChangeArrowheads="1"/>
          </p:cNvSpPr>
          <p:nvPr/>
        </p:nvSpPr>
        <p:spPr bwMode="auto">
          <a:xfrm>
            <a:off x="-25898" y="2058736"/>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FF"/>
                </a:solidFill>
                <a:ea typeface="ＭＳ ゴシック" pitchFamily="49" charset="-128"/>
                <a:cs typeface="Times New Roman" pitchFamily="18" charset="0"/>
              </a:rPr>
              <a:t>コリオリ力</a:t>
            </a:r>
          </a:p>
        </p:txBody>
      </p:sp>
      <p:sp>
        <p:nvSpPr>
          <p:cNvPr id="212" name="Line 8">
            <a:extLst>
              <a:ext uri="{FF2B5EF4-FFF2-40B4-BE49-F238E27FC236}">
                <a16:creationId xmlns:a16="http://schemas.microsoft.com/office/drawing/2014/main" id="{5E86053A-4662-403C-8B39-503AEA426099}"/>
              </a:ext>
            </a:extLst>
          </p:cNvPr>
          <p:cNvSpPr>
            <a:spLocks noChangeShapeType="1"/>
          </p:cNvSpPr>
          <p:nvPr/>
        </p:nvSpPr>
        <p:spPr bwMode="auto">
          <a:xfrm rot="20003834" flipV="1">
            <a:off x="1052175" y="4998422"/>
            <a:ext cx="831074" cy="442613"/>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3" name="Rectangle 15">
            <a:extLst>
              <a:ext uri="{FF2B5EF4-FFF2-40B4-BE49-F238E27FC236}">
                <a16:creationId xmlns:a16="http://schemas.microsoft.com/office/drawing/2014/main" id="{0648A333-3BDD-4EC7-BA4E-C68DAE1FBFAF}"/>
              </a:ext>
            </a:extLst>
          </p:cNvPr>
          <p:cNvSpPr>
            <a:spLocks noChangeArrowheads="1"/>
          </p:cNvSpPr>
          <p:nvPr/>
        </p:nvSpPr>
        <p:spPr bwMode="auto">
          <a:xfrm>
            <a:off x="2841268" y="5219728"/>
            <a:ext cx="61457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214" name="Rectangle 20">
            <a:extLst>
              <a:ext uri="{FF2B5EF4-FFF2-40B4-BE49-F238E27FC236}">
                <a16:creationId xmlns:a16="http://schemas.microsoft.com/office/drawing/2014/main" id="{98EFC610-ADE6-4397-B1E1-40C9CE1B6F53}"/>
              </a:ext>
            </a:extLst>
          </p:cNvPr>
          <p:cNvSpPr>
            <a:spLocks noChangeArrowheads="1"/>
          </p:cNvSpPr>
          <p:nvPr/>
        </p:nvSpPr>
        <p:spPr bwMode="auto">
          <a:xfrm>
            <a:off x="664906" y="4333298"/>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sp>
        <p:nvSpPr>
          <p:cNvPr id="216" name="Line 134">
            <a:extLst>
              <a:ext uri="{FF2B5EF4-FFF2-40B4-BE49-F238E27FC236}">
                <a16:creationId xmlns:a16="http://schemas.microsoft.com/office/drawing/2014/main" id="{EEB0826F-FF51-45FE-ABCD-28CEFDBF5BB6}"/>
              </a:ext>
            </a:extLst>
          </p:cNvPr>
          <p:cNvSpPr>
            <a:spLocks noChangeShapeType="1"/>
          </p:cNvSpPr>
          <p:nvPr/>
        </p:nvSpPr>
        <p:spPr bwMode="auto">
          <a:xfrm flipV="1">
            <a:off x="1207943" y="4452071"/>
            <a:ext cx="0" cy="232035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7" name="Line 135">
            <a:extLst>
              <a:ext uri="{FF2B5EF4-FFF2-40B4-BE49-F238E27FC236}">
                <a16:creationId xmlns:a16="http://schemas.microsoft.com/office/drawing/2014/main" id="{D66DA9C9-C3CC-4A58-905C-486FB9FCD6D5}"/>
              </a:ext>
            </a:extLst>
          </p:cNvPr>
          <p:cNvSpPr>
            <a:spLocks noChangeShapeType="1"/>
          </p:cNvSpPr>
          <p:nvPr/>
        </p:nvSpPr>
        <p:spPr bwMode="auto">
          <a:xfrm rot="5400000" flipV="1">
            <a:off x="1609551" y="4243414"/>
            <a:ext cx="0" cy="273767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9" name="Rectangle 58">
            <a:extLst>
              <a:ext uri="{FF2B5EF4-FFF2-40B4-BE49-F238E27FC236}">
                <a16:creationId xmlns:a16="http://schemas.microsoft.com/office/drawing/2014/main" id="{9CC2508D-C3ED-4C8F-9AA7-9D0171FA018C}"/>
              </a:ext>
            </a:extLst>
          </p:cNvPr>
          <p:cNvSpPr>
            <a:spLocks noChangeArrowheads="1"/>
          </p:cNvSpPr>
          <p:nvPr/>
        </p:nvSpPr>
        <p:spPr bwMode="auto">
          <a:xfrm>
            <a:off x="1669282" y="4377902"/>
            <a:ext cx="1915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x</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y</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dirty="0">
                <a:latin typeface="Symbol" panose="05050102010706020507" pitchFamily="18" charset="2"/>
                <a:ea typeface="ＭＳ ゴシック" pitchFamily="49" charset="-128"/>
                <a:cs typeface="Times New Roman" pitchFamily="18" charset="0"/>
              </a:rPr>
              <a:t>=</a:t>
            </a: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221" name="Rectangle 58">
            <a:extLst>
              <a:ext uri="{FF2B5EF4-FFF2-40B4-BE49-F238E27FC236}">
                <a16:creationId xmlns:a16="http://schemas.microsoft.com/office/drawing/2014/main" id="{2784905E-55EB-4DD7-82CC-88274E73A86F}"/>
              </a:ext>
            </a:extLst>
          </p:cNvPr>
          <p:cNvSpPr>
            <a:spLocks noChangeArrowheads="1"/>
          </p:cNvSpPr>
          <p:nvPr/>
        </p:nvSpPr>
        <p:spPr bwMode="auto">
          <a:xfrm>
            <a:off x="1776926" y="5679867"/>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sz="2400" dirty="0">
                <a:solidFill>
                  <a:srgbClr val="FF0000"/>
                </a:solidFill>
                <a:ea typeface="ＭＳ ゴシック" pitchFamily="49" charset="-128"/>
                <a:cs typeface="Times New Roman" pitchFamily="18" charset="0"/>
              </a:rPr>
              <a:t>コリオリ力</a:t>
            </a:r>
          </a:p>
        </p:txBody>
      </p:sp>
      <p:sp>
        <p:nvSpPr>
          <p:cNvPr id="222" name="Rectangle 58">
            <a:extLst>
              <a:ext uri="{FF2B5EF4-FFF2-40B4-BE49-F238E27FC236}">
                <a16:creationId xmlns:a16="http://schemas.microsoft.com/office/drawing/2014/main" id="{A574D361-884F-41A0-9F79-BB938BAB076A}"/>
              </a:ext>
            </a:extLst>
          </p:cNvPr>
          <p:cNvSpPr>
            <a:spLocks noChangeArrowheads="1"/>
          </p:cNvSpPr>
          <p:nvPr/>
        </p:nvSpPr>
        <p:spPr bwMode="auto">
          <a:xfrm>
            <a:off x="1699206" y="6038354"/>
            <a:ext cx="2387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2</a:t>
            </a:r>
            <a:r>
              <a:rPr lang="en-US" altLang="ja-JP" i="1" dirty="0">
                <a:latin typeface="Bookman Old Style" panose="02050604050505020204" pitchFamily="18" charset="0"/>
                <a:ea typeface="ＭＳ ゴシック" pitchFamily="49" charset="-128"/>
                <a:cs typeface="Times New Roman" pitchFamily="18" charset="0"/>
              </a:rPr>
              <a:t>m</a:t>
            </a:r>
            <a:r>
              <a:rPr lang="en-US" altLang="ja-JP" i="1" dirty="0">
                <a:latin typeface="Symbol" panose="05050102010706020507" pitchFamily="18" charset="2"/>
                <a:ea typeface="ＭＳ ゴシック" pitchFamily="49" charset="-128"/>
                <a:cs typeface="Times New Roman" pitchFamily="18" charset="0"/>
              </a:rPr>
              <a:t>w</a:t>
            </a: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y</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dirty="0">
                <a:latin typeface="Symbol" panose="05050102010706020507" pitchFamily="18" charset="2"/>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x</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223" name="Rectangle 58">
            <a:extLst>
              <a:ext uri="{FF2B5EF4-FFF2-40B4-BE49-F238E27FC236}">
                <a16:creationId xmlns:a16="http://schemas.microsoft.com/office/drawing/2014/main" id="{2D7BF8DF-A776-414F-8685-DCE4534A462D}"/>
              </a:ext>
            </a:extLst>
          </p:cNvPr>
          <p:cNvSpPr>
            <a:spLocks noChangeArrowheads="1"/>
          </p:cNvSpPr>
          <p:nvPr/>
        </p:nvSpPr>
        <p:spPr bwMode="auto">
          <a:xfrm>
            <a:off x="6707581" y="4834615"/>
            <a:ext cx="2332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anose="02050604050505020204" pitchFamily="18" charset="0"/>
                <a:ea typeface="ＭＳ ゴシック" pitchFamily="49" charset="-128"/>
                <a:cs typeface="Times New Roman" pitchFamily="18" charset="0"/>
              </a:rPr>
              <a:t>m</a:t>
            </a:r>
            <a:r>
              <a:rPr lang="en-US" altLang="ja-JP" i="1" dirty="0">
                <a:latin typeface="Symbol" panose="05050102010706020507" pitchFamily="18" charset="2"/>
                <a:ea typeface="ＭＳ ゴシック" pitchFamily="49" charset="-128"/>
                <a:cs typeface="Times New Roman" pitchFamily="18" charset="0"/>
              </a:rPr>
              <a:t>w</a:t>
            </a:r>
            <a:r>
              <a:rPr lang="en-US" altLang="ja-JP" baseline="30000" dirty="0">
                <a:ea typeface="ＭＳ ゴシック" pitchFamily="49" charset="-128"/>
                <a:cs typeface="Times New Roman" pitchFamily="18" charset="0"/>
              </a:rPr>
              <a:t>2</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146" name="Oval 131">
            <a:extLst>
              <a:ext uri="{FF2B5EF4-FFF2-40B4-BE49-F238E27FC236}">
                <a16:creationId xmlns:a16="http://schemas.microsoft.com/office/drawing/2014/main" id="{89AB4A70-16E3-4C61-9358-B75618E734E4}"/>
              </a:ext>
            </a:extLst>
          </p:cNvPr>
          <p:cNvSpPr>
            <a:spLocks noChangeArrowheads="1"/>
          </p:cNvSpPr>
          <p:nvPr/>
        </p:nvSpPr>
        <p:spPr bwMode="auto">
          <a:xfrm>
            <a:off x="6416494" y="4700176"/>
            <a:ext cx="231985" cy="233964"/>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11" name="Oval 131">
            <a:extLst>
              <a:ext uri="{FF2B5EF4-FFF2-40B4-BE49-F238E27FC236}">
                <a16:creationId xmlns:a16="http://schemas.microsoft.com/office/drawing/2014/main" id="{1F0EDCE6-D4E3-4C69-AB55-8E78FE1EEBFB}"/>
              </a:ext>
            </a:extLst>
          </p:cNvPr>
          <p:cNvSpPr>
            <a:spLocks noChangeArrowheads="1"/>
          </p:cNvSpPr>
          <p:nvPr/>
        </p:nvSpPr>
        <p:spPr bwMode="auto">
          <a:xfrm>
            <a:off x="1101057" y="5470757"/>
            <a:ext cx="231985" cy="233964"/>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5" name="Rectangle 58">
            <a:extLst>
              <a:ext uri="{FF2B5EF4-FFF2-40B4-BE49-F238E27FC236}">
                <a16:creationId xmlns:a16="http://schemas.microsoft.com/office/drawing/2014/main" id="{E1CC9119-348E-45A0-B6B4-2825521BA135}"/>
              </a:ext>
            </a:extLst>
          </p:cNvPr>
          <p:cNvSpPr>
            <a:spLocks noChangeArrowheads="1"/>
          </p:cNvSpPr>
          <p:nvPr/>
        </p:nvSpPr>
        <p:spPr bwMode="auto">
          <a:xfrm>
            <a:off x="4701474" y="2489162"/>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大きさ</a:t>
            </a:r>
          </a:p>
        </p:txBody>
      </p:sp>
      <p:graphicFrame>
        <p:nvGraphicFramePr>
          <p:cNvPr id="226" name="オブジェクト 225">
            <a:extLst>
              <a:ext uri="{FF2B5EF4-FFF2-40B4-BE49-F238E27FC236}">
                <a16:creationId xmlns:a16="http://schemas.microsoft.com/office/drawing/2014/main" id="{2049D3C9-DEF6-46FA-9497-4472F52DC3FA}"/>
              </a:ext>
            </a:extLst>
          </p:cNvPr>
          <p:cNvGraphicFramePr>
            <a:graphicFrameLocks noChangeAspect="1"/>
          </p:cNvGraphicFramePr>
          <p:nvPr>
            <p:extLst>
              <p:ext uri="{D42A27DB-BD31-4B8C-83A1-F6EECF244321}">
                <p14:modId xmlns:p14="http://schemas.microsoft.com/office/powerpoint/2010/main" val="3624799843"/>
              </p:ext>
            </p:extLst>
          </p:nvPr>
        </p:nvGraphicFramePr>
        <p:xfrm>
          <a:off x="6253210" y="2451801"/>
          <a:ext cx="1006475" cy="503238"/>
        </p:xfrm>
        <a:graphic>
          <a:graphicData uri="http://schemas.openxmlformats.org/presentationml/2006/ole">
            <mc:AlternateContent xmlns:mc="http://schemas.openxmlformats.org/markup-compatibility/2006">
              <mc:Choice xmlns:v="urn:schemas-microsoft-com:vml" Requires="v">
                <p:oleObj spid="_x0000_s133147" name="Equation" r:id="rId3" imgW="406080" imgH="203040" progId="Equation.DSMT4">
                  <p:embed/>
                </p:oleObj>
              </mc:Choice>
              <mc:Fallback>
                <p:oleObj name="Equation" r:id="rId3" imgW="406080" imgH="203040" progId="Equation.DSMT4">
                  <p:embed/>
                  <p:pic>
                    <p:nvPicPr>
                      <p:cNvPr id="226" name="オブジェクト 225">
                        <a:extLst>
                          <a:ext uri="{FF2B5EF4-FFF2-40B4-BE49-F238E27FC236}">
                            <a16:creationId xmlns:a16="http://schemas.microsoft.com/office/drawing/2014/main" id="{2049D3C9-DEF6-46FA-9497-4472F52DC3FA}"/>
                          </a:ext>
                        </a:extLst>
                      </p:cNvPr>
                      <p:cNvPicPr>
                        <a:picLocks noChangeAspect="1" noChangeArrowheads="1"/>
                      </p:cNvPicPr>
                      <p:nvPr/>
                    </p:nvPicPr>
                    <p:blipFill>
                      <a:blip r:embed="rId4"/>
                      <a:srcRect/>
                      <a:stretch>
                        <a:fillRect/>
                      </a:stretch>
                    </p:blipFill>
                    <p:spPr bwMode="auto">
                      <a:xfrm>
                        <a:off x="6253210" y="2451801"/>
                        <a:ext cx="1006475" cy="503238"/>
                      </a:xfrm>
                      <a:prstGeom prst="rect">
                        <a:avLst/>
                      </a:prstGeom>
                      <a:noFill/>
                      <a:ln>
                        <a:noFill/>
                      </a:ln>
                    </p:spPr>
                  </p:pic>
                </p:oleObj>
              </mc:Fallback>
            </mc:AlternateContent>
          </a:graphicData>
        </a:graphic>
      </p:graphicFrame>
      <p:sp>
        <p:nvSpPr>
          <p:cNvPr id="228" name="Rectangle 58">
            <a:extLst>
              <a:ext uri="{FF2B5EF4-FFF2-40B4-BE49-F238E27FC236}">
                <a16:creationId xmlns:a16="http://schemas.microsoft.com/office/drawing/2014/main" id="{5CEBB134-EFBF-4D0B-8BB9-3B8A1979FDE7}"/>
              </a:ext>
            </a:extLst>
          </p:cNvPr>
          <p:cNvSpPr>
            <a:spLocks noChangeArrowheads="1"/>
          </p:cNvSpPr>
          <p:nvPr/>
        </p:nvSpPr>
        <p:spPr bwMode="auto">
          <a:xfrm>
            <a:off x="4711742" y="2913897"/>
            <a:ext cx="2339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回転軸から</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遠ざかる方向</a:t>
            </a:r>
          </a:p>
        </p:txBody>
      </p:sp>
      <p:sp>
        <p:nvSpPr>
          <p:cNvPr id="229" name="Rectangle 58">
            <a:extLst>
              <a:ext uri="{FF2B5EF4-FFF2-40B4-BE49-F238E27FC236}">
                <a16:creationId xmlns:a16="http://schemas.microsoft.com/office/drawing/2014/main" id="{6A9CED0E-4860-450C-9B1F-F85F4631655A}"/>
              </a:ext>
            </a:extLst>
          </p:cNvPr>
          <p:cNvSpPr>
            <a:spLocks noChangeArrowheads="1"/>
          </p:cNvSpPr>
          <p:nvPr/>
        </p:nvSpPr>
        <p:spPr bwMode="auto">
          <a:xfrm>
            <a:off x="4803013" y="3796689"/>
            <a:ext cx="32832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sz="2400" dirty="0">
                <a:ea typeface="ＭＳ ゴシック" pitchFamily="49" charset="-128"/>
                <a:cs typeface="Times New Roman" pitchFamily="18" charset="0"/>
              </a:rPr>
              <a:t>(</a:t>
            </a:r>
            <a:r>
              <a:rPr lang="en-US" altLang="ja-JP" sz="2400" i="1" dirty="0">
                <a:latin typeface="Bookman Old Style" panose="02050604050505020204" pitchFamily="18" charset="0"/>
                <a:ea typeface="ＭＳ ゴシック" pitchFamily="49" charset="-128"/>
                <a:cs typeface="Times New Roman" panose="02020603050405020304" pitchFamily="18" charset="0"/>
              </a:rPr>
              <a:t>r</a:t>
            </a:r>
            <a:r>
              <a:rPr lang="ja-JP" altLang="en-US" sz="2400" dirty="0">
                <a:ea typeface="ＭＳ ゴシック" pitchFamily="49" charset="-128"/>
                <a:cs typeface="Times New Roman" pitchFamily="18" charset="0"/>
              </a:rPr>
              <a:t>は回転軸からの距離</a:t>
            </a:r>
            <a:r>
              <a:rPr lang="en-US" altLang="ja-JP" sz="2400" dirty="0">
                <a:ea typeface="ＭＳ ゴシック" pitchFamily="49" charset="-128"/>
                <a:cs typeface="Times New Roman" pitchFamily="18" charset="0"/>
              </a:rPr>
              <a:t>)</a:t>
            </a:r>
            <a:endParaRPr lang="ja-JP" altLang="en-US" sz="2400" dirty="0">
              <a:ea typeface="ＭＳ ゴシック" pitchFamily="49" charset="-128"/>
              <a:cs typeface="Times New Roman" pitchFamily="18" charset="0"/>
            </a:endParaRPr>
          </a:p>
        </p:txBody>
      </p:sp>
      <p:sp>
        <p:nvSpPr>
          <p:cNvPr id="232" name="Rectangle 58">
            <a:extLst>
              <a:ext uri="{FF2B5EF4-FFF2-40B4-BE49-F238E27FC236}">
                <a16:creationId xmlns:a16="http://schemas.microsoft.com/office/drawing/2014/main" id="{A306E293-08BD-4CAB-A4F0-F336A2F300ED}"/>
              </a:ext>
            </a:extLst>
          </p:cNvPr>
          <p:cNvSpPr>
            <a:spLocks noChangeArrowheads="1"/>
          </p:cNvSpPr>
          <p:nvPr/>
        </p:nvSpPr>
        <p:spPr bwMode="auto">
          <a:xfrm>
            <a:off x="354143" y="2510974"/>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大きさ</a:t>
            </a:r>
          </a:p>
        </p:txBody>
      </p:sp>
      <p:graphicFrame>
        <p:nvGraphicFramePr>
          <p:cNvPr id="233" name="オブジェクト 232">
            <a:extLst>
              <a:ext uri="{FF2B5EF4-FFF2-40B4-BE49-F238E27FC236}">
                <a16:creationId xmlns:a16="http://schemas.microsoft.com/office/drawing/2014/main" id="{7DB8A8C1-2740-4354-BAA3-E2BDD5D15C1C}"/>
              </a:ext>
            </a:extLst>
          </p:cNvPr>
          <p:cNvGraphicFramePr>
            <a:graphicFrameLocks noChangeAspect="1"/>
          </p:cNvGraphicFramePr>
          <p:nvPr>
            <p:extLst>
              <p:ext uri="{D42A27DB-BD31-4B8C-83A1-F6EECF244321}">
                <p14:modId xmlns:p14="http://schemas.microsoft.com/office/powerpoint/2010/main" val="2547660439"/>
              </p:ext>
            </p:extLst>
          </p:nvPr>
        </p:nvGraphicFramePr>
        <p:xfrm>
          <a:off x="1622429" y="2598636"/>
          <a:ext cx="1195387" cy="439738"/>
        </p:xfrm>
        <a:graphic>
          <a:graphicData uri="http://schemas.openxmlformats.org/presentationml/2006/ole">
            <mc:AlternateContent xmlns:mc="http://schemas.openxmlformats.org/markup-compatibility/2006">
              <mc:Choice xmlns:v="urn:schemas-microsoft-com:vml" Requires="v">
                <p:oleObj spid="_x0000_s133148" name="数式" r:id="rId5" imgW="482400" imgH="177480" progId="Equation.3">
                  <p:embed/>
                </p:oleObj>
              </mc:Choice>
              <mc:Fallback>
                <p:oleObj name="数式" r:id="rId5" imgW="482400" imgH="177480" progId="Equation.3">
                  <p:embed/>
                  <p:pic>
                    <p:nvPicPr>
                      <p:cNvPr id="233" name="オブジェクト 232">
                        <a:extLst>
                          <a:ext uri="{FF2B5EF4-FFF2-40B4-BE49-F238E27FC236}">
                            <a16:creationId xmlns:a16="http://schemas.microsoft.com/office/drawing/2014/main" id="{7DB8A8C1-2740-4354-BAA3-E2BDD5D15C1C}"/>
                          </a:ext>
                        </a:extLst>
                      </p:cNvPr>
                      <p:cNvPicPr>
                        <a:picLocks noChangeAspect="1" noChangeArrowheads="1"/>
                      </p:cNvPicPr>
                      <p:nvPr/>
                    </p:nvPicPr>
                    <p:blipFill>
                      <a:blip r:embed="rId6"/>
                      <a:srcRect/>
                      <a:stretch>
                        <a:fillRect/>
                      </a:stretch>
                    </p:blipFill>
                    <p:spPr bwMode="auto">
                      <a:xfrm>
                        <a:off x="1622429" y="2598636"/>
                        <a:ext cx="1195387" cy="439738"/>
                      </a:xfrm>
                      <a:prstGeom prst="rect">
                        <a:avLst/>
                      </a:prstGeom>
                      <a:noFill/>
                      <a:ln>
                        <a:noFill/>
                      </a:ln>
                    </p:spPr>
                  </p:pic>
                </p:oleObj>
              </mc:Fallback>
            </mc:AlternateContent>
          </a:graphicData>
        </a:graphic>
      </p:graphicFrame>
      <p:sp>
        <p:nvSpPr>
          <p:cNvPr id="235" name="Rectangle 58">
            <a:extLst>
              <a:ext uri="{FF2B5EF4-FFF2-40B4-BE49-F238E27FC236}">
                <a16:creationId xmlns:a16="http://schemas.microsoft.com/office/drawing/2014/main" id="{B9326E1C-82DB-42A4-A223-48C619A0FABA}"/>
              </a:ext>
            </a:extLst>
          </p:cNvPr>
          <p:cNvSpPr>
            <a:spLocks noChangeArrowheads="1"/>
          </p:cNvSpPr>
          <p:nvPr/>
        </p:nvSpPr>
        <p:spPr bwMode="auto">
          <a:xfrm>
            <a:off x="354143" y="2937895"/>
            <a:ext cx="3775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r>
              <a:rPr lang="ja-JP" altLang="en-US" dirty="0">
                <a:ea typeface="ＭＳ ゴシック" pitchFamily="49" charset="-128"/>
                <a:cs typeface="Times New Roman" pitchFamily="18" charset="0"/>
              </a:rPr>
              <a:t>と回転軸に垂直で</a:t>
            </a:r>
            <a:endParaRPr lang="en-US" altLang="ja-JP" dirty="0">
              <a:ea typeface="ＭＳ ゴシック" pitchFamily="49" charset="-128"/>
              <a:cs typeface="Times New Roman" pitchFamily="18" charset="0"/>
            </a:endParaRPr>
          </a:p>
          <a:p>
            <a:pPr>
              <a:spcBef>
                <a:spcPct val="0"/>
              </a:spcBef>
            </a:pP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r>
              <a:rPr lang="ja-JP" altLang="en-US" dirty="0">
                <a:ea typeface="ＭＳ ゴシック" pitchFamily="49" charset="-128"/>
                <a:cs typeface="Times New Roman" pitchFamily="18" charset="0"/>
              </a:rPr>
              <a:t>の右の方向</a:t>
            </a:r>
          </a:p>
        </p:txBody>
      </p:sp>
      <p:sp>
        <p:nvSpPr>
          <p:cNvPr id="237" name="Rectangle 58">
            <a:extLst>
              <a:ext uri="{FF2B5EF4-FFF2-40B4-BE49-F238E27FC236}">
                <a16:creationId xmlns:a16="http://schemas.microsoft.com/office/drawing/2014/main" id="{5DC6094D-56CA-419F-A887-49727ED26F9A}"/>
              </a:ext>
            </a:extLst>
          </p:cNvPr>
          <p:cNvSpPr>
            <a:spLocks noChangeArrowheads="1"/>
          </p:cNvSpPr>
          <p:nvPr/>
        </p:nvSpPr>
        <p:spPr bwMode="auto">
          <a:xfrm>
            <a:off x="485088" y="3830141"/>
            <a:ext cx="3695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sz="2400" dirty="0">
                <a:ea typeface="ＭＳ ゴシック" pitchFamily="49" charset="-128"/>
                <a:cs typeface="Times New Roman" pitchFamily="18" charset="0"/>
              </a:rPr>
              <a:t>(</a:t>
            </a:r>
            <a:r>
              <a:rPr lang="en-US" altLang="ja-JP" sz="2400" b="1" i="1" dirty="0">
                <a:solidFill>
                  <a:srgbClr val="3333CC"/>
                </a:solidFill>
                <a:latin typeface="Bookman Old Style" pitchFamily="18" charset="0"/>
                <a:ea typeface="ＭＳ Ｐゴシック" pitchFamily="50" charset="-128"/>
              </a:rPr>
              <a:t>v</a:t>
            </a:r>
            <a:r>
              <a:rPr lang="en-US" altLang="ja-JP" sz="2400" i="1" dirty="0">
                <a:solidFill>
                  <a:srgbClr val="3333CC"/>
                </a:solidFill>
                <a:latin typeface="Bookman Old Style" pitchFamily="18" charset="0"/>
                <a:ea typeface="ＭＳ Ｐゴシック" pitchFamily="50" charset="-128"/>
              </a:rPr>
              <a:t>'</a:t>
            </a:r>
            <a:r>
              <a:rPr lang="ja-JP" altLang="en-US" sz="2400" dirty="0">
                <a:ea typeface="ＭＳ ゴシック" pitchFamily="49" charset="-128"/>
                <a:cs typeface="Times New Roman" pitchFamily="18" charset="0"/>
              </a:rPr>
              <a:t>は回転系からみた速度</a:t>
            </a:r>
            <a:r>
              <a:rPr lang="en-US" altLang="ja-JP" sz="2400" dirty="0">
                <a:ea typeface="ＭＳ ゴシック" pitchFamily="49" charset="-128"/>
                <a:cs typeface="Times New Roman" pitchFamily="18" charset="0"/>
              </a:rPr>
              <a:t>)</a:t>
            </a:r>
            <a:endParaRPr lang="ja-JP" altLang="en-US" sz="2400" dirty="0">
              <a:ea typeface="ＭＳ ゴシック" pitchFamily="49" charset="-128"/>
              <a:cs typeface="Times New Roman" pitchFamily="18" charset="0"/>
            </a:endParaRPr>
          </a:p>
        </p:txBody>
      </p:sp>
      <p:sp>
        <p:nvSpPr>
          <p:cNvPr id="243" name="Rectangle 58">
            <a:extLst>
              <a:ext uri="{FF2B5EF4-FFF2-40B4-BE49-F238E27FC236}">
                <a16:creationId xmlns:a16="http://schemas.microsoft.com/office/drawing/2014/main" id="{C09DD88D-F5E4-4FBB-A0C6-4807D71549BF}"/>
              </a:ext>
            </a:extLst>
          </p:cNvPr>
          <p:cNvSpPr>
            <a:spLocks noChangeArrowheads="1"/>
          </p:cNvSpPr>
          <p:nvPr/>
        </p:nvSpPr>
        <p:spPr bwMode="auto">
          <a:xfrm>
            <a:off x="-25898" y="1666973"/>
            <a:ext cx="5211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反時計回りの回転系から見ると</a:t>
            </a:r>
          </a:p>
        </p:txBody>
      </p:sp>
      <p:sp>
        <p:nvSpPr>
          <p:cNvPr id="208" name="Line 8">
            <a:extLst>
              <a:ext uri="{FF2B5EF4-FFF2-40B4-BE49-F238E27FC236}">
                <a16:creationId xmlns:a16="http://schemas.microsoft.com/office/drawing/2014/main" id="{2352C64A-0BAC-4E1E-B7E1-B2890CB08A23}"/>
              </a:ext>
            </a:extLst>
          </p:cNvPr>
          <p:cNvSpPr>
            <a:spLocks noChangeShapeType="1"/>
          </p:cNvSpPr>
          <p:nvPr/>
        </p:nvSpPr>
        <p:spPr bwMode="auto">
          <a:xfrm rot="20003834" flipV="1">
            <a:off x="6433152" y="4440033"/>
            <a:ext cx="516377" cy="28482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20" name="Line 8">
            <a:extLst>
              <a:ext uri="{FF2B5EF4-FFF2-40B4-BE49-F238E27FC236}">
                <a16:creationId xmlns:a16="http://schemas.microsoft.com/office/drawing/2014/main" id="{BE724667-54C5-4252-99B2-5B41CCB1FB41}"/>
              </a:ext>
            </a:extLst>
          </p:cNvPr>
          <p:cNvSpPr>
            <a:spLocks noChangeShapeType="1"/>
          </p:cNvSpPr>
          <p:nvPr/>
        </p:nvSpPr>
        <p:spPr bwMode="auto">
          <a:xfrm rot="3803834" flipV="1">
            <a:off x="1212641" y="5646380"/>
            <a:ext cx="566048" cy="3016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60" name="Rectangle 29">
            <a:extLst>
              <a:ext uri="{FF2B5EF4-FFF2-40B4-BE49-F238E27FC236}">
                <a16:creationId xmlns:a16="http://schemas.microsoft.com/office/drawing/2014/main" id="{88B66B54-A694-4B2A-9237-5B032BB11E55}"/>
              </a:ext>
            </a:extLst>
          </p:cNvPr>
          <p:cNvSpPr>
            <a:spLocks noChangeArrowheads="1"/>
          </p:cNvSpPr>
          <p:nvPr/>
        </p:nvSpPr>
        <p:spPr bwMode="auto">
          <a:xfrm>
            <a:off x="-92" y="0"/>
            <a:ext cx="7162476" cy="1644160"/>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61" name="Rectangle 141">
            <a:extLst>
              <a:ext uri="{FF2B5EF4-FFF2-40B4-BE49-F238E27FC236}">
                <a16:creationId xmlns:a16="http://schemas.microsoft.com/office/drawing/2014/main" id="{6FA72E3A-67D8-4560-AE0F-1E28756E9A97}"/>
              </a:ext>
            </a:extLst>
          </p:cNvPr>
          <p:cNvSpPr>
            <a:spLocks noChangeArrowheads="1"/>
          </p:cNvSpPr>
          <p:nvPr/>
        </p:nvSpPr>
        <p:spPr bwMode="auto">
          <a:xfrm>
            <a:off x="-9666" y="82062"/>
            <a:ext cx="223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回転系での</a:t>
            </a:r>
            <a:endParaRPr lang="en-US" altLang="ja-JP" dirty="0">
              <a:solidFill>
                <a:srgbClr val="000000"/>
              </a:solidFill>
              <a:latin typeface="Century" pitchFamily="18" charset="0"/>
              <a:ea typeface="ＭＳ ゴシック" pitchFamily="49" charset="-128"/>
              <a:cs typeface="Times New Roman" pitchFamily="18" charset="0"/>
            </a:endParaRPr>
          </a:p>
        </p:txBody>
      </p:sp>
      <p:sp>
        <p:nvSpPr>
          <p:cNvPr id="62" name="Rectangle 141">
            <a:extLst>
              <a:ext uri="{FF2B5EF4-FFF2-40B4-BE49-F238E27FC236}">
                <a16:creationId xmlns:a16="http://schemas.microsoft.com/office/drawing/2014/main" id="{F07D5368-673A-4E06-8B3B-13227B8920D4}"/>
              </a:ext>
            </a:extLst>
          </p:cNvPr>
          <p:cNvSpPr>
            <a:spLocks noChangeArrowheads="1"/>
          </p:cNvSpPr>
          <p:nvPr/>
        </p:nvSpPr>
        <p:spPr bwMode="auto">
          <a:xfrm>
            <a:off x="1629646" y="1078053"/>
            <a:ext cx="2175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見かけの力</a:t>
            </a:r>
            <a:endParaRPr lang="ja-JP" altLang="en-US"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63" name="テキスト ボックス 62">
            <a:extLst>
              <a:ext uri="{FF2B5EF4-FFF2-40B4-BE49-F238E27FC236}">
                <a16:creationId xmlns:a16="http://schemas.microsoft.com/office/drawing/2014/main" id="{EB41507A-DB4B-45FC-9F47-33C75264C79E}"/>
              </a:ext>
            </a:extLst>
          </p:cNvPr>
          <p:cNvSpPr txBox="1"/>
          <p:nvPr/>
        </p:nvSpPr>
        <p:spPr>
          <a:xfrm>
            <a:off x="97388" y="556467"/>
            <a:ext cx="2318343" cy="523220"/>
          </a:xfrm>
          <a:prstGeom prst="rect">
            <a:avLst/>
          </a:prstGeom>
          <a:noFill/>
        </p:spPr>
        <p:txBody>
          <a:bodyPr wrap="square">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運動方程式</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64" name="グループ化 63">
            <a:extLst>
              <a:ext uri="{FF2B5EF4-FFF2-40B4-BE49-F238E27FC236}">
                <a16:creationId xmlns:a16="http://schemas.microsoft.com/office/drawing/2014/main" id="{23B8B056-B2FE-4F5D-AD83-396CA5D0146F}"/>
              </a:ext>
            </a:extLst>
          </p:cNvPr>
          <p:cNvGrpSpPr/>
          <p:nvPr/>
        </p:nvGrpSpPr>
        <p:grpSpPr>
          <a:xfrm>
            <a:off x="2109296" y="35816"/>
            <a:ext cx="4911216" cy="1616003"/>
            <a:chOff x="-9666" y="4474180"/>
            <a:chExt cx="4911216" cy="1616003"/>
          </a:xfrm>
        </p:grpSpPr>
        <p:grpSp>
          <p:nvGrpSpPr>
            <p:cNvPr id="65" name="グループ化 64">
              <a:extLst>
                <a:ext uri="{FF2B5EF4-FFF2-40B4-BE49-F238E27FC236}">
                  <a16:creationId xmlns:a16="http://schemas.microsoft.com/office/drawing/2014/main" id="{E140F471-C200-4C52-8E32-9A1FC04EBA70}"/>
                </a:ext>
              </a:extLst>
            </p:cNvPr>
            <p:cNvGrpSpPr/>
            <p:nvPr/>
          </p:nvGrpSpPr>
          <p:grpSpPr>
            <a:xfrm>
              <a:off x="5482" y="4474180"/>
              <a:ext cx="1108096" cy="555127"/>
              <a:chOff x="4699338" y="1340817"/>
              <a:chExt cx="1108096" cy="555127"/>
            </a:xfrm>
            <a:noFill/>
          </p:grpSpPr>
          <p:sp>
            <p:nvSpPr>
              <p:cNvPr id="81" name="Rectangle 33">
                <a:extLst>
                  <a:ext uri="{FF2B5EF4-FFF2-40B4-BE49-F238E27FC236}">
                    <a16:creationId xmlns:a16="http://schemas.microsoft.com/office/drawing/2014/main" id="{0D2C98F1-4F11-4EBE-B894-4BB8B5F1CB55}"/>
                  </a:ext>
                </a:extLst>
              </p:cNvPr>
              <p:cNvSpPr>
                <a:spLocks noChangeArrowheads="1"/>
              </p:cNvSpPr>
              <p:nvPr/>
            </p:nvSpPr>
            <p:spPr bwMode="auto">
              <a:xfrm>
                <a:off x="4699338" y="1372724"/>
                <a:ext cx="1108096"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82" name="Rectangle 33">
                <a:extLst>
                  <a:ext uri="{FF2B5EF4-FFF2-40B4-BE49-F238E27FC236}">
                    <a16:creationId xmlns:a16="http://schemas.microsoft.com/office/drawing/2014/main" id="{74363B97-3D0B-4070-B05B-48CD858CA4D7}"/>
                  </a:ext>
                </a:extLst>
              </p:cNvPr>
              <p:cNvSpPr>
                <a:spLocks noChangeArrowheads="1"/>
              </p:cNvSpPr>
              <p:nvPr/>
            </p:nvSpPr>
            <p:spPr bwMode="auto">
              <a:xfrm flipV="1">
                <a:off x="5093422" y="1340817"/>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66" name="Rectangle 118">
              <a:extLst>
                <a:ext uri="{FF2B5EF4-FFF2-40B4-BE49-F238E27FC236}">
                  <a16:creationId xmlns:a16="http://schemas.microsoft.com/office/drawing/2014/main" id="{0C9F1159-79C9-46C0-A4E9-EC58D8138AAF}"/>
                </a:ext>
              </a:extLst>
            </p:cNvPr>
            <p:cNvSpPr>
              <a:spLocks noChangeArrowheads="1"/>
            </p:cNvSpPr>
            <p:nvPr/>
          </p:nvSpPr>
          <p:spPr bwMode="auto">
            <a:xfrm>
              <a:off x="1256652" y="4507766"/>
              <a:ext cx="8242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grpSp>
          <p:nvGrpSpPr>
            <p:cNvPr id="67" name="グループ化 66">
              <a:extLst>
                <a:ext uri="{FF2B5EF4-FFF2-40B4-BE49-F238E27FC236}">
                  <a16:creationId xmlns:a16="http://schemas.microsoft.com/office/drawing/2014/main" id="{A59569A6-1432-495E-B1FD-19B0448218E4}"/>
                </a:ext>
              </a:extLst>
            </p:cNvPr>
            <p:cNvGrpSpPr/>
            <p:nvPr/>
          </p:nvGrpSpPr>
          <p:grpSpPr>
            <a:xfrm>
              <a:off x="1826018" y="4515641"/>
              <a:ext cx="2978490" cy="524544"/>
              <a:chOff x="1886616" y="5700826"/>
              <a:chExt cx="2978490" cy="524544"/>
            </a:xfrm>
          </p:grpSpPr>
          <p:sp>
            <p:nvSpPr>
              <p:cNvPr id="79" name="正方形/長方形 78">
                <a:extLst>
                  <a:ext uri="{FF2B5EF4-FFF2-40B4-BE49-F238E27FC236}">
                    <a16:creationId xmlns:a16="http://schemas.microsoft.com/office/drawing/2014/main" id="{2A227E0F-D731-4101-8E09-38E2D26CE1B4}"/>
                  </a:ext>
                </a:extLst>
              </p:cNvPr>
              <p:cNvSpPr/>
              <p:nvPr/>
            </p:nvSpPr>
            <p:spPr>
              <a:xfrm>
                <a:off x="1886616" y="5702150"/>
                <a:ext cx="2978490"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80" name="Rectangle 33">
                <a:extLst>
                  <a:ext uri="{FF2B5EF4-FFF2-40B4-BE49-F238E27FC236}">
                    <a16:creationId xmlns:a16="http://schemas.microsoft.com/office/drawing/2014/main" id="{14108157-096B-40D2-AD67-ED4696702BD7}"/>
                  </a:ext>
                </a:extLst>
              </p:cNvPr>
              <p:cNvSpPr>
                <a:spLocks noChangeArrowheads="1"/>
              </p:cNvSpPr>
              <p:nvPr/>
            </p:nvSpPr>
            <p:spPr bwMode="auto">
              <a:xfrm flipV="1">
                <a:off x="2882145" y="570082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68" name="グループ化 67">
              <a:extLst>
                <a:ext uri="{FF2B5EF4-FFF2-40B4-BE49-F238E27FC236}">
                  <a16:creationId xmlns:a16="http://schemas.microsoft.com/office/drawing/2014/main" id="{059F9E19-3916-42FB-8712-E027B0806294}"/>
                </a:ext>
              </a:extLst>
            </p:cNvPr>
            <p:cNvGrpSpPr/>
            <p:nvPr/>
          </p:nvGrpSpPr>
          <p:grpSpPr>
            <a:xfrm>
              <a:off x="-9666" y="4988381"/>
              <a:ext cx="1314988" cy="523220"/>
              <a:chOff x="4593024" y="1362478"/>
              <a:chExt cx="1314988" cy="523220"/>
            </a:xfrm>
            <a:noFill/>
          </p:grpSpPr>
          <p:sp>
            <p:nvSpPr>
              <p:cNvPr id="77" name="Rectangle 33">
                <a:extLst>
                  <a:ext uri="{FF2B5EF4-FFF2-40B4-BE49-F238E27FC236}">
                    <a16:creationId xmlns:a16="http://schemas.microsoft.com/office/drawing/2014/main" id="{70A41ED8-BC0E-4089-8142-7F0961802F3B}"/>
                  </a:ext>
                </a:extLst>
              </p:cNvPr>
              <p:cNvSpPr>
                <a:spLocks noChangeArrowheads="1"/>
              </p:cNvSpPr>
              <p:nvPr/>
            </p:nvSpPr>
            <p:spPr bwMode="auto">
              <a:xfrm>
                <a:off x="4593024" y="1362478"/>
                <a:ext cx="1314988"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78" name="Rectangle 33">
                <a:extLst>
                  <a:ext uri="{FF2B5EF4-FFF2-40B4-BE49-F238E27FC236}">
                    <a16:creationId xmlns:a16="http://schemas.microsoft.com/office/drawing/2014/main" id="{6767F524-BB8F-4FF3-B1BC-1E94FB38D0AF}"/>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69" name="グループ化 68">
              <a:extLst>
                <a:ext uri="{FF2B5EF4-FFF2-40B4-BE49-F238E27FC236}">
                  <a16:creationId xmlns:a16="http://schemas.microsoft.com/office/drawing/2014/main" id="{DA0EEB0B-A732-4ED9-B9F6-EE0905A48F90}"/>
                </a:ext>
              </a:extLst>
            </p:cNvPr>
            <p:cNvGrpSpPr/>
            <p:nvPr/>
          </p:nvGrpSpPr>
          <p:grpSpPr>
            <a:xfrm>
              <a:off x="1848615" y="5040307"/>
              <a:ext cx="2803199" cy="531107"/>
              <a:chOff x="5332173" y="5858762"/>
              <a:chExt cx="2760030" cy="531107"/>
            </a:xfrm>
            <a:noFill/>
          </p:grpSpPr>
          <p:sp>
            <p:nvSpPr>
              <p:cNvPr id="75" name="正方形/長方形 74">
                <a:extLst>
                  <a:ext uri="{FF2B5EF4-FFF2-40B4-BE49-F238E27FC236}">
                    <a16:creationId xmlns:a16="http://schemas.microsoft.com/office/drawing/2014/main" id="{71A87374-3D40-4040-BE96-4778222D1EC8}"/>
                  </a:ext>
                </a:extLst>
              </p:cNvPr>
              <p:cNvSpPr/>
              <p:nvPr/>
            </p:nvSpPr>
            <p:spPr>
              <a:xfrm>
                <a:off x="5332173" y="5866649"/>
                <a:ext cx="276003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76" name="Rectangle 33">
                <a:extLst>
                  <a:ext uri="{FF2B5EF4-FFF2-40B4-BE49-F238E27FC236}">
                    <a16:creationId xmlns:a16="http://schemas.microsoft.com/office/drawing/2014/main" id="{C190028E-A6D6-45FD-8A75-2CD024DB6789}"/>
                  </a:ext>
                </a:extLst>
              </p:cNvPr>
              <p:cNvSpPr>
                <a:spLocks noChangeArrowheads="1"/>
              </p:cNvSpPr>
              <p:nvPr/>
            </p:nvSpPr>
            <p:spPr bwMode="auto">
              <a:xfrm flipV="1">
                <a:off x="6270876" y="5858762"/>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70" name="Rectangle 118">
              <a:extLst>
                <a:ext uri="{FF2B5EF4-FFF2-40B4-BE49-F238E27FC236}">
                  <a16:creationId xmlns:a16="http://schemas.microsoft.com/office/drawing/2014/main" id="{AEED09B9-0255-47F3-BA24-64E854EFD5DC}"/>
                </a:ext>
              </a:extLst>
            </p:cNvPr>
            <p:cNvSpPr>
              <a:spLocks noChangeArrowheads="1"/>
            </p:cNvSpPr>
            <p:nvPr/>
          </p:nvSpPr>
          <p:spPr bwMode="auto">
            <a:xfrm>
              <a:off x="1249439" y="4983041"/>
              <a:ext cx="8386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71" name="Rectangle 58">
              <a:extLst>
                <a:ext uri="{FF2B5EF4-FFF2-40B4-BE49-F238E27FC236}">
                  <a16:creationId xmlns:a16="http://schemas.microsoft.com/office/drawing/2014/main" id="{E16FFFC9-4D4E-4EA8-94C6-5A4CEFFE41C3}"/>
                </a:ext>
              </a:extLst>
            </p:cNvPr>
            <p:cNvSpPr>
              <a:spLocks noChangeArrowheads="1"/>
            </p:cNvSpPr>
            <p:nvPr/>
          </p:nvSpPr>
          <p:spPr bwMode="auto">
            <a:xfrm>
              <a:off x="3639666" y="5566963"/>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chemeClr val="accent2"/>
                  </a:solidFill>
                  <a:ea typeface="ＭＳ ゴシック" pitchFamily="49" charset="-128"/>
                  <a:cs typeface="Times New Roman" pitchFamily="18" charset="0"/>
                </a:rPr>
                <a:t>遠心力</a:t>
              </a:r>
            </a:p>
          </p:txBody>
        </p:sp>
        <p:sp>
          <p:nvSpPr>
            <p:cNvPr id="72" name="Rectangle 58">
              <a:extLst>
                <a:ext uri="{FF2B5EF4-FFF2-40B4-BE49-F238E27FC236}">
                  <a16:creationId xmlns:a16="http://schemas.microsoft.com/office/drawing/2014/main" id="{4EA2FBC3-D144-473F-8D33-881F8D82D52D}"/>
                </a:ext>
              </a:extLst>
            </p:cNvPr>
            <p:cNvSpPr>
              <a:spLocks noChangeArrowheads="1"/>
            </p:cNvSpPr>
            <p:nvPr/>
          </p:nvSpPr>
          <p:spPr bwMode="auto">
            <a:xfrm>
              <a:off x="1604290" y="5558766"/>
              <a:ext cx="2251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spc="-100" dirty="0">
                  <a:solidFill>
                    <a:srgbClr val="FF3399"/>
                  </a:solidFill>
                  <a:ea typeface="ＭＳ ゴシック" pitchFamily="49" charset="-128"/>
                  <a:cs typeface="Times New Roman" pitchFamily="18" charset="0"/>
                </a:rPr>
                <a:t>コリオリ力</a:t>
              </a:r>
            </a:p>
          </p:txBody>
        </p:sp>
        <p:sp>
          <p:nvSpPr>
            <p:cNvPr id="73" name="AutoShape 3">
              <a:extLst>
                <a:ext uri="{FF2B5EF4-FFF2-40B4-BE49-F238E27FC236}">
                  <a16:creationId xmlns:a16="http://schemas.microsoft.com/office/drawing/2014/main" id="{FB3845F1-D9B8-42C0-8B17-C83FE20A16AF}"/>
                </a:ext>
              </a:extLst>
            </p:cNvPr>
            <p:cNvSpPr>
              <a:spLocks noChangeArrowheads="1"/>
            </p:cNvSpPr>
            <p:nvPr/>
          </p:nvSpPr>
          <p:spPr bwMode="auto">
            <a:xfrm>
              <a:off x="3430023" y="4538223"/>
              <a:ext cx="1028706" cy="1046905"/>
            </a:xfrm>
            <a:prstGeom prst="roundRect">
              <a:avLst>
                <a:gd name="adj" fmla="val 2101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4" name="AutoShape 10">
              <a:extLst>
                <a:ext uri="{FF2B5EF4-FFF2-40B4-BE49-F238E27FC236}">
                  <a16:creationId xmlns:a16="http://schemas.microsoft.com/office/drawing/2014/main" id="{7E91225D-3F6E-481B-AE6A-24266CDBF356}"/>
                </a:ext>
              </a:extLst>
            </p:cNvPr>
            <p:cNvSpPr>
              <a:spLocks noChangeArrowheads="1"/>
            </p:cNvSpPr>
            <p:nvPr/>
          </p:nvSpPr>
          <p:spPr bwMode="auto">
            <a:xfrm>
              <a:off x="1936503" y="4529569"/>
              <a:ext cx="1235685" cy="1033958"/>
            </a:xfrm>
            <a:prstGeom prst="roundRect">
              <a:avLst>
                <a:gd name="adj" fmla="val 23413"/>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grpSp>
    </p:spTree>
    <p:extLst>
      <p:ext uri="{BB962C8B-B14F-4D97-AF65-F5344CB8AC3E}">
        <p14:creationId xmlns:p14="http://schemas.microsoft.com/office/powerpoint/2010/main" val="27236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54" grpId="0"/>
      <p:bldP spid="157" grpId="0"/>
      <p:bldP spid="206" grpId="0"/>
      <p:bldP spid="207" grpId="0"/>
      <p:bldP spid="209" grpId="0"/>
      <p:bldP spid="210" grpId="0"/>
      <p:bldP spid="212" grpId="0" animBg="1"/>
      <p:bldP spid="213" grpId="0"/>
      <p:bldP spid="214" grpId="0"/>
      <p:bldP spid="216" grpId="0" animBg="1"/>
      <p:bldP spid="217" grpId="0" animBg="1"/>
      <p:bldP spid="219" grpId="0"/>
      <p:bldP spid="221" grpId="0"/>
      <p:bldP spid="222" grpId="0"/>
      <p:bldP spid="223" grpId="0"/>
      <p:bldP spid="146" grpId="0" animBg="1"/>
      <p:bldP spid="211" grpId="0" animBg="1"/>
      <p:bldP spid="225" grpId="0"/>
      <p:bldP spid="228" grpId="0"/>
      <p:bldP spid="229" grpId="0"/>
      <p:bldP spid="232" grpId="0"/>
      <p:bldP spid="235" grpId="0"/>
      <p:bldP spid="237" grpId="0"/>
      <p:bldP spid="243" grpId="0"/>
      <p:bldP spid="208" grpId="0" animBg="1"/>
      <p:bldP spid="2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4" name="Rectangle 25"/>
          <p:cNvSpPr>
            <a:spLocks noChangeArrowheads="1"/>
          </p:cNvSpPr>
          <p:nvPr/>
        </p:nvSpPr>
        <p:spPr bwMode="auto">
          <a:xfrm>
            <a:off x="0" y="0"/>
            <a:ext cx="5102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遠心力、コリオリ力　</a:t>
            </a:r>
          </a:p>
        </p:txBody>
      </p:sp>
      <p:sp>
        <p:nvSpPr>
          <p:cNvPr id="84" name="Rectangle 13"/>
          <p:cNvSpPr>
            <a:spLocks noChangeArrowheads="1"/>
          </p:cNvSpPr>
          <p:nvPr/>
        </p:nvSpPr>
        <p:spPr bwMode="auto">
          <a:xfrm>
            <a:off x="0" y="480235"/>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電車や自動車がカーブするとき</a:t>
            </a:r>
          </a:p>
        </p:txBody>
      </p:sp>
      <p:sp>
        <p:nvSpPr>
          <p:cNvPr id="85" name="Rectangle 13"/>
          <p:cNvSpPr>
            <a:spLocks noChangeArrowheads="1"/>
          </p:cNvSpPr>
          <p:nvPr/>
        </p:nvSpPr>
        <p:spPr bwMode="auto">
          <a:xfrm>
            <a:off x="844537" y="966756"/>
            <a:ext cx="7676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中の人はカーブの外向きに力を感じる</a:t>
            </a:r>
          </a:p>
        </p:txBody>
      </p:sp>
      <p:sp>
        <p:nvSpPr>
          <p:cNvPr id="86" name="Rectangle 13"/>
          <p:cNvSpPr>
            <a:spLocks noChangeArrowheads="1"/>
          </p:cNvSpPr>
          <p:nvPr/>
        </p:nvSpPr>
        <p:spPr bwMode="auto">
          <a:xfrm>
            <a:off x="0" y="2481528"/>
            <a:ext cx="7818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メリーゴーラウンドで別の木馬にボールを投げると</a:t>
            </a:r>
          </a:p>
        </p:txBody>
      </p:sp>
      <p:sp>
        <p:nvSpPr>
          <p:cNvPr id="4" name="正方形/長方形 3"/>
          <p:cNvSpPr/>
          <p:nvPr/>
        </p:nvSpPr>
        <p:spPr>
          <a:xfrm>
            <a:off x="834588" y="2920532"/>
            <a:ext cx="2501006" cy="523220"/>
          </a:xfrm>
          <a:prstGeom prst="rect">
            <a:avLst/>
          </a:prstGeom>
        </p:spPr>
        <p:txBody>
          <a:bodyPr wrap="none">
            <a:spAutoFit/>
          </a:bodyPr>
          <a:lstStyle/>
          <a:p>
            <a:r>
              <a:rPr lang="ja-JP" altLang="en-US" dirty="0">
                <a:solidFill>
                  <a:srgbClr val="000000"/>
                </a:solidFill>
              </a:rPr>
              <a:t>球筋がそれる。</a:t>
            </a:r>
            <a:endParaRPr lang="ja-JP" altLang="en-US" dirty="0"/>
          </a:p>
        </p:txBody>
      </p:sp>
      <p:sp>
        <p:nvSpPr>
          <p:cNvPr id="11" name="Rectangle 13"/>
          <p:cNvSpPr>
            <a:spLocks noChangeArrowheads="1"/>
          </p:cNvSpPr>
          <p:nvPr/>
        </p:nvSpPr>
        <p:spPr bwMode="auto">
          <a:xfrm>
            <a:off x="0" y="1501315"/>
            <a:ext cx="4625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雨に濡れた傘を開いて回すと</a:t>
            </a:r>
          </a:p>
        </p:txBody>
      </p:sp>
      <p:sp>
        <p:nvSpPr>
          <p:cNvPr id="12" name="Rectangle 13"/>
          <p:cNvSpPr>
            <a:spLocks noChangeArrowheads="1"/>
          </p:cNvSpPr>
          <p:nvPr/>
        </p:nvSpPr>
        <p:spPr bwMode="auto">
          <a:xfrm>
            <a:off x="842176" y="2000716"/>
            <a:ext cx="5909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雨粒は傘の骨に沿って外に流れる</a:t>
            </a:r>
          </a:p>
        </p:txBody>
      </p:sp>
      <p:sp>
        <p:nvSpPr>
          <p:cNvPr id="9" name="Rectangle 13"/>
          <p:cNvSpPr>
            <a:spLocks noChangeArrowheads="1"/>
          </p:cNvSpPr>
          <p:nvPr/>
        </p:nvSpPr>
        <p:spPr bwMode="auto">
          <a:xfrm>
            <a:off x="0" y="3419969"/>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北半球では低気圧は反時計回り</a:t>
            </a:r>
          </a:p>
        </p:txBody>
      </p:sp>
      <p:sp>
        <p:nvSpPr>
          <p:cNvPr id="14" name="Rectangle 65"/>
          <p:cNvSpPr>
            <a:spLocks noChangeArrowheads="1"/>
          </p:cNvSpPr>
          <p:nvPr/>
        </p:nvSpPr>
        <p:spPr bwMode="auto">
          <a:xfrm>
            <a:off x="387168" y="4159767"/>
            <a:ext cx="11477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spcBef>
                <a:spcPct val="0"/>
              </a:spcBef>
            </a:pPr>
            <a:r>
              <a:rPr lang="ja-JP" altLang="en-US" dirty="0">
                <a:latin typeface="ＭＳ ゴシック" pitchFamily="49" charset="-128"/>
                <a:ea typeface="ＭＳ ゴシック" pitchFamily="49" charset="-128"/>
                <a:cs typeface="Times New Roman" pitchFamily="18" charset="0"/>
              </a:rPr>
              <a:t>うず</a:t>
            </a:r>
            <a:endParaRPr lang="ja-JP" altLang="en-US" b="0" dirty="0">
              <a:latin typeface="ＭＳ ゴシック" pitchFamily="49" charset="-128"/>
              <a:ea typeface="ＭＳ ゴシック" pitchFamily="49" charset="-128"/>
              <a:cs typeface="Times New Roman" pitchFamily="18" charset="0"/>
            </a:endParaRPr>
          </a:p>
        </p:txBody>
      </p:sp>
      <p:sp>
        <p:nvSpPr>
          <p:cNvPr id="15" name="Rectangle 66"/>
          <p:cNvSpPr>
            <a:spLocks noChangeArrowheads="1"/>
          </p:cNvSpPr>
          <p:nvPr/>
        </p:nvSpPr>
        <p:spPr bwMode="auto">
          <a:xfrm>
            <a:off x="1470200" y="4194737"/>
            <a:ext cx="11477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spcBef>
                <a:spcPct val="0"/>
              </a:spcBef>
            </a:pPr>
            <a:r>
              <a:rPr lang="ja-JP" altLang="en-US" dirty="0">
                <a:latin typeface="ＭＳ ゴシック" pitchFamily="49" charset="-128"/>
                <a:ea typeface="ＭＳ ゴシック" pitchFamily="49" charset="-128"/>
                <a:cs typeface="Times New Roman" pitchFamily="18" charset="0"/>
              </a:rPr>
              <a:t>台風</a:t>
            </a:r>
            <a:endParaRPr lang="ja-JP" altLang="en-US" b="0" dirty="0">
              <a:latin typeface="ＭＳ ゴシック" pitchFamily="49" charset="-128"/>
              <a:ea typeface="ＭＳ ゴシック" pitchFamily="49" charset="-128"/>
              <a:cs typeface="Times New Roman" pitchFamily="18" charset="0"/>
            </a:endParaRPr>
          </a:p>
        </p:txBody>
      </p:sp>
      <p:sp>
        <p:nvSpPr>
          <p:cNvPr id="16" name="Line 73"/>
          <p:cNvSpPr>
            <a:spLocks noChangeShapeType="1"/>
          </p:cNvSpPr>
          <p:nvPr/>
        </p:nvSpPr>
        <p:spPr bwMode="auto">
          <a:xfrm flipV="1">
            <a:off x="3156350" y="4815720"/>
            <a:ext cx="6477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 name="Line 74"/>
          <p:cNvSpPr>
            <a:spLocks noChangeShapeType="1"/>
          </p:cNvSpPr>
          <p:nvPr/>
        </p:nvSpPr>
        <p:spPr bwMode="auto">
          <a:xfrm flipH="1" flipV="1">
            <a:off x="4235850" y="4815720"/>
            <a:ext cx="649287" cy="15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 name="Line 75"/>
          <p:cNvSpPr>
            <a:spLocks noChangeShapeType="1"/>
          </p:cNvSpPr>
          <p:nvPr/>
        </p:nvSpPr>
        <p:spPr bwMode="auto">
          <a:xfrm rot="16200000" flipV="1">
            <a:off x="3767537" y="5357057"/>
            <a:ext cx="6477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 name="Line 76"/>
          <p:cNvSpPr>
            <a:spLocks noChangeShapeType="1"/>
          </p:cNvSpPr>
          <p:nvPr/>
        </p:nvSpPr>
        <p:spPr bwMode="auto">
          <a:xfrm rot="16200000" flipH="1" flipV="1">
            <a:off x="3696100" y="4231520"/>
            <a:ext cx="649287" cy="15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0" name="Line 77"/>
          <p:cNvSpPr>
            <a:spLocks noChangeShapeType="1"/>
          </p:cNvSpPr>
          <p:nvPr/>
        </p:nvSpPr>
        <p:spPr bwMode="auto">
          <a:xfrm>
            <a:off x="3154762" y="4815720"/>
            <a:ext cx="647700" cy="144462"/>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1" name="Line 78"/>
          <p:cNvSpPr>
            <a:spLocks noChangeShapeType="1"/>
          </p:cNvSpPr>
          <p:nvPr/>
        </p:nvSpPr>
        <p:spPr bwMode="auto">
          <a:xfrm flipH="1" flipV="1">
            <a:off x="4235850" y="4599820"/>
            <a:ext cx="647700" cy="2174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2" name="Line 79"/>
          <p:cNvSpPr>
            <a:spLocks noChangeShapeType="1"/>
          </p:cNvSpPr>
          <p:nvPr/>
        </p:nvSpPr>
        <p:spPr bwMode="auto">
          <a:xfrm rot="5400000" flipH="1" flipV="1">
            <a:off x="3873900" y="5247520"/>
            <a:ext cx="649287" cy="217487"/>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3" name="Line 80"/>
          <p:cNvSpPr>
            <a:spLocks noChangeShapeType="1"/>
          </p:cNvSpPr>
          <p:nvPr/>
        </p:nvSpPr>
        <p:spPr bwMode="auto">
          <a:xfrm rot="16200000" flipH="1" flipV="1">
            <a:off x="3600850" y="4109282"/>
            <a:ext cx="620712" cy="217488"/>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4" name="Line 81"/>
          <p:cNvSpPr>
            <a:spLocks noChangeShapeType="1"/>
          </p:cNvSpPr>
          <p:nvPr/>
        </p:nvSpPr>
        <p:spPr bwMode="auto">
          <a:xfrm flipV="1">
            <a:off x="4594625" y="4455357"/>
            <a:ext cx="0" cy="3587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5" name="Line 82"/>
          <p:cNvSpPr>
            <a:spLocks noChangeShapeType="1"/>
          </p:cNvSpPr>
          <p:nvPr/>
        </p:nvSpPr>
        <p:spPr bwMode="auto">
          <a:xfrm flipV="1">
            <a:off x="3443687" y="4815720"/>
            <a:ext cx="0" cy="35877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6" name="Line 83"/>
          <p:cNvSpPr>
            <a:spLocks noChangeShapeType="1"/>
          </p:cNvSpPr>
          <p:nvPr/>
        </p:nvSpPr>
        <p:spPr bwMode="auto">
          <a:xfrm rot="5400000" flipV="1">
            <a:off x="4270775" y="5212594"/>
            <a:ext cx="0" cy="3587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 name="Line 84"/>
          <p:cNvSpPr>
            <a:spLocks noChangeShapeType="1"/>
          </p:cNvSpPr>
          <p:nvPr/>
        </p:nvSpPr>
        <p:spPr bwMode="auto">
          <a:xfrm rot="16200000" flipV="1">
            <a:off x="3838975" y="3988632"/>
            <a:ext cx="0" cy="3587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8" name="Arc 85"/>
          <p:cNvSpPr>
            <a:spLocks/>
          </p:cNvSpPr>
          <p:nvPr/>
        </p:nvSpPr>
        <p:spPr bwMode="auto">
          <a:xfrm flipV="1">
            <a:off x="3802462" y="4599820"/>
            <a:ext cx="431800" cy="431800"/>
          </a:xfrm>
          <a:custGeom>
            <a:avLst/>
            <a:gdLst>
              <a:gd name="G0" fmla="+- 21600 0 0"/>
              <a:gd name="G1" fmla="+- 21600 0 0"/>
              <a:gd name="G2" fmla="+- 21600 0 0"/>
              <a:gd name="T0" fmla="*/ 21600 w 43200"/>
              <a:gd name="T1" fmla="*/ 0 h 43200"/>
              <a:gd name="T2" fmla="*/ 5482 w 43200"/>
              <a:gd name="T3" fmla="*/ 7221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296"/>
                  <a:pt x="1951" y="11178"/>
                  <a:pt x="5481" y="722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296"/>
                  <a:pt x="1951" y="11178"/>
                  <a:pt x="5481" y="7220"/>
                </a:cubicBezTo>
                <a:lnTo>
                  <a:pt x="21600" y="21600"/>
                </a:lnTo>
                <a:close/>
              </a:path>
            </a:pathLst>
          </a:custGeom>
          <a:noFill/>
          <a:ln w="57150">
            <a:solidFill>
              <a:schemeClr val="accent2"/>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 name="Rectangle 13"/>
          <p:cNvSpPr>
            <a:spLocks noChangeArrowheads="1"/>
          </p:cNvSpPr>
          <p:nvPr/>
        </p:nvSpPr>
        <p:spPr bwMode="auto">
          <a:xfrm>
            <a:off x="0" y="5625454"/>
            <a:ext cx="3337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フーコーの振り子</a:t>
            </a:r>
          </a:p>
        </p:txBody>
      </p:sp>
      <p:sp>
        <p:nvSpPr>
          <p:cNvPr id="30" name="Rectangle 13"/>
          <p:cNvSpPr>
            <a:spLocks noChangeArrowheads="1"/>
          </p:cNvSpPr>
          <p:nvPr/>
        </p:nvSpPr>
        <p:spPr bwMode="auto">
          <a:xfrm>
            <a:off x="443743" y="618440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地球自転の影響で振り子面が回転</a:t>
            </a:r>
          </a:p>
        </p:txBody>
      </p:sp>
      <p:grpSp>
        <p:nvGrpSpPr>
          <p:cNvPr id="31" name="Group 21"/>
          <p:cNvGrpSpPr>
            <a:grpSpLocks/>
          </p:cNvGrpSpPr>
          <p:nvPr/>
        </p:nvGrpSpPr>
        <p:grpSpPr bwMode="auto">
          <a:xfrm>
            <a:off x="6327817" y="3929554"/>
            <a:ext cx="2530475" cy="2735263"/>
            <a:chOff x="3923" y="2478"/>
            <a:chExt cx="1594" cy="1723"/>
          </a:xfrm>
        </p:grpSpPr>
        <p:sp>
          <p:nvSpPr>
            <p:cNvPr id="32" name="Line 22"/>
            <p:cNvSpPr>
              <a:spLocks noChangeShapeType="1"/>
            </p:cNvSpPr>
            <p:nvPr/>
          </p:nvSpPr>
          <p:spPr bwMode="auto">
            <a:xfrm flipH="1" flipV="1">
              <a:off x="4703" y="2478"/>
              <a:ext cx="5" cy="172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3" name="Line 23"/>
            <p:cNvSpPr>
              <a:spLocks noChangeShapeType="1"/>
            </p:cNvSpPr>
            <p:nvPr/>
          </p:nvSpPr>
          <p:spPr bwMode="auto">
            <a:xfrm flipV="1">
              <a:off x="3923" y="3361"/>
              <a:ext cx="1594" cy="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4" name="Oval 24"/>
            <p:cNvSpPr>
              <a:spLocks noChangeArrowheads="1"/>
            </p:cNvSpPr>
            <p:nvPr/>
          </p:nvSpPr>
          <p:spPr bwMode="auto">
            <a:xfrm>
              <a:off x="4168" y="3842"/>
              <a:ext cx="126" cy="130"/>
            </a:xfrm>
            <a:prstGeom prst="ellipse">
              <a:avLst/>
            </a:prstGeom>
            <a:gradFill rotWithShape="1">
              <a:gsLst>
                <a:gs pos="0">
                  <a:srgbClr val="00FFFF"/>
                </a:gs>
                <a:gs pos="100000">
                  <a:srgbClr val="00FFFF">
                    <a:gamma/>
                    <a:shade val="46275"/>
                    <a:invGamma/>
                  </a:srgbClr>
                </a:gs>
              </a:gsLst>
              <a:path path="shape">
                <a:fillToRect l="50000" t="50000" r="50000" b="50000"/>
              </a:path>
            </a:gradFill>
            <a:ln w="28575">
              <a:solidFill>
                <a:srgbClr val="3399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5" name="Arc 25"/>
            <p:cNvSpPr>
              <a:spLocks/>
            </p:cNvSpPr>
            <p:nvPr/>
          </p:nvSpPr>
          <p:spPr bwMode="auto">
            <a:xfrm rot="19242635" flipH="1">
              <a:off x="4046" y="3341"/>
              <a:ext cx="1395" cy="119"/>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6" name="Arc 26"/>
            <p:cNvSpPr>
              <a:spLocks/>
            </p:cNvSpPr>
            <p:nvPr/>
          </p:nvSpPr>
          <p:spPr bwMode="auto">
            <a:xfrm rot="9595708" flipH="1">
              <a:off x="3986" y="3242"/>
              <a:ext cx="1395" cy="119"/>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7" name="Arc 27"/>
            <p:cNvSpPr>
              <a:spLocks/>
            </p:cNvSpPr>
            <p:nvPr/>
          </p:nvSpPr>
          <p:spPr bwMode="auto">
            <a:xfrm flipH="1">
              <a:off x="4014" y="3379"/>
              <a:ext cx="1395" cy="119"/>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 name="Arc 28"/>
            <p:cNvSpPr>
              <a:spLocks/>
            </p:cNvSpPr>
            <p:nvPr/>
          </p:nvSpPr>
          <p:spPr bwMode="auto">
            <a:xfrm rot="11909315" flipH="1">
              <a:off x="4028" y="3261"/>
              <a:ext cx="1395" cy="119"/>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39" name="Group 29"/>
          <p:cNvGrpSpPr>
            <a:grpSpLocks/>
          </p:cNvGrpSpPr>
          <p:nvPr/>
        </p:nvGrpSpPr>
        <p:grpSpPr bwMode="auto">
          <a:xfrm>
            <a:off x="6992993" y="4791566"/>
            <a:ext cx="1298578" cy="1003300"/>
            <a:chOff x="4342" y="3021"/>
            <a:chExt cx="818" cy="632"/>
          </a:xfrm>
        </p:grpSpPr>
        <p:sp>
          <p:nvSpPr>
            <p:cNvPr id="40" name="Line 30"/>
            <p:cNvSpPr>
              <a:spLocks noChangeShapeType="1"/>
            </p:cNvSpPr>
            <p:nvPr/>
          </p:nvSpPr>
          <p:spPr bwMode="auto">
            <a:xfrm flipH="1" flipV="1">
              <a:off x="4514" y="3510"/>
              <a:ext cx="128" cy="143"/>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1" name="Line 31"/>
            <p:cNvSpPr>
              <a:spLocks noChangeShapeType="1"/>
            </p:cNvSpPr>
            <p:nvPr/>
          </p:nvSpPr>
          <p:spPr bwMode="auto">
            <a:xfrm>
              <a:off x="5040" y="3021"/>
              <a:ext cx="120" cy="169"/>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2" name="Line 32"/>
            <p:cNvSpPr>
              <a:spLocks noChangeShapeType="1"/>
            </p:cNvSpPr>
            <p:nvPr/>
          </p:nvSpPr>
          <p:spPr bwMode="auto">
            <a:xfrm flipH="1" flipV="1">
              <a:off x="4342" y="3397"/>
              <a:ext cx="49" cy="20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3" name="Line 33"/>
            <p:cNvSpPr>
              <a:spLocks noChangeShapeType="1"/>
            </p:cNvSpPr>
            <p:nvPr/>
          </p:nvSpPr>
          <p:spPr bwMode="auto">
            <a:xfrm flipH="1">
              <a:off x="5022" y="3305"/>
              <a:ext cx="58" cy="182"/>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44" name="Rectangle 25"/>
          <p:cNvSpPr>
            <a:spLocks noChangeArrowheads="1"/>
          </p:cNvSpPr>
          <p:nvPr/>
        </p:nvSpPr>
        <p:spPr bwMode="auto">
          <a:xfrm>
            <a:off x="7030350" y="954172"/>
            <a:ext cx="1808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遠心力</a:t>
            </a:r>
          </a:p>
        </p:txBody>
      </p:sp>
      <p:sp>
        <p:nvSpPr>
          <p:cNvPr id="45" name="Rectangle 25"/>
          <p:cNvSpPr>
            <a:spLocks noChangeArrowheads="1"/>
          </p:cNvSpPr>
          <p:nvPr/>
        </p:nvSpPr>
        <p:spPr bwMode="auto">
          <a:xfrm>
            <a:off x="5580097" y="2923504"/>
            <a:ext cx="3563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遠心力　コリオリ力　</a:t>
            </a:r>
          </a:p>
        </p:txBody>
      </p:sp>
      <p:sp>
        <p:nvSpPr>
          <p:cNvPr id="46" name="Rectangle 25"/>
          <p:cNvSpPr>
            <a:spLocks noChangeArrowheads="1"/>
          </p:cNvSpPr>
          <p:nvPr/>
        </p:nvSpPr>
        <p:spPr bwMode="auto">
          <a:xfrm>
            <a:off x="6643984" y="1971604"/>
            <a:ext cx="1808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遠心力</a:t>
            </a:r>
          </a:p>
        </p:txBody>
      </p:sp>
      <p:sp>
        <p:nvSpPr>
          <p:cNvPr id="47" name="Rectangle 25"/>
          <p:cNvSpPr>
            <a:spLocks noChangeArrowheads="1"/>
          </p:cNvSpPr>
          <p:nvPr/>
        </p:nvSpPr>
        <p:spPr bwMode="auto">
          <a:xfrm>
            <a:off x="4340180" y="3966693"/>
            <a:ext cx="2255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コリオリ力　</a:t>
            </a:r>
          </a:p>
        </p:txBody>
      </p:sp>
      <p:sp>
        <p:nvSpPr>
          <p:cNvPr id="48" name="Rectangle 25"/>
          <p:cNvSpPr>
            <a:spLocks noChangeArrowheads="1"/>
          </p:cNvSpPr>
          <p:nvPr/>
        </p:nvSpPr>
        <p:spPr bwMode="auto">
          <a:xfrm>
            <a:off x="7199291" y="5821251"/>
            <a:ext cx="2255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コリオリ力　</a:t>
            </a:r>
          </a:p>
        </p:txBody>
      </p:sp>
    </p:spTree>
    <p:extLst>
      <p:ext uri="{BB962C8B-B14F-4D97-AF65-F5344CB8AC3E}">
        <p14:creationId xmlns:p14="http://schemas.microsoft.com/office/powerpoint/2010/main" val="345641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4" grpId="0"/>
      <p:bldP spid="11" grpId="0"/>
      <p:bldP spid="12" grpId="0"/>
      <p:bldP spid="9" grpId="0"/>
      <p:bldP spid="14" grpId="0"/>
      <p:bldP spid="15" grpId="0"/>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4" name="Rectangle 25"/>
          <p:cNvSpPr>
            <a:spLocks noChangeArrowheads="1"/>
          </p:cNvSpPr>
          <p:nvPr/>
        </p:nvSpPr>
        <p:spPr bwMode="auto">
          <a:xfrm>
            <a:off x="1" y="0"/>
            <a:ext cx="59191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地球自転による遠心力と水平、鉛直</a:t>
            </a:r>
            <a:endParaRPr lang="en-US" altLang="ja-JP" b="1" dirty="0">
              <a:solidFill>
                <a:srgbClr val="3333CC"/>
              </a:solidFill>
            </a:endParaRPr>
          </a:p>
        </p:txBody>
      </p:sp>
      <p:sp>
        <p:nvSpPr>
          <p:cNvPr id="84" name="Rectangle 13"/>
          <p:cNvSpPr>
            <a:spLocks noChangeArrowheads="1"/>
          </p:cNvSpPr>
          <p:nvPr/>
        </p:nvSpPr>
        <p:spPr bwMode="auto">
          <a:xfrm>
            <a:off x="0" y="480235"/>
            <a:ext cx="2955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自転の角速度</a:t>
            </a:r>
            <a:r>
              <a:rPr lang="en-US" altLang="ja-JP" b="1" i="1" dirty="0">
                <a:solidFill>
                  <a:srgbClr val="000000"/>
                </a:solidFill>
                <a:latin typeface="Symbol" panose="05050102010706020507" pitchFamily="18" charset="2"/>
                <a:cs typeface="Times New Roman" panose="02020603050405020304" pitchFamily="18" charset="0"/>
              </a:rPr>
              <a:t>w</a:t>
            </a:r>
            <a:r>
              <a:rPr lang="en-US" altLang="ja-JP"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solidFill>
                <a:srgbClr val="000000"/>
              </a:solidFill>
              <a:latin typeface="Symbol" panose="05050102010706020507" pitchFamily="18" charset="2"/>
            </a:endParaRPr>
          </a:p>
        </p:txBody>
      </p:sp>
      <p:sp>
        <p:nvSpPr>
          <p:cNvPr id="85" name="Rectangle 13"/>
          <p:cNvSpPr>
            <a:spLocks noChangeArrowheads="1"/>
          </p:cNvSpPr>
          <p:nvPr/>
        </p:nvSpPr>
        <p:spPr bwMode="auto">
          <a:xfrm>
            <a:off x="2741373" y="486019"/>
            <a:ext cx="3245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000000"/>
                </a:solidFill>
              </a:rPr>
              <a:t>2/(23×60+56)/60s</a:t>
            </a:r>
            <a:endParaRPr lang="ja-JP" altLang="en-US" dirty="0">
              <a:solidFill>
                <a:srgbClr val="000000"/>
              </a:solidFill>
            </a:endParaRPr>
          </a:p>
        </p:txBody>
      </p:sp>
      <p:sp>
        <p:nvSpPr>
          <p:cNvPr id="50" name="Rectangle 13">
            <a:extLst>
              <a:ext uri="{FF2B5EF4-FFF2-40B4-BE49-F238E27FC236}">
                <a16:creationId xmlns:a16="http://schemas.microsoft.com/office/drawing/2014/main" id="{AEC12169-76E5-4C3A-96D3-6AF73F9FB980}"/>
              </a:ext>
            </a:extLst>
          </p:cNvPr>
          <p:cNvSpPr>
            <a:spLocks noChangeArrowheads="1"/>
          </p:cNvSpPr>
          <p:nvPr/>
        </p:nvSpPr>
        <p:spPr bwMode="auto">
          <a:xfrm>
            <a:off x="5468029" y="480235"/>
            <a:ext cx="623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solidFill>
                <a:srgbClr val="000000"/>
              </a:solidFill>
              <a:latin typeface="Symbol" panose="05050102010706020507" pitchFamily="18" charset="2"/>
            </a:endParaRPr>
          </a:p>
        </p:txBody>
      </p:sp>
      <p:sp>
        <p:nvSpPr>
          <p:cNvPr id="51" name="Rectangle 13">
            <a:extLst>
              <a:ext uri="{FF2B5EF4-FFF2-40B4-BE49-F238E27FC236}">
                <a16:creationId xmlns:a16="http://schemas.microsoft.com/office/drawing/2014/main" id="{55E28F27-C0C0-4206-835F-227588F24B50}"/>
              </a:ext>
            </a:extLst>
          </p:cNvPr>
          <p:cNvSpPr>
            <a:spLocks noChangeArrowheads="1"/>
          </p:cNvSpPr>
          <p:nvPr/>
        </p:nvSpPr>
        <p:spPr bwMode="auto">
          <a:xfrm>
            <a:off x="5841857" y="486907"/>
            <a:ext cx="2037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000000"/>
                </a:solidFill>
              </a:rPr>
              <a:t>7.3×10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5</a:t>
            </a:r>
            <a:r>
              <a:rPr lang="en-US" altLang="ja-JP" dirty="0">
                <a:solidFill>
                  <a:srgbClr val="000000"/>
                </a:solidFill>
              </a:rPr>
              <a:t>/s</a:t>
            </a:r>
            <a:endParaRPr lang="ja-JP" altLang="en-US" dirty="0">
              <a:solidFill>
                <a:srgbClr val="000000"/>
              </a:solidFill>
            </a:endParaRPr>
          </a:p>
        </p:txBody>
      </p:sp>
      <p:sp>
        <p:nvSpPr>
          <p:cNvPr id="52" name="Rectangle 13">
            <a:extLst>
              <a:ext uri="{FF2B5EF4-FFF2-40B4-BE49-F238E27FC236}">
                <a16:creationId xmlns:a16="http://schemas.microsoft.com/office/drawing/2014/main" id="{8E2C86F1-9997-4F80-8A5E-DB0FC9A992FA}"/>
              </a:ext>
            </a:extLst>
          </p:cNvPr>
          <p:cNvSpPr>
            <a:spLocks noChangeArrowheads="1"/>
          </p:cNvSpPr>
          <p:nvPr/>
        </p:nvSpPr>
        <p:spPr bwMode="auto">
          <a:xfrm>
            <a:off x="0" y="954419"/>
            <a:ext cx="3575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地球の赤道半径</a:t>
            </a:r>
            <a:r>
              <a:rPr lang="en-US" altLang="ja-JP" i="1" dirty="0">
                <a:solidFill>
                  <a:srgbClr val="000000"/>
                </a:solidFill>
                <a:latin typeface="Bookman Old Style" panose="02050604050505020204" pitchFamily="18" charset="0"/>
              </a:rPr>
              <a:t>r</a:t>
            </a:r>
            <a:r>
              <a:rPr lang="en-US" altLang="ja-JP" i="1" dirty="0">
                <a:solidFill>
                  <a:srgbClr val="000000"/>
                </a:solidFill>
                <a:latin typeface="Bookman Old Style" panose="02050604050505020204" pitchFamily="18" charset="0"/>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solidFill>
                <a:srgbClr val="000000"/>
              </a:solidFill>
              <a:latin typeface="Symbol" panose="05050102010706020507" pitchFamily="18" charset="2"/>
            </a:endParaRPr>
          </a:p>
        </p:txBody>
      </p:sp>
      <p:sp>
        <p:nvSpPr>
          <p:cNvPr id="55" name="Rectangle 13">
            <a:extLst>
              <a:ext uri="{FF2B5EF4-FFF2-40B4-BE49-F238E27FC236}">
                <a16:creationId xmlns:a16="http://schemas.microsoft.com/office/drawing/2014/main" id="{35F4A1EE-CBF5-418B-B16D-C98809752C28}"/>
              </a:ext>
            </a:extLst>
          </p:cNvPr>
          <p:cNvSpPr>
            <a:spLocks noChangeArrowheads="1"/>
          </p:cNvSpPr>
          <p:nvPr/>
        </p:nvSpPr>
        <p:spPr bwMode="auto">
          <a:xfrm>
            <a:off x="3053006" y="967784"/>
            <a:ext cx="2261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000000"/>
                </a:solidFill>
              </a:rPr>
              <a:t>6.4×10</a:t>
            </a:r>
            <a:r>
              <a:rPr lang="en-US" altLang="ja-JP" baseline="30000" dirty="0">
                <a:solidFill>
                  <a:srgbClr val="000000"/>
                </a:solidFill>
              </a:rPr>
              <a:t>3</a:t>
            </a:r>
            <a:r>
              <a:rPr lang="en-US" altLang="ja-JP" dirty="0">
                <a:solidFill>
                  <a:srgbClr val="000000"/>
                </a:solidFill>
              </a:rPr>
              <a:t>km</a:t>
            </a:r>
            <a:endParaRPr lang="ja-JP" altLang="en-US" dirty="0">
              <a:solidFill>
                <a:srgbClr val="000000"/>
              </a:solidFill>
            </a:endParaRPr>
          </a:p>
        </p:txBody>
      </p:sp>
      <p:sp>
        <p:nvSpPr>
          <p:cNvPr id="57" name="Rectangle 13">
            <a:extLst>
              <a:ext uri="{FF2B5EF4-FFF2-40B4-BE49-F238E27FC236}">
                <a16:creationId xmlns:a16="http://schemas.microsoft.com/office/drawing/2014/main" id="{75D29E02-1316-4A6E-A8E3-C692527FA17A}"/>
              </a:ext>
            </a:extLst>
          </p:cNvPr>
          <p:cNvSpPr>
            <a:spLocks noChangeArrowheads="1"/>
          </p:cNvSpPr>
          <p:nvPr/>
        </p:nvSpPr>
        <p:spPr bwMode="auto">
          <a:xfrm>
            <a:off x="0" y="1438065"/>
            <a:ext cx="7245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自転による遠心加速度</a:t>
            </a:r>
            <a:endParaRPr lang="ja-JP" altLang="en-US" dirty="0">
              <a:solidFill>
                <a:srgbClr val="000000"/>
              </a:solidFill>
              <a:latin typeface="Symbol" panose="05050102010706020507" pitchFamily="18" charset="2"/>
            </a:endParaRPr>
          </a:p>
        </p:txBody>
      </p:sp>
      <p:sp>
        <p:nvSpPr>
          <p:cNvPr id="58" name="Rectangle 13">
            <a:extLst>
              <a:ext uri="{FF2B5EF4-FFF2-40B4-BE49-F238E27FC236}">
                <a16:creationId xmlns:a16="http://schemas.microsoft.com/office/drawing/2014/main" id="{D0C152B8-ED08-4F74-9C7A-8F87CD8602CC}"/>
              </a:ext>
            </a:extLst>
          </p:cNvPr>
          <p:cNvSpPr>
            <a:spLocks noChangeArrowheads="1"/>
          </p:cNvSpPr>
          <p:nvPr/>
        </p:nvSpPr>
        <p:spPr bwMode="auto">
          <a:xfrm>
            <a:off x="3954711" y="1432323"/>
            <a:ext cx="3575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東京の緯度</a:t>
            </a:r>
            <a:r>
              <a:rPr lang="en-US" altLang="ja-JP" b="1" i="1" dirty="0">
                <a:solidFill>
                  <a:srgbClr val="000000"/>
                </a:solidFill>
                <a:latin typeface="Symbol" panose="05050102010706020507" pitchFamily="18" charset="2"/>
                <a:cs typeface="Times New Roman" panose="02020603050405020304" pitchFamily="18" charset="0"/>
              </a:rPr>
              <a:t>f</a:t>
            </a:r>
            <a:r>
              <a:rPr lang="en-US" altLang="ja-JP" i="1" dirty="0">
                <a:solidFill>
                  <a:srgbClr val="000000"/>
                </a:solidFill>
                <a:latin typeface="Bookman Old Style" panose="02050604050505020204" pitchFamily="18" charset="0"/>
                <a:cs typeface="Times New Roman" panose="02020603050405020304" pitchFamily="18" charset="0"/>
              </a:rPr>
              <a:t> </a:t>
            </a:r>
            <a:r>
              <a:rPr lang="en-US" altLang="ja-JP" dirty="0">
                <a:solidFill>
                  <a:srgbClr val="000000"/>
                </a:solidFill>
                <a:latin typeface="Symbol" panose="05050102010706020507" pitchFamily="18" charset="2"/>
              </a:rPr>
              <a:t>=36°</a:t>
            </a:r>
            <a:endParaRPr lang="ja-JP" altLang="en-US" dirty="0">
              <a:solidFill>
                <a:srgbClr val="000000"/>
              </a:solidFill>
              <a:latin typeface="Symbol" panose="05050102010706020507" pitchFamily="18" charset="2"/>
            </a:endParaRPr>
          </a:p>
        </p:txBody>
      </p:sp>
      <p:sp>
        <p:nvSpPr>
          <p:cNvPr id="59" name="Rectangle 13">
            <a:extLst>
              <a:ext uri="{FF2B5EF4-FFF2-40B4-BE49-F238E27FC236}">
                <a16:creationId xmlns:a16="http://schemas.microsoft.com/office/drawing/2014/main" id="{8C83E2F8-0852-4414-ABAA-C941E986397C}"/>
              </a:ext>
            </a:extLst>
          </p:cNvPr>
          <p:cNvSpPr>
            <a:spLocks noChangeArrowheads="1"/>
          </p:cNvSpPr>
          <p:nvPr/>
        </p:nvSpPr>
        <p:spPr bwMode="auto">
          <a:xfrm>
            <a:off x="3253625" y="1928392"/>
            <a:ext cx="2261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000000"/>
                </a:solidFill>
              </a:rPr>
              <a:t>2.8×10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2</a:t>
            </a:r>
            <a:r>
              <a:rPr lang="en-US" altLang="ja-JP" dirty="0">
                <a:solidFill>
                  <a:srgbClr val="000000"/>
                </a:solidFill>
              </a:rPr>
              <a:t>m/s</a:t>
            </a:r>
            <a:r>
              <a:rPr lang="en-US" altLang="ja-JP" baseline="30000" dirty="0">
                <a:solidFill>
                  <a:srgbClr val="000000"/>
                </a:solidFill>
              </a:rPr>
              <a:t>2</a:t>
            </a:r>
            <a:endParaRPr lang="ja-JP" altLang="en-US" dirty="0">
              <a:solidFill>
                <a:srgbClr val="000000"/>
              </a:solidFill>
            </a:endParaRPr>
          </a:p>
        </p:txBody>
      </p:sp>
      <p:grpSp>
        <p:nvGrpSpPr>
          <p:cNvPr id="60" name="グループ化 59">
            <a:extLst>
              <a:ext uri="{FF2B5EF4-FFF2-40B4-BE49-F238E27FC236}">
                <a16:creationId xmlns:a16="http://schemas.microsoft.com/office/drawing/2014/main" id="{3AB1CF6A-08DE-4DC7-B0BF-68A905C90C1E}"/>
              </a:ext>
            </a:extLst>
          </p:cNvPr>
          <p:cNvGrpSpPr/>
          <p:nvPr/>
        </p:nvGrpSpPr>
        <p:grpSpPr>
          <a:xfrm>
            <a:off x="4183720" y="2106385"/>
            <a:ext cx="4391479" cy="4196443"/>
            <a:chOff x="1339850" y="0"/>
            <a:chExt cx="6827957" cy="5962650"/>
          </a:xfrm>
        </p:grpSpPr>
        <p:sp>
          <p:nvSpPr>
            <p:cNvPr id="61" name="Oval 2">
              <a:extLst>
                <a:ext uri="{FF2B5EF4-FFF2-40B4-BE49-F238E27FC236}">
                  <a16:creationId xmlns:a16="http://schemas.microsoft.com/office/drawing/2014/main" id="{C48DF843-33AE-4C02-835A-6A863F6DEF1F}"/>
                </a:ext>
              </a:extLst>
            </p:cNvPr>
            <p:cNvSpPr>
              <a:spLocks noChangeArrowheads="1"/>
            </p:cNvSpPr>
            <p:nvPr/>
          </p:nvSpPr>
          <p:spPr bwMode="auto">
            <a:xfrm>
              <a:off x="2033588" y="1301750"/>
              <a:ext cx="4959350" cy="3940175"/>
            </a:xfrm>
            <a:prstGeom prst="ellipse">
              <a:avLst/>
            </a:prstGeom>
            <a:solidFill>
              <a:srgbClr val="66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62" name="Line 3">
              <a:extLst>
                <a:ext uri="{FF2B5EF4-FFF2-40B4-BE49-F238E27FC236}">
                  <a16:creationId xmlns:a16="http://schemas.microsoft.com/office/drawing/2014/main" id="{B8C059DE-715D-448F-B12A-8AB49C9FCF6B}"/>
                </a:ext>
              </a:extLst>
            </p:cNvPr>
            <p:cNvSpPr>
              <a:spLocks noChangeShapeType="1"/>
            </p:cNvSpPr>
            <p:nvPr/>
          </p:nvSpPr>
          <p:spPr bwMode="auto">
            <a:xfrm flipV="1">
              <a:off x="4506913" y="398463"/>
              <a:ext cx="0" cy="55641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3" name="Line 4">
              <a:extLst>
                <a:ext uri="{FF2B5EF4-FFF2-40B4-BE49-F238E27FC236}">
                  <a16:creationId xmlns:a16="http://schemas.microsoft.com/office/drawing/2014/main" id="{F1C47E74-0573-495C-BAFA-F4DC04EF6A5C}"/>
                </a:ext>
              </a:extLst>
            </p:cNvPr>
            <p:cNvSpPr>
              <a:spLocks noChangeShapeType="1"/>
            </p:cNvSpPr>
            <p:nvPr/>
          </p:nvSpPr>
          <p:spPr bwMode="auto">
            <a:xfrm>
              <a:off x="1339850" y="3259138"/>
              <a:ext cx="650398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4" name="Line 5">
              <a:extLst>
                <a:ext uri="{FF2B5EF4-FFF2-40B4-BE49-F238E27FC236}">
                  <a16:creationId xmlns:a16="http://schemas.microsoft.com/office/drawing/2014/main" id="{A06E03E0-FDE3-4426-BDA4-4D1133323280}"/>
                </a:ext>
              </a:extLst>
            </p:cNvPr>
            <p:cNvSpPr>
              <a:spLocks noChangeShapeType="1"/>
            </p:cNvSpPr>
            <p:nvPr/>
          </p:nvSpPr>
          <p:spPr bwMode="auto">
            <a:xfrm>
              <a:off x="5719763" y="1393825"/>
              <a:ext cx="1171575" cy="10191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5" name="Line 6">
              <a:extLst>
                <a:ext uri="{FF2B5EF4-FFF2-40B4-BE49-F238E27FC236}">
                  <a16:creationId xmlns:a16="http://schemas.microsoft.com/office/drawing/2014/main" id="{C34D6E51-1845-403A-93DC-55833F51BAC9}"/>
                </a:ext>
              </a:extLst>
            </p:cNvPr>
            <p:cNvSpPr>
              <a:spLocks noChangeShapeType="1"/>
            </p:cNvSpPr>
            <p:nvPr/>
          </p:nvSpPr>
          <p:spPr bwMode="auto">
            <a:xfrm flipV="1">
              <a:off x="4970463" y="347663"/>
              <a:ext cx="2844800" cy="30527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 name="Rectangle 7">
              <a:extLst>
                <a:ext uri="{FF2B5EF4-FFF2-40B4-BE49-F238E27FC236}">
                  <a16:creationId xmlns:a16="http://schemas.microsoft.com/office/drawing/2014/main" id="{C21A869F-244A-4EA3-9EDC-5B84DA71627E}"/>
                </a:ext>
              </a:extLst>
            </p:cNvPr>
            <p:cNvSpPr>
              <a:spLocks noChangeArrowheads="1"/>
            </p:cNvSpPr>
            <p:nvPr/>
          </p:nvSpPr>
          <p:spPr bwMode="auto">
            <a:xfrm>
              <a:off x="5499100" y="2678113"/>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緯度</a:t>
              </a:r>
            </a:p>
          </p:txBody>
        </p:sp>
        <p:sp>
          <p:nvSpPr>
            <p:cNvPr id="67" name="Line 8">
              <a:extLst>
                <a:ext uri="{FF2B5EF4-FFF2-40B4-BE49-F238E27FC236}">
                  <a16:creationId xmlns:a16="http://schemas.microsoft.com/office/drawing/2014/main" id="{4FBEAC59-4A11-418B-8AF0-202B36DFCD94}"/>
                </a:ext>
              </a:extLst>
            </p:cNvPr>
            <p:cNvSpPr>
              <a:spLocks noChangeShapeType="1"/>
            </p:cNvSpPr>
            <p:nvPr/>
          </p:nvSpPr>
          <p:spPr bwMode="auto">
            <a:xfrm flipH="1">
              <a:off x="5254625" y="1919288"/>
              <a:ext cx="1082675" cy="9271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8" name="Line 9">
              <a:extLst>
                <a:ext uri="{FF2B5EF4-FFF2-40B4-BE49-F238E27FC236}">
                  <a16:creationId xmlns:a16="http://schemas.microsoft.com/office/drawing/2014/main" id="{E89CAF93-EB11-4FF7-A677-3F3A3A8EA536}"/>
                </a:ext>
              </a:extLst>
            </p:cNvPr>
            <p:cNvSpPr>
              <a:spLocks noChangeShapeType="1"/>
            </p:cNvSpPr>
            <p:nvPr/>
          </p:nvSpPr>
          <p:spPr bwMode="auto">
            <a:xfrm>
              <a:off x="6324600" y="1931988"/>
              <a:ext cx="269875" cy="127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9" name="Line 10">
              <a:extLst>
                <a:ext uri="{FF2B5EF4-FFF2-40B4-BE49-F238E27FC236}">
                  <a16:creationId xmlns:a16="http://schemas.microsoft.com/office/drawing/2014/main" id="{D8D06D08-F7B3-4CFF-B322-00EBC61F40C0}"/>
                </a:ext>
              </a:extLst>
            </p:cNvPr>
            <p:cNvSpPr>
              <a:spLocks noChangeShapeType="1"/>
            </p:cNvSpPr>
            <p:nvPr/>
          </p:nvSpPr>
          <p:spPr bwMode="auto">
            <a:xfrm flipH="1">
              <a:off x="5449888" y="1931988"/>
              <a:ext cx="887412" cy="9271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0" name="Line 11">
              <a:extLst>
                <a:ext uri="{FF2B5EF4-FFF2-40B4-BE49-F238E27FC236}">
                  <a16:creationId xmlns:a16="http://schemas.microsoft.com/office/drawing/2014/main" id="{ED7BD7F3-1939-4558-AB8A-4F244DB1B15A}"/>
                </a:ext>
              </a:extLst>
            </p:cNvPr>
            <p:cNvSpPr>
              <a:spLocks noChangeShapeType="1"/>
            </p:cNvSpPr>
            <p:nvPr/>
          </p:nvSpPr>
          <p:spPr bwMode="auto">
            <a:xfrm flipV="1">
              <a:off x="4518025" y="642938"/>
              <a:ext cx="3643313" cy="261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1" name="Line 12">
              <a:extLst>
                <a:ext uri="{FF2B5EF4-FFF2-40B4-BE49-F238E27FC236}">
                  <a16:creationId xmlns:a16="http://schemas.microsoft.com/office/drawing/2014/main" id="{CF983AD0-E612-4EBE-8AB6-D974B2CBAC92}"/>
                </a:ext>
              </a:extLst>
            </p:cNvPr>
            <p:cNvSpPr>
              <a:spLocks noChangeShapeType="1"/>
            </p:cNvSpPr>
            <p:nvPr/>
          </p:nvSpPr>
          <p:spPr bwMode="auto">
            <a:xfrm flipV="1">
              <a:off x="6335713" y="411163"/>
              <a:ext cx="0" cy="1533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2" name="Rectangle 13">
              <a:extLst>
                <a:ext uri="{FF2B5EF4-FFF2-40B4-BE49-F238E27FC236}">
                  <a16:creationId xmlns:a16="http://schemas.microsoft.com/office/drawing/2014/main" id="{A49AABAC-EDD4-43E7-84B8-4CC620A752D3}"/>
                </a:ext>
              </a:extLst>
            </p:cNvPr>
            <p:cNvSpPr>
              <a:spLocks noChangeArrowheads="1"/>
            </p:cNvSpPr>
            <p:nvPr/>
          </p:nvSpPr>
          <p:spPr bwMode="auto">
            <a:xfrm>
              <a:off x="4470400" y="2008188"/>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重力</a:t>
              </a:r>
            </a:p>
          </p:txBody>
        </p:sp>
        <p:sp>
          <p:nvSpPr>
            <p:cNvPr id="73" name="Rectangle 14">
              <a:extLst>
                <a:ext uri="{FF2B5EF4-FFF2-40B4-BE49-F238E27FC236}">
                  <a16:creationId xmlns:a16="http://schemas.microsoft.com/office/drawing/2014/main" id="{53FB7AC3-F5B1-4F92-ABBE-E2842B0BF116}"/>
                </a:ext>
              </a:extLst>
            </p:cNvPr>
            <p:cNvSpPr>
              <a:spLocks noChangeArrowheads="1"/>
            </p:cNvSpPr>
            <p:nvPr/>
          </p:nvSpPr>
          <p:spPr bwMode="auto">
            <a:xfrm>
              <a:off x="6584950" y="1633538"/>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遠心力</a:t>
              </a:r>
            </a:p>
          </p:txBody>
        </p:sp>
        <p:sp>
          <p:nvSpPr>
            <p:cNvPr id="74" name="Rectangle 15">
              <a:extLst>
                <a:ext uri="{FF2B5EF4-FFF2-40B4-BE49-F238E27FC236}">
                  <a16:creationId xmlns:a16="http://schemas.microsoft.com/office/drawing/2014/main" id="{5EAA0EFD-E893-45A4-A04A-0E3317AFF51E}"/>
                </a:ext>
              </a:extLst>
            </p:cNvPr>
            <p:cNvSpPr>
              <a:spLocks noChangeArrowheads="1"/>
            </p:cNvSpPr>
            <p:nvPr/>
          </p:nvSpPr>
          <p:spPr bwMode="auto">
            <a:xfrm>
              <a:off x="6851650" y="2252663"/>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水平</a:t>
              </a:r>
            </a:p>
          </p:txBody>
        </p:sp>
        <p:sp>
          <p:nvSpPr>
            <p:cNvPr id="75" name="Rectangle 16">
              <a:extLst>
                <a:ext uri="{FF2B5EF4-FFF2-40B4-BE49-F238E27FC236}">
                  <a16:creationId xmlns:a16="http://schemas.microsoft.com/office/drawing/2014/main" id="{CDA700CA-7B69-4053-AB7C-1897D35667C9}"/>
                </a:ext>
              </a:extLst>
            </p:cNvPr>
            <p:cNvSpPr>
              <a:spLocks noChangeArrowheads="1"/>
            </p:cNvSpPr>
            <p:nvPr/>
          </p:nvSpPr>
          <p:spPr bwMode="auto">
            <a:xfrm>
              <a:off x="7367588" y="0"/>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鉛直</a:t>
              </a:r>
            </a:p>
          </p:txBody>
        </p:sp>
        <p:sp>
          <p:nvSpPr>
            <p:cNvPr id="76" name="Rectangle 17">
              <a:extLst>
                <a:ext uri="{FF2B5EF4-FFF2-40B4-BE49-F238E27FC236}">
                  <a16:creationId xmlns:a16="http://schemas.microsoft.com/office/drawing/2014/main" id="{1B4039A2-AB85-41A9-BC41-0EC44D58C10F}"/>
                </a:ext>
              </a:extLst>
            </p:cNvPr>
            <p:cNvSpPr>
              <a:spLocks noChangeArrowheads="1"/>
            </p:cNvSpPr>
            <p:nvPr/>
          </p:nvSpPr>
          <p:spPr bwMode="auto">
            <a:xfrm>
              <a:off x="5260975" y="0"/>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dirty="0"/>
                <a:t>天の北極</a:t>
              </a:r>
            </a:p>
          </p:txBody>
        </p:sp>
        <p:sp>
          <p:nvSpPr>
            <p:cNvPr id="77" name="Rectangle 18">
              <a:extLst>
                <a:ext uri="{FF2B5EF4-FFF2-40B4-BE49-F238E27FC236}">
                  <a16:creationId xmlns:a16="http://schemas.microsoft.com/office/drawing/2014/main" id="{B5641083-0554-4296-8D0B-68DBE5F575C1}"/>
                </a:ext>
              </a:extLst>
            </p:cNvPr>
            <p:cNvSpPr>
              <a:spLocks noChangeArrowheads="1"/>
            </p:cNvSpPr>
            <p:nvPr/>
          </p:nvSpPr>
          <p:spPr bwMode="auto">
            <a:xfrm>
              <a:off x="5383213" y="927100"/>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2400" b="0"/>
                <a:t>緯度</a:t>
              </a:r>
            </a:p>
          </p:txBody>
        </p:sp>
      </p:grpSp>
      <p:sp>
        <p:nvSpPr>
          <p:cNvPr id="78" name="Rectangle 2">
            <a:extLst>
              <a:ext uri="{FF2B5EF4-FFF2-40B4-BE49-F238E27FC236}">
                <a16:creationId xmlns:a16="http://schemas.microsoft.com/office/drawing/2014/main" id="{0EBCB426-1E17-4307-92B8-FE339F510809}"/>
              </a:ext>
            </a:extLst>
          </p:cNvPr>
          <p:cNvSpPr>
            <a:spLocks noChangeArrowheads="1"/>
          </p:cNvSpPr>
          <p:nvPr/>
        </p:nvSpPr>
        <p:spPr bwMode="auto">
          <a:xfrm>
            <a:off x="0" y="2979976"/>
            <a:ext cx="3954711"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algn="l" eaLnBrk="1" hangingPunct="1">
              <a:spcBef>
                <a:spcPct val="0"/>
              </a:spcBef>
            </a:pPr>
            <a:r>
              <a:rPr lang="ja-JP" altLang="en-US" sz="2800" b="0" dirty="0"/>
              <a:t>水面は遠心力も含んだ等ポテンシャル面になり、これを水平面と定義する。</a:t>
            </a:r>
          </a:p>
        </p:txBody>
      </p:sp>
      <p:sp>
        <p:nvSpPr>
          <p:cNvPr id="79" name="Rectangle 2">
            <a:extLst>
              <a:ext uri="{FF2B5EF4-FFF2-40B4-BE49-F238E27FC236}">
                <a16:creationId xmlns:a16="http://schemas.microsoft.com/office/drawing/2014/main" id="{B4956F71-50B7-4B67-AFF9-D1BFADC58FF1}"/>
              </a:ext>
            </a:extLst>
          </p:cNvPr>
          <p:cNvSpPr>
            <a:spLocks noChangeArrowheads="1"/>
          </p:cNvSpPr>
          <p:nvPr/>
        </p:nvSpPr>
        <p:spPr bwMode="auto">
          <a:xfrm>
            <a:off x="49413" y="4409065"/>
            <a:ext cx="4058458"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kumimoji="1" sz="3200" b="1">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b="1">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b="1">
                <a:solidFill>
                  <a:schemeClr val="tx1"/>
                </a:solidFill>
                <a:latin typeface="Times New Roman" panose="02020603050405020304" pitchFamily="18" charset="0"/>
                <a:ea typeface="ＭＳ Ｐゴシック" panose="020B0600070205080204" pitchFamily="50" charset="-128"/>
              </a:defRPr>
            </a:lvl9pPr>
          </a:lstStyle>
          <a:p>
            <a:pPr algn="l" eaLnBrk="1" hangingPunct="1">
              <a:spcBef>
                <a:spcPct val="0"/>
              </a:spcBef>
            </a:pPr>
            <a:r>
              <a:rPr lang="ja-JP" altLang="en-US" sz="2800" b="0" dirty="0"/>
              <a:t>遠心力も含んだ重力の方向を鉛直方向と定義する。</a:t>
            </a:r>
          </a:p>
        </p:txBody>
      </p:sp>
      <p:sp>
        <p:nvSpPr>
          <p:cNvPr id="81" name="Rectangle 13">
            <a:extLst>
              <a:ext uri="{FF2B5EF4-FFF2-40B4-BE49-F238E27FC236}">
                <a16:creationId xmlns:a16="http://schemas.microsoft.com/office/drawing/2014/main" id="{0BB3913F-CC5D-4148-8F2B-29D209B2EAEC}"/>
              </a:ext>
            </a:extLst>
          </p:cNvPr>
          <p:cNvSpPr>
            <a:spLocks noChangeArrowheads="1"/>
          </p:cNvSpPr>
          <p:nvPr/>
        </p:nvSpPr>
        <p:spPr bwMode="auto">
          <a:xfrm>
            <a:off x="317408" y="1908838"/>
            <a:ext cx="3111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大きさ</a:t>
            </a:r>
            <a:r>
              <a:rPr lang="en-US" altLang="ja-JP"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r>
              <a:rPr lang="en-US" altLang="ja-JP" i="1" dirty="0" err="1">
                <a:solidFill>
                  <a:srgbClr val="000000"/>
                </a:solidFill>
                <a:latin typeface="Bookman Old Style" panose="02050604050505020204" pitchFamily="18" charset="0"/>
              </a:rPr>
              <a:t>r</a:t>
            </a:r>
            <a:r>
              <a:rPr lang="en-US" altLang="ja-JP" b="1" i="1" dirty="0" err="1">
                <a:solidFill>
                  <a:srgbClr val="000000"/>
                </a:solidFill>
                <a:latin typeface="Symbol" panose="05050102010706020507" pitchFamily="18" charset="2"/>
                <a:cs typeface="Times New Roman" panose="02020603050405020304" pitchFamily="18" charset="0"/>
              </a:rPr>
              <a:t>w</a:t>
            </a:r>
            <a:r>
              <a:rPr lang="en-US" altLang="ja-JP" i="1" dirty="0">
                <a:solidFill>
                  <a:srgbClr val="000000"/>
                </a:solidFill>
                <a:latin typeface="Symbol" panose="05050102010706020507" pitchFamily="18" charset="2"/>
                <a:cs typeface="Times New Roman" panose="02020603050405020304" pitchFamily="18" charset="0"/>
              </a:rPr>
              <a:t> </a:t>
            </a:r>
            <a:r>
              <a:rPr lang="en-US" altLang="ja-JP" baseline="30000" dirty="0">
                <a:solidFill>
                  <a:srgbClr val="000000"/>
                </a:solidFill>
              </a:rPr>
              <a:t>2</a:t>
            </a:r>
            <a:r>
              <a:rPr lang="en-US" altLang="ja-JP" dirty="0">
                <a:solidFill>
                  <a:srgbClr val="000000"/>
                </a:solidFill>
              </a:rPr>
              <a:t>cos</a:t>
            </a:r>
            <a:r>
              <a:rPr lang="en-US" altLang="ja-JP" b="1" i="1" dirty="0">
                <a:solidFill>
                  <a:srgbClr val="000000"/>
                </a:solidFill>
                <a:latin typeface="Symbol" panose="05050102010706020507" pitchFamily="18" charset="2"/>
                <a:cs typeface="Times New Roman" panose="02020603050405020304" pitchFamily="18" charset="0"/>
              </a:rPr>
              <a:t>f</a:t>
            </a:r>
            <a:r>
              <a:rPr lang="en-US" altLang="ja-JP"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solidFill>
                <a:srgbClr val="000000"/>
              </a:solidFill>
              <a:latin typeface="Symbol" panose="05050102010706020507" pitchFamily="18" charset="2"/>
            </a:endParaRPr>
          </a:p>
        </p:txBody>
      </p:sp>
      <p:sp>
        <p:nvSpPr>
          <p:cNvPr id="82" name="Rectangle 13">
            <a:extLst>
              <a:ext uri="{FF2B5EF4-FFF2-40B4-BE49-F238E27FC236}">
                <a16:creationId xmlns:a16="http://schemas.microsoft.com/office/drawing/2014/main" id="{ACB37CF1-382F-41A7-A6EA-89ACF3047BB3}"/>
              </a:ext>
            </a:extLst>
          </p:cNvPr>
          <p:cNvSpPr>
            <a:spLocks noChangeArrowheads="1"/>
          </p:cNvSpPr>
          <p:nvPr/>
        </p:nvSpPr>
        <p:spPr bwMode="auto">
          <a:xfrm>
            <a:off x="310262" y="2398104"/>
            <a:ext cx="1077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方向</a:t>
            </a:r>
            <a:endParaRPr lang="ja-JP" altLang="en-US" dirty="0">
              <a:solidFill>
                <a:srgbClr val="000000"/>
              </a:solidFill>
              <a:latin typeface="Symbol" panose="05050102010706020507" pitchFamily="18" charset="2"/>
            </a:endParaRPr>
          </a:p>
        </p:txBody>
      </p:sp>
      <p:sp>
        <p:nvSpPr>
          <p:cNvPr id="83" name="Rectangle 13">
            <a:extLst>
              <a:ext uri="{FF2B5EF4-FFF2-40B4-BE49-F238E27FC236}">
                <a16:creationId xmlns:a16="http://schemas.microsoft.com/office/drawing/2014/main" id="{9DC6B637-D8AA-494F-B4BB-60EDF3AB0797}"/>
              </a:ext>
            </a:extLst>
          </p:cNvPr>
          <p:cNvSpPr>
            <a:spLocks noChangeArrowheads="1"/>
          </p:cNvSpPr>
          <p:nvPr/>
        </p:nvSpPr>
        <p:spPr bwMode="auto">
          <a:xfrm>
            <a:off x="1314564" y="2412539"/>
            <a:ext cx="275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南、仰角 </a:t>
            </a:r>
            <a:r>
              <a:rPr lang="en-US" altLang="ja-JP" dirty="0">
                <a:solidFill>
                  <a:srgbClr val="000000"/>
                </a:solidFill>
              </a:rPr>
              <a:t>90</a:t>
            </a:r>
            <a:r>
              <a:rPr lang="en-US" altLang="ja-JP" baseline="30000" dirty="0">
                <a:solidFill>
                  <a:srgbClr val="000000"/>
                </a:solidFill>
              </a:rPr>
              <a:t>o</a:t>
            </a:r>
            <a:r>
              <a:rPr lang="en-US" altLang="ja-JP" dirty="0">
                <a:solidFill>
                  <a:srgbClr val="000000"/>
                </a:solidFill>
                <a:latin typeface="Symbol" panose="05050102010706020507" pitchFamily="18" charset="2"/>
              </a:rPr>
              <a:t>-</a:t>
            </a:r>
            <a:r>
              <a:rPr lang="en-US" altLang="ja-JP" b="1" i="1" dirty="0">
                <a:solidFill>
                  <a:srgbClr val="000000"/>
                </a:solidFill>
                <a:latin typeface="Symbol" panose="05050102010706020507" pitchFamily="18" charset="2"/>
                <a:cs typeface="Times New Roman" panose="02020603050405020304" pitchFamily="18" charset="0"/>
              </a:rPr>
              <a:t>f</a:t>
            </a:r>
            <a:r>
              <a:rPr lang="en-US" altLang="ja-JP" i="1" dirty="0">
                <a:solidFill>
                  <a:srgbClr val="000000"/>
                </a:solidFill>
                <a:latin typeface="Bookman Old Style" panose="02050604050505020204" pitchFamily="18" charset="0"/>
                <a:cs typeface="Times New Roman" panose="02020603050405020304" pitchFamily="18" charset="0"/>
              </a:rPr>
              <a:t> </a:t>
            </a:r>
            <a:endParaRPr lang="ja-JP" altLang="en-US" dirty="0">
              <a:solidFill>
                <a:srgbClr val="000000"/>
              </a:solidFill>
              <a:latin typeface="Symbol" panose="05050102010706020507" pitchFamily="18" charset="2"/>
            </a:endParaRPr>
          </a:p>
        </p:txBody>
      </p:sp>
    </p:spTree>
    <p:extLst>
      <p:ext uri="{BB962C8B-B14F-4D97-AF65-F5344CB8AC3E}">
        <p14:creationId xmlns:p14="http://schemas.microsoft.com/office/powerpoint/2010/main" val="33907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50" grpId="0"/>
      <p:bldP spid="51" grpId="0"/>
      <p:bldP spid="52" grpId="0"/>
      <p:bldP spid="55" grpId="0"/>
      <p:bldP spid="57" grpId="0"/>
      <p:bldP spid="58" grpId="0"/>
      <p:bldP spid="59" grpId="0"/>
      <p:bldP spid="78" grpId="0"/>
      <p:bldP spid="79" grpId="0"/>
      <p:bldP spid="81" grpId="0"/>
      <p:bldP spid="82"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9B44DDBD-6290-4425-8BB6-950FD71AF0F0}"/>
              </a:ext>
            </a:extLst>
          </p:cNvPr>
          <p:cNvSpPr txBox="1"/>
          <p:nvPr/>
        </p:nvSpPr>
        <p:spPr>
          <a:xfrm>
            <a:off x="8293760" y="2208937"/>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30" name="テキスト ボックス 29">
            <a:extLst>
              <a:ext uri="{FF2B5EF4-FFF2-40B4-BE49-F238E27FC236}">
                <a16:creationId xmlns:a16="http://schemas.microsoft.com/office/drawing/2014/main" id="{64AF3C56-4566-47CC-B82B-180A0B7B415E}"/>
              </a:ext>
            </a:extLst>
          </p:cNvPr>
          <p:cNvSpPr txBox="1"/>
          <p:nvPr/>
        </p:nvSpPr>
        <p:spPr>
          <a:xfrm>
            <a:off x="6846263" y="2009603"/>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2</a:t>
            </a:r>
            <a:endParaRPr lang="ja-JP" altLang="en-US" dirty="0"/>
          </a:p>
        </p:txBody>
      </p:sp>
      <p:sp>
        <p:nvSpPr>
          <p:cNvPr id="43" name="テキスト ボックス 42">
            <a:extLst>
              <a:ext uri="{FF2B5EF4-FFF2-40B4-BE49-F238E27FC236}">
                <a16:creationId xmlns:a16="http://schemas.microsoft.com/office/drawing/2014/main" id="{1BDAA277-A9B0-4A51-A39A-068AB7AA9002}"/>
              </a:ext>
            </a:extLst>
          </p:cNvPr>
          <p:cNvSpPr txBox="1"/>
          <p:nvPr/>
        </p:nvSpPr>
        <p:spPr>
          <a:xfrm>
            <a:off x="8293760" y="1235306"/>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46" name="テキスト ボックス 45">
            <a:extLst>
              <a:ext uri="{FF2B5EF4-FFF2-40B4-BE49-F238E27FC236}">
                <a16:creationId xmlns:a16="http://schemas.microsoft.com/office/drawing/2014/main" id="{2C0243F8-5D26-42FC-9019-F06232BC7443}"/>
              </a:ext>
            </a:extLst>
          </p:cNvPr>
          <p:cNvSpPr txBox="1"/>
          <p:nvPr/>
        </p:nvSpPr>
        <p:spPr>
          <a:xfrm>
            <a:off x="6857754" y="1311492"/>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2</a:t>
            </a:r>
            <a:endParaRPr lang="ja-JP" altLang="en-US" dirty="0"/>
          </a:p>
        </p:txBody>
      </p:sp>
      <p:sp>
        <p:nvSpPr>
          <p:cNvPr id="518149" name="Oval 5"/>
          <p:cNvSpPr>
            <a:spLocks noChangeArrowheads="1"/>
          </p:cNvSpPr>
          <p:nvPr/>
        </p:nvSpPr>
        <p:spPr bwMode="auto">
          <a:xfrm>
            <a:off x="7325384" y="773459"/>
            <a:ext cx="1008062" cy="968375"/>
          </a:xfrm>
          <a:prstGeom prst="ellipse">
            <a:avLst/>
          </a:prstGeom>
          <a:solidFill>
            <a:schemeClr val="bg1">
              <a:lumMod val="85000"/>
            </a:schemeClr>
          </a:solidFill>
          <a:ln w="6350">
            <a:solidFill>
              <a:schemeClr val="bg2"/>
            </a:solidFill>
            <a:round/>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0" name="Line 6"/>
          <p:cNvSpPr>
            <a:spLocks noChangeShapeType="1"/>
          </p:cNvSpPr>
          <p:nvPr/>
        </p:nvSpPr>
        <p:spPr bwMode="auto">
          <a:xfrm>
            <a:off x="7325384" y="1238597"/>
            <a:ext cx="0" cy="128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151" name="Line 7"/>
          <p:cNvSpPr>
            <a:spLocks noChangeShapeType="1"/>
          </p:cNvSpPr>
          <p:nvPr/>
        </p:nvSpPr>
        <p:spPr bwMode="auto">
          <a:xfrm>
            <a:off x="8333446" y="1238597"/>
            <a:ext cx="0" cy="15570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29705" name="Rectangle 28"/>
          <p:cNvSpPr>
            <a:spLocks noChangeArrowheads="1"/>
          </p:cNvSpPr>
          <p:nvPr/>
        </p:nvSpPr>
        <p:spPr bwMode="auto">
          <a:xfrm>
            <a:off x="20240" y="18429"/>
            <a:ext cx="3436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just">
              <a:spcBef>
                <a:spcPts val="0"/>
              </a:spcBef>
              <a:spcAft>
                <a:spcPts val="0"/>
              </a:spcAft>
            </a:pPr>
            <a:r>
              <a:rPr lang="ja-JP" altLang="en-US" sz="2800" kern="100" dirty="0">
                <a:solidFill>
                  <a:srgbClr val="0000FF"/>
                </a:solidFill>
                <a:latin typeface="+mn-ea"/>
                <a:cs typeface="Times New Roman" panose="02020603050405020304" pitchFamily="18" charset="0"/>
              </a:rPr>
              <a:t>第</a:t>
            </a:r>
            <a:r>
              <a:rPr lang="en-US" altLang="ja-JP" sz="2800" kern="100" dirty="0">
                <a:solidFill>
                  <a:srgbClr val="0000FF"/>
                </a:solidFill>
                <a:latin typeface="+mn-ea"/>
                <a:cs typeface="Times New Roman" panose="02020603050405020304" pitchFamily="18" charset="0"/>
              </a:rPr>
              <a:t>13</a:t>
            </a:r>
            <a:r>
              <a:rPr lang="ja-JP" altLang="en-US" sz="2800" kern="100" dirty="0">
                <a:solidFill>
                  <a:srgbClr val="0000FF"/>
                </a:solidFill>
                <a:latin typeface="+mn-ea"/>
                <a:cs typeface="Times New Roman" panose="02020603050405020304" pitchFamily="18" charset="0"/>
              </a:rPr>
              <a:t>回課題解答</a:t>
            </a:r>
            <a:endParaRPr lang="ja-JP" altLang="en-US" sz="2800" kern="100" dirty="0">
              <a:ea typeface="ＭＳ 明朝" panose="02020609040205080304" pitchFamily="17" charset="-128"/>
              <a:cs typeface="Times New Roman" panose="02020603050405020304" pitchFamily="18" charset="0"/>
            </a:endParaRPr>
          </a:p>
        </p:txBody>
      </p:sp>
      <p:sp>
        <p:nvSpPr>
          <p:cNvPr id="518204" name="Arc 60"/>
          <p:cNvSpPr>
            <a:spLocks/>
          </p:cNvSpPr>
          <p:nvPr/>
        </p:nvSpPr>
        <p:spPr bwMode="auto">
          <a:xfrm>
            <a:off x="7325384" y="771872"/>
            <a:ext cx="1008062" cy="474662"/>
          </a:xfrm>
          <a:custGeom>
            <a:avLst/>
            <a:gdLst>
              <a:gd name="T0" fmla="*/ 325249127 w 43200"/>
              <a:gd name="T1" fmla="*/ 2147483647 h 21872"/>
              <a:gd name="T2" fmla="*/ 2147483647 w 43200"/>
              <a:gd name="T3" fmla="*/ 2147483647 h 21872"/>
              <a:gd name="T4" fmla="*/ 2147483647 w 43200"/>
              <a:gd name="T5" fmla="*/ 2147483647 h 21872"/>
              <a:gd name="T6" fmla="*/ 0 60000 65536"/>
              <a:gd name="T7" fmla="*/ 0 60000 65536"/>
              <a:gd name="T8" fmla="*/ 0 60000 65536"/>
              <a:gd name="T9" fmla="*/ 0 w 43200"/>
              <a:gd name="T10" fmla="*/ 0 h 21872"/>
              <a:gd name="T11" fmla="*/ 43200 w 43200"/>
              <a:gd name="T12" fmla="*/ 21872 h 21872"/>
            </a:gdLst>
            <a:ahLst/>
            <a:cxnLst>
              <a:cxn ang="T6">
                <a:pos x="T0" y="T1"/>
              </a:cxn>
              <a:cxn ang="T7">
                <a:pos x="T2" y="T3"/>
              </a:cxn>
              <a:cxn ang="T8">
                <a:pos x="T4" y="T5"/>
              </a:cxn>
            </a:cxnLst>
            <a:rect l="T9" t="T10" r="T11" b="T12"/>
            <a:pathLst>
              <a:path w="43200" h="21872" fill="none" extrusionOk="0">
                <a:moveTo>
                  <a:pt x="1" y="21872"/>
                </a:moveTo>
                <a:cubicBezTo>
                  <a:pt x="0" y="21781"/>
                  <a:pt x="0" y="21690"/>
                  <a:pt x="0" y="21600"/>
                </a:cubicBezTo>
                <a:cubicBezTo>
                  <a:pt x="0" y="9670"/>
                  <a:pt x="9670" y="0"/>
                  <a:pt x="21600" y="0"/>
                </a:cubicBezTo>
                <a:cubicBezTo>
                  <a:pt x="33529" y="-1"/>
                  <a:pt x="43199" y="9670"/>
                  <a:pt x="43200" y="21599"/>
                </a:cubicBezTo>
              </a:path>
              <a:path w="43200" h="21872" stroke="0" extrusionOk="0">
                <a:moveTo>
                  <a:pt x="1" y="21872"/>
                </a:moveTo>
                <a:cubicBezTo>
                  <a:pt x="0" y="21781"/>
                  <a:pt x="0" y="21690"/>
                  <a:pt x="0" y="21600"/>
                </a:cubicBezTo>
                <a:cubicBezTo>
                  <a:pt x="0" y="9670"/>
                  <a:pt x="9670" y="0"/>
                  <a:pt x="21600" y="0"/>
                </a:cubicBezTo>
                <a:cubicBezTo>
                  <a:pt x="33529" y="-1"/>
                  <a:pt x="43199" y="9670"/>
                  <a:pt x="43200"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endParaRPr lang="ja-JP" altLang="ja-JP">
              <a:solidFill>
                <a:srgbClr val="3333CC"/>
              </a:solidFill>
            </a:endParaRPr>
          </a:p>
        </p:txBody>
      </p:sp>
      <p:sp>
        <p:nvSpPr>
          <p:cNvPr id="518171" name="Rectangle 27"/>
          <p:cNvSpPr>
            <a:spLocks noChangeArrowheads="1"/>
          </p:cNvSpPr>
          <p:nvPr/>
        </p:nvSpPr>
        <p:spPr bwMode="auto">
          <a:xfrm>
            <a:off x="7757184" y="346422"/>
            <a:ext cx="144462" cy="973137"/>
          </a:xfrm>
          <a:prstGeom prst="rect">
            <a:avLst/>
          </a:prstGeom>
          <a:solidFill>
            <a:srgbClr val="CC3300"/>
          </a:solidFill>
          <a:ln w="9525">
            <a:solidFill>
              <a:srgbClr val="000000"/>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29711" name="Line 61"/>
          <p:cNvSpPr>
            <a:spLocks noChangeShapeType="1"/>
          </p:cNvSpPr>
          <p:nvPr/>
        </p:nvSpPr>
        <p:spPr bwMode="auto">
          <a:xfrm>
            <a:off x="6749121" y="3637309"/>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29712" name="Line 10"/>
          <p:cNvSpPr>
            <a:spLocks noChangeShapeType="1"/>
          </p:cNvSpPr>
          <p:nvPr/>
        </p:nvSpPr>
        <p:spPr bwMode="auto">
          <a:xfrm>
            <a:off x="6749121" y="344834"/>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209" name="Rectangle 65"/>
          <p:cNvSpPr>
            <a:spLocks noChangeArrowheads="1"/>
          </p:cNvSpPr>
          <p:nvPr/>
        </p:nvSpPr>
        <p:spPr bwMode="auto">
          <a:xfrm>
            <a:off x="7038046" y="2516534"/>
            <a:ext cx="576263" cy="4254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3" name="Rectangle 9"/>
          <p:cNvSpPr>
            <a:spLocks noChangeArrowheads="1"/>
          </p:cNvSpPr>
          <p:nvPr/>
        </p:nvSpPr>
        <p:spPr bwMode="auto">
          <a:xfrm>
            <a:off x="8109608" y="2783568"/>
            <a:ext cx="449264" cy="36830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2" name="Rectangle 8"/>
          <p:cNvSpPr>
            <a:spLocks noChangeArrowheads="1"/>
          </p:cNvSpPr>
          <p:nvPr/>
        </p:nvSpPr>
        <p:spPr bwMode="auto">
          <a:xfrm>
            <a:off x="7038046" y="2516534"/>
            <a:ext cx="576263" cy="4254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518211" name="Object 2"/>
          <p:cNvGraphicFramePr>
            <a:graphicFrameLocks noChangeAspect="1"/>
          </p:cNvGraphicFramePr>
          <p:nvPr/>
        </p:nvGraphicFramePr>
        <p:xfrm>
          <a:off x="6983077" y="2489766"/>
          <a:ext cx="684213" cy="450850"/>
        </p:xfrm>
        <a:graphic>
          <a:graphicData uri="http://schemas.openxmlformats.org/presentationml/2006/ole">
            <mc:AlternateContent xmlns:mc="http://schemas.openxmlformats.org/markup-compatibility/2006">
              <mc:Choice xmlns:v="urn:schemas-microsoft-com:vml" Requires="v">
                <p:oleObj spid="_x0000_s131398" name="Equation" r:id="rId3" imgW="253800" imgH="177480" progId="Equation.DSMT4">
                  <p:embed/>
                </p:oleObj>
              </mc:Choice>
              <mc:Fallback>
                <p:oleObj name="Equation" r:id="rId3" imgW="253800" imgH="177480" progId="Equation.DSMT4">
                  <p:embed/>
                  <p:pic>
                    <p:nvPicPr>
                      <p:cNvPr id="518211" name="Object 2"/>
                      <p:cNvPicPr>
                        <a:picLocks noChangeAspect="1" noChangeArrowheads="1"/>
                      </p:cNvPicPr>
                      <p:nvPr/>
                    </p:nvPicPr>
                    <p:blipFill>
                      <a:blip r:embed="rId4"/>
                      <a:srcRect/>
                      <a:stretch>
                        <a:fillRect/>
                      </a:stretch>
                    </p:blipFill>
                    <p:spPr bwMode="auto">
                      <a:xfrm>
                        <a:off x="6983077" y="2489766"/>
                        <a:ext cx="68421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8212" name="Object 3"/>
          <p:cNvGraphicFramePr>
            <a:graphicFrameLocks noChangeAspect="1"/>
          </p:cNvGraphicFramePr>
          <p:nvPr/>
        </p:nvGraphicFramePr>
        <p:xfrm>
          <a:off x="8093733" y="2795679"/>
          <a:ext cx="479425" cy="354013"/>
        </p:xfrm>
        <a:graphic>
          <a:graphicData uri="http://schemas.openxmlformats.org/presentationml/2006/ole">
            <mc:AlternateContent xmlns:mc="http://schemas.openxmlformats.org/markup-compatibility/2006">
              <mc:Choice xmlns:v="urn:schemas-microsoft-com:vml" Requires="v">
                <p:oleObj spid="_x0000_s131399" name="Equation" r:id="rId5" imgW="177480" imgH="139680" progId="Equation.DSMT4">
                  <p:embed/>
                </p:oleObj>
              </mc:Choice>
              <mc:Fallback>
                <p:oleObj name="Equation" r:id="rId5" imgW="177480" imgH="139680" progId="Equation.DSMT4">
                  <p:embed/>
                  <p:pic>
                    <p:nvPicPr>
                      <p:cNvPr id="518212" name="Object 3"/>
                      <p:cNvPicPr>
                        <a:picLocks noChangeAspect="1" noChangeArrowheads="1"/>
                      </p:cNvPicPr>
                      <p:nvPr/>
                    </p:nvPicPr>
                    <p:blipFill>
                      <a:blip r:embed="rId6"/>
                      <a:srcRect/>
                      <a:stretch>
                        <a:fillRect/>
                      </a:stretch>
                    </p:blipFill>
                    <p:spPr bwMode="auto">
                      <a:xfrm>
                        <a:off x="8093733" y="2795679"/>
                        <a:ext cx="479425"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8213" name="Rectangle 69"/>
          <p:cNvSpPr>
            <a:spLocks noChangeArrowheads="1"/>
          </p:cNvSpPr>
          <p:nvPr/>
        </p:nvSpPr>
        <p:spPr bwMode="auto">
          <a:xfrm>
            <a:off x="7080567" y="364050"/>
            <a:ext cx="5453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m</a:t>
            </a:r>
          </a:p>
        </p:txBody>
      </p:sp>
      <p:sp>
        <p:nvSpPr>
          <p:cNvPr id="518216" name="Line 72"/>
          <p:cNvSpPr>
            <a:spLocks noChangeShapeType="1"/>
          </p:cNvSpPr>
          <p:nvPr/>
        </p:nvSpPr>
        <p:spPr bwMode="auto">
          <a:xfrm flipV="1">
            <a:off x="7834971" y="1262409"/>
            <a:ext cx="488950" cy="63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217" name="Rectangle 73"/>
          <p:cNvSpPr>
            <a:spLocks noChangeArrowheads="1"/>
          </p:cNvSpPr>
          <p:nvPr/>
        </p:nvSpPr>
        <p:spPr bwMode="auto">
          <a:xfrm>
            <a:off x="7857198" y="1101711"/>
            <a:ext cx="43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a</a:t>
            </a:r>
          </a:p>
        </p:txBody>
      </p:sp>
      <p:sp>
        <p:nvSpPr>
          <p:cNvPr id="26" name="テキスト ボックス 25">
            <a:extLst>
              <a:ext uri="{FF2B5EF4-FFF2-40B4-BE49-F238E27FC236}">
                <a16:creationId xmlns:a16="http://schemas.microsoft.com/office/drawing/2014/main" id="{EDB2AD4B-2E4D-43DE-98F9-448D1779B806}"/>
              </a:ext>
            </a:extLst>
          </p:cNvPr>
          <p:cNvSpPr txBox="1"/>
          <p:nvPr/>
        </p:nvSpPr>
        <p:spPr>
          <a:xfrm>
            <a:off x="0" y="440334"/>
            <a:ext cx="4110361" cy="523220"/>
          </a:xfrm>
          <a:prstGeom prst="rect">
            <a:avLst/>
          </a:prstGeom>
          <a:noFill/>
        </p:spPr>
        <p:txBody>
          <a:bodyPr wrap="square">
            <a:spAutoFit/>
          </a:bodyPr>
          <a:lstStyle/>
          <a:p>
            <a:r>
              <a:rPr lang="en-US" altLang="ja-JP" sz="2800" dirty="0">
                <a:solidFill>
                  <a:srgbClr val="000000"/>
                </a:solidFill>
              </a:rPr>
              <a:t>1.(1)</a:t>
            </a:r>
            <a:r>
              <a:rPr lang="ja-JP" altLang="en-US" sz="2800" dirty="0">
                <a:solidFill>
                  <a:srgbClr val="000000"/>
                </a:solidFill>
              </a:rPr>
              <a:t>物体</a:t>
            </a:r>
            <a:r>
              <a:rPr lang="en-US" altLang="ja-JP" sz="2800" dirty="0">
                <a:solidFill>
                  <a:srgbClr val="000000"/>
                </a:solidFill>
              </a:rPr>
              <a:t>1</a:t>
            </a:r>
            <a:r>
              <a:rPr lang="ja-JP" altLang="en-US" sz="2800" dirty="0">
                <a:solidFill>
                  <a:srgbClr val="000000"/>
                </a:solidFill>
              </a:rPr>
              <a:t>の運動方程式　</a:t>
            </a:r>
            <a:endParaRPr lang="en-US" altLang="ja-JP" dirty="0">
              <a:solidFill>
                <a:srgbClr val="000000"/>
              </a:solidFill>
            </a:endParaRPr>
          </a:p>
        </p:txBody>
      </p:sp>
      <p:sp>
        <p:nvSpPr>
          <p:cNvPr id="32" name="Line 7">
            <a:extLst>
              <a:ext uri="{FF2B5EF4-FFF2-40B4-BE49-F238E27FC236}">
                <a16:creationId xmlns:a16="http://schemas.microsoft.com/office/drawing/2014/main" id="{7DF82C7B-9499-4579-8F25-49B801F397C4}"/>
              </a:ext>
            </a:extLst>
          </p:cNvPr>
          <p:cNvSpPr>
            <a:spLocks noChangeShapeType="1"/>
          </p:cNvSpPr>
          <p:nvPr/>
        </p:nvSpPr>
        <p:spPr bwMode="auto">
          <a:xfrm>
            <a:off x="8537664" y="3149692"/>
            <a:ext cx="0" cy="482750"/>
          </a:xfrm>
          <a:prstGeom prst="line">
            <a:avLst/>
          </a:prstGeom>
          <a:noFill/>
          <a:ln w="28575">
            <a:solidFill>
              <a:srgbClr val="000000"/>
            </a:solidFill>
            <a:prstDash val="dash"/>
            <a:round/>
            <a:headEnd type="arrow" w="med" len="med"/>
            <a:tailEnd type="non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4" name="Line 7">
            <a:extLst>
              <a:ext uri="{FF2B5EF4-FFF2-40B4-BE49-F238E27FC236}">
                <a16:creationId xmlns:a16="http://schemas.microsoft.com/office/drawing/2014/main" id="{6FD0E475-9E33-4BCF-BC2E-30BB0F22AF9A}"/>
              </a:ext>
            </a:extLst>
          </p:cNvPr>
          <p:cNvSpPr>
            <a:spLocks noChangeShapeType="1"/>
          </p:cNvSpPr>
          <p:nvPr/>
        </p:nvSpPr>
        <p:spPr bwMode="auto">
          <a:xfrm>
            <a:off x="7614309" y="2949491"/>
            <a:ext cx="0" cy="695324"/>
          </a:xfrm>
          <a:prstGeom prst="line">
            <a:avLst/>
          </a:prstGeom>
          <a:noFill/>
          <a:ln w="28575">
            <a:solidFill>
              <a:srgbClr val="000000"/>
            </a:solidFill>
            <a:prstDash val="dash"/>
            <a:round/>
            <a:headEnd type="arrow" w="med" len="med"/>
            <a:tailEnd type="non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5" name="テキスト ボックス 34">
            <a:extLst>
              <a:ext uri="{FF2B5EF4-FFF2-40B4-BE49-F238E27FC236}">
                <a16:creationId xmlns:a16="http://schemas.microsoft.com/office/drawing/2014/main" id="{2C0116EA-AC29-4074-BB65-BC7B3368A9A5}"/>
              </a:ext>
            </a:extLst>
          </p:cNvPr>
          <p:cNvSpPr txBox="1"/>
          <p:nvPr/>
        </p:nvSpPr>
        <p:spPr>
          <a:xfrm>
            <a:off x="8528321" y="3080503"/>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x</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36" name="テキスト ボックス 35">
            <a:extLst>
              <a:ext uri="{FF2B5EF4-FFF2-40B4-BE49-F238E27FC236}">
                <a16:creationId xmlns:a16="http://schemas.microsoft.com/office/drawing/2014/main" id="{A0117717-58B7-4479-811F-8FC8EF730A6E}"/>
              </a:ext>
            </a:extLst>
          </p:cNvPr>
          <p:cNvSpPr txBox="1"/>
          <p:nvPr/>
        </p:nvSpPr>
        <p:spPr>
          <a:xfrm>
            <a:off x="7570307" y="3042267"/>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x</a:t>
            </a:r>
            <a:r>
              <a:rPr lang="en-US" altLang="ja-JP" sz="2800" baseline="-25000" dirty="0">
                <a:solidFill>
                  <a:srgbClr val="000000"/>
                </a:solidFill>
              </a:rPr>
              <a:t>2</a:t>
            </a:r>
            <a:endParaRPr lang="ja-JP" altLang="en-US" dirty="0"/>
          </a:p>
        </p:txBody>
      </p:sp>
      <p:sp>
        <p:nvSpPr>
          <p:cNvPr id="37" name="Line 72">
            <a:extLst>
              <a:ext uri="{FF2B5EF4-FFF2-40B4-BE49-F238E27FC236}">
                <a16:creationId xmlns:a16="http://schemas.microsoft.com/office/drawing/2014/main" id="{348D1F27-08ED-47A1-B476-EEBDC42D5A2F}"/>
              </a:ext>
            </a:extLst>
          </p:cNvPr>
          <p:cNvSpPr>
            <a:spLocks noChangeShapeType="1"/>
          </p:cNvSpPr>
          <p:nvPr/>
        </p:nvSpPr>
        <p:spPr bwMode="auto">
          <a:xfrm flipV="1">
            <a:off x="7813669" y="826846"/>
            <a:ext cx="261314" cy="4436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8" name="Rectangle 73">
            <a:extLst>
              <a:ext uri="{FF2B5EF4-FFF2-40B4-BE49-F238E27FC236}">
                <a16:creationId xmlns:a16="http://schemas.microsoft.com/office/drawing/2014/main" id="{23F413CE-9F60-4E81-982B-7080E55EFEBC}"/>
              </a:ext>
            </a:extLst>
          </p:cNvPr>
          <p:cNvSpPr>
            <a:spLocks noChangeArrowheads="1"/>
          </p:cNvSpPr>
          <p:nvPr/>
        </p:nvSpPr>
        <p:spPr bwMode="auto">
          <a:xfrm>
            <a:off x="7859350" y="784739"/>
            <a:ext cx="397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Symbol" panose="05050102010706020507" pitchFamily="18" charset="2"/>
              </a:rPr>
              <a:t>q</a:t>
            </a:r>
          </a:p>
        </p:txBody>
      </p:sp>
      <p:sp>
        <p:nvSpPr>
          <p:cNvPr id="39" name="Line 7">
            <a:extLst>
              <a:ext uri="{FF2B5EF4-FFF2-40B4-BE49-F238E27FC236}">
                <a16:creationId xmlns:a16="http://schemas.microsoft.com/office/drawing/2014/main" id="{1A4DB15C-FD2C-4A04-97DE-50F2FC150838}"/>
              </a:ext>
            </a:extLst>
          </p:cNvPr>
          <p:cNvSpPr>
            <a:spLocks noChangeShapeType="1"/>
          </p:cNvSpPr>
          <p:nvPr/>
        </p:nvSpPr>
        <p:spPr bwMode="auto">
          <a:xfrm>
            <a:off x="8333446" y="3015371"/>
            <a:ext cx="0" cy="343291"/>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0" name="Line 7">
            <a:extLst>
              <a:ext uri="{FF2B5EF4-FFF2-40B4-BE49-F238E27FC236}">
                <a16:creationId xmlns:a16="http://schemas.microsoft.com/office/drawing/2014/main" id="{CE358B76-A5CD-4EFF-8DC8-D94117368480}"/>
              </a:ext>
            </a:extLst>
          </p:cNvPr>
          <p:cNvSpPr>
            <a:spLocks noChangeShapeType="1"/>
          </p:cNvSpPr>
          <p:nvPr/>
        </p:nvSpPr>
        <p:spPr bwMode="auto">
          <a:xfrm>
            <a:off x="7325384" y="2768969"/>
            <a:ext cx="0" cy="523217"/>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1" name="Line 7">
            <a:extLst>
              <a:ext uri="{FF2B5EF4-FFF2-40B4-BE49-F238E27FC236}">
                <a16:creationId xmlns:a16="http://schemas.microsoft.com/office/drawing/2014/main" id="{F44F9ACA-6398-4B61-943D-21D6EEDA09E0}"/>
              </a:ext>
            </a:extLst>
          </p:cNvPr>
          <p:cNvSpPr>
            <a:spLocks noChangeShapeType="1"/>
          </p:cNvSpPr>
          <p:nvPr/>
        </p:nvSpPr>
        <p:spPr bwMode="auto">
          <a:xfrm>
            <a:off x="8323921" y="1268759"/>
            <a:ext cx="0" cy="368300"/>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2" name="Line 7">
            <a:extLst>
              <a:ext uri="{FF2B5EF4-FFF2-40B4-BE49-F238E27FC236}">
                <a16:creationId xmlns:a16="http://schemas.microsoft.com/office/drawing/2014/main" id="{C64C2E63-E9D2-4148-829F-931496B9E7D3}"/>
              </a:ext>
            </a:extLst>
          </p:cNvPr>
          <p:cNvSpPr>
            <a:spLocks noChangeShapeType="1"/>
          </p:cNvSpPr>
          <p:nvPr/>
        </p:nvSpPr>
        <p:spPr bwMode="auto">
          <a:xfrm flipV="1">
            <a:off x="8333446" y="2427379"/>
            <a:ext cx="0" cy="368300"/>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4" name="Line 7">
            <a:extLst>
              <a:ext uri="{FF2B5EF4-FFF2-40B4-BE49-F238E27FC236}">
                <a16:creationId xmlns:a16="http://schemas.microsoft.com/office/drawing/2014/main" id="{AD2AA90E-8FB9-44A8-9C90-7817D96EB0E4}"/>
              </a:ext>
            </a:extLst>
          </p:cNvPr>
          <p:cNvSpPr>
            <a:spLocks noChangeShapeType="1"/>
          </p:cNvSpPr>
          <p:nvPr/>
        </p:nvSpPr>
        <p:spPr bwMode="auto">
          <a:xfrm flipV="1">
            <a:off x="7325384" y="2081090"/>
            <a:ext cx="0" cy="435444"/>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5" name="Line 7">
            <a:extLst>
              <a:ext uri="{FF2B5EF4-FFF2-40B4-BE49-F238E27FC236}">
                <a16:creationId xmlns:a16="http://schemas.microsoft.com/office/drawing/2014/main" id="{F02718B6-5E6B-4C57-A937-1ACA171C97FB}"/>
              </a:ext>
            </a:extLst>
          </p:cNvPr>
          <p:cNvSpPr>
            <a:spLocks noChangeShapeType="1"/>
          </p:cNvSpPr>
          <p:nvPr/>
        </p:nvSpPr>
        <p:spPr bwMode="auto">
          <a:xfrm>
            <a:off x="7325384" y="1268759"/>
            <a:ext cx="0" cy="435444"/>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7" name="Line 72">
            <a:extLst>
              <a:ext uri="{FF2B5EF4-FFF2-40B4-BE49-F238E27FC236}">
                <a16:creationId xmlns:a16="http://schemas.microsoft.com/office/drawing/2014/main" id="{1AB1E622-C6D7-4C20-B049-B6BEA803300B}"/>
              </a:ext>
            </a:extLst>
          </p:cNvPr>
          <p:cNvSpPr>
            <a:spLocks noChangeShapeType="1"/>
          </p:cNvSpPr>
          <p:nvPr/>
        </p:nvSpPr>
        <p:spPr bwMode="auto">
          <a:xfrm flipV="1">
            <a:off x="7344318" y="1262409"/>
            <a:ext cx="488950" cy="63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8" name="Rectangle 73">
            <a:extLst>
              <a:ext uri="{FF2B5EF4-FFF2-40B4-BE49-F238E27FC236}">
                <a16:creationId xmlns:a16="http://schemas.microsoft.com/office/drawing/2014/main" id="{B1025A09-70CE-4A80-BE24-2B1EA6709D2B}"/>
              </a:ext>
            </a:extLst>
          </p:cNvPr>
          <p:cNvSpPr>
            <a:spLocks noChangeArrowheads="1"/>
          </p:cNvSpPr>
          <p:nvPr/>
        </p:nvSpPr>
        <p:spPr bwMode="auto">
          <a:xfrm>
            <a:off x="7308794" y="1101710"/>
            <a:ext cx="468419" cy="6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a</a:t>
            </a:r>
          </a:p>
        </p:txBody>
      </p:sp>
      <p:graphicFrame>
        <p:nvGraphicFramePr>
          <p:cNvPr id="52" name="Object 25">
            <a:extLst>
              <a:ext uri="{FF2B5EF4-FFF2-40B4-BE49-F238E27FC236}">
                <a16:creationId xmlns:a16="http://schemas.microsoft.com/office/drawing/2014/main" id="{357DB439-8B8F-42CC-826C-7CA1DF05841A}"/>
              </a:ext>
            </a:extLst>
          </p:cNvPr>
          <p:cNvGraphicFramePr>
            <a:graphicFrameLocks noChangeAspect="1"/>
          </p:cNvGraphicFramePr>
          <p:nvPr/>
        </p:nvGraphicFramePr>
        <p:xfrm>
          <a:off x="3971889" y="483411"/>
          <a:ext cx="2238559" cy="544720"/>
        </p:xfrm>
        <a:graphic>
          <a:graphicData uri="http://schemas.openxmlformats.org/presentationml/2006/ole">
            <mc:AlternateContent xmlns:mc="http://schemas.openxmlformats.org/markup-compatibility/2006">
              <mc:Choice xmlns:v="urn:schemas-microsoft-com:vml" Requires="v">
                <p:oleObj spid="_x0000_s131400" name="Equation" r:id="rId7" imgW="939600" imgH="228600" progId="Equation.DSMT4">
                  <p:embed/>
                </p:oleObj>
              </mc:Choice>
              <mc:Fallback>
                <p:oleObj name="Equation" r:id="rId7" imgW="939600" imgH="228600" progId="Equation.DSMT4">
                  <p:embed/>
                  <p:pic>
                    <p:nvPicPr>
                      <p:cNvPr id="52" name="Object 25">
                        <a:extLst>
                          <a:ext uri="{FF2B5EF4-FFF2-40B4-BE49-F238E27FC236}">
                            <a16:creationId xmlns:a16="http://schemas.microsoft.com/office/drawing/2014/main" id="{357DB439-8B8F-42CC-826C-7CA1DF05841A}"/>
                          </a:ext>
                        </a:extLst>
                      </p:cNvPr>
                      <p:cNvPicPr>
                        <a:picLocks noChangeAspect="1" noChangeArrowheads="1"/>
                      </p:cNvPicPr>
                      <p:nvPr/>
                    </p:nvPicPr>
                    <p:blipFill>
                      <a:blip r:embed="rId8"/>
                      <a:srcRect/>
                      <a:stretch>
                        <a:fillRect/>
                      </a:stretch>
                    </p:blipFill>
                    <p:spPr bwMode="auto">
                      <a:xfrm>
                        <a:off x="3971889" y="483411"/>
                        <a:ext cx="2238559" cy="544720"/>
                      </a:xfrm>
                      <a:prstGeom prst="rect">
                        <a:avLst/>
                      </a:prstGeom>
                      <a:noFill/>
                      <a:ln>
                        <a:noFill/>
                      </a:ln>
                    </p:spPr>
                  </p:pic>
                </p:oleObj>
              </mc:Fallback>
            </mc:AlternateContent>
          </a:graphicData>
        </a:graphic>
      </p:graphicFrame>
      <p:sp>
        <p:nvSpPr>
          <p:cNvPr id="54" name="テキスト ボックス 53">
            <a:extLst>
              <a:ext uri="{FF2B5EF4-FFF2-40B4-BE49-F238E27FC236}">
                <a16:creationId xmlns:a16="http://schemas.microsoft.com/office/drawing/2014/main" id="{04590F13-2E41-414B-8C0F-1F77E451F8F4}"/>
              </a:ext>
            </a:extLst>
          </p:cNvPr>
          <p:cNvSpPr txBox="1"/>
          <p:nvPr/>
        </p:nvSpPr>
        <p:spPr>
          <a:xfrm>
            <a:off x="186439" y="952755"/>
            <a:ext cx="4110361" cy="523220"/>
          </a:xfrm>
          <a:prstGeom prst="rect">
            <a:avLst/>
          </a:prstGeom>
          <a:noFill/>
        </p:spPr>
        <p:txBody>
          <a:bodyPr wrap="square">
            <a:spAutoFit/>
          </a:bodyPr>
          <a:lstStyle/>
          <a:p>
            <a:r>
              <a:rPr lang="ja-JP" altLang="en-US" sz="2800" dirty="0">
                <a:solidFill>
                  <a:srgbClr val="000000"/>
                </a:solidFill>
              </a:rPr>
              <a:t>物体</a:t>
            </a:r>
            <a:r>
              <a:rPr lang="en-US" altLang="ja-JP" sz="2800" dirty="0">
                <a:solidFill>
                  <a:srgbClr val="000000"/>
                </a:solidFill>
              </a:rPr>
              <a:t>2</a:t>
            </a:r>
            <a:r>
              <a:rPr lang="ja-JP" altLang="en-US" sz="2800" dirty="0">
                <a:solidFill>
                  <a:srgbClr val="000000"/>
                </a:solidFill>
              </a:rPr>
              <a:t>の運動方程式　</a:t>
            </a:r>
            <a:endParaRPr lang="en-US" altLang="ja-JP" dirty="0">
              <a:solidFill>
                <a:srgbClr val="000000"/>
              </a:solidFill>
            </a:endParaRPr>
          </a:p>
        </p:txBody>
      </p:sp>
      <p:graphicFrame>
        <p:nvGraphicFramePr>
          <p:cNvPr id="55" name="Object 25">
            <a:extLst>
              <a:ext uri="{FF2B5EF4-FFF2-40B4-BE49-F238E27FC236}">
                <a16:creationId xmlns:a16="http://schemas.microsoft.com/office/drawing/2014/main" id="{90F075BE-0974-4105-BF58-005D1F698918}"/>
              </a:ext>
            </a:extLst>
          </p:cNvPr>
          <p:cNvGraphicFramePr>
            <a:graphicFrameLocks noChangeAspect="1"/>
          </p:cNvGraphicFramePr>
          <p:nvPr/>
        </p:nvGraphicFramePr>
        <p:xfrm>
          <a:off x="3512332" y="988790"/>
          <a:ext cx="2692400" cy="544513"/>
        </p:xfrm>
        <a:graphic>
          <a:graphicData uri="http://schemas.openxmlformats.org/presentationml/2006/ole">
            <mc:AlternateContent xmlns:mc="http://schemas.openxmlformats.org/markup-compatibility/2006">
              <mc:Choice xmlns:v="urn:schemas-microsoft-com:vml" Requires="v">
                <p:oleObj spid="_x0000_s131401" name="Equation" r:id="rId9" imgW="1130040" imgH="228600" progId="Equation.DSMT4">
                  <p:embed/>
                </p:oleObj>
              </mc:Choice>
              <mc:Fallback>
                <p:oleObj name="Equation" r:id="rId9" imgW="1130040" imgH="228600" progId="Equation.DSMT4">
                  <p:embed/>
                  <p:pic>
                    <p:nvPicPr>
                      <p:cNvPr id="55" name="Object 25">
                        <a:extLst>
                          <a:ext uri="{FF2B5EF4-FFF2-40B4-BE49-F238E27FC236}">
                            <a16:creationId xmlns:a16="http://schemas.microsoft.com/office/drawing/2014/main" id="{90F075BE-0974-4105-BF58-005D1F698918}"/>
                          </a:ext>
                        </a:extLst>
                      </p:cNvPr>
                      <p:cNvPicPr>
                        <a:picLocks noChangeAspect="1" noChangeArrowheads="1"/>
                      </p:cNvPicPr>
                      <p:nvPr/>
                    </p:nvPicPr>
                    <p:blipFill>
                      <a:blip r:embed="rId10"/>
                      <a:srcRect/>
                      <a:stretch>
                        <a:fillRect/>
                      </a:stretch>
                    </p:blipFill>
                    <p:spPr bwMode="auto">
                      <a:xfrm>
                        <a:off x="3512332" y="988790"/>
                        <a:ext cx="2692400" cy="544513"/>
                      </a:xfrm>
                      <a:prstGeom prst="rect">
                        <a:avLst/>
                      </a:prstGeom>
                      <a:noFill/>
                      <a:ln>
                        <a:noFill/>
                      </a:ln>
                    </p:spPr>
                  </p:pic>
                </p:oleObj>
              </mc:Fallback>
            </mc:AlternateContent>
          </a:graphicData>
        </a:graphic>
      </p:graphicFrame>
      <p:sp>
        <p:nvSpPr>
          <p:cNvPr id="56" name="テキスト ボックス 55">
            <a:extLst>
              <a:ext uri="{FF2B5EF4-FFF2-40B4-BE49-F238E27FC236}">
                <a16:creationId xmlns:a16="http://schemas.microsoft.com/office/drawing/2014/main" id="{22E2CE16-B38E-40B1-BDF2-7EBFBFCC7C26}"/>
              </a:ext>
            </a:extLst>
          </p:cNvPr>
          <p:cNvSpPr txBox="1"/>
          <p:nvPr/>
        </p:nvSpPr>
        <p:spPr>
          <a:xfrm>
            <a:off x="0" y="1866083"/>
            <a:ext cx="4802818" cy="523220"/>
          </a:xfrm>
          <a:prstGeom prst="rect">
            <a:avLst/>
          </a:prstGeom>
          <a:noFill/>
        </p:spPr>
        <p:txBody>
          <a:bodyPr wrap="square">
            <a:spAutoFit/>
          </a:bodyPr>
          <a:lstStyle/>
          <a:p>
            <a:r>
              <a:rPr lang="en-US" altLang="ja-JP" sz="2800" dirty="0">
                <a:solidFill>
                  <a:srgbClr val="000000"/>
                </a:solidFill>
              </a:rPr>
              <a:t>(2)</a:t>
            </a:r>
            <a:r>
              <a:rPr lang="ja-JP" altLang="en-US" sz="2800" dirty="0">
                <a:solidFill>
                  <a:srgbClr val="000000"/>
                </a:solidFill>
              </a:rPr>
              <a:t>滑車の回転の運動方程式</a:t>
            </a:r>
            <a:endParaRPr lang="en-US" altLang="ja-JP" sz="2800" dirty="0">
              <a:solidFill>
                <a:schemeClr val="accent1">
                  <a:lumMod val="75000"/>
                </a:schemeClr>
              </a:solidFill>
            </a:endParaRPr>
          </a:p>
        </p:txBody>
      </p:sp>
      <p:graphicFrame>
        <p:nvGraphicFramePr>
          <p:cNvPr id="57" name="Object 25">
            <a:extLst>
              <a:ext uri="{FF2B5EF4-FFF2-40B4-BE49-F238E27FC236}">
                <a16:creationId xmlns:a16="http://schemas.microsoft.com/office/drawing/2014/main" id="{036C5938-31D7-40B1-B3AA-22B90802EB32}"/>
              </a:ext>
            </a:extLst>
          </p:cNvPr>
          <p:cNvGraphicFramePr>
            <a:graphicFrameLocks noChangeAspect="1"/>
          </p:cNvGraphicFramePr>
          <p:nvPr/>
        </p:nvGraphicFramePr>
        <p:xfrm>
          <a:off x="2552743" y="2405385"/>
          <a:ext cx="3176588" cy="574675"/>
        </p:xfrm>
        <a:graphic>
          <a:graphicData uri="http://schemas.openxmlformats.org/presentationml/2006/ole">
            <mc:AlternateContent xmlns:mc="http://schemas.openxmlformats.org/markup-compatibility/2006">
              <mc:Choice xmlns:v="urn:schemas-microsoft-com:vml" Requires="v">
                <p:oleObj spid="_x0000_s131402" name="Equation" r:id="rId11" imgW="1333440" imgH="241200" progId="Equation.DSMT4">
                  <p:embed/>
                </p:oleObj>
              </mc:Choice>
              <mc:Fallback>
                <p:oleObj name="Equation" r:id="rId11" imgW="1333440" imgH="241200" progId="Equation.DSMT4">
                  <p:embed/>
                  <p:pic>
                    <p:nvPicPr>
                      <p:cNvPr id="57" name="Object 25">
                        <a:extLst>
                          <a:ext uri="{FF2B5EF4-FFF2-40B4-BE49-F238E27FC236}">
                            <a16:creationId xmlns:a16="http://schemas.microsoft.com/office/drawing/2014/main" id="{036C5938-31D7-40B1-B3AA-22B90802EB32}"/>
                          </a:ext>
                        </a:extLst>
                      </p:cNvPr>
                      <p:cNvPicPr>
                        <a:picLocks noChangeAspect="1" noChangeArrowheads="1"/>
                      </p:cNvPicPr>
                      <p:nvPr/>
                    </p:nvPicPr>
                    <p:blipFill>
                      <a:blip r:embed="rId12"/>
                      <a:srcRect/>
                      <a:stretch>
                        <a:fillRect/>
                      </a:stretch>
                    </p:blipFill>
                    <p:spPr bwMode="auto">
                      <a:xfrm>
                        <a:off x="2552743" y="2405385"/>
                        <a:ext cx="3176588" cy="574675"/>
                      </a:xfrm>
                      <a:prstGeom prst="rect">
                        <a:avLst/>
                      </a:prstGeom>
                      <a:noFill/>
                      <a:ln>
                        <a:noFill/>
                      </a:ln>
                    </p:spPr>
                  </p:pic>
                </p:oleObj>
              </mc:Fallback>
            </mc:AlternateContent>
          </a:graphicData>
        </a:graphic>
      </p:graphicFrame>
      <p:sp>
        <p:nvSpPr>
          <p:cNvPr id="58" name="テキスト ボックス 57">
            <a:extLst>
              <a:ext uri="{FF2B5EF4-FFF2-40B4-BE49-F238E27FC236}">
                <a16:creationId xmlns:a16="http://schemas.microsoft.com/office/drawing/2014/main" id="{91A6E0FD-E9AC-4DF6-B9DF-1A3243ECF0BB}"/>
              </a:ext>
            </a:extLst>
          </p:cNvPr>
          <p:cNvSpPr txBox="1"/>
          <p:nvPr/>
        </p:nvSpPr>
        <p:spPr>
          <a:xfrm>
            <a:off x="-1076" y="2959382"/>
            <a:ext cx="684211" cy="523220"/>
          </a:xfrm>
          <a:prstGeom prst="rect">
            <a:avLst/>
          </a:prstGeom>
          <a:noFill/>
        </p:spPr>
        <p:txBody>
          <a:bodyPr wrap="square">
            <a:spAutoFit/>
          </a:bodyPr>
          <a:lstStyle/>
          <a:p>
            <a:r>
              <a:rPr lang="en-US" altLang="ja-JP" sz="2800" dirty="0">
                <a:solidFill>
                  <a:srgbClr val="000000"/>
                </a:solidFill>
              </a:rPr>
              <a:t>(3)</a:t>
            </a:r>
            <a:endParaRPr lang="en-US" altLang="ja-JP" sz="2800" dirty="0">
              <a:solidFill>
                <a:schemeClr val="accent1">
                  <a:lumMod val="75000"/>
                </a:schemeClr>
              </a:solidFill>
            </a:endParaRPr>
          </a:p>
        </p:txBody>
      </p:sp>
      <p:sp>
        <p:nvSpPr>
          <p:cNvPr id="59" name="テキスト ボックス 58">
            <a:extLst>
              <a:ext uri="{FF2B5EF4-FFF2-40B4-BE49-F238E27FC236}">
                <a16:creationId xmlns:a16="http://schemas.microsoft.com/office/drawing/2014/main" id="{F91E60EC-D219-4E66-9A45-BE38B617DB36}"/>
              </a:ext>
            </a:extLst>
          </p:cNvPr>
          <p:cNvSpPr txBox="1"/>
          <p:nvPr/>
        </p:nvSpPr>
        <p:spPr>
          <a:xfrm>
            <a:off x="6368495" y="510195"/>
            <a:ext cx="554749" cy="523220"/>
          </a:xfrm>
          <a:prstGeom prst="rect">
            <a:avLst/>
          </a:prstGeom>
          <a:noFill/>
        </p:spPr>
        <p:txBody>
          <a:bodyPr wrap="square">
            <a:spAutoFit/>
          </a:bodyPr>
          <a:lstStyle/>
          <a:p>
            <a:r>
              <a:rPr lang="ja-JP" altLang="en-US" sz="2800" dirty="0">
                <a:solidFill>
                  <a:srgbClr val="000000"/>
                </a:solidFill>
              </a:rPr>
              <a:t>①</a:t>
            </a:r>
            <a:endParaRPr lang="en-US" altLang="ja-JP" sz="2800" dirty="0">
              <a:solidFill>
                <a:schemeClr val="accent1">
                  <a:lumMod val="75000"/>
                </a:schemeClr>
              </a:solidFill>
            </a:endParaRPr>
          </a:p>
        </p:txBody>
      </p:sp>
      <p:sp>
        <p:nvSpPr>
          <p:cNvPr id="60" name="テキスト ボックス 59">
            <a:extLst>
              <a:ext uri="{FF2B5EF4-FFF2-40B4-BE49-F238E27FC236}">
                <a16:creationId xmlns:a16="http://schemas.microsoft.com/office/drawing/2014/main" id="{6BBC67C3-67D5-4979-BD3E-19C4F3456E69}"/>
              </a:ext>
            </a:extLst>
          </p:cNvPr>
          <p:cNvSpPr txBox="1"/>
          <p:nvPr/>
        </p:nvSpPr>
        <p:spPr>
          <a:xfrm>
            <a:off x="5939899" y="2446970"/>
            <a:ext cx="550414" cy="523220"/>
          </a:xfrm>
          <a:prstGeom prst="rect">
            <a:avLst/>
          </a:prstGeom>
          <a:noFill/>
        </p:spPr>
        <p:txBody>
          <a:bodyPr wrap="square">
            <a:spAutoFit/>
          </a:bodyPr>
          <a:lstStyle/>
          <a:p>
            <a:r>
              <a:rPr lang="ja-JP" altLang="en-US" sz="2800" dirty="0">
                <a:solidFill>
                  <a:srgbClr val="000000"/>
                </a:solidFill>
              </a:rPr>
              <a:t>③</a:t>
            </a:r>
            <a:endParaRPr lang="ja-JP" altLang="en-US" dirty="0"/>
          </a:p>
        </p:txBody>
      </p:sp>
      <p:sp>
        <p:nvSpPr>
          <p:cNvPr id="61" name="テキスト ボックス 60">
            <a:extLst>
              <a:ext uri="{FF2B5EF4-FFF2-40B4-BE49-F238E27FC236}">
                <a16:creationId xmlns:a16="http://schemas.microsoft.com/office/drawing/2014/main" id="{6CE596B1-B7EE-4911-B4DB-10788307C3D4}"/>
              </a:ext>
            </a:extLst>
          </p:cNvPr>
          <p:cNvSpPr txBox="1"/>
          <p:nvPr/>
        </p:nvSpPr>
        <p:spPr>
          <a:xfrm>
            <a:off x="6364533" y="1006967"/>
            <a:ext cx="550413" cy="523220"/>
          </a:xfrm>
          <a:prstGeom prst="rect">
            <a:avLst/>
          </a:prstGeom>
          <a:noFill/>
        </p:spPr>
        <p:txBody>
          <a:bodyPr wrap="square">
            <a:spAutoFit/>
          </a:bodyPr>
          <a:lstStyle/>
          <a:p>
            <a:r>
              <a:rPr lang="ja-JP" altLang="en-US" sz="2800" dirty="0">
                <a:solidFill>
                  <a:srgbClr val="000000"/>
                </a:solidFill>
              </a:rPr>
              <a:t>②</a:t>
            </a:r>
            <a:endParaRPr lang="ja-JP" altLang="en-US" dirty="0"/>
          </a:p>
        </p:txBody>
      </p:sp>
      <p:graphicFrame>
        <p:nvGraphicFramePr>
          <p:cNvPr id="62" name="Object 25">
            <a:extLst>
              <a:ext uri="{FF2B5EF4-FFF2-40B4-BE49-F238E27FC236}">
                <a16:creationId xmlns:a16="http://schemas.microsoft.com/office/drawing/2014/main" id="{A0C97704-2E2B-4DA0-BAD5-B4E8BEF20409}"/>
              </a:ext>
            </a:extLst>
          </p:cNvPr>
          <p:cNvGraphicFramePr>
            <a:graphicFrameLocks noChangeAspect="1"/>
          </p:cNvGraphicFramePr>
          <p:nvPr/>
        </p:nvGraphicFramePr>
        <p:xfrm>
          <a:off x="564198" y="2990357"/>
          <a:ext cx="1362075" cy="544512"/>
        </p:xfrm>
        <a:graphic>
          <a:graphicData uri="http://schemas.openxmlformats.org/presentationml/2006/ole">
            <mc:AlternateContent xmlns:mc="http://schemas.openxmlformats.org/markup-compatibility/2006">
              <mc:Choice xmlns:v="urn:schemas-microsoft-com:vml" Requires="v">
                <p:oleObj spid="_x0000_s131403" name="Equation" r:id="rId13" imgW="571320" imgH="228600" progId="Equation.DSMT4">
                  <p:embed/>
                </p:oleObj>
              </mc:Choice>
              <mc:Fallback>
                <p:oleObj name="Equation" r:id="rId13" imgW="571320" imgH="228600" progId="Equation.DSMT4">
                  <p:embed/>
                  <p:pic>
                    <p:nvPicPr>
                      <p:cNvPr id="62" name="Object 25">
                        <a:extLst>
                          <a:ext uri="{FF2B5EF4-FFF2-40B4-BE49-F238E27FC236}">
                            <a16:creationId xmlns:a16="http://schemas.microsoft.com/office/drawing/2014/main" id="{A0C97704-2E2B-4DA0-BAD5-B4E8BEF20409}"/>
                          </a:ext>
                        </a:extLst>
                      </p:cNvPr>
                      <p:cNvPicPr>
                        <a:picLocks noChangeAspect="1" noChangeArrowheads="1"/>
                      </p:cNvPicPr>
                      <p:nvPr/>
                    </p:nvPicPr>
                    <p:blipFill>
                      <a:blip r:embed="rId14"/>
                      <a:srcRect/>
                      <a:stretch>
                        <a:fillRect/>
                      </a:stretch>
                    </p:blipFill>
                    <p:spPr bwMode="auto">
                      <a:xfrm>
                        <a:off x="564198" y="2990357"/>
                        <a:ext cx="1362075" cy="544512"/>
                      </a:xfrm>
                      <a:prstGeom prst="rect">
                        <a:avLst/>
                      </a:prstGeom>
                      <a:noFill/>
                      <a:ln>
                        <a:noFill/>
                      </a:ln>
                    </p:spPr>
                  </p:pic>
                </p:oleObj>
              </mc:Fallback>
            </mc:AlternateContent>
          </a:graphicData>
        </a:graphic>
      </p:graphicFrame>
      <p:sp>
        <p:nvSpPr>
          <p:cNvPr id="63" name="テキスト ボックス 62">
            <a:extLst>
              <a:ext uri="{FF2B5EF4-FFF2-40B4-BE49-F238E27FC236}">
                <a16:creationId xmlns:a16="http://schemas.microsoft.com/office/drawing/2014/main" id="{2B6AB229-F2A4-4593-A7A7-5B82A618B4DD}"/>
              </a:ext>
            </a:extLst>
          </p:cNvPr>
          <p:cNvSpPr txBox="1"/>
          <p:nvPr/>
        </p:nvSpPr>
        <p:spPr>
          <a:xfrm>
            <a:off x="1910584" y="3011764"/>
            <a:ext cx="1548082" cy="523220"/>
          </a:xfrm>
          <a:prstGeom prst="rect">
            <a:avLst/>
          </a:prstGeom>
          <a:noFill/>
        </p:spPr>
        <p:txBody>
          <a:bodyPr wrap="square">
            <a:spAutoFit/>
          </a:bodyPr>
          <a:lstStyle/>
          <a:p>
            <a:r>
              <a:rPr lang="ja-JP" altLang="en-US" sz="2800" dirty="0">
                <a:solidFill>
                  <a:srgbClr val="000000"/>
                </a:solidFill>
              </a:rPr>
              <a:t>と②より</a:t>
            </a:r>
            <a:endParaRPr lang="en-US" altLang="ja-JP" dirty="0">
              <a:solidFill>
                <a:srgbClr val="000000"/>
              </a:solidFill>
            </a:endParaRPr>
          </a:p>
        </p:txBody>
      </p:sp>
      <p:graphicFrame>
        <p:nvGraphicFramePr>
          <p:cNvPr id="64" name="Object 25">
            <a:extLst>
              <a:ext uri="{FF2B5EF4-FFF2-40B4-BE49-F238E27FC236}">
                <a16:creationId xmlns:a16="http://schemas.microsoft.com/office/drawing/2014/main" id="{B8E418D3-66BE-4D61-B589-C1811A33C3F9}"/>
              </a:ext>
            </a:extLst>
          </p:cNvPr>
          <p:cNvGraphicFramePr>
            <a:graphicFrameLocks noChangeAspect="1"/>
          </p:cNvGraphicFramePr>
          <p:nvPr/>
        </p:nvGraphicFramePr>
        <p:xfrm>
          <a:off x="3332163" y="3012321"/>
          <a:ext cx="1089025" cy="544513"/>
        </p:xfrm>
        <a:graphic>
          <a:graphicData uri="http://schemas.openxmlformats.org/presentationml/2006/ole">
            <mc:AlternateContent xmlns:mc="http://schemas.openxmlformats.org/markup-compatibility/2006">
              <mc:Choice xmlns:v="urn:schemas-microsoft-com:vml" Requires="v">
                <p:oleObj spid="_x0000_s131404" name="Equation" r:id="rId15" imgW="457200" imgH="228600" progId="Equation.DSMT4">
                  <p:embed/>
                </p:oleObj>
              </mc:Choice>
              <mc:Fallback>
                <p:oleObj name="Equation" r:id="rId15" imgW="457200" imgH="228600" progId="Equation.DSMT4">
                  <p:embed/>
                  <p:pic>
                    <p:nvPicPr>
                      <p:cNvPr id="64" name="Object 25">
                        <a:extLst>
                          <a:ext uri="{FF2B5EF4-FFF2-40B4-BE49-F238E27FC236}">
                            <a16:creationId xmlns:a16="http://schemas.microsoft.com/office/drawing/2014/main" id="{B8E418D3-66BE-4D61-B589-C1811A33C3F9}"/>
                          </a:ext>
                        </a:extLst>
                      </p:cNvPr>
                      <p:cNvPicPr>
                        <a:picLocks noChangeAspect="1" noChangeArrowheads="1"/>
                      </p:cNvPicPr>
                      <p:nvPr/>
                    </p:nvPicPr>
                    <p:blipFill>
                      <a:blip r:embed="rId16"/>
                      <a:srcRect/>
                      <a:stretch>
                        <a:fillRect/>
                      </a:stretch>
                    </p:blipFill>
                    <p:spPr bwMode="auto">
                      <a:xfrm>
                        <a:off x="3332163" y="3012321"/>
                        <a:ext cx="1089025" cy="544513"/>
                      </a:xfrm>
                      <a:prstGeom prst="rect">
                        <a:avLst/>
                      </a:prstGeom>
                      <a:noFill/>
                      <a:ln>
                        <a:noFill/>
                      </a:ln>
                    </p:spPr>
                  </p:pic>
                </p:oleObj>
              </mc:Fallback>
            </mc:AlternateContent>
          </a:graphicData>
        </a:graphic>
      </p:graphicFrame>
      <p:graphicFrame>
        <p:nvGraphicFramePr>
          <p:cNvPr id="65" name="Object 25">
            <a:extLst>
              <a:ext uri="{FF2B5EF4-FFF2-40B4-BE49-F238E27FC236}">
                <a16:creationId xmlns:a16="http://schemas.microsoft.com/office/drawing/2014/main" id="{7D6E89CE-A58A-4726-9ED2-C189E824A000}"/>
              </a:ext>
            </a:extLst>
          </p:cNvPr>
          <p:cNvGraphicFramePr>
            <a:graphicFrameLocks noChangeAspect="1"/>
          </p:cNvGraphicFramePr>
          <p:nvPr/>
        </p:nvGraphicFramePr>
        <p:xfrm>
          <a:off x="406673" y="3570125"/>
          <a:ext cx="1512887" cy="574675"/>
        </p:xfrm>
        <a:graphic>
          <a:graphicData uri="http://schemas.openxmlformats.org/presentationml/2006/ole">
            <mc:AlternateContent xmlns:mc="http://schemas.openxmlformats.org/markup-compatibility/2006">
              <mc:Choice xmlns:v="urn:schemas-microsoft-com:vml" Requires="v">
                <p:oleObj spid="_x0000_s131405" name="Equation" r:id="rId17" imgW="634680" imgH="241200" progId="Equation.DSMT4">
                  <p:embed/>
                </p:oleObj>
              </mc:Choice>
              <mc:Fallback>
                <p:oleObj name="Equation" r:id="rId17" imgW="634680" imgH="241200" progId="Equation.DSMT4">
                  <p:embed/>
                  <p:pic>
                    <p:nvPicPr>
                      <p:cNvPr id="65" name="Object 25">
                        <a:extLst>
                          <a:ext uri="{FF2B5EF4-FFF2-40B4-BE49-F238E27FC236}">
                            <a16:creationId xmlns:a16="http://schemas.microsoft.com/office/drawing/2014/main" id="{7D6E89CE-A58A-4726-9ED2-C189E824A000}"/>
                          </a:ext>
                        </a:extLst>
                      </p:cNvPr>
                      <p:cNvPicPr>
                        <a:picLocks noChangeAspect="1" noChangeArrowheads="1"/>
                      </p:cNvPicPr>
                      <p:nvPr/>
                    </p:nvPicPr>
                    <p:blipFill>
                      <a:blip r:embed="rId18"/>
                      <a:srcRect/>
                      <a:stretch>
                        <a:fillRect/>
                      </a:stretch>
                    </p:blipFill>
                    <p:spPr bwMode="auto">
                      <a:xfrm>
                        <a:off x="406673" y="3570125"/>
                        <a:ext cx="1512887" cy="574675"/>
                      </a:xfrm>
                      <a:prstGeom prst="rect">
                        <a:avLst/>
                      </a:prstGeom>
                      <a:noFill/>
                      <a:ln>
                        <a:noFill/>
                      </a:ln>
                    </p:spPr>
                  </p:pic>
                </p:oleObj>
              </mc:Fallback>
            </mc:AlternateContent>
          </a:graphicData>
        </a:graphic>
      </p:graphicFrame>
      <p:sp>
        <p:nvSpPr>
          <p:cNvPr id="66" name="テキスト ボックス 65">
            <a:extLst>
              <a:ext uri="{FF2B5EF4-FFF2-40B4-BE49-F238E27FC236}">
                <a16:creationId xmlns:a16="http://schemas.microsoft.com/office/drawing/2014/main" id="{F5C24484-785F-47D2-8A48-FF401D2A8745}"/>
              </a:ext>
            </a:extLst>
          </p:cNvPr>
          <p:cNvSpPr txBox="1"/>
          <p:nvPr/>
        </p:nvSpPr>
        <p:spPr>
          <a:xfrm>
            <a:off x="1902687" y="3598396"/>
            <a:ext cx="1548082" cy="523220"/>
          </a:xfrm>
          <a:prstGeom prst="rect">
            <a:avLst/>
          </a:prstGeom>
          <a:noFill/>
        </p:spPr>
        <p:txBody>
          <a:bodyPr wrap="square">
            <a:spAutoFit/>
          </a:bodyPr>
          <a:lstStyle/>
          <a:p>
            <a:r>
              <a:rPr lang="ja-JP" altLang="en-US" sz="2800" dirty="0">
                <a:solidFill>
                  <a:srgbClr val="000000"/>
                </a:solidFill>
              </a:rPr>
              <a:t>と③より</a:t>
            </a:r>
            <a:endParaRPr lang="en-US" altLang="ja-JP" dirty="0">
              <a:solidFill>
                <a:srgbClr val="000000"/>
              </a:solidFill>
            </a:endParaRPr>
          </a:p>
        </p:txBody>
      </p:sp>
      <p:graphicFrame>
        <p:nvGraphicFramePr>
          <p:cNvPr id="67" name="Object 25">
            <a:extLst>
              <a:ext uri="{FF2B5EF4-FFF2-40B4-BE49-F238E27FC236}">
                <a16:creationId xmlns:a16="http://schemas.microsoft.com/office/drawing/2014/main" id="{286A524C-5901-4420-AAA8-307AAF62AB32}"/>
              </a:ext>
            </a:extLst>
          </p:cNvPr>
          <p:cNvGraphicFramePr>
            <a:graphicFrameLocks noChangeAspect="1"/>
          </p:cNvGraphicFramePr>
          <p:nvPr/>
        </p:nvGraphicFramePr>
        <p:xfrm>
          <a:off x="5049361" y="3604884"/>
          <a:ext cx="1331912" cy="544513"/>
        </p:xfrm>
        <a:graphic>
          <a:graphicData uri="http://schemas.openxmlformats.org/presentationml/2006/ole">
            <mc:AlternateContent xmlns:mc="http://schemas.openxmlformats.org/markup-compatibility/2006">
              <mc:Choice xmlns:v="urn:schemas-microsoft-com:vml" Requires="v">
                <p:oleObj spid="_x0000_s131406" name="Equation" r:id="rId19" imgW="558720" imgH="228600" progId="Equation.DSMT4">
                  <p:embed/>
                </p:oleObj>
              </mc:Choice>
              <mc:Fallback>
                <p:oleObj name="Equation" r:id="rId19" imgW="558720" imgH="228600" progId="Equation.DSMT4">
                  <p:embed/>
                  <p:pic>
                    <p:nvPicPr>
                      <p:cNvPr id="67" name="Object 25">
                        <a:extLst>
                          <a:ext uri="{FF2B5EF4-FFF2-40B4-BE49-F238E27FC236}">
                            <a16:creationId xmlns:a16="http://schemas.microsoft.com/office/drawing/2014/main" id="{286A524C-5901-4420-AAA8-307AAF62AB32}"/>
                          </a:ext>
                        </a:extLst>
                      </p:cNvPr>
                      <p:cNvPicPr>
                        <a:picLocks noChangeAspect="1" noChangeArrowheads="1"/>
                      </p:cNvPicPr>
                      <p:nvPr/>
                    </p:nvPicPr>
                    <p:blipFill>
                      <a:blip r:embed="rId20"/>
                      <a:srcRect/>
                      <a:stretch>
                        <a:fillRect/>
                      </a:stretch>
                    </p:blipFill>
                    <p:spPr bwMode="auto">
                      <a:xfrm>
                        <a:off x="5049361" y="3604884"/>
                        <a:ext cx="1331912" cy="544513"/>
                      </a:xfrm>
                      <a:prstGeom prst="rect">
                        <a:avLst/>
                      </a:prstGeom>
                      <a:noFill/>
                      <a:ln>
                        <a:noFill/>
                      </a:ln>
                    </p:spPr>
                  </p:pic>
                </p:oleObj>
              </mc:Fallback>
            </mc:AlternateContent>
          </a:graphicData>
        </a:graphic>
      </p:graphicFrame>
      <p:sp>
        <p:nvSpPr>
          <p:cNvPr id="68" name="テキスト ボックス 67">
            <a:extLst>
              <a:ext uri="{FF2B5EF4-FFF2-40B4-BE49-F238E27FC236}">
                <a16:creationId xmlns:a16="http://schemas.microsoft.com/office/drawing/2014/main" id="{47BD4878-9225-46F5-886A-A802B5FEC53A}"/>
              </a:ext>
            </a:extLst>
          </p:cNvPr>
          <p:cNvSpPr txBox="1"/>
          <p:nvPr/>
        </p:nvSpPr>
        <p:spPr>
          <a:xfrm>
            <a:off x="6272633" y="3051314"/>
            <a:ext cx="650611" cy="523220"/>
          </a:xfrm>
          <a:prstGeom prst="rect">
            <a:avLst/>
          </a:prstGeom>
          <a:noFill/>
        </p:spPr>
        <p:txBody>
          <a:bodyPr wrap="square">
            <a:spAutoFit/>
          </a:bodyPr>
          <a:lstStyle/>
          <a:p>
            <a:r>
              <a:rPr lang="ja-JP" altLang="en-US" sz="2800" dirty="0">
                <a:solidFill>
                  <a:srgbClr val="000000"/>
                </a:solidFill>
              </a:rPr>
              <a:t>②</a:t>
            </a:r>
            <a:r>
              <a:rPr lang="en-US" altLang="ja-JP" sz="2800" dirty="0">
                <a:solidFill>
                  <a:srgbClr val="000000"/>
                </a:solidFill>
              </a:rPr>
              <a:t>′</a:t>
            </a:r>
            <a:endParaRPr lang="ja-JP" altLang="en-US" dirty="0"/>
          </a:p>
        </p:txBody>
      </p:sp>
      <p:sp>
        <p:nvSpPr>
          <p:cNvPr id="69" name="テキスト ボックス 68">
            <a:extLst>
              <a:ext uri="{FF2B5EF4-FFF2-40B4-BE49-F238E27FC236}">
                <a16:creationId xmlns:a16="http://schemas.microsoft.com/office/drawing/2014/main" id="{176F8022-11A2-44CD-A202-184147E47043}"/>
              </a:ext>
            </a:extLst>
          </p:cNvPr>
          <p:cNvSpPr txBox="1"/>
          <p:nvPr/>
        </p:nvSpPr>
        <p:spPr>
          <a:xfrm>
            <a:off x="6290295" y="3605682"/>
            <a:ext cx="684212" cy="523220"/>
          </a:xfrm>
          <a:prstGeom prst="rect">
            <a:avLst/>
          </a:prstGeom>
          <a:noFill/>
        </p:spPr>
        <p:txBody>
          <a:bodyPr wrap="square">
            <a:spAutoFit/>
          </a:bodyPr>
          <a:lstStyle/>
          <a:p>
            <a:r>
              <a:rPr lang="ja-JP" altLang="en-US" sz="2800" dirty="0">
                <a:solidFill>
                  <a:srgbClr val="000000"/>
                </a:solidFill>
              </a:rPr>
              <a:t>③</a:t>
            </a:r>
            <a:r>
              <a:rPr lang="en-US" altLang="ja-JP" sz="2800" dirty="0">
                <a:solidFill>
                  <a:srgbClr val="000000"/>
                </a:solidFill>
              </a:rPr>
              <a:t>′</a:t>
            </a:r>
            <a:endParaRPr lang="ja-JP" altLang="en-US" dirty="0"/>
          </a:p>
        </p:txBody>
      </p:sp>
      <p:sp>
        <p:nvSpPr>
          <p:cNvPr id="70" name="テキスト ボックス 69">
            <a:extLst>
              <a:ext uri="{FF2B5EF4-FFF2-40B4-BE49-F238E27FC236}">
                <a16:creationId xmlns:a16="http://schemas.microsoft.com/office/drawing/2014/main" id="{4A73BF55-9C27-416A-AF87-F828C51A4B84}"/>
              </a:ext>
            </a:extLst>
          </p:cNvPr>
          <p:cNvSpPr txBox="1"/>
          <p:nvPr/>
        </p:nvSpPr>
        <p:spPr>
          <a:xfrm>
            <a:off x="275406" y="4123416"/>
            <a:ext cx="4199576" cy="523220"/>
          </a:xfrm>
          <a:prstGeom prst="rect">
            <a:avLst/>
          </a:prstGeom>
          <a:noFill/>
        </p:spPr>
        <p:txBody>
          <a:bodyPr wrap="square">
            <a:spAutoFit/>
          </a:bodyPr>
          <a:lstStyle/>
          <a:p>
            <a:r>
              <a:rPr lang="ja-JP" altLang="en-US" dirty="0">
                <a:solidFill>
                  <a:srgbClr val="000000"/>
                </a:solidFill>
              </a:rPr>
              <a:t>（①</a:t>
            </a:r>
            <a:r>
              <a:rPr lang="ja-JP" altLang="en-US" dirty="0">
                <a:solidFill>
                  <a:srgbClr val="000000"/>
                </a:solidFill>
                <a:latin typeface="Symbol" panose="05050102010706020507" pitchFamily="18" charset="2"/>
                <a:cs typeface="Times New Roman" panose="02020603050405020304" pitchFamily="18" charset="0"/>
              </a:rPr>
              <a:t>－</a:t>
            </a:r>
            <a:r>
              <a:rPr lang="ja-JP" altLang="en-US" dirty="0">
                <a:solidFill>
                  <a:srgbClr val="000000"/>
                </a:solidFill>
              </a:rPr>
              <a:t>②</a:t>
            </a:r>
            <a:r>
              <a:rPr lang="en-US" altLang="ja-JP" dirty="0">
                <a:solidFill>
                  <a:srgbClr val="000000"/>
                </a:solidFill>
              </a:rPr>
              <a:t>′</a:t>
            </a:r>
            <a:r>
              <a:rPr lang="ja-JP" altLang="en-US" dirty="0">
                <a:solidFill>
                  <a:srgbClr val="000000"/>
                </a:solidFill>
              </a:rPr>
              <a:t>＋</a:t>
            </a:r>
            <a:r>
              <a:rPr lang="ja-JP" altLang="en-US" sz="2800" dirty="0">
                <a:solidFill>
                  <a:srgbClr val="000000"/>
                </a:solidFill>
              </a:rPr>
              <a:t>③</a:t>
            </a:r>
            <a:r>
              <a:rPr lang="en-US" altLang="ja-JP" dirty="0">
                <a:solidFill>
                  <a:srgbClr val="000000"/>
                </a:solidFill>
              </a:rPr>
              <a:t>′ </a:t>
            </a:r>
            <a:r>
              <a:rPr lang="ja-JP" altLang="en-US" dirty="0">
                <a:solidFill>
                  <a:srgbClr val="000000"/>
                </a:solidFill>
              </a:rPr>
              <a:t>）</a:t>
            </a:r>
            <a:r>
              <a:rPr lang="ja-JP" altLang="en-US" sz="2800" dirty="0">
                <a:solidFill>
                  <a:srgbClr val="000000"/>
                </a:solidFill>
              </a:rPr>
              <a:t>より</a:t>
            </a:r>
            <a:endParaRPr lang="en-US" altLang="ja-JP" dirty="0">
              <a:solidFill>
                <a:srgbClr val="000000"/>
              </a:solidFill>
            </a:endParaRPr>
          </a:p>
        </p:txBody>
      </p:sp>
      <p:graphicFrame>
        <p:nvGraphicFramePr>
          <p:cNvPr id="71" name="Object 25">
            <a:extLst>
              <a:ext uri="{FF2B5EF4-FFF2-40B4-BE49-F238E27FC236}">
                <a16:creationId xmlns:a16="http://schemas.microsoft.com/office/drawing/2014/main" id="{8854A293-96F5-4868-99E1-22AC6128B26F}"/>
              </a:ext>
            </a:extLst>
          </p:cNvPr>
          <p:cNvGraphicFramePr>
            <a:graphicFrameLocks noChangeAspect="1"/>
          </p:cNvGraphicFramePr>
          <p:nvPr/>
        </p:nvGraphicFramePr>
        <p:xfrm>
          <a:off x="3563715" y="4139791"/>
          <a:ext cx="2238375" cy="544512"/>
        </p:xfrm>
        <a:graphic>
          <a:graphicData uri="http://schemas.openxmlformats.org/presentationml/2006/ole">
            <mc:AlternateContent xmlns:mc="http://schemas.openxmlformats.org/markup-compatibility/2006">
              <mc:Choice xmlns:v="urn:schemas-microsoft-com:vml" Requires="v">
                <p:oleObj spid="_x0000_s131407" name="Equation" r:id="rId21" imgW="939600" imgH="228600" progId="Equation.DSMT4">
                  <p:embed/>
                </p:oleObj>
              </mc:Choice>
              <mc:Fallback>
                <p:oleObj name="Equation" r:id="rId21" imgW="939600" imgH="228600" progId="Equation.DSMT4">
                  <p:embed/>
                  <p:pic>
                    <p:nvPicPr>
                      <p:cNvPr id="71" name="Object 25">
                        <a:extLst>
                          <a:ext uri="{FF2B5EF4-FFF2-40B4-BE49-F238E27FC236}">
                            <a16:creationId xmlns:a16="http://schemas.microsoft.com/office/drawing/2014/main" id="{8854A293-96F5-4868-99E1-22AC6128B26F}"/>
                          </a:ext>
                        </a:extLst>
                      </p:cNvPr>
                      <p:cNvPicPr>
                        <a:picLocks noChangeAspect="1" noChangeArrowheads="1"/>
                      </p:cNvPicPr>
                      <p:nvPr/>
                    </p:nvPicPr>
                    <p:blipFill>
                      <a:blip r:embed="rId22"/>
                      <a:srcRect/>
                      <a:stretch>
                        <a:fillRect/>
                      </a:stretch>
                    </p:blipFill>
                    <p:spPr bwMode="auto">
                      <a:xfrm>
                        <a:off x="3563715" y="4139791"/>
                        <a:ext cx="2238375" cy="544512"/>
                      </a:xfrm>
                      <a:prstGeom prst="rect">
                        <a:avLst/>
                      </a:prstGeom>
                      <a:noFill/>
                      <a:ln>
                        <a:noFill/>
                      </a:ln>
                    </p:spPr>
                  </p:pic>
                </p:oleObj>
              </mc:Fallback>
            </mc:AlternateContent>
          </a:graphicData>
        </a:graphic>
      </p:graphicFrame>
      <p:graphicFrame>
        <p:nvGraphicFramePr>
          <p:cNvPr id="72" name="Object 25">
            <a:extLst>
              <a:ext uri="{FF2B5EF4-FFF2-40B4-BE49-F238E27FC236}">
                <a16:creationId xmlns:a16="http://schemas.microsoft.com/office/drawing/2014/main" id="{C4154241-D8E1-4B4D-BC3F-FDAC9EF61E4B}"/>
              </a:ext>
            </a:extLst>
          </p:cNvPr>
          <p:cNvGraphicFramePr>
            <a:graphicFrameLocks noChangeAspect="1"/>
          </p:cNvGraphicFramePr>
          <p:nvPr/>
        </p:nvGraphicFramePr>
        <p:xfrm>
          <a:off x="6109880" y="4158690"/>
          <a:ext cx="1028700" cy="544513"/>
        </p:xfrm>
        <a:graphic>
          <a:graphicData uri="http://schemas.openxmlformats.org/presentationml/2006/ole">
            <mc:AlternateContent xmlns:mc="http://schemas.openxmlformats.org/markup-compatibility/2006">
              <mc:Choice xmlns:v="urn:schemas-microsoft-com:vml" Requires="v">
                <p:oleObj spid="_x0000_s131408" name="Equation" r:id="rId23" imgW="431640" imgH="228600" progId="Equation.DSMT4">
                  <p:embed/>
                </p:oleObj>
              </mc:Choice>
              <mc:Fallback>
                <p:oleObj name="Equation" r:id="rId23" imgW="431640" imgH="228600" progId="Equation.DSMT4">
                  <p:embed/>
                  <p:pic>
                    <p:nvPicPr>
                      <p:cNvPr id="72" name="Object 25">
                        <a:extLst>
                          <a:ext uri="{FF2B5EF4-FFF2-40B4-BE49-F238E27FC236}">
                            <a16:creationId xmlns:a16="http://schemas.microsoft.com/office/drawing/2014/main" id="{C4154241-D8E1-4B4D-BC3F-FDAC9EF61E4B}"/>
                          </a:ext>
                        </a:extLst>
                      </p:cNvPr>
                      <p:cNvPicPr>
                        <a:picLocks noChangeAspect="1" noChangeArrowheads="1"/>
                      </p:cNvPicPr>
                      <p:nvPr/>
                    </p:nvPicPr>
                    <p:blipFill>
                      <a:blip r:embed="rId24"/>
                      <a:srcRect/>
                      <a:stretch>
                        <a:fillRect/>
                      </a:stretch>
                    </p:blipFill>
                    <p:spPr bwMode="auto">
                      <a:xfrm>
                        <a:off x="6109880" y="4158690"/>
                        <a:ext cx="1028700" cy="544513"/>
                      </a:xfrm>
                      <a:prstGeom prst="rect">
                        <a:avLst/>
                      </a:prstGeom>
                      <a:noFill/>
                      <a:ln>
                        <a:noFill/>
                      </a:ln>
                    </p:spPr>
                  </p:pic>
                </p:oleObj>
              </mc:Fallback>
            </mc:AlternateContent>
          </a:graphicData>
        </a:graphic>
      </p:graphicFrame>
      <p:sp>
        <p:nvSpPr>
          <p:cNvPr id="73" name="テキスト ボックス 72">
            <a:extLst>
              <a:ext uri="{FF2B5EF4-FFF2-40B4-BE49-F238E27FC236}">
                <a16:creationId xmlns:a16="http://schemas.microsoft.com/office/drawing/2014/main" id="{93F3D93A-292B-4D9E-93C4-4696D6C80A4B}"/>
              </a:ext>
            </a:extLst>
          </p:cNvPr>
          <p:cNvSpPr txBox="1"/>
          <p:nvPr/>
        </p:nvSpPr>
        <p:spPr>
          <a:xfrm>
            <a:off x="8528321" y="4092339"/>
            <a:ext cx="58509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74" name="テキスト ボックス 73">
            <a:extLst>
              <a:ext uri="{FF2B5EF4-FFF2-40B4-BE49-F238E27FC236}">
                <a16:creationId xmlns:a16="http://schemas.microsoft.com/office/drawing/2014/main" id="{81335132-1D80-4C57-9F74-EB67E256A821}"/>
              </a:ext>
            </a:extLst>
          </p:cNvPr>
          <p:cNvSpPr txBox="1"/>
          <p:nvPr/>
        </p:nvSpPr>
        <p:spPr>
          <a:xfrm>
            <a:off x="334447" y="4723767"/>
            <a:ext cx="5169707" cy="523220"/>
          </a:xfrm>
          <a:prstGeom prst="rect">
            <a:avLst/>
          </a:prstGeom>
          <a:noFill/>
        </p:spPr>
        <p:txBody>
          <a:bodyPr wrap="square">
            <a:spAutoFit/>
          </a:bodyPr>
          <a:lstStyle/>
          <a:p>
            <a:r>
              <a:rPr lang="ja-JP" altLang="en-US" dirty="0">
                <a:solidFill>
                  <a:srgbClr val="000000"/>
                </a:solidFill>
              </a:rPr>
              <a:t>これを積分し、初速度</a:t>
            </a:r>
            <a:r>
              <a:rPr lang="en-US" altLang="ja-JP" dirty="0">
                <a:solidFill>
                  <a:srgbClr val="000000"/>
                </a:solidFill>
              </a:rPr>
              <a:t>0</a:t>
            </a:r>
            <a:r>
              <a:rPr lang="ja-JP" altLang="en-US" dirty="0">
                <a:solidFill>
                  <a:srgbClr val="000000"/>
                </a:solidFill>
              </a:rPr>
              <a:t>を使って</a:t>
            </a:r>
            <a:endParaRPr lang="en-US" altLang="ja-JP" dirty="0">
              <a:solidFill>
                <a:srgbClr val="000000"/>
              </a:solidFill>
            </a:endParaRPr>
          </a:p>
        </p:txBody>
      </p:sp>
      <p:sp>
        <p:nvSpPr>
          <p:cNvPr id="76" name="テキスト ボックス 75">
            <a:extLst>
              <a:ext uri="{FF2B5EF4-FFF2-40B4-BE49-F238E27FC236}">
                <a16:creationId xmlns:a16="http://schemas.microsoft.com/office/drawing/2014/main" id="{3784FD8F-1349-4CF2-87ED-57B0F212811D}"/>
              </a:ext>
            </a:extLst>
          </p:cNvPr>
          <p:cNvSpPr txBox="1"/>
          <p:nvPr/>
        </p:nvSpPr>
        <p:spPr>
          <a:xfrm>
            <a:off x="364901" y="5235074"/>
            <a:ext cx="5169707" cy="523220"/>
          </a:xfrm>
          <a:prstGeom prst="rect">
            <a:avLst/>
          </a:prstGeom>
          <a:noFill/>
        </p:spPr>
        <p:txBody>
          <a:bodyPr wrap="square">
            <a:spAutoFit/>
          </a:bodyPr>
          <a:lstStyle/>
          <a:p>
            <a:r>
              <a:rPr lang="ja-JP" altLang="en-US" dirty="0">
                <a:solidFill>
                  <a:srgbClr val="000000"/>
                </a:solidFill>
              </a:rPr>
              <a:t>これを積分し、初期値</a:t>
            </a:r>
            <a:r>
              <a:rPr lang="en-US" altLang="ja-JP" dirty="0">
                <a:solidFill>
                  <a:srgbClr val="000000"/>
                </a:solidFill>
              </a:rPr>
              <a:t>0</a:t>
            </a:r>
            <a:r>
              <a:rPr lang="ja-JP" altLang="en-US" dirty="0">
                <a:solidFill>
                  <a:srgbClr val="000000"/>
                </a:solidFill>
              </a:rPr>
              <a:t>を使って</a:t>
            </a:r>
            <a:endParaRPr lang="en-US" altLang="ja-JP" dirty="0">
              <a:solidFill>
                <a:srgbClr val="000000"/>
              </a:solidFill>
            </a:endParaRPr>
          </a:p>
        </p:txBody>
      </p:sp>
      <p:graphicFrame>
        <p:nvGraphicFramePr>
          <p:cNvPr id="77" name="Object 25">
            <a:extLst>
              <a:ext uri="{FF2B5EF4-FFF2-40B4-BE49-F238E27FC236}">
                <a16:creationId xmlns:a16="http://schemas.microsoft.com/office/drawing/2014/main" id="{9F5D0447-72DE-4B28-A309-F9CEB1F0975C}"/>
              </a:ext>
            </a:extLst>
          </p:cNvPr>
          <p:cNvGraphicFramePr>
            <a:graphicFrameLocks noChangeAspect="1"/>
          </p:cNvGraphicFramePr>
          <p:nvPr>
            <p:extLst>
              <p:ext uri="{D42A27DB-BD31-4B8C-83A1-F6EECF244321}">
                <p14:modId xmlns:p14="http://schemas.microsoft.com/office/powerpoint/2010/main" val="3153338544"/>
              </p:ext>
            </p:extLst>
          </p:nvPr>
        </p:nvGraphicFramePr>
        <p:xfrm>
          <a:off x="5397548" y="5251134"/>
          <a:ext cx="727075" cy="544513"/>
        </p:xfrm>
        <a:graphic>
          <a:graphicData uri="http://schemas.openxmlformats.org/presentationml/2006/ole">
            <mc:AlternateContent xmlns:mc="http://schemas.openxmlformats.org/markup-compatibility/2006">
              <mc:Choice xmlns:v="urn:schemas-microsoft-com:vml" Requires="v">
                <p:oleObj spid="_x0000_s131409" name="Equation" r:id="rId25" imgW="304560" imgH="228600" progId="Equation.DSMT4">
                  <p:embed/>
                </p:oleObj>
              </mc:Choice>
              <mc:Fallback>
                <p:oleObj name="Equation" r:id="rId25" imgW="304560" imgH="228600" progId="Equation.DSMT4">
                  <p:embed/>
                  <p:pic>
                    <p:nvPicPr>
                      <p:cNvPr id="77" name="Object 25">
                        <a:extLst>
                          <a:ext uri="{FF2B5EF4-FFF2-40B4-BE49-F238E27FC236}">
                            <a16:creationId xmlns:a16="http://schemas.microsoft.com/office/drawing/2014/main" id="{9F5D0447-72DE-4B28-A309-F9CEB1F0975C}"/>
                          </a:ext>
                        </a:extLst>
                      </p:cNvPr>
                      <p:cNvPicPr>
                        <a:picLocks noChangeAspect="1" noChangeArrowheads="1"/>
                      </p:cNvPicPr>
                      <p:nvPr/>
                    </p:nvPicPr>
                    <p:blipFill>
                      <a:blip r:embed="rId26"/>
                      <a:srcRect/>
                      <a:stretch>
                        <a:fillRect/>
                      </a:stretch>
                    </p:blipFill>
                    <p:spPr bwMode="auto">
                      <a:xfrm>
                        <a:off x="5397548" y="5251134"/>
                        <a:ext cx="727075" cy="544513"/>
                      </a:xfrm>
                      <a:prstGeom prst="rect">
                        <a:avLst/>
                      </a:prstGeom>
                      <a:noFill/>
                      <a:ln>
                        <a:noFill/>
                      </a:ln>
                    </p:spPr>
                  </p:pic>
                </p:oleObj>
              </mc:Fallback>
            </mc:AlternateContent>
          </a:graphicData>
        </a:graphic>
      </p:graphicFrame>
      <p:sp>
        <p:nvSpPr>
          <p:cNvPr id="79" name="テキスト ボックス 78">
            <a:extLst>
              <a:ext uri="{FF2B5EF4-FFF2-40B4-BE49-F238E27FC236}">
                <a16:creationId xmlns:a16="http://schemas.microsoft.com/office/drawing/2014/main" id="{19DA0203-474A-4D5D-AB44-295EC041AD02}"/>
              </a:ext>
            </a:extLst>
          </p:cNvPr>
          <p:cNvSpPr txBox="1"/>
          <p:nvPr/>
        </p:nvSpPr>
        <p:spPr>
          <a:xfrm>
            <a:off x="8188681" y="4696320"/>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80" name="テキスト ボックス 79">
            <a:extLst>
              <a:ext uri="{FF2B5EF4-FFF2-40B4-BE49-F238E27FC236}">
                <a16:creationId xmlns:a16="http://schemas.microsoft.com/office/drawing/2014/main" id="{4355BC10-9FBB-430E-A799-A986F7FADD4E}"/>
              </a:ext>
            </a:extLst>
          </p:cNvPr>
          <p:cNvSpPr txBox="1"/>
          <p:nvPr/>
        </p:nvSpPr>
        <p:spPr>
          <a:xfrm>
            <a:off x="8225130" y="5241090"/>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81" name="テキスト ボックス 80">
            <a:extLst>
              <a:ext uri="{FF2B5EF4-FFF2-40B4-BE49-F238E27FC236}">
                <a16:creationId xmlns:a16="http://schemas.microsoft.com/office/drawing/2014/main" id="{98D995BF-EFEB-430B-B9A9-B8B951D295AB}"/>
              </a:ext>
            </a:extLst>
          </p:cNvPr>
          <p:cNvSpPr txBox="1"/>
          <p:nvPr/>
        </p:nvSpPr>
        <p:spPr>
          <a:xfrm>
            <a:off x="-23861" y="5731791"/>
            <a:ext cx="684211" cy="523220"/>
          </a:xfrm>
          <a:prstGeom prst="rect">
            <a:avLst/>
          </a:prstGeom>
          <a:noFill/>
        </p:spPr>
        <p:txBody>
          <a:bodyPr wrap="square">
            <a:spAutoFit/>
          </a:bodyPr>
          <a:lstStyle/>
          <a:p>
            <a:r>
              <a:rPr lang="en-US" altLang="ja-JP" sz="2800" dirty="0">
                <a:solidFill>
                  <a:srgbClr val="000000"/>
                </a:solidFill>
              </a:rPr>
              <a:t>(4)</a:t>
            </a:r>
            <a:endParaRPr lang="en-US" altLang="ja-JP" sz="2800" dirty="0">
              <a:solidFill>
                <a:schemeClr val="accent1">
                  <a:lumMod val="75000"/>
                </a:schemeClr>
              </a:solidFill>
            </a:endParaRPr>
          </a:p>
        </p:txBody>
      </p:sp>
      <p:graphicFrame>
        <p:nvGraphicFramePr>
          <p:cNvPr id="82" name="Object 25">
            <a:extLst>
              <a:ext uri="{FF2B5EF4-FFF2-40B4-BE49-F238E27FC236}">
                <a16:creationId xmlns:a16="http://schemas.microsoft.com/office/drawing/2014/main" id="{572ABCB9-3763-487E-80F2-93B3B20EDDEA}"/>
              </a:ext>
            </a:extLst>
          </p:cNvPr>
          <p:cNvGraphicFramePr>
            <a:graphicFrameLocks noChangeAspect="1"/>
          </p:cNvGraphicFramePr>
          <p:nvPr/>
        </p:nvGraphicFramePr>
        <p:xfrm>
          <a:off x="551286" y="5760785"/>
          <a:ext cx="2028825" cy="544512"/>
        </p:xfrm>
        <a:graphic>
          <a:graphicData uri="http://schemas.openxmlformats.org/presentationml/2006/ole">
            <mc:AlternateContent xmlns:mc="http://schemas.openxmlformats.org/markup-compatibility/2006">
              <mc:Choice xmlns:v="urn:schemas-microsoft-com:vml" Requires="v">
                <p:oleObj spid="_x0000_s131410" name="Equation" r:id="rId27" imgW="850680" imgH="228600" progId="Equation.DSMT4">
                  <p:embed/>
                </p:oleObj>
              </mc:Choice>
              <mc:Fallback>
                <p:oleObj name="Equation" r:id="rId27" imgW="850680" imgH="228600" progId="Equation.DSMT4">
                  <p:embed/>
                  <p:pic>
                    <p:nvPicPr>
                      <p:cNvPr id="82" name="Object 25">
                        <a:extLst>
                          <a:ext uri="{FF2B5EF4-FFF2-40B4-BE49-F238E27FC236}">
                            <a16:creationId xmlns:a16="http://schemas.microsoft.com/office/drawing/2014/main" id="{572ABCB9-3763-487E-80F2-93B3B20EDDEA}"/>
                          </a:ext>
                        </a:extLst>
                      </p:cNvPr>
                      <p:cNvPicPr>
                        <a:picLocks noChangeAspect="1" noChangeArrowheads="1"/>
                      </p:cNvPicPr>
                      <p:nvPr/>
                    </p:nvPicPr>
                    <p:blipFill>
                      <a:blip r:embed="rId28"/>
                      <a:srcRect/>
                      <a:stretch>
                        <a:fillRect/>
                      </a:stretch>
                    </p:blipFill>
                    <p:spPr bwMode="auto">
                      <a:xfrm>
                        <a:off x="551286" y="5760785"/>
                        <a:ext cx="2028825" cy="544512"/>
                      </a:xfrm>
                      <a:prstGeom prst="rect">
                        <a:avLst/>
                      </a:prstGeom>
                      <a:noFill/>
                      <a:ln>
                        <a:noFill/>
                      </a:ln>
                    </p:spPr>
                  </p:pic>
                </p:oleObj>
              </mc:Fallback>
            </mc:AlternateContent>
          </a:graphicData>
        </a:graphic>
      </p:graphicFrame>
      <p:graphicFrame>
        <p:nvGraphicFramePr>
          <p:cNvPr id="83" name="Object 25">
            <a:extLst>
              <a:ext uri="{FF2B5EF4-FFF2-40B4-BE49-F238E27FC236}">
                <a16:creationId xmlns:a16="http://schemas.microsoft.com/office/drawing/2014/main" id="{3B9CA4C9-D290-446B-8A06-8BF63E143A34}"/>
              </a:ext>
            </a:extLst>
          </p:cNvPr>
          <p:cNvGraphicFramePr>
            <a:graphicFrameLocks noChangeAspect="1"/>
          </p:cNvGraphicFramePr>
          <p:nvPr/>
        </p:nvGraphicFramePr>
        <p:xfrm>
          <a:off x="2740447" y="5771463"/>
          <a:ext cx="1635125" cy="544512"/>
        </p:xfrm>
        <a:graphic>
          <a:graphicData uri="http://schemas.openxmlformats.org/presentationml/2006/ole">
            <mc:AlternateContent xmlns:mc="http://schemas.openxmlformats.org/markup-compatibility/2006">
              <mc:Choice xmlns:v="urn:schemas-microsoft-com:vml" Requires="v">
                <p:oleObj spid="_x0000_s131411" name="Equation" r:id="rId29" imgW="685800" imgH="228600" progId="Equation.DSMT4">
                  <p:embed/>
                </p:oleObj>
              </mc:Choice>
              <mc:Fallback>
                <p:oleObj name="Equation" r:id="rId29" imgW="685800" imgH="228600" progId="Equation.DSMT4">
                  <p:embed/>
                  <p:pic>
                    <p:nvPicPr>
                      <p:cNvPr id="83" name="Object 25">
                        <a:extLst>
                          <a:ext uri="{FF2B5EF4-FFF2-40B4-BE49-F238E27FC236}">
                            <a16:creationId xmlns:a16="http://schemas.microsoft.com/office/drawing/2014/main" id="{3B9CA4C9-D290-446B-8A06-8BF63E143A34}"/>
                          </a:ext>
                        </a:extLst>
                      </p:cNvPr>
                      <p:cNvPicPr>
                        <a:picLocks noChangeAspect="1" noChangeArrowheads="1"/>
                      </p:cNvPicPr>
                      <p:nvPr/>
                    </p:nvPicPr>
                    <p:blipFill>
                      <a:blip r:embed="rId30"/>
                      <a:srcRect/>
                      <a:stretch>
                        <a:fillRect/>
                      </a:stretch>
                    </p:blipFill>
                    <p:spPr bwMode="auto">
                      <a:xfrm>
                        <a:off x="2740447" y="5771463"/>
                        <a:ext cx="1635125" cy="544512"/>
                      </a:xfrm>
                      <a:prstGeom prst="rect">
                        <a:avLst/>
                      </a:prstGeom>
                      <a:noFill/>
                      <a:ln>
                        <a:noFill/>
                      </a:ln>
                    </p:spPr>
                  </p:pic>
                </p:oleObj>
              </mc:Fallback>
            </mc:AlternateContent>
          </a:graphicData>
        </a:graphic>
      </p:graphicFrame>
      <p:sp>
        <p:nvSpPr>
          <p:cNvPr id="84" name="テキスト ボックス 83">
            <a:extLst>
              <a:ext uri="{FF2B5EF4-FFF2-40B4-BE49-F238E27FC236}">
                <a16:creationId xmlns:a16="http://schemas.microsoft.com/office/drawing/2014/main" id="{13EE6440-02AA-4287-9B18-12298D24AE66}"/>
              </a:ext>
            </a:extLst>
          </p:cNvPr>
          <p:cNvSpPr txBox="1"/>
          <p:nvPr/>
        </p:nvSpPr>
        <p:spPr>
          <a:xfrm>
            <a:off x="5004586" y="5782109"/>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graphicFrame>
        <p:nvGraphicFramePr>
          <p:cNvPr id="85" name="Object 25">
            <a:extLst>
              <a:ext uri="{FF2B5EF4-FFF2-40B4-BE49-F238E27FC236}">
                <a16:creationId xmlns:a16="http://schemas.microsoft.com/office/drawing/2014/main" id="{0E4274FE-0FE4-4014-AFFE-5EF8BD55E394}"/>
              </a:ext>
            </a:extLst>
          </p:cNvPr>
          <p:cNvGraphicFramePr>
            <a:graphicFrameLocks noChangeAspect="1"/>
          </p:cNvGraphicFramePr>
          <p:nvPr/>
        </p:nvGraphicFramePr>
        <p:xfrm>
          <a:off x="5456634" y="5795647"/>
          <a:ext cx="1060450" cy="544513"/>
        </p:xfrm>
        <a:graphic>
          <a:graphicData uri="http://schemas.openxmlformats.org/presentationml/2006/ole">
            <mc:AlternateContent xmlns:mc="http://schemas.openxmlformats.org/markup-compatibility/2006">
              <mc:Choice xmlns:v="urn:schemas-microsoft-com:vml" Requires="v">
                <p:oleObj spid="_x0000_s131412" name="Equation" r:id="rId31" imgW="444240" imgH="228600" progId="Equation.DSMT4">
                  <p:embed/>
                </p:oleObj>
              </mc:Choice>
              <mc:Fallback>
                <p:oleObj name="Equation" r:id="rId31" imgW="444240" imgH="228600" progId="Equation.DSMT4">
                  <p:embed/>
                  <p:pic>
                    <p:nvPicPr>
                      <p:cNvPr id="85" name="Object 25">
                        <a:extLst>
                          <a:ext uri="{FF2B5EF4-FFF2-40B4-BE49-F238E27FC236}">
                            <a16:creationId xmlns:a16="http://schemas.microsoft.com/office/drawing/2014/main" id="{0E4274FE-0FE4-4014-AFFE-5EF8BD55E394}"/>
                          </a:ext>
                        </a:extLst>
                      </p:cNvPr>
                      <p:cNvPicPr>
                        <a:picLocks noChangeAspect="1" noChangeArrowheads="1"/>
                      </p:cNvPicPr>
                      <p:nvPr/>
                    </p:nvPicPr>
                    <p:blipFill>
                      <a:blip r:embed="rId32"/>
                      <a:srcRect/>
                      <a:stretch>
                        <a:fillRect/>
                      </a:stretch>
                    </p:blipFill>
                    <p:spPr bwMode="auto">
                      <a:xfrm>
                        <a:off x="5456634" y="5795647"/>
                        <a:ext cx="1060450" cy="544513"/>
                      </a:xfrm>
                      <a:prstGeom prst="rect">
                        <a:avLst/>
                      </a:prstGeom>
                      <a:noFill/>
                      <a:ln>
                        <a:noFill/>
                      </a:ln>
                    </p:spPr>
                  </p:pic>
                </p:oleObj>
              </mc:Fallback>
            </mc:AlternateContent>
          </a:graphicData>
        </a:graphic>
      </p:graphicFrame>
      <p:sp>
        <p:nvSpPr>
          <p:cNvPr id="86" name="テキスト ボックス 85">
            <a:extLst>
              <a:ext uri="{FF2B5EF4-FFF2-40B4-BE49-F238E27FC236}">
                <a16:creationId xmlns:a16="http://schemas.microsoft.com/office/drawing/2014/main" id="{F68D8166-20A3-4CD4-86C6-4204A24F0614}"/>
              </a:ext>
            </a:extLst>
          </p:cNvPr>
          <p:cNvSpPr txBox="1"/>
          <p:nvPr/>
        </p:nvSpPr>
        <p:spPr>
          <a:xfrm>
            <a:off x="8412074" y="5762583"/>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graphicFrame>
        <p:nvGraphicFramePr>
          <p:cNvPr id="88" name="Object 25">
            <a:extLst>
              <a:ext uri="{FF2B5EF4-FFF2-40B4-BE49-F238E27FC236}">
                <a16:creationId xmlns:a16="http://schemas.microsoft.com/office/drawing/2014/main" id="{B9758E12-6A61-40E0-AE81-73EE740AEB6C}"/>
              </a:ext>
            </a:extLst>
          </p:cNvPr>
          <p:cNvGraphicFramePr>
            <a:graphicFrameLocks noChangeAspect="1"/>
          </p:cNvGraphicFramePr>
          <p:nvPr/>
        </p:nvGraphicFramePr>
        <p:xfrm>
          <a:off x="533400" y="6308725"/>
          <a:ext cx="1784350" cy="544513"/>
        </p:xfrm>
        <a:graphic>
          <a:graphicData uri="http://schemas.openxmlformats.org/presentationml/2006/ole">
            <mc:AlternateContent xmlns:mc="http://schemas.openxmlformats.org/markup-compatibility/2006">
              <mc:Choice xmlns:v="urn:schemas-microsoft-com:vml" Requires="v">
                <p:oleObj spid="_x0000_s131413" name="Equation" r:id="rId33" imgW="749160" imgH="228600" progId="Equation.DSMT4">
                  <p:embed/>
                </p:oleObj>
              </mc:Choice>
              <mc:Fallback>
                <p:oleObj name="Equation" r:id="rId33" imgW="749160" imgH="228600" progId="Equation.DSMT4">
                  <p:embed/>
                  <p:pic>
                    <p:nvPicPr>
                      <p:cNvPr id="88" name="Object 25">
                        <a:extLst>
                          <a:ext uri="{FF2B5EF4-FFF2-40B4-BE49-F238E27FC236}">
                            <a16:creationId xmlns:a16="http://schemas.microsoft.com/office/drawing/2014/main" id="{B9758E12-6A61-40E0-AE81-73EE740AEB6C}"/>
                          </a:ext>
                        </a:extLst>
                      </p:cNvPr>
                      <p:cNvPicPr>
                        <a:picLocks noChangeAspect="1" noChangeArrowheads="1"/>
                      </p:cNvPicPr>
                      <p:nvPr/>
                    </p:nvPicPr>
                    <p:blipFill>
                      <a:blip r:embed="rId34"/>
                      <a:srcRect/>
                      <a:stretch>
                        <a:fillRect/>
                      </a:stretch>
                    </p:blipFill>
                    <p:spPr bwMode="auto">
                      <a:xfrm>
                        <a:off x="533400" y="6308725"/>
                        <a:ext cx="1784350" cy="544513"/>
                      </a:xfrm>
                      <a:prstGeom prst="rect">
                        <a:avLst/>
                      </a:prstGeom>
                      <a:noFill/>
                      <a:ln>
                        <a:noFill/>
                      </a:ln>
                    </p:spPr>
                  </p:pic>
                </p:oleObj>
              </mc:Fallback>
            </mc:AlternateContent>
          </a:graphicData>
        </a:graphic>
      </p:graphicFrame>
      <p:graphicFrame>
        <p:nvGraphicFramePr>
          <p:cNvPr id="89" name="Object 25">
            <a:extLst>
              <a:ext uri="{FF2B5EF4-FFF2-40B4-BE49-F238E27FC236}">
                <a16:creationId xmlns:a16="http://schemas.microsoft.com/office/drawing/2014/main" id="{4EED2FDE-B920-4403-94AA-2F402001FD5C}"/>
              </a:ext>
            </a:extLst>
          </p:cNvPr>
          <p:cNvGraphicFramePr>
            <a:graphicFrameLocks noChangeAspect="1"/>
          </p:cNvGraphicFramePr>
          <p:nvPr/>
        </p:nvGraphicFramePr>
        <p:xfrm>
          <a:off x="2641074" y="6308725"/>
          <a:ext cx="1301750" cy="544513"/>
        </p:xfrm>
        <a:graphic>
          <a:graphicData uri="http://schemas.openxmlformats.org/presentationml/2006/ole">
            <mc:AlternateContent xmlns:mc="http://schemas.openxmlformats.org/markup-compatibility/2006">
              <mc:Choice xmlns:v="urn:schemas-microsoft-com:vml" Requires="v">
                <p:oleObj spid="_x0000_s131414" name="Equation" r:id="rId35" imgW="545760" imgH="228600" progId="Equation.DSMT4">
                  <p:embed/>
                </p:oleObj>
              </mc:Choice>
              <mc:Fallback>
                <p:oleObj name="Equation" r:id="rId35" imgW="545760" imgH="228600" progId="Equation.DSMT4">
                  <p:embed/>
                  <p:pic>
                    <p:nvPicPr>
                      <p:cNvPr id="89" name="Object 25">
                        <a:extLst>
                          <a:ext uri="{FF2B5EF4-FFF2-40B4-BE49-F238E27FC236}">
                            <a16:creationId xmlns:a16="http://schemas.microsoft.com/office/drawing/2014/main" id="{4EED2FDE-B920-4403-94AA-2F402001FD5C}"/>
                          </a:ext>
                        </a:extLst>
                      </p:cNvPr>
                      <p:cNvPicPr>
                        <a:picLocks noChangeAspect="1" noChangeArrowheads="1"/>
                      </p:cNvPicPr>
                      <p:nvPr/>
                    </p:nvPicPr>
                    <p:blipFill>
                      <a:blip r:embed="rId36"/>
                      <a:srcRect/>
                      <a:stretch>
                        <a:fillRect/>
                      </a:stretch>
                    </p:blipFill>
                    <p:spPr bwMode="auto">
                      <a:xfrm>
                        <a:off x="2641074" y="6308725"/>
                        <a:ext cx="1301750" cy="544513"/>
                      </a:xfrm>
                      <a:prstGeom prst="rect">
                        <a:avLst/>
                      </a:prstGeom>
                      <a:noFill/>
                      <a:ln>
                        <a:noFill/>
                      </a:ln>
                    </p:spPr>
                  </p:pic>
                </p:oleObj>
              </mc:Fallback>
            </mc:AlternateContent>
          </a:graphicData>
        </a:graphic>
      </p:graphicFrame>
      <p:sp>
        <p:nvSpPr>
          <p:cNvPr id="90" name="テキスト ボックス 89">
            <a:extLst>
              <a:ext uri="{FF2B5EF4-FFF2-40B4-BE49-F238E27FC236}">
                <a16:creationId xmlns:a16="http://schemas.microsoft.com/office/drawing/2014/main" id="{72623B32-2CA5-4D5C-8975-E104F8176BA7}"/>
              </a:ext>
            </a:extLst>
          </p:cNvPr>
          <p:cNvSpPr txBox="1"/>
          <p:nvPr/>
        </p:nvSpPr>
        <p:spPr>
          <a:xfrm>
            <a:off x="4339957" y="6313936"/>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graphicFrame>
        <p:nvGraphicFramePr>
          <p:cNvPr id="91" name="Object 25">
            <a:extLst>
              <a:ext uri="{FF2B5EF4-FFF2-40B4-BE49-F238E27FC236}">
                <a16:creationId xmlns:a16="http://schemas.microsoft.com/office/drawing/2014/main" id="{0ED5B008-8C00-43ED-9709-4F2EAD39B9BC}"/>
              </a:ext>
            </a:extLst>
          </p:cNvPr>
          <p:cNvGraphicFramePr>
            <a:graphicFrameLocks noChangeAspect="1"/>
          </p:cNvGraphicFramePr>
          <p:nvPr/>
        </p:nvGraphicFramePr>
        <p:xfrm>
          <a:off x="4903236" y="6313310"/>
          <a:ext cx="908050" cy="484187"/>
        </p:xfrm>
        <a:graphic>
          <a:graphicData uri="http://schemas.openxmlformats.org/presentationml/2006/ole">
            <mc:AlternateContent xmlns:mc="http://schemas.openxmlformats.org/markup-compatibility/2006">
              <mc:Choice xmlns:v="urn:schemas-microsoft-com:vml" Requires="v">
                <p:oleObj spid="_x0000_s131415" name="Equation" r:id="rId37" imgW="380880" imgH="203040" progId="Equation.DSMT4">
                  <p:embed/>
                </p:oleObj>
              </mc:Choice>
              <mc:Fallback>
                <p:oleObj name="Equation" r:id="rId37" imgW="380880" imgH="203040" progId="Equation.DSMT4">
                  <p:embed/>
                  <p:pic>
                    <p:nvPicPr>
                      <p:cNvPr id="91" name="Object 25">
                        <a:extLst>
                          <a:ext uri="{FF2B5EF4-FFF2-40B4-BE49-F238E27FC236}">
                            <a16:creationId xmlns:a16="http://schemas.microsoft.com/office/drawing/2014/main" id="{0ED5B008-8C00-43ED-9709-4F2EAD39B9BC}"/>
                          </a:ext>
                        </a:extLst>
                      </p:cNvPr>
                      <p:cNvPicPr>
                        <a:picLocks noChangeAspect="1" noChangeArrowheads="1"/>
                      </p:cNvPicPr>
                      <p:nvPr/>
                    </p:nvPicPr>
                    <p:blipFill>
                      <a:blip r:embed="rId38"/>
                      <a:srcRect/>
                      <a:stretch>
                        <a:fillRect/>
                      </a:stretch>
                    </p:blipFill>
                    <p:spPr bwMode="auto">
                      <a:xfrm>
                        <a:off x="4903236" y="6313310"/>
                        <a:ext cx="908050" cy="484187"/>
                      </a:xfrm>
                      <a:prstGeom prst="rect">
                        <a:avLst/>
                      </a:prstGeom>
                      <a:noFill/>
                      <a:ln>
                        <a:noFill/>
                      </a:ln>
                    </p:spPr>
                  </p:pic>
                </p:oleObj>
              </mc:Fallback>
            </mc:AlternateContent>
          </a:graphicData>
        </a:graphic>
      </p:graphicFrame>
      <p:sp>
        <p:nvSpPr>
          <p:cNvPr id="92" name="テキスト ボックス 91">
            <a:extLst>
              <a:ext uri="{FF2B5EF4-FFF2-40B4-BE49-F238E27FC236}">
                <a16:creationId xmlns:a16="http://schemas.microsoft.com/office/drawing/2014/main" id="{93DC91E7-23C3-420F-94D1-966E00DB5B48}"/>
              </a:ext>
            </a:extLst>
          </p:cNvPr>
          <p:cNvSpPr txBox="1"/>
          <p:nvPr/>
        </p:nvSpPr>
        <p:spPr>
          <a:xfrm>
            <a:off x="8096224" y="6320625"/>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93" name="テキスト ボックス 92">
            <a:extLst>
              <a:ext uri="{FF2B5EF4-FFF2-40B4-BE49-F238E27FC236}">
                <a16:creationId xmlns:a16="http://schemas.microsoft.com/office/drawing/2014/main" id="{0C4F2951-12A3-4B2F-ADD7-22E7FFC48BFE}"/>
              </a:ext>
            </a:extLst>
          </p:cNvPr>
          <p:cNvSpPr txBox="1"/>
          <p:nvPr/>
        </p:nvSpPr>
        <p:spPr>
          <a:xfrm>
            <a:off x="7818850" y="5217961"/>
            <a:ext cx="554749" cy="523220"/>
          </a:xfrm>
          <a:prstGeom prst="rect">
            <a:avLst/>
          </a:prstGeom>
          <a:noFill/>
        </p:spPr>
        <p:txBody>
          <a:bodyPr wrap="square">
            <a:spAutoFit/>
          </a:bodyPr>
          <a:lstStyle/>
          <a:p>
            <a:r>
              <a:rPr lang="ja-JP" altLang="en-US" sz="2800" dirty="0">
                <a:solidFill>
                  <a:srgbClr val="000000"/>
                </a:solidFill>
              </a:rPr>
              <a:t>⑤</a:t>
            </a:r>
            <a:endParaRPr lang="en-US" altLang="ja-JP" sz="2800" dirty="0">
              <a:solidFill>
                <a:schemeClr val="accent1">
                  <a:lumMod val="75000"/>
                </a:schemeClr>
              </a:solidFill>
            </a:endParaRPr>
          </a:p>
        </p:txBody>
      </p:sp>
      <p:sp>
        <p:nvSpPr>
          <p:cNvPr id="94" name="テキスト ボックス 93">
            <a:extLst>
              <a:ext uri="{FF2B5EF4-FFF2-40B4-BE49-F238E27FC236}">
                <a16:creationId xmlns:a16="http://schemas.microsoft.com/office/drawing/2014/main" id="{B86469F4-B87D-43C6-812E-C6CCB4A61982}"/>
              </a:ext>
            </a:extLst>
          </p:cNvPr>
          <p:cNvSpPr txBox="1"/>
          <p:nvPr/>
        </p:nvSpPr>
        <p:spPr>
          <a:xfrm>
            <a:off x="4657203" y="5758583"/>
            <a:ext cx="554749" cy="523220"/>
          </a:xfrm>
          <a:prstGeom prst="rect">
            <a:avLst/>
          </a:prstGeom>
          <a:noFill/>
        </p:spPr>
        <p:txBody>
          <a:bodyPr wrap="square">
            <a:spAutoFit/>
          </a:bodyPr>
          <a:lstStyle/>
          <a:p>
            <a:r>
              <a:rPr lang="ja-JP" altLang="en-US" sz="2800" dirty="0">
                <a:solidFill>
                  <a:srgbClr val="000000"/>
                </a:solidFill>
              </a:rPr>
              <a:t>⑥</a:t>
            </a:r>
            <a:endParaRPr lang="en-US" altLang="ja-JP" sz="2800" dirty="0">
              <a:solidFill>
                <a:schemeClr val="accent1">
                  <a:lumMod val="75000"/>
                </a:schemeClr>
              </a:solidFill>
            </a:endParaRPr>
          </a:p>
        </p:txBody>
      </p:sp>
      <p:sp>
        <p:nvSpPr>
          <p:cNvPr id="95" name="テキスト ボックス 94">
            <a:extLst>
              <a:ext uri="{FF2B5EF4-FFF2-40B4-BE49-F238E27FC236}">
                <a16:creationId xmlns:a16="http://schemas.microsoft.com/office/drawing/2014/main" id="{1C663ECA-E7B5-40F7-9BCA-6203A13EC83F}"/>
              </a:ext>
            </a:extLst>
          </p:cNvPr>
          <p:cNvSpPr txBox="1"/>
          <p:nvPr/>
        </p:nvSpPr>
        <p:spPr>
          <a:xfrm>
            <a:off x="7984550" y="5748917"/>
            <a:ext cx="554749" cy="523220"/>
          </a:xfrm>
          <a:prstGeom prst="rect">
            <a:avLst/>
          </a:prstGeom>
          <a:noFill/>
        </p:spPr>
        <p:txBody>
          <a:bodyPr wrap="square">
            <a:spAutoFit/>
          </a:bodyPr>
          <a:lstStyle/>
          <a:p>
            <a:r>
              <a:rPr lang="ja-JP" altLang="en-US" sz="2800" dirty="0">
                <a:solidFill>
                  <a:srgbClr val="000000"/>
                </a:solidFill>
              </a:rPr>
              <a:t>⑦</a:t>
            </a:r>
            <a:endParaRPr lang="en-US" altLang="ja-JP" sz="2800" dirty="0">
              <a:solidFill>
                <a:schemeClr val="accent1">
                  <a:lumMod val="75000"/>
                </a:schemeClr>
              </a:solidFill>
            </a:endParaRPr>
          </a:p>
        </p:txBody>
      </p:sp>
      <p:sp>
        <p:nvSpPr>
          <p:cNvPr id="96" name="テキスト ボックス 95">
            <a:extLst>
              <a:ext uri="{FF2B5EF4-FFF2-40B4-BE49-F238E27FC236}">
                <a16:creationId xmlns:a16="http://schemas.microsoft.com/office/drawing/2014/main" id="{57D28DDA-A8EB-4735-94E4-CC00B7EEBD8A}"/>
              </a:ext>
            </a:extLst>
          </p:cNvPr>
          <p:cNvSpPr txBox="1"/>
          <p:nvPr/>
        </p:nvSpPr>
        <p:spPr>
          <a:xfrm>
            <a:off x="7662517" y="6323544"/>
            <a:ext cx="554749" cy="523220"/>
          </a:xfrm>
          <a:prstGeom prst="rect">
            <a:avLst/>
          </a:prstGeom>
          <a:noFill/>
        </p:spPr>
        <p:txBody>
          <a:bodyPr wrap="square">
            <a:spAutoFit/>
          </a:bodyPr>
          <a:lstStyle/>
          <a:p>
            <a:r>
              <a:rPr lang="ja-JP" altLang="en-US" sz="2800" dirty="0">
                <a:solidFill>
                  <a:srgbClr val="000000"/>
                </a:solidFill>
              </a:rPr>
              <a:t>⑧</a:t>
            </a:r>
            <a:endParaRPr lang="en-US" altLang="ja-JP" sz="2800" dirty="0">
              <a:solidFill>
                <a:schemeClr val="accent1">
                  <a:lumMod val="75000"/>
                </a:schemeClr>
              </a:solidFill>
            </a:endParaRPr>
          </a:p>
        </p:txBody>
      </p:sp>
      <p:sp>
        <p:nvSpPr>
          <p:cNvPr id="97" name="テキスト ボックス 96">
            <a:extLst>
              <a:ext uri="{FF2B5EF4-FFF2-40B4-BE49-F238E27FC236}">
                <a16:creationId xmlns:a16="http://schemas.microsoft.com/office/drawing/2014/main" id="{B0161894-3F60-4723-8D34-56A06A104014}"/>
              </a:ext>
            </a:extLst>
          </p:cNvPr>
          <p:cNvSpPr txBox="1"/>
          <p:nvPr/>
        </p:nvSpPr>
        <p:spPr>
          <a:xfrm>
            <a:off x="7785599" y="4685117"/>
            <a:ext cx="554749" cy="1040285"/>
          </a:xfrm>
          <a:prstGeom prst="rect">
            <a:avLst/>
          </a:prstGeom>
          <a:noFill/>
        </p:spPr>
        <p:txBody>
          <a:bodyPr wrap="square">
            <a:spAutoFit/>
          </a:bodyPr>
          <a:lstStyle/>
          <a:p>
            <a:r>
              <a:rPr lang="ja-JP" altLang="en-US" sz="2800" dirty="0">
                <a:solidFill>
                  <a:srgbClr val="000000"/>
                </a:solidFill>
              </a:rPr>
              <a:t>➃</a:t>
            </a:r>
            <a:endParaRPr lang="en-US" altLang="ja-JP" sz="2800" dirty="0">
              <a:solidFill>
                <a:srgbClr val="000000"/>
              </a:solidFill>
            </a:endParaRPr>
          </a:p>
          <a:p>
            <a:endParaRPr lang="en-US" altLang="ja-JP" sz="2800" dirty="0">
              <a:solidFill>
                <a:schemeClr val="accent1">
                  <a:lumMod val="75000"/>
                </a:schemeClr>
              </a:solidFill>
            </a:endParaRPr>
          </a:p>
        </p:txBody>
      </p:sp>
      <p:sp>
        <p:nvSpPr>
          <p:cNvPr id="98" name="Rectangle 75">
            <a:extLst>
              <a:ext uri="{FF2B5EF4-FFF2-40B4-BE49-F238E27FC236}">
                <a16:creationId xmlns:a16="http://schemas.microsoft.com/office/drawing/2014/main" id="{9A039786-7B30-480E-9855-44EB40521DB1}"/>
              </a:ext>
            </a:extLst>
          </p:cNvPr>
          <p:cNvSpPr>
            <a:spLocks noChangeArrowheads="1"/>
          </p:cNvSpPr>
          <p:nvPr/>
        </p:nvSpPr>
        <p:spPr bwMode="auto">
          <a:xfrm>
            <a:off x="3817398" y="419571"/>
            <a:ext cx="2609240" cy="552644"/>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99" name="Rectangle 75">
            <a:extLst>
              <a:ext uri="{FF2B5EF4-FFF2-40B4-BE49-F238E27FC236}">
                <a16:creationId xmlns:a16="http://schemas.microsoft.com/office/drawing/2014/main" id="{9C8D1FA8-561D-49DB-85C5-7BD4CEA2A6A4}"/>
              </a:ext>
            </a:extLst>
          </p:cNvPr>
          <p:cNvSpPr>
            <a:spLocks noChangeArrowheads="1"/>
          </p:cNvSpPr>
          <p:nvPr/>
        </p:nvSpPr>
        <p:spPr bwMode="auto">
          <a:xfrm>
            <a:off x="3304696" y="983023"/>
            <a:ext cx="3338644" cy="56352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00" name="テキスト ボックス 99">
            <a:extLst>
              <a:ext uri="{FF2B5EF4-FFF2-40B4-BE49-F238E27FC236}">
                <a16:creationId xmlns:a16="http://schemas.microsoft.com/office/drawing/2014/main" id="{2C300E46-101F-47A9-BEBC-09AFEED9FA52}"/>
              </a:ext>
            </a:extLst>
          </p:cNvPr>
          <p:cNvSpPr txBox="1"/>
          <p:nvPr/>
        </p:nvSpPr>
        <p:spPr>
          <a:xfrm>
            <a:off x="275123" y="1484109"/>
            <a:ext cx="5889096" cy="523220"/>
          </a:xfrm>
          <a:prstGeom prst="rect">
            <a:avLst/>
          </a:prstGeom>
          <a:noFill/>
        </p:spPr>
        <p:txBody>
          <a:bodyPr wrap="square">
            <a:spAutoFit/>
          </a:bodyPr>
          <a:lstStyle/>
          <a:p>
            <a:r>
              <a:rPr lang="en-US" altLang="ja-JP" sz="2800" i="1" dirty="0">
                <a:solidFill>
                  <a:schemeClr val="accent1">
                    <a:lumMod val="75000"/>
                  </a:schemeClr>
                </a:solidFill>
                <a:latin typeface="Bookman Old Style" panose="02050604050505020204" pitchFamily="18" charset="0"/>
              </a:rPr>
              <a:t>x</a:t>
            </a:r>
            <a:r>
              <a:rPr lang="en-US" altLang="ja-JP" sz="2800" baseline="-25000" dirty="0">
                <a:solidFill>
                  <a:schemeClr val="accent1">
                    <a:lumMod val="75000"/>
                  </a:schemeClr>
                </a:solidFill>
              </a:rPr>
              <a:t>1</a:t>
            </a:r>
            <a:r>
              <a:rPr lang="en-US" altLang="ja-JP" sz="2800" dirty="0">
                <a:solidFill>
                  <a:schemeClr val="accent1">
                    <a:lumMod val="75000"/>
                  </a:schemeClr>
                </a:solidFill>
              </a:rPr>
              <a:t>,</a:t>
            </a:r>
            <a:r>
              <a:rPr lang="en-US" altLang="ja-JP" i="1" dirty="0">
                <a:solidFill>
                  <a:schemeClr val="accent1">
                    <a:lumMod val="75000"/>
                  </a:schemeClr>
                </a:solidFill>
                <a:latin typeface="Bookman Old Style" panose="02050604050505020204" pitchFamily="18" charset="0"/>
              </a:rPr>
              <a:t> x</a:t>
            </a:r>
            <a:r>
              <a:rPr lang="en-US" altLang="ja-JP" baseline="-25000" dirty="0">
                <a:solidFill>
                  <a:schemeClr val="accent1">
                    <a:lumMod val="75000"/>
                  </a:schemeClr>
                </a:solidFill>
              </a:rPr>
              <a:t>2</a:t>
            </a:r>
            <a:r>
              <a:rPr lang="ja-JP" altLang="en-US" sz="2800" dirty="0">
                <a:solidFill>
                  <a:schemeClr val="accent1">
                    <a:lumMod val="75000"/>
                  </a:schemeClr>
                </a:solidFill>
              </a:rPr>
              <a:t>は上が正なので符号に注意。</a:t>
            </a:r>
            <a:endParaRPr lang="en-US" altLang="ja-JP" dirty="0">
              <a:solidFill>
                <a:schemeClr val="accent1">
                  <a:lumMod val="75000"/>
                </a:schemeClr>
              </a:solidFill>
            </a:endParaRPr>
          </a:p>
        </p:txBody>
      </p:sp>
      <p:sp>
        <p:nvSpPr>
          <p:cNvPr id="101" name="Rectangle 75">
            <a:extLst>
              <a:ext uri="{FF2B5EF4-FFF2-40B4-BE49-F238E27FC236}">
                <a16:creationId xmlns:a16="http://schemas.microsoft.com/office/drawing/2014/main" id="{09AD2FDB-C36C-4203-9149-6600AF0A8347}"/>
              </a:ext>
            </a:extLst>
          </p:cNvPr>
          <p:cNvSpPr>
            <a:spLocks noChangeArrowheads="1"/>
          </p:cNvSpPr>
          <p:nvPr/>
        </p:nvSpPr>
        <p:spPr bwMode="auto">
          <a:xfrm>
            <a:off x="2287578" y="2345682"/>
            <a:ext cx="3735330"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02" name="Rectangle 75">
            <a:extLst>
              <a:ext uri="{FF2B5EF4-FFF2-40B4-BE49-F238E27FC236}">
                <a16:creationId xmlns:a16="http://schemas.microsoft.com/office/drawing/2014/main" id="{5563FE92-612E-478E-97D2-2F6F370F6B21}"/>
              </a:ext>
            </a:extLst>
          </p:cNvPr>
          <p:cNvSpPr>
            <a:spLocks noChangeArrowheads="1"/>
          </p:cNvSpPr>
          <p:nvPr/>
        </p:nvSpPr>
        <p:spPr bwMode="auto">
          <a:xfrm>
            <a:off x="3203085" y="2965849"/>
            <a:ext cx="1368916"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103" name="Object 25">
            <a:extLst>
              <a:ext uri="{FF2B5EF4-FFF2-40B4-BE49-F238E27FC236}">
                <a16:creationId xmlns:a16="http://schemas.microsoft.com/office/drawing/2014/main" id="{16B7E921-7AED-4BD2-AD05-8F50A5C8B034}"/>
              </a:ext>
            </a:extLst>
          </p:cNvPr>
          <p:cNvGraphicFramePr>
            <a:graphicFrameLocks noChangeAspect="1"/>
          </p:cNvGraphicFramePr>
          <p:nvPr/>
        </p:nvGraphicFramePr>
        <p:xfrm>
          <a:off x="4556125" y="3013909"/>
          <a:ext cx="1785938" cy="544512"/>
        </p:xfrm>
        <a:graphic>
          <a:graphicData uri="http://schemas.openxmlformats.org/presentationml/2006/ole">
            <mc:AlternateContent xmlns:mc="http://schemas.openxmlformats.org/markup-compatibility/2006">
              <mc:Choice xmlns:v="urn:schemas-microsoft-com:vml" Requires="v">
                <p:oleObj spid="_x0000_s131416" name="Equation" r:id="rId39" imgW="749160" imgH="228600" progId="Equation.DSMT4">
                  <p:embed/>
                </p:oleObj>
              </mc:Choice>
              <mc:Fallback>
                <p:oleObj name="Equation" r:id="rId39" imgW="749160" imgH="228600" progId="Equation.DSMT4">
                  <p:embed/>
                  <p:pic>
                    <p:nvPicPr>
                      <p:cNvPr id="103" name="Object 25">
                        <a:extLst>
                          <a:ext uri="{FF2B5EF4-FFF2-40B4-BE49-F238E27FC236}">
                            <a16:creationId xmlns:a16="http://schemas.microsoft.com/office/drawing/2014/main" id="{16B7E921-7AED-4BD2-AD05-8F50A5C8B034}"/>
                          </a:ext>
                        </a:extLst>
                      </p:cNvPr>
                      <p:cNvPicPr>
                        <a:picLocks noChangeAspect="1" noChangeArrowheads="1"/>
                      </p:cNvPicPr>
                      <p:nvPr/>
                    </p:nvPicPr>
                    <p:blipFill>
                      <a:blip r:embed="rId40"/>
                      <a:srcRect/>
                      <a:stretch>
                        <a:fillRect/>
                      </a:stretch>
                    </p:blipFill>
                    <p:spPr bwMode="auto">
                      <a:xfrm>
                        <a:off x="4556125" y="3013909"/>
                        <a:ext cx="1785938" cy="544512"/>
                      </a:xfrm>
                      <a:prstGeom prst="rect">
                        <a:avLst/>
                      </a:prstGeom>
                      <a:noFill/>
                      <a:ln>
                        <a:noFill/>
                      </a:ln>
                    </p:spPr>
                  </p:pic>
                </p:oleObj>
              </mc:Fallback>
            </mc:AlternateContent>
          </a:graphicData>
        </a:graphic>
      </p:graphicFrame>
      <p:graphicFrame>
        <p:nvGraphicFramePr>
          <p:cNvPr id="104" name="Object 25">
            <a:extLst>
              <a:ext uri="{FF2B5EF4-FFF2-40B4-BE49-F238E27FC236}">
                <a16:creationId xmlns:a16="http://schemas.microsoft.com/office/drawing/2014/main" id="{09432A4A-3EA8-4A88-A0BA-6392463810C9}"/>
              </a:ext>
            </a:extLst>
          </p:cNvPr>
          <p:cNvGraphicFramePr>
            <a:graphicFrameLocks noChangeAspect="1"/>
          </p:cNvGraphicFramePr>
          <p:nvPr/>
        </p:nvGraphicFramePr>
        <p:xfrm>
          <a:off x="3582691" y="3612122"/>
          <a:ext cx="1149350" cy="544512"/>
        </p:xfrm>
        <a:graphic>
          <a:graphicData uri="http://schemas.openxmlformats.org/presentationml/2006/ole">
            <mc:AlternateContent xmlns:mc="http://schemas.openxmlformats.org/markup-compatibility/2006">
              <mc:Choice xmlns:v="urn:schemas-microsoft-com:vml" Requires="v">
                <p:oleObj spid="_x0000_s131417" name="Equation" r:id="rId41" imgW="482400" imgH="228600" progId="Equation.DSMT4">
                  <p:embed/>
                </p:oleObj>
              </mc:Choice>
              <mc:Fallback>
                <p:oleObj name="Equation" r:id="rId41" imgW="482400" imgH="228600" progId="Equation.DSMT4">
                  <p:embed/>
                  <p:pic>
                    <p:nvPicPr>
                      <p:cNvPr id="104" name="Object 25">
                        <a:extLst>
                          <a:ext uri="{FF2B5EF4-FFF2-40B4-BE49-F238E27FC236}">
                            <a16:creationId xmlns:a16="http://schemas.microsoft.com/office/drawing/2014/main" id="{09432A4A-3EA8-4A88-A0BA-6392463810C9}"/>
                          </a:ext>
                        </a:extLst>
                      </p:cNvPr>
                      <p:cNvPicPr>
                        <a:picLocks noChangeAspect="1" noChangeArrowheads="1"/>
                      </p:cNvPicPr>
                      <p:nvPr/>
                    </p:nvPicPr>
                    <p:blipFill>
                      <a:blip r:embed="rId42"/>
                      <a:srcRect/>
                      <a:stretch>
                        <a:fillRect/>
                      </a:stretch>
                    </p:blipFill>
                    <p:spPr bwMode="auto">
                      <a:xfrm>
                        <a:off x="3582691" y="3612122"/>
                        <a:ext cx="1149350" cy="544512"/>
                      </a:xfrm>
                      <a:prstGeom prst="rect">
                        <a:avLst/>
                      </a:prstGeom>
                      <a:noFill/>
                      <a:ln>
                        <a:noFill/>
                      </a:ln>
                    </p:spPr>
                  </p:pic>
                </p:oleObj>
              </mc:Fallback>
            </mc:AlternateContent>
          </a:graphicData>
        </a:graphic>
      </p:graphicFrame>
      <p:sp>
        <p:nvSpPr>
          <p:cNvPr id="105" name="Rectangle 75">
            <a:extLst>
              <a:ext uri="{FF2B5EF4-FFF2-40B4-BE49-F238E27FC236}">
                <a16:creationId xmlns:a16="http://schemas.microsoft.com/office/drawing/2014/main" id="{52E6FDF0-63F5-4DD6-AEA0-025C92739A97}"/>
              </a:ext>
            </a:extLst>
          </p:cNvPr>
          <p:cNvSpPr>
            <a:spLocks noChangeArrowheads="1"/>
          </p:cNvSpPr>
          <p:nvPr/>
        </p:nvSpPr>
        <p:spPr bwMode="auto">
          <a:xfrm>
            <a:off x="3325019" y="3543053"/>
            <a:ext cx="1737032"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06" name="Rectangle 75">
            <a:extLst>
              <a:ext uri="{FF2B5EF4-FFF2-40B4-BE49-F238E27FC236}">
                <a16:creationId xmlns:a16="http://schemas.microsoft.com/office/drawing/2014/main" id="{F7E3FDB6-08D1-4951-B3C7-18D27E045929}"/>
              </a:ext>
            </a:extLst>
          </p:cNvPr>
          <p:cNvSpPr>
            <a:spLocks noChangeArrowheads="1"/>
          </p:cNvSpPr>
          <p:nvPr/>
        </p:nvSpPr>
        <p:spPr bwMode="auto">
          <a:xfrm>
            <a:off x="3369873" y="4132722"/>
            <a:ext cx="2794346"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07" name="Rectangle 75">
            <a:extLst>
              <a:ext uri="{FF2B5EF4-FFF2-40B4-BE49-F238E27FC236}">
                <a16:creationId xmlns:a16="http://schemas.microsoft.com/office/drawing/2014/main" id="{899212E5-0D44-4218-A703-17EBFFD2C116}"/>
              </a:ext>
            </a:extLst>
          </p:cNvPr>
          <p:cNvSpPr>
            <a:spLocks noChangeArrowheads="1"/>
          </p:cNvSpPr>
          <p:nvPr/>
        </p:nvSpPr>
        <p:spPr bwMode="auto">
          <a:xfrm>
            <a:off x="7168109" y="4132722"/>
            <a:ext cx="1430511"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108" name="Object 25">
            <a:extLst>
              <a:ext uri="{FF2B5EF4-FFF2-40B4-BE49-F238E27FC236}">
                <a16:creationId xmlns:a16="http://schemas.microsoft.com/office/drawing/2014/main" id="{D1239960-49E1-4BD9-A425-A40D40EE585D}"/>
              </a:ext>
            </a:extLst>
          </p:cNvPr>
          <p:cNvGraphicFramePr>
            <a:graphicFrameLocks noChangeAspect="1"/>
          </p:cNvGraphicFramePr>
          <p:nvPr/>
        </p:nvGraphicFramePr>
        <p:xfrm>
          <a:off x="7443699" y="4169165"/>
          <a:ext cx="968375" cy="484188"/>
        </p:xfrm>
        <a:graphic>
          <a:graphicData uri="http://schemas.openxmlformats.org/presentationml/2006/ole">
            <mc:AlternateContent xmlns:mc="http://schemas.openxmlformats.org/markup-compatibility/2006">
              <mc:Choice xmlns:v="urn:schemas-microsoft-com:vml" Requires="v">
                <p:oleObj spid="_x0000_s131418" name="Equation" r:id="rId43" imgW="406080" imgH="203040" progId="Equation.DSMT4">
                  <p:embed/>
                </p:oleObj>
              </mc:Choice>
              <mc:Fallback>
                <p:oleObj name="Equation" r:id="rId43" imgW="406080" imgH="203040" progId="Equation.DSMT4">
                  <p:embed/>
                  <p:pic>
                    <p:nvPicPr>
                      <p:cNvPr id="108" name="Object 25">
                        <a:extLst>
                          <a:ext uri="{FF2B5EF4-FFF2-40B4-BE49-F238E27FC236}">
                            <a16:creationId xmlns:a16="http://schemas.microsoft.com/office/drawing/2014/main" id="{D1239960-49E1-4BD9-A425-A40D40EE585D}"/>
                          </a:ext>
                        </a:extLst>
                      </p:cNvPr>
                      <p:cNvPicPr>
                        <a:picLocks noChangeAspect="1" noChangeArrowheads="1"/>
                      </p:cNvPicPr>
                      <p:nvPr/>
                    </p:nvPicPr>
                    <p:blipFill>
                      <a:blip r:embed="rId44"/>
                      <a:srcRect/>
                      <a:stretch>
                        <a:fillRect/>
                      </a:stretch>
                    </p:blipFill>
                    <p:spPr bwMode="auto">
                      <a:xfrm>
                        <a:off x="7443699" y="4169165"/>
                        <a:ext cx="968375" cy="484188"/>
                      </a:xfrm>
                      <a:prstGeom prst="rect">
                        <a:avLst/>
                      </a:prstGeom>
                      <a:noFill/>
                      <a:ln>
                        <a:noFill/>
                      </a:ln>
                    </p:spPr>
                  </p:pic>
                </p:oleObj>
              </mc:Fallback>
            </mc:AlternateContent>
          </a:graphicData>
        </a:graphic>
      </p:graphicFrame>
      <p:sp>
        <p:nvSpPr>
          <p:cNvPr id="109" name="Rectangle 75">
            <a:extLst>
              <a:ext uri="{FF2B5EF4-FFF2-40B4-BE49-F238E27FC236}">
                <a16:creationId xmlns:a16="http://schemas.microsoft.com/office/drawing/2014/main" id="{22B8B74E-22EC-444B-80BE-A12EF405EE9F}"/>
              </a:ext>
            </a:extLst>
          </p:cNvPr>
          <p:cNvSpPr>
            <a:spLocks noChangeArrowheads="1"/>
          </p:cNvSpPr>
          <p:nvPr/>
        </p:nvSpPr>
        <p:spPr bwMode="auto">
          <a:xfrm>
            <a:off x="6151986" y="4675932"/>
            <a:ext cx="1705212"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10" name="Rectangle 75">
            <a:extLst>
              <a:ext uri="{FF2B5EF4-FFF2-40B4-BE49-F238E27FC236}">
                <a16:creationId xmlns:a16="http://schemas.microsoft.com/office/drawing/2014/main" id="{CBED6AC9-83BF-4895-A8CF-D448A41E0E2D}"/>
              </a:ext>
            </a:extLst>
          </p:cNvPr>
          <p:cNvSpPr>
            <a:spLocks noChangeArrowheads="1"/>
          </p:cNvSpPr>
          <p:nvPr/>
        </p:nvSpPr>
        <p:spPr bwMode="auto">
          <a:xfrm>
            <a:off x="6163135" y="5233001"/>
            <a:ext cx="1718518"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11" name="Rectangle 75">
            <a:extLst>
              <a:ext uri="{FF2B5EF4-FFF2-40B4-BE49-F238E27FC236}">
                <a16:creationId xmlns:a16="http://schemas.microsoft.com/office/drawing/2014/main" id="{14E154D1-3686-4659-B1AA-CDF4CE7EF694}"/>
              </a:ext>
            </a:extLst>
          </p:cNvPr>
          <p:cNvSpPr>
            <a:spLocks noChangeArrowheads="1"/>
          </p:cNvSpPr>
          <p:nvPr/>
        </p:nvSpPr>
        <p:spPr bwMode="auto">
          <a:xfrm>
            <a:off x="2580111" y="5771463"/>
            <a:ext cx="2127016"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12" name="Rectangle 75">
            <a:extLst>
              <a:ext uri="{FF2B5EF4-FFF2-40B4-BE49-F238E27FC236}">
                <a16:creationId xmlns:a16="http://schemas.microsoft.com/office/drawing/2014/main" id="{30B7D753-50C7-4118-B430-5D80BFAF435A}"/>
              </a:ext>
            </a:extLst>
          </p:cNvPr>
          <p:cNvSpPr>
            <a:spLocks noChangeArrowheads="1"/>
          </p:cNvSpPr>
          <p:nvPr/>
        </p:nvSpPr>
        <p:spPr bwMode="auto">
          <a:xfrm>
            <a:off x="6452665" y="5799527"/>
            <a:ext cx="1670328"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13" name="Rectangle 75">
            <a:extLst>
              <a:ext uri="{FF2B5EF4-FFF2-40B4-BE49-F238E27FC236}">
                <a16:creationId xmlns:a16="http://schemas.microsoft.com/office/drawing/2014/main" id="{533A2E2D-0429-45E7-939E-0CA9BAF35A30}"/>
              </a:ext>
            </a:extLst>
          </p:cNvPr>
          <p:cNvSpPr>
            <a:spLocks noChangeArrowheads="1"/>
          </p:cNvSpPr>
          <p:nvPr/>
        </p:nvSpPr>
        <p:spPr bwMode="auto">
          <a:xfrm>
            <a:off x="2263069" y="6320625"/>
            <a:ext cx="2112503"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114" name="Rectangle 75">
            <a:extLst>
              <a:ext uri="{FF2B5EF4-FFF2-40B4-BE49-F238E27FC236}">
                <a16:creationId xmlns:a16="http://schemas.microsoft.com/office/drawing/2014/main" id="{97AC4EB7-078F-4770-A3AE-9AB590B82074}"/>
              </a:ext>
            </a:extLst>
          </p:cNvPr>
          <p:cNvSpPr>
            <a:spLocks noChangeArrowheads="1"/>
          </p:cNvSpPr>
          <p:nvPr/>
        </p:nvSpPr>
        <p:spPr bwMode="auto">
          <a:xfrm>
            <a:off x="5863979" y="6313310"/>
            <a:ext cx="1893205" cy="530758"/>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115" name="Object 25">
            <a:extLst>
              <a:ext uri="{FF2B5EF4-FFF2-40B4-BE49-F238E27FC236}">
                <a16:creationId xmlns:a16="http://schemas.microsoft.com/office/drawing/2014/main" id="{5EC93822-2856-443C-AD03-B3A832F7111C}"/>
              </a:ext>
            </a:extLst>
          </p:cNvPr>
          <p:cNvGraphicFramePr>
            <a:graphicFrameLocks noChangeAspect="1"/>
          </p:cNvGraphicFramePr>
          <p:nvPr/>
        </p:nvGraphicFramePr>
        <p:xfrm>
          <a:off x="6581839" y="5835072"/>
          <a:ext cx="1303338" cy="484188"/>
        </p:xfrm>
        <a:graphic>
          <a:graphicData uri="http://schemas.openxmlformats.org/presentationml/2006/ole">
            <mc:AlternateContent xmlns:mc="http://schemas.openxmlformats.org/markup-compatibility/2006">
              <mc:Choice xmlns:v="urn:schemas-microsoft-com:vml" Requires="v">
                <p:oleObj spid="_x0000_s131419" name="Equation" r:id="rId45" imgW="545760" imgH="203040" progId="Equation.DSMT4">
                  <p:embed/>
                </p:oleObj>
              </mc:Choice>
              <mc:Fallback>
                <p:oleObj name="Equation" r:id="rId45" imgW="545760" imgH="203040" progId="Equation.DSMT4">
                  <p:embed/>
                  <p:pic>
                    <p:nvPicPr>
                      <p:cNvPr id="115" name="Object 25">
                        <a:extLst>
                          <a:ext uri="{FF2B5EF4-FFF2-40B4-BE49-F238E27FC236}">
                            <a16:creationId xmlns:a16="http://schemas.microsoft.com/office/drawing/2014/main" id="{5EC93822-2856-443C-AD03-B3A832F7111C}"/>
                          </a:ext>
                        </a:extLst>
                      </p:cNvPr>
                      <p:cNvPicPr>
                        <a:picLocks noChangeAspect="1" noChangeArrowheads="1"/>
                      </p:cNvPicPr>
                      <p:nvPr/>
                    </p:nvPicPr>
                    <p:blipFill>
                      <a:blip r:embed="rId46"/>
                      <a:srcRect/>
                      <a:stretch>
                        <a:fillRect/>
                      </a:stretch>
                    </p:blipFill>
                    <p:spPr bwMode="auto">
                      <a:xfrm>
                        <a:off x="6581839" y="5835072"/>
                        <a:ext cx="1303338" cy="484188"/>
                      </a:xfrm>
                      <a:prstGeom prst="rect">
                        <a:avLst/>
                      </a:prstGeom>
                      <a:noFill/>
                      <a:ln>
                        <a:noFill/>
                      </a:ln>
                    </p:spPr>
                  </p:pic>
                </p:oleObj>
              </mc:Fallback>
            </mc:AlternateContent>
          </a:graphicData>
        </a:graphic>
      </p:graphicFrame>
      <p:graphicFrame>
        <p:nvGraphicFramePr>
          <p:cNvPr id="117" name="Object 25">
            <a:extLst>
              <a:ext uri="{FF2B5EF4-FFF2-40B4-BE49-F238E27FC236}">
                <a16:creationId xmlns:a16="http://schemas.microsoft.com/office/drawing/2014/main" id="{33E63BB3-A501-4D81-9338-9F4AFF96E1FC}"/>
              </a:ext>
            </a:extLst>
          </p:cNvPr>
          <p:cNvGraphicFramePr>
            <a:graphicFrameLocks noChangeAspect="1"/>
          </p:cNvGraphicFramePr>
          <p:nvPr>
            <p:extLst>
              <p:ext uri="{D42A27DB-BD31-4B8C-83A1-F6EECF244321}">
                <p14:modId xmlns:p14="http://schemas.microsoft.com/office/powerpoint/2010/main" val="897999268"/>
              </p:ext>
            </p:extLst>
          </p:nvPr>
        </p:nvGraphicFramePr>
        <p:xfrm>
          <a:off x="6166518" y="6388484"/>
          <a:ext cx="1333500" cy="484187"/>
        </p:xfrm>
        <a:graphic>
          <a:graphicData uri="http://schemas.openxmlformats.org/presentationml/2006/ole">
            <mc:AlternateContent xmlns:mc="http://schemas.openxmlformats.org/markup-compatibility/2006">
              <mc:Choice xmlns:v="urn:schemas-microsoft-com:vml" Requires="v">
                <p:oleObj spid="_x0000_s131420" name="Equation" r:id="rId47" imgW="558720" imgH="203040" progId="Equation.DSMT4">
                  <p:embed/>
                </p:oleObj>
              </mc:Choice>
              <mc:Fallback>
                <p:oleObj name="Equation" r:id="rId47" imgW="558720" imgH="203040" progId="Equation.DSMT4">
                  <p:embed/>
                  <p:pic>
                    <p:nvPicPr>
                      <p:cNvPr id="117" name="Object 25">
                        <a:extLst>
                          <a:ext uri="{FF2B5EF4-FFF2-40B4-BE49-F238E27FC236}">
                            <a16:creationId xmlns:a16="http://schemas.microsoft.com/office/drawing/2014/main" id="{33E63BB3-A501-4D81-9338-9F4AFF96E1FC}"/>
                          </a:ext>
                        </a:extLst>
                      </p:cNvPr>
                      <p:cNvPicPr>
                        <a:picLocks noChangeAspect="1" noChangeArrowheads="1"/>
                      </p:cNvPicPr>
                      <p:nvPr/>
                    </p:nvPicPr>
                    <p:blipFill>
                      <a:blip r:embed="rId48"/>
                      <a:srcRect/>
                      <a:stretch>
                        <a:fillRect/>
                      </a:stretch>
                    </p:blipFill>
                    <p:spPr bwMode="auto">
                      <a:xfrm>
                        <a:off x="6166518" y="6388484"/>
                        <a:ext cx="1333500" cy="484187"/>
                      </a:xfrm>
                      <a:prstGeom prst="rect">
                        <a:avLst/>
                      </a:prstGeom>
                      <a:noFill/>
                      <a:ln>
                        <a:noFill/>
                      </a:ln>
                    </p:spPr>
                  </p:pic>
                </p:oleObj>
              </mc:Fallback>
            </mc:AlternateContent>
          </a:graphicData>
        </a:graphic>
      </p:graphicFrame>
      <p:graphicFrame>
        <p:nvGraphicFramePr>
          <p:cNvPr id="116" name="Object 25">
            <a:extLst>
              <a:ext uri="{FF2B5EF4-FFF2-40B4-BE49-F238E27FC236}">
                <a16:creationId xmlns:a16="http://schemas.microsoft.com/office/drawing/2014/main" id="{922663C1-A684-4D58-B4E6-5383007C16EB}"/>
              </a:ext>
            </a:extLst>
          </p:cNvPr>
          <p:cNvGraphicFramePr>
            <a:graphicFrameLocks noChangeAspect="1"/>
          </p:cNvGraphicFramePr>
          <p:nvPr>
            <p:extLst>
              <p:ext uri="{D42A27DB-BD31-4B8C-83A1-F6EECF244321}">
                <p14:modId xmlns:p14="http://schemas.microsoft.com/office/powerpoint/2010/main" val="4004954006"/>
              </p:ext>
            </p:extLst>
          </p:nvPr>
        </p:nvGraphicFramePr>
        <p:xfrm>
          <a:off x="5388653" y="4716741"/>
          <a:ext cx="727075" cy="544513"/>
        </p:xfrm>
        <a:graphic>
          <a:graphicData uri="http://schemas.openxmlformats.org/presentationml/2006/ole">
            <mc:AlternateContent xmlns:mc="http://schemas.openxmlformats.org/markup-compatibility/2006">
              <mc:Choice xmlns:v="urn:schemas-microsoft-com:vml" Requires="v">
                <p:oleObj spid="_x0000_s131421" name="Equation" r:id="rId49" imgW="304560" imgH="228600" progId="Equation.DSMT4">
                  <p:embed/>
                </p:oleObj>
              </mc:Choice>
              <mc:Fallback>
                <p:oleObj name="Equation" r:id="rId49" imgW="304560" imgH="228600" progId="Equation.DSMT4">
                  <p:embed/>
                  <p:pic>
                    <p:nvPicPr>
                      <p:cNvPr id="77" name="Object 25">
                        <a:extLst>
                          <a:ext uri="{FF2B5EF4-FFF2-40B4-BE49-F238E27FC236}">
                            <a16:creationId xmlns:a16="http://schemas.microsoft.com/office/drawing/2014/main" id="{9F5D0447-72DE-4B28-A309-F9CEB1F0975C}"/>
                          </a:ext>
                        </a:extLst>
                      </p:cNvPr>
                      <p:cNvPicPr>
                        <a:picLocks noChangeAspect="1" noChangeArrowheads="1"/>
                      </p:cNvPicPr>
                      <p:nvPr/>
                    </p:nvPicPr>
                    <p:blipFill>
                      <a:blip r:embed="rId50"/>
                      <a:srcRect/>
                      <a:stretch>
                        <a:fillRect/>
                      </a:stretch>
                    </p:blipFill>
                    <p:spPr bwMode="auto">
                      <a:xfrm>
                        <a:off x="5388653" y="4716741"/>
                        <a:ext cx="727075" cy="544513"/>
                      </a:xfrm>
                      <a:prstGeom prst="rect">
                        <a:avLst/>
                      </a:prstGeom>
                      <a:noFill/>
                      <a:ln>
                        <a:noFill/>
                      </a:ln>
                    </p:spPr>
                  </p:pic>
                </p:oleObj>
              </mc:Fallback>
            </mc:AlternateContent>
          </a:graphicData>
        </a:graphic>
      </p:graphicFrame>
      <p:graphicFrame>
        <p:nvGraphicFramePr>
          <p:cNvPr id="118" name="Object 25">
            <a:extLst>
              <a:ext uri="{FF2B5EF4-FFF2-40B4-BE49-F238E27FC236}">
                <a16:creationId xmlns:a16="http://schemas.microsoft.com/office/drawing/2014/main" id="{27C24D23-DCFA-45D5-8931-8B7A5A86D5FF}"/>
              </a:ext>
            </a:extLst>
          </p:cNvPr>
          <p:cNvGraphicFramePr>
            <a:graphicFrameLocks noChangeAspect="1"/>
          </p:cNvGraphicFramePr>
          <p:nvPr>
            <p:extLst>
              <p:ext uri="{D42A27DB-BD31-4B8C-83A1-F6EECF244321}">
                <p14:modId xmlns:p14="http://schemas.microsoft.com/office/powerpoint/2010/main" val="727404119"/>
              </p:ext>
            </p:extLst>
          </p:nvPr>
        </p:nvGraphicFramePr>
        <p:xfrm>
          <a:off x="6225419" y="4760061"/>
          <a:ext cx="1089025" cy="484187"/>
        </p:xfrm>
        <a:graphic>
          <a:graphicData uri="http://schemas.openxmlformats.org/presentationml/2006/ole">
            <mc:AlternateContent xmlns:mc="http://schemas.openxmlformats.org/markup-compatibility/2006">
              <mc:Choice xmlns:v="urn:schemas-microsoft-com:vml" Requires="v">
                <p:oleObj spid="_x0000_s131422" name="Equation" r:id="rId51" imgW="457200" imgH="203040" progId="Equation.DSMT4">
                  <p:embed/>
                </p:oleObj>
              </mc:Choice>
              <mc:Fallback>
                <p:oleObj name="Equation" r:id="rId51" imgW="457200" imgH="203040" progId="Equation.DSMT4">
                  <p:embed/>
                  <p:pic>
                    <p:nvPicPr>
                      <p:cNvPr id="77" name="Object 25">
                        <a:extLst>
                          <a:ext uri="{FF2B5EF4-FFF2-40B4-BE49-F238E27FC236}">
                            <a16:creationId xmlns:a16="http://schemas.microsoft.com/office/drawing/2014/main" id="{9F5D0447-72DE-4B28-A309-F9CEB1F0975C}"/>
                          </a:ext>
                        </a:extLst>
                      </p:cNvPr>
                      <p:cNvPicPr>
                        <a:picLocks noChangeAspect="1" noChangeArrowheads="1"/>
                      </p:cNvPicPr>
                      <p:nvPr/>
                    </p:nvPicPr>
                    <p:blipFill>
                      <a:blip r:embed="rId52"/>
                      <a:srcRect/>
                      <a:stretch>
                        <a:fillRect/>
                      </a:stretch>
                    </p:blipFill>
                    <p:spPr bwMode="auto">
                      <a:xfrm>
                        <a:off x="6225419" y="4760061"/>
                        <a:ext cx="1089025" cy="484187"/>
                      </a:xfrm>
                      <a:prstGeom prst="rect">
                        <a:avLst/>
                      </a:prstGeom>
                      <a:noFill/>
                      <a:ln>
                        <a:noFill/>
                      </a:ln>
                    </p:spPr>
                  </p:pic>
                </p:oleObj>
              </mc:Fallback>
            </mc:AlternateContent>
          </a:graphicData>
        </a:graphic>
      </p:graphicFrame>
      <p:graphicFrame>
        <p:nvGraphicFramePr>
          <p:cNvPr id="119" name="Object 25">
            <a:extLst>
              <a:ext uri="{FF2B5EF4-FFF2-40B4-BE49-F238E27FC236}">
                <a16:creationId xmlns:a16="http://schemas.microsoft.com/office/drawing/2014/main" id="{CB5A423A-3518-488F-8534-0266A2E8A864}"/>
              </a:ext>
            </a:extLst>
          </p:cNvPr>
          <p:cNvGraphicFramePr>
            <a:graphicFrameLocks noChangeAspect="1"/>
          </p:cNvGraphicFramePr>
          <p:nvPr>
            <p:extLst>
              <p:ext uri="{D42A27DB-BD31-4B8C-83A1-F6EECF244321}">
                <p14:modId xmlns:p14="http://schemas.microsoft.com/office/powerpoint/2010/main" val="2916150576"/>
              </p:ext>
            </p:extLst>
          </p:nvPr>
        </p:nvGraphicFramePr>
        <p:xfrm>
          <a:off x="6253030" y="5191214"/>
          <a:ext cx="1058862" cy="544513"/>
        </p:xfrm>
        <a:graphic>
          <a:graphicData uri="http://schemas.openxmlformats.org/presentationml/2006/ole">
            <mc:AlternateContent xmlns:mc="http://schemas.openxmlformats.org/markup-compatibility/2006">
              <mc:Choice xmlns:v="urn:schemas-microsoft-com:vml" Requires="v">
                <p:oleObj spid="_x0000_s131423" name="Equation" r:id="rId53" imgW="444240" imgH="228600" progId="Equation.DSMT4">
                  <p:embed/>
                </p:oleObj>
              </mc:Choice>
              <mc:Fallback>
                <p:oleObj name="Equation" r:id="rId53" imgW="444240" imgH="228600" progId="Equation.DSMT4">
                  <p:embed/>
                  <p:pic>
                    <p:nvPicPr>
                      <p:cNvPr id="77" name="Object 25">
                        <a:extLst>
                          <a:ext uri="{FF2B5EF4-FFF2-40B4-BE49-F238E27FC236}">
                            <a16:creationId xmlns:a16="http://schemas.microsoft.com/office/drawing/2014/main" id="{9F5D0447-72DE-4B28-A309-F9CEB1F0975C}"/>
                          </a:ext>
                        </a:extLst>
                      </p:cNvPr>
                      <p:cNvPicPr>
                        <a:picLocks noChangeAspect="1" noChangeArrowheads="1"/>
                      </p:cNvPicPr>
                      <p:nvPr/>
                    </p:nvPicPr>
                    <p:blipFill>
                      <a:blip r:embed="rId54"/>
                      <a:srcRect/>
                      <a:stretch>
                        <a:fillRect/>
                      </a:stretch>
                    </p:blipFill>
                    <p:spPr bwMode="auto">
                      <a:xfrm>
                        <a:off x="6253030" y="5191214"/>
                        <a:ext cx="1058862" cy="5445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364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1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1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8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1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9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8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15"/>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5"/>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86"/>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8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3"/>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89"/>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90"/>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9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117"/>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96"/>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4" grpId="0"/>
      <p:bldP spid="56" grpId="0"/>
      <p:bldP spid="58" grpId="0"/>
      <p:bldP spid="59" grpId="0"/>
      <p:bldP spid="60" grpId="0"/>
      <p:bldP spid="61" grpId="0"/>
      <p:bldP spid="63" grpId="0"/>
      <p:bldP spid="66" grpId="0"/>
      <p:bldP spid="68" grpId="0"/>
      <p:bldP spid="69" grpId="0"/>
      <p:bldP spid="70" grpId="0"/>
      <p:bldP spid="73" grpId="0"/>
      <p:bldP spid="74" grpId="0"/>
      <p:bldP spid="76" grpId="0"/>
      <p:bldP spid="79" grpId="0"/>
      <p:bldP spid="80" grpId="0"/>
      <p:bldP spid="81" grpId="0"/>
      <p:bldP spid="84" grpId="0"/>
      <p:bldP spid="86" grpId="0"/>
      <p:bldP spid="90" grpId="0"/>
      <p:bldP spid="92" grpId="0"/>
      <p:bldP spid="93" grpId="0"/>
      <p:bldP spid="94" grpId="0"/>
      <p:bldP spid="95" grpId="0"/>
      <p:bldP spid="96" grpId="0"/>
      <p:bldP spid="97" grpId="0"/>
      <p:bldP spid="98" grpId="0" animBg="1"/>
      <p:bldP spid="99" grpId="0" animBg="1"/>
      <p:bldP spid="100" grpId="0"/>
      <p:bldP spid="101" grpId="0" animBg="1"/>
      <p:bldP spid="102" grpId="0" animBg="1"/>
      <p:bldP spid="105" grpId="0" animBg="1"/>
      <p:bldP spid="106" grpId="0" animBg="1"/>
      <p:bldP spid="107" grpId="0" animBg="1"/>
      <p:bldP spid="109" grpId="0" animBg="1"/>
      <p:bldP spid="110" grpId="0" animBg="1"/>
      <p:bldP spid="111" grpId="0" animBg="1"/>
      <p:bldP spid="112" grpId="0" animBg="1"/>
      <p:bldP spid="113" grpId="0" animBg="1"/>
      <p:bldP spid="1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4" name="Rectangle 25"/>
          <p:cNvSpPr>
            <a:spLocks noChangeArrowheads="1"/>
          </p:cNvSpPr>
          <p:nvPr/>
        </p:nvSpPr>
        <p:spPr bwMode="auto">
          <a:xfrm>
            <a:off x="1" y="0"/>
            <a:ext cx="4947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地球自転によるコリオリ力</a:t>
            </a:r>
            <a:endParaRPr lang="en-US" altLang="ja-JP" b="1" dirty="0">
              <a:solidFill>
                <a:srgbClr val="3333CC"/>
              </a:solidFill>
            </a:endParaRPr>
          </a:p>
        </p:txBody>
      </p:sp>
      <p:sp>
        <p:nvSpPr>
          <p:cNvPr id="52" name="Rectangle 13">
            <a:extLst>
              <a:ext uri="{FF2B5EF4-FFF2-40B4-BE49-F238E27FC236}">
                <a16:creationId xmlns:a16="http://schemas.microsoft.com/office/drawing/2014/main" id="{8E2C86F1-9997-4F80-8A5E-DB0FC9A992FA}"/>
              </a:ext>
            </a:extLst>
          </p:cNvPr>
          <p:cNvSpPr>
            <a:spLocks noChangeArrowheads="1"/>
          </p:cNvSpPr>
          <p:nvPr/>
        </p:nvSpPr>
        <p:spPr bwMode="auto">
          <a:xfrm>
            <a:off x="0" y="649351"/>
            <a:ext cx="5010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物体の速さを</a:t>
            </a:r>
            <a:r>
              <a:rPr lang="en-US" altLang="ja-JP" i="1" dirty="0">
                <a:solidFill>
                  <a:srgbClr val="000000"/>
                </a:solidFill>
                <a:latin typeface="Bookman Old Style" panose="02050604050505020204" pitchFamily="18" charset="0"/>
              </a:rPr>
              <a:t>v</a:t>
            </a:r>
            <a:r>
              <a:rPr lang="en-US" altLang="ja-JP" i="1" dirty="0">
                <a:solidFill>
                  <a:srgbClr val="000000"/>
                </a:solidFill>
                <a:latin typeface="Bookman Old Style" panose="02050604050505020204" pitchFamily="18" charset="0"/>
                <a:cs typeface="Times New Roman" panose="02020603050405020304" pitchFamily="18" charset="0"/>
              </a:rPr>
              <a:t> </a:t>
            </a:r>
            <a:r>
              <a:rPr lang="en-US" altLang="ja-JP" dirty="0">
                <a:solidFill>
                  <a:srgbClr val="000000"/>
                </a:solidFill>
                <a:latin typeface="Symbol" panose="05050102010706020507" pitchFamily="18" charset="2"/>
              </a:rPr>
              <a:t>=</a:t>
            </a:r>
            <a:r>
              <a:rPr lang="en-US" altLang="ja-JP" dirty="0">
                <a:solidFill>
                  <a:srgbClr val="000000"/>
                </a:solidFill>
              </a:rPr>
              <a:t>100m/s</a:t>
            </a:r>
            <a:r>
              <a:rPr lang="ja-JP" altLang="en-US" dirty="0">
                <a:solidFill>
                  <a:srgbClr val="000000"/>
                </a:solidFill>
              </a:rPr>
              <a:t>とする。</a:t>
            </a:r>
            <a:endParaRPr lang="ja-JP" altLang="en-US" dirty="0">
              <a:solidFill>
                <a:srgbClr val="000000"/>
              </a:solidFill>
              <a:latin typeface="Symbol" panose="05050102010706020507" pitchFamily="18" charset="2"/>
            </a:endParaRPr>
          </a:p>
        </p:txBody>
      </p:sp>
      <p:sp>
        <p:nvSpPr>
          <p:cNvPr id="57" name="Rectangle 13">
            <a:extLst>
              <a:ext uri="{FF2B5EF4-FFF2-40B4-BE49-F238E27FC236}">
                <a16:creationId xmlns:a16="http://schemas.microsoft.com/office/drawing/2014/main" id="{75D29E02-1316-4A6E-A8E3-C692527FA17A}"/>
              </a:ext>
            </a:extLst>
          </p:cNvPr>
          <p:cNvSpPr>
            <a:spLocks noChangeArrowheads="1"/>
          </p:cNvSpPr>
          <p:nvPr/>
        </p:nvSpPr>
        <p:spPr bwMode="auto">
          <a:xfrm>
            <a:off x="19737" y="1189529"/>
            <a:ext cx="5928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ja-JP" altLang="en-US" dirty="0">
                <a:solidFill>
                  <a:srgbClr val="000000"/>
                </a:solidFill>
              </a:rPr>
              <a:t>東京付近で</a:t>
            </a:r>
            <a:r>
              <a:rPr lang="ja-JP" altLang="en-US" dirty="0">
                <a:solidFill>
                  <a:srgbClr val="000000"/>
                </a:solidFill>
                <a:latin typeface="Symbol" panose="05050102010706020507" pitchFamily="18" charset="2"/>
              </a:rPr>
              <a:t>のコリオリ力の加速度</a:t>
            </a:r>
          </a:p>
        </p:txBody>
      </p:sp>
      <p:grpSp>
        <p:nvGrpSpPr>
          <p:cNvPr id="32" name="Group 65">
            <a:extLst>
              <a:ext uri="{FF2B5EF4-FFF2-40B4-BE49-F238E27FC236}">
                <a16:creationId xmlns:a16="http://schemas.microsoft.com/office/drawing/2014/main" id="{E2E9B08B-FD72-4A8D-AEF4-932489B294F7}"/>
              </a:ext>
            </a:extLst>
          </p:cNvPr>
          <p:cNvGrpSpPr>
            <a:grpSpLocks/>
          </p:cNvGrpSpPr>
          <p:nvPr/>
        </p:nvGrpSpPr>
        <p:grpSpPr bwMode="auto">
          <a:xfrm flipH="1">
            <a:off x="6074903" y="134346"/>
            <a:ext cx="2504859" cy="2968625"/>
            <a:chOff x="204" y="2292"/>
            <a:chExt cx="1510" cy="1870"/>
          </a:xfrm>
        </p:grpSpPr>
        <p:sp>
          <p:nvSpPr>
            <p:cNvPr id="33" name="Oval 21">
              <a:extLst>
                <a:ext uri="{FF2B5EF4-FFF2-40B4-BE49-F238E27FC236}">
                  <a16:creationId xmlns:a16="http://schemas.microsoft.com/office/drawing/2014/main" id="{06E28A29-0841-4A3C-B051-9110C5B7013F}"/>
                </a:ext>
              </a:extLst>
            </p:cNvPr>
            <p:cNvSpPr>
              <a:spLocks noChangeArrowheads="1"/>
            </p:cNvSpPr>
            <p:nvPr/>
          </p:nvSpPr>
          <p:spPr bwMode="auto">
            <a:xfrm>
              <a:off x="269" y="2611"/>
              <a:ext cx="1445" cy="14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sp>
          <p:nvSpPr>
            <p:cNvPr id="34" name="AutoShape 22">
              <a:extLst>
                <a:ext uri="{FF2B5EF4-FFF2-40B4-BE49-F238E27FC236}">
                  <a16:creationId xmlns:a16="http://schemas.microsoft.com/office/drawing/2014/main" id="{434C778A-C88E-4BA9-A830-3D9905B64C06}"/>
                </a:ext>
              </a:extLst>
            </p:cNvPr>
            <p:cNvSpPr>
              <a:spLocks noChangeArrowheads="1"/>
            </p:cNvSpPr>
            <p:nvPr/>
          </p:nvSpPr>
          <p:spPr bwMode="auto">
            <a:xfrm flipV="1">
              <a:off x="447" y="2546"/>
              <a:ext cx="1067" cy="148"/>
            </a:xfrm>
            <a:prstGeom prst="parallelogram">
              <a:avLst>
                <a:gd name="adj" fmla="val 188955"/>
              </a:avLst>
            </a:prstGeom>
            <a:no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38" name="Line 26">
              <a:extLst>
                <a:ext uri="{FF2B5EF4-FFF2-40B4-BE49-F238E27FC236}">
                  <a16:creationId xmlns:a16="http://schemas.microsoft.com/office/drawing/2014/main" id="{8B1A93EF-EF40-4753-95C5-443AC6972427}"/>
                </a:ext>
              </a:extLst>
            </p:cNvPr>
            <p:cNvSpPr>
              <a:spLocks noChangeShapeType="1"/>
            </p:cNvSpPr>
            <p:nvPr/>
          </p:nvSpPr>
          <p:spPr bwMode="auto">
            <a:xfrm flipH="1" flipV="1">
              <a:off x="204" y="2566"/>
              <a:ext cx="374" cy="354"/>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9" name="Arc 27">
              <a:extLst>
                <a:ext uri="{FF2B5EF4-FFF2-40B4-BE49-F238E27FC236}">
                  <a16:creationId xmlns:a16="http://schemas.microsoft.com/office/drawing/2014/main" id="{69D1D67F-64C1-4DAD-92D8-B1FBDF3A8BB0}"/>
                </a:ext>
              </a:extLst>
            </p:cNvPr>
            <p:cNvSpPr>
              <a:spLocks/>
            </p:cNvSpPr>
            <p:nvPr/>
          </p:nvSpPr>
          <p:spPr bwMode="auto">
            <a:xfrm rot="13497400" flipH="1">
              <a:off x="964" y="2715"/>
              <a:ext cx="250" cy="1447"/>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0" name="Arc 28">
              <a:extLst>
                <a:ext uri="{FF2B5EF4-FFF2-40B4-BE49-F238E27FC236}">
                  <a16:creationId xmlns:a16="http://schemas.microsoft.com/office/drawing/2014/main" id="{1FF5F354-28D7-496E-8AC7-A9FAA0619973}"/>
                </a:ext>
              </a:extLst>
            </p:cNvPr>
            <p:cNvSpPr>
              <a:spLocks/>
            </p:cNvSpPr>
            <p:nvPr/>
          </p:nvSpPr>
          <p:spPr bwMode="auto">
            <a:xfrm rot="13497400" flipH="1">
              <a:off x="803" y="2583"/>
              <a:ext cx="320" cy="1452"/>
            </a:xfrm>
            <a:custGeom>
              <a:avLst/>
              <a:gdLst>
                <a:gd name="T0" fmla="*/ 320 w 30524"/>
                <a:gd name="T1" fmla="*/ 1387 h 43200"/>
                <a:gd name="T2" fmla="*/ 227 w 30524"/>
                <a:gd name="T3" fmla="*/ 0 h 43200"/>
                <a:gd name="T4" fmla="*/ 226 w 30524"/>
                <a:gd name="T5" fmla="*/ 726 h 43200"/>
                <a:gd name="T6" fmla="*/ 0 60000 65536"/>
                <a:gd name="T7" fmla="*/ 0 60000 65536"/>
                <a:gd name="T8" fmla="*/ 0 60000 65536"/>
              </a:gdLst>
              <a:ahLst/>
              <a:cxnLst>
                <a:cxn ang="T6">
                  <a:pos x="T0" y="T1"/>
                </a:cxn>
                <a:cxn ang="T7">
                  <a:pos x="T2" y="T3"/>
                </a:cxn>
                <a:cxn ang="T8">
                  <a:pos x="T4" y="T5"/>
                </a:cxn>
              </a:cxnLst>
              <a:rect l="0" t="0" r="r" b="b"/>
              <a:pathLst>
                <a:path w="30524" h="43200" fill="none"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path>
                <a:path w="30524" h="43200" stroke="0"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lnTo>
                    <a:pt x="21600" y="21600"/>
                  </a:lnTo>
                  <a:lnTo>
                    <a:pt x="30524" y="41270"/>
                  </a:lnTo>
                  <a:close/>
                </a:path>
              </a:pathLst>
            </a:custGeom>
            <a:noFill/>
            <a:ln w="285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1" name="Arc 29">
              <a:extLst>
                <a:ext uri="{FF2B5EF4-FFF2-40B4-BE49-F238E27FC236}">
                  <a16:creationId xmlns:a16="http://schemas.microsoft.com/office/drawing/2014/main" id="{BA3CF066-7E01-43B4-B7D4-20D691E4FB2C}"/>
                </a:ext>
              </a:extLst>
            </p:cNvPr>
            <p:cNvSpPr>
              <a:spLocks/>
            </p:cNvSpPr>
            <p:nvPr/>
          </p:nvSpPr>
          <p:spPr bwMode="auto">
            <a:xfrm rot="13497400" flipH="1">
              <a:off x="951" y="2738"/>
              <a:ext cx="263" cy="1161"/>
            </a:xfrm>
            <a:custGeom>
              <a:avLst/>
              <a:gdLst>
                <a:gd name="T0" fmla="*/ 0 w 30812"/>
                <a:gd name="T1" fmla="*/ 279 h 21600"/>
                <a:gd name="T2" fmla="*/ 263 w 30812"/>
                <a:gd name="T3" fmla="*/ 430 h 21600"/>
                <a:gd name="T4" fmla="*/ 120 w 30812"/>
                <a:gd name="T5" fmla="*/ 1161 h 21600"/>
                <a:gd name="T6" fmla="*/ 0 60000 65536"/>
                <a:gd name="T7" fmla="*/ 0 60000 65536"/>
                <a:gd name="T8" fmla="*/ 0 60000 65536"/>
              </a:gdLst>
              <a:ahLst/>
              <a:cxnLst>
                <a:cxn ang="T6">
                  <a:pos x="T0" y="T1"/>
                </a:cxn>
                <a:cxn ang="T7">
                  <a:pos x="T2" y="T3"/>
                </a:cxn>
                <a:cxn ang="T8">
                  <a:pos x="T4" y="T5"/>
                </a:cxn>
              </a:cxnLst>
              <a:rect l="0" t="0" r="r" b="b"/>
              <a:pathLst>
                <a:path w="30812" h="21600" fill="none" extrusionOk="0">
                  <a:moveTo>
                    <a:pt x="0" y="5182"/>
                  </a:moveTo>
                  <a:cubicBezTo>
                    <a:pt x="3911" y="1837"/>
                    <a:pt x="8889" y="-1"/>
                    <a:pt x="14036" y="0"/>
                  </a:cubicBezTo>
                  <a:cubicBezTo>
                    <a:pt x="20547" y="0"/>
                    <a:pt x="26710" y="2937"/>
                    <a:pt x="30812" y="7993"/>
                  </a:cubicBezTo>
                </a:path>
                <a:path w="30812" h="21600" stroke="0" extrusionOk="0">
                  <a:moveTo>
                    <a:pt x="0" y="5182"/>
                  </a:moveTo>
                  <a:cubicBezTo>
                    <a:pt x="3911" y="1837"/>
                    <a:pt x="8889" y="-1"/>
                    <a:pt x="14036" y="0"/>
                  </a:cubicBezTo>
                  <a:cubicBezTo>
                    <a:pt x="20547" y="0"/>
                    <a:pt x="26710" y="2937"/>
                    <a:pt x="30812" y="7993"/>
                  </a:cubicBezTo>
                  <a:lnTo>
                    <a:pt x="14036" y="21600"/>
                  </a:lnTo>
                  <a:lnTo>
                    <a:pt x="0" y="5182"/>
                  </a:lnTo>
                  <a:close/>
                </a:path>
              </a:pathLst>
            </a:custGeom>
            <a:noFill/>
            <a:ln w="57150">
              <a:solidFill>
                <a:srgbClr val="FF6600"/>
              </a:solidFill>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2" name="Line 30">
              <a:extLst>
                <a:ext uri="{FF2B5EF4-FFF2-40B4-BE49-F238E27FC236}">
                  <a16:creationId xmlns:a16="http://schemas.microsoft.com/office/drawing/2014/main" id="{89A41629-836D-45F9-8CDA-D5FE7C57FFC5}"/>
                </a:ext>
              </a:extLst>
            </p:cNvPr>
            <p:cNvSpPr>
              <a:spLocks noChangeShapeType="1"/>
            </p:cNvSpPr>
            <p:nvPr/>
          </p:nvSpPr>
          <p:spPr bwMode="auto">
            <a:xfrm>
              <a:off x="580" y="2913"/>
              <a:ext cx="413" cy="391"/>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3" name="Line 31">
              <a:extLst>
                <a:ext uri="{FF2B5EF4-FFF2-40B4-BE49-F238E27FC236}">
                  <a16:creationId xmlns:a16="http://schemas.microsoft.com/office/drawing/2014/main" id="{44597199-499C-4844-8647-E74A842D8E02}"/>
                </a:ext>
              </a:extLst>
            </p:cNvPr>
            <p:cNvSpPr>
              <a:spLocks noChangeShapeType="1"/>
            </p:cNvSpPr>
            <p:nvPr/>
          </p:nvSpPr>
          <p:spPr bwMode="auto">
            <a:xfrm flipH="1">
              <a:off x="980" y="2292"/>
              <a:ext cx="0" cy="99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49" name="Rectangle 13">
            <a:extLst>
              <a:ext uri="{FF2B5EF4-FFF2-40B4-BE49-F238E27FC236}">
                <a16:creationId xmlns:a16="http://schemas.microsoft.com/office/drawing/2014/main" id="{1D69B635-F3D3-4DA3-8082-5D5C07553E29}"/>
              </a:ext>
            </a:extLst>
          </p:cNvPr>
          <p:cNvSpPr>
            <a:spLocks noChangeArrowheads="1"/>
          </p:cNvSpPr>
          <p:nvPr/>
        </p:nvSpPr>
        <p:spPr bwMode="auto">
          <a:xfrm>
            <a:off x="650962" y="2260971"/>
            <a:ext cx="2261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大きさ</a:t>
            </a:r>
            <a:endParaRPr lang="ja-JP" altLang="en-US" dirty="0">
              <a:solidFill>
                <a:srgbClr val="000000"/>
              </a:solidFill>
              <a:latin typeface="Symbol" panose="05050102010706020507" pitchFamily="18" charset="2"/>
            </a:endParaRPr>
          </a:p>
        </p:txBody>
      </p:sp>
      <p:sp>
        <p:nvSpPr>
          <p:cNvPr id="54" name="Arc 27">
            <a:extLst>
              <a:ext uri="{FF2B5EF4-FFF2-40B4-BE49-F238E27FC236}">
                <a16:creationId xmlns:a16="http://schemas.microsoft.com/office/drawing/2014/main" id="{E62CC25A-83C9-4046-BDF3-B3125C821A64}"/>
              </a:ext>
            </a:extLst>
          </p:cNvPr>
          <p:cNvSpPr>
            <a:spLocks/>
          </p:cNvSpPr>
          <p:nvPr/>
        </p:nvSpPr>
        <p:spPr bwMode="auto">
          <a:xfrm rot="8102600">
            <a:off x="7685521" y="460511"/>
            <a:ext cx="266315" cy="1569684"/>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solidFill>
            <a:srgbClr val="00CC99">
              <a:alpha val="29020"/>
            </a:srgbClr>
          </a:solidFill>
          <a:ln w="28575">
            <a:solidFill>
              <a:srgbClr val="000000"/>
            </a:solidFill>
            <a:round/>
            <a:headEnd/>
            <a:tailEnd/>
          </a:ln>
          <a:effectLst/>
        </p:spPr>
        <p:txBody>
          <a:bodyPr/>
          <a:lstStyle/>
          <a:p>
            <a:endParaRPr lang="ja-JP" altLang="en-US"/>
          </a:p>
        </p:txBody>
      </p:sp>
      <p:sp>
        <p:nvSpPr>
          <p:cNvPr id="81" name="Arc 27">
            <a:extLst>
              <a:ext uri="{FF2B5EF4-FFF2-40B4-BE49-F238E27FC236}">
                <a16:creationId xmlns:a16="http://schemas.microsoft.com/office/drawing/2014/main" id="{2E6209DE-2F5F-4DC7-B162-BF3AA53FE9FA}"/>
              </a:ext>
            </a:extLst>
          </p:cNvPr>
          <p:cNvSpPr>
            <a:spLocks/>
          </p:cNvSpPr>
          <p:nvPr/>
        </p:nvSpPr>
        <p:spPr bwMode="auto">
          <a:xfrm rot="8102600" flipH="1">
            <a:off x="7845298" y="337900"/>
            <a:ext cx="210719" cy="1569684"/>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solidFill>
            <a:srgbClr val="00CC99">
              <a:alpha val="29020"/>
            </a:srgbClr>
          </a:solidFill>
          <a:ln w="28575">
            <a:solidFill>
              <a:srgbClr val="000000"/>
            </a:solidFill>
            <a:prstDash val="dash"/>
            <a:round/>
            <a:headEnd/>
            <a:tailEnd/>
          </a:ln>
          <a:effectLst/>
        </p:spPr>
        <p:txBody>
          <a:bodyPr/>
          <a:lstStyle/>
          <a:p>
            <a:endParaRPr lang="ja-JP" altLang="en-US"/>
          </a:p>
        </p:txBody>
      </p:sp>
      <p:sp>
        <p:nvSpPr>
          <p:cNvPr id="82" name="テキスト ボックス 81">
            <a:extLst>
              <a:ext uri="{FF2B5EF4-FFF2-40B4-BE49-F238E27FC236}">
                <a16:creationId xmlns:a16="http://schemas.microsoft.com/office/drawing/2014/main" id="{0808DEDC-9712-4B63-A16B-0218083FB5B1}"/>
              </a:ext>
            </a:extLst>
          </p:cNvPr>
          <p:cNvSpPr txBox="1"/>
          <p:nvPr/>
        </p:nvSpPr>
        <p:spPr>
          <a:xfrm>
            <a:off x="1735934" y="2296331"/>
            <a:ext cx="1254965" cy="523220"/>
          </a:xfrm>
          <a:prstGeom prst="rect">
            <a:avLst/>
          </a:prstGeom>
          <a:noFill/>
        </p:spPr>
        <p:txBody>
          <a:bodyPr wrap="square">
            <a:spAutoFit/>
          </a:bodyPr>
          <a:lstStyle/>
          <a:p>
            <a:r>
              <a:rPr lang="en-US" altLang="ja-JP" dirty="0">
                <a:solidFill>
                  <a:srgbClr val="FF0000"/>
                </a:solidFill>
                <a:cs typeface="Times New Roman" panose="02020603050405020304" pitchFamily="18" charset="0"/>
              </a:rPr>
              <a:t>2</a:t>
            </a:r>
            <a:r>
              <a:rPr lang="en-US" altLang="ja-JP" i="1" dirty="0">
                <a:solidFill>
                  <a:srgbClr val="000000"/>
                </a:solidFill>
                <a:latin typeface="Bookman Old Style" panose="02050604050505020204" pitchFamily="18" charset="0"/>
              </a:rPr>
              <a:t>v</a:t>
            </a:r>
            <a:r>
              <a:rPr lang="en-US" altLang="ja-JP" b="1" i="1" dirty="0">
                <a:solidFill>
                  <a:srgbClr val="000000"/>
                </a:solidFill>
                <a:latin typeface="Symbol" panose="05050102010706020507" pitchFamily="18" charset="2"/>
                <a:cs typeface="Times New Roman" panose="02020603050405020304" pitchFamily="18" charset="0"/>
              </a:rPr>
              <a:t>w </a:t>
            </a:r>
            <a:r>
              <a:rPr lang="en-US" altLang="ja-JP" dirty="0">
                <a:solidFill>
                  <a:srgbClr val="000000"/>
                </a:solidFill>
                <a:latin typeface="Symbol" panose="05050102010706020507" pitchFamily="18" charset="2"/>
              </a:rPr>
              <a:t>=</a:t>
            </a:r>
            <a:endParaRPr lang="ja-JP" altLang="en-US" dirty="0"/>
          </a:p>
        </p:txBody>
      </p:sp>
      <p:sp>
        <p:nvSpPr>
          <p:cNvPr id="83" name="Rectangle 13">
            <a:extLst>
              <a:ext uri="{FF2B5EF4-FFF2-40B4-BE49-F238E27FC236}">
                <a16:creationId xmlns:a16="http://schemas.microsoft.com/office/drawing/2014/main" id="{9291E08B-C9B3-43A4-9872-85C57D913AC0}"/>
              </a:ext>
            </a:extLst>
          </p:cNvPr>
          <p:cNvSpPr>
            <a:spLocks noChangeArrowheads="1"/>
          </p:cNvSpPr>
          <p:nvPr/>
        </p:nvSpPr>
        <p:spPr bwMode="auto">
          <a:xfrm>
            <a:off x="650963" y="2779485"/>
            <a:ext cx="969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方向</a:t>
            </a:r>
            <a:endParaRPr lang="ja-JP" altLang="en-US" dirty="0">
              <a:solidFill>
                <a:srgbClr val="000000"/>
              </a:solidFill>
              <a:latin typeface="Symbol" panose="05050102010706020507" pitchFamily="18" charset="2"/>
            </a:endParaRPr>
          </a:p>
        </p:txBody>
      </p:sp>
      <p:sp>
        <p:nvSpPr>
          <p:cNvPr id="87" name="Rectangle 13">
            <a:extLst>
              <a:ext uri="{FF2B5EF4-FFF2-40B4-BE49-F238E27FC236}">
                <a16:creationId xmlns:a16="http://schemas.microsoft.com/office/drawing/2014/main" id="{CF276077-60E7-4EC8-A364-A0F1C99FB562}"/>
              </a:ext>
            </a:extLst>
          </p:cNvPr>
          <p:cNvSpPr>
            <a:spLocks noChangeArrowheads="1"/>
          </p:cNvSpPr>
          <p:nvPr/>
        </p:nvSpPr>
        <p:spPr bwMode="auto">
          <a:xfrm>
            <a:off x="2684877" y="2294652"/>
            <a:ext cx="306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FF0000"/>
                </a:solidFill>
              </a:rPr>
              <a:t>14.6</a:t>
            </a:r>
            <a:r>
              <a:rPr lang="en-US" altLang="ja-JP" dirty="0">
                <a:solidFill>
                  <a:srgbClr val="000000"/>
                </a:solidFill>
              </a:rPr>
              <a:t>×10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3</a:t>
            </a:r>
            <a:r>
              <a:rPr lang="en-US" altLang="ja-JP" dirty="0">
                <a:solidFill>
                  <a:srgbClr val="FF0000"/>
                </a:solidFill>
              </a:rPr>
              <a:t>m/s</a:t>
            </a:r>
            <a:r>
              <a:rPr lang="en-US" altLang="ja-JP" baseline="30000" dirty="0">
                <a:solidFill>
                  <a:srgbClr val="FF0000"/>
                </a:solidFill>
              </a:rPr>
              <a:t>2</a:t>
            </a:r>
            <a:endParaRPr lang="ja-JP" altLang="en-US" baseline="30000" dirty="0">
              <a:solidFill>
                <a:srgbClr val="FF0000"/>
              </a:solidFill>
            </a:endParaRPr>
          </a:p>
        </p:txBody>
      </p:sp>
      <p:sp>
        <p:nvSpPr>
          <p:cNvPr id="88" name="Rectangle 13">
            <a:extLst>
              <a:ext uri="{FF2B5EF4-FFF2-40B4-BE49-F238E27FC236}">
                <a16:creationId xmlns:a16="http://schemas.microsoft.com/office/drawing/2014/main" id="{00C405C9-A7E5-451E-96D2-A15C788D3A98}"/>
              </a:ext>
            </a:extLst>
          </p:cNvPr>
          <p:cNvSpPr>
            <a:spLocks noChangeArrowheads="1"/>
          </p:cNvSpPr>
          <p:nvPr/>
        </p:nvSpPr>
        <p:spPr bwMode="auto">
          <a:xfrm>
            <a:off x="1682824" y="2798989"/>
            <a:ext cx="2752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南、仰角 </a:t>
            </a:r>
            <a:r>
              <a:rPr lang="en-US" altLang="ja-JP" dirty="0">
                <a:solidFill>
                  <a:srgbClr val="000000"/>
                </a:solidFill>
              </a:rPr>
              <a:t>90</a:t>
            </a:r>
            <a:r>
              <a:rPr lang="en-US" altLang="ja-JP" baseline="30000" dirty="0">
                <a:solidFill>
                  <a:srgbClr val="000000"/>
                </a:solidFill>
              </a:rPr>
              <a:t>o</a:t>
            </a:r>
            <a:r>
              <a:rPr lang="en-US" altLang="ja-JP" dirty="0">
                <a:solidFill>
                  <a:srgbClr val="000000"/>
                </a:solidFill>
                <a:latin typeface="Symbol" panose="05050102010706020507" pitchFamily="18" charset="2"/>
              </a:rPr>
              <a:t>-</a:t>
            </a:r>
            <a:r>
              <a:rPr lang="en-US" altLang="ja-JP" b="1" i="1" dirty="0">
                <a:solidFill>
                  <a:srgbClr val="000000"/>
                </a:solidFill>
                <a:latin typeface="Symbol" panose="05050102010706020507" pitchFamily="18" charset="2"/>
                <a:cs typeface="Times New Roman" panose="02020603050405020304" pitchFamily="18" charset="0"/>
              </a:rPr>
              <a:t>f</a:t>
            </a:r>
            <a:r>
              <a:rPr lang="en-US" altLang="ja-JP" i="1" dirty="0">
                <a:solidFill>
                  <a:srgbClr val="000000"/>
                </a:solidFill>
                <a:latin typeface="Bookman Old Style" panose="02050604050505020204" pitchFamily="18" charset="0"/>
                <a:cs typeface="Times New Roman" panose="02020603050405020304" pitchFamily="18" charset="0"/>
              </a:rPr>
              <a:t> </a:t>
            </a:r>
            <a:endParaRPr lang="ja-JP" altLang="en-US" dirty="0">
              <a:solidFill>
                <a:srgbClr val="000000"/>
              </a:solidFill>
              <a:latin typeface="Symbol" panose="05050102010706020507" pitchFamily="18" charset="2"/>
            </a:endParaRPr>
          </a:p>
        </p:txBody>
      </p:sp>
      <p:sp>
        <p:nvSpPr>
          <p:cNvPr id="89" name="Rectangle 13">
            <a:extLst>
              <a:ext uri="{FF2B5EF4-FFF2-40B4-BE49-F238E27FC236}">
                <a16:creationId xmlns:a16="http://schemas.microsoft.com/office/drawing/2014/main" id="{568B310B-92C2-4BA9-B07B-60E19DA314C2}"/>
              </a:ext>
            </a:extLst>
          </p:cNvPr>
          <p:cNvSpPr>
            <a:spLocks noChangeArrowheads="1"/>
          </p:cNvSpPr>
          <p:nvPr/>
        </p:nvSpPr>
        <p:spPr bwMode="auto">
          <a:xfrm>
            <a:off x="628901" y="3450827"/>
            <a:ext cx="4879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水平成分の大きさ</a:t>
            </a:r>
            <a:endParaRPr lang="ja-JP" altLang="en-US" dirty="0">
              <a:solidFill>
                <a:srgbClr val="000000"/>
              </a:solidFill>
              <a:latin typeface="Symbol" panose="05050102010706020507" pitchFamily="18" charset="2"/>
            </a:endParaRPr>
          </a:p>
        </p:txBody>
      </p:sp>
      <p:sp>
        <p:nvSpPr>
          <p:cNvPr id="90" name="テキスト ボックス 89">
            <a:extLst>
              <a:ext uri="{FF2B5EF4-FFF2-40B4-BE49-F238E27FC236}">
                <a16:creationId xmlns:a16="http://schemas.microsoft.com/office/drawing/2014/main" id="{E7BABB8A-899C-47D6-850C-7A672E9A22AE}"/>
              </a:ext>
            </a:extLst>
          </p:cNvPr>
          <p:cNvSpPr txBox="1"/>
          <p:nvPr/>
        </p:nvSpPr>
        <p:spPr>
          <a:xfrm>
            <a:off x="3561883" y="3444292"/>
            <a:ext cx="2082617" cy="523220"/>
          </a:xfrm>
          <a:prstGeom prst="rect">
            <a:avLst/>
          </a:prstGeom>
          <a:noFill/>
        </p:spPr>
        <p:txBody>
          <a:bodyPr wrap="square">
            <a:spAutoFit/>
          </a:bodyPr>
          <a:lstStyle/>
          <a:p>
            <a:r>
              <a:rPr lang="en-US" altLang="ja-JP" dirty="0">
                <a:solidFill>
                  <a:srgbClr val="FF0000"/>
                </a:solidFill>
                <a:cs typeface="Times New Roman" panose="02020603050405020304" pitchFamily="18" charset="0"/>
              </a:rPr>
              <a:t>2</a:t>
            </a:r>
            <a:r>
              <a:rPr lang="en-US" altLang="ja-JP" i="1" dirty="0">
                <a:solidFill>
                  <a:srgbClr val="000000"/>
                </a:solidFill>
                <a:latin typeface="Bookman Old Style" panose="02050604050505020204" pitchFamily="18" charset="0"/>
              </a:rPr>
              <a:t>v</a:t>
            </a:r>
            <a:r>
              <a:rPr lang="en-US" altLang="ja-JP" b="1" i="1" dirty="0">
                <a:solidFill>
                  <a:srgbClr val="000000"/>
                </a:solidFill>
                <a:latin typeface="Symbol" panose="05050102010706020507" pitchFamily="18" charset="2"/>
                <a:cs typeface="Times New Roman" panose="02020603050405020304" pitchFamily="18" charset="0"/>
              </a:rPr>
              <a:t>w </a:t>
            </a:r>
            <a:r>
              <a:rPr lang="en-US" altLang="ja-JP" dirty="0" err="1">
                <a:solidFill>
                  <a:srgbClr val="000000"/>
                </a:solidFill>
              </a:rPr>
              <a:t>sin</a:t>
            </a:r>
            <a:r>
              <a:rPr lang="en-US" altLang="ja-JP" b="1" i="1" dirty="0" err="1">
                <a:solidFill>
                  <a:srgbClr val="000000"/>
                </a:solidFill>
                <a:latin typeface="Symbol" panose="05050102010706020507" pitchFamily="18" charset="2"/>
                <a:cs typeface="Times New Roman" panose="02020603050405020304" pitchFamily="18" charset="0"/>
              </a:rPr>
              <a:t>f</a:t>
            </a:r>
            <a:r>
              <a:rPr lang="en-US" altLang="ja-JP" b="1"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p>
        </p:txBody>
      </p:sp>
      <p:sp>
        <p:nvSpPr>
          <p:cNvPr id="91" name="Rectangle 13">
            <a:extLst>
              <a:ext uri="{FF2B5EF4-FFF2-40B4-BE49-F238E27FC236}">
                <a16:creationId xmlns:a16="http://schemas.microsoft.com/office/drawing/2014/main" id="{241B0234-A4B0-43B5-9689-57442B1282E5}"/>
              </a:ext>
            </a:extLst>
          </p:cNvPr>
          <p:cNvSpPr>
            <a:spLocks noChangeArrowheads="1"/>
          </p:cNvSpPr>
          <p:nvPr/>
        </p:nvSpPr>
        <p:spPr bwMode="auto">
          <a:xfrm>
            <a:off x="5129200" y="3485565"/>
            <a:ext cx="25914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FF0000"/>
                </a:solidFill>
              </a:rPr>
              <a:t>8.6</a:t>
            </a:r>
            <a:r>
              <a:rPr lang="en-US" altLang="ja-JP" dirty="0">
                <a:solidFill>
                  <a:srgbClr val="000000"/>
                </a:solidFill>
              </a:rPr>
              <a:t>×10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3</a:t>
            </a:r>
            <a:r>
              <a:rPr lang="en-US" altLang="ja-JP" dirty="0">
                <a:solidFill>
                  <a:srgbClr val="FF0000"/>
                </a:solidFill>
              </a:rPr>
              <a:t>m/s</a:t>
            </a:r>
            <a:r>
              <a:rPr lang="en-US" altLang="ja-JP" baseline="30000" dirty="0">
                <a:solidFill>
                  <a:srgbClr val="FF0000"/>
                </a:solidFill>
              </a:rPr>
              <a:t>2</a:t>
            </a:r>
            <a:endParaRPr lang="ja-JP" altLang="en-US" dirty="0">
              <a:solidFill>
                <a:srgbClr val="FF0000"/>
              </a:solidFill>
            </a:endParaRPr>
          </a:p>
        </p:txBody>
      </p:sp>
      <p:sp>
        <p:nvSpPr>
          <p:cNvPr id="92" name="テキスト ボックス 91">
            <a:extLst>
              <a:ext uri="{FF2B5EF4-FFF2-40B4-BE49-F238E27FC236}">
                <a16:creationId xmlns:a16="http://schemas.microsoft.com/office/drawing/2014/main" id="{523950F4-9E0C-4981-9A2B-18586F5D4F26}"/>
              </a:ext>
            </a:extLst>
          </p:cNvPr>
          <p:cNvSpPr txBox="1"/>
          <p:nvPr/>
        </p:nvSpPr>
        <p:spPr>
          <a:xfrm>
            <a:off x="309649" y="1753522"/>
            <a:ext cx="2666456" cy="523220"/>
          </a:xfrm>
          <a:prstGeom prst="rect">
            <a:avLst/>
          </a:prstGeom>
          <a:noFill/>
        </p:spPr>
        <p:txBody>
          <a:bodyPr wrap="square">
            <a:spAutoFit/>
          </a:bodyPr>
          <a:lstStyle/>
          <a:p>
            <a:pPr>
              <a:spcBef>
                <a:spcPts val="0"/>
              </a:spcBef>
            </a:pPr>
            <a:r>
              <a:rPr lang="ja-JP" altLang="en-US" dirty="0">
                <a:solidFill>
                  <a:srgbClr val="000000"/>
                </a:solidFill>
              </a:rPr>
              <a:t>東進するとき</a:t>
            </a:r>
            <a:endParaRPr lang="en-US" altLang="ja-JP" dirty="0">
              <a:solidFill>
                <a:srgbClr val="000000"/>
              </a:solidFill>
            </a:endParaRPr>
          </a:p>
        </p:txBody>
      </p:sp>
      <p:sp>
        <p:nvSpPr>
          <p:cNvPr id="93" name="Rectangle 13">
            <a:extLst>
              <a:ext uri="{FF2B5EF4-FFF2-40B4-BE49-F238E27FC236}">
                <a16:creationId xmlns:a16="http://schemas.microsoft.com/office/drawing/2014/main" id="{A1805637-69FD-4097-BF94-BC96875863D5}"/>
              </a:ext>
            </a:extLst>
          </p:cNvPr>
          <p:cNvSpPr>
            <a:spLocks noChangeArrowheads="1"/>
          </p:cNvSpPr>
          <p:nvPr/>
        </p:nvSpPr>
        <p:spPr bwMode="auto">
          <a:xfrm>
            <a:off x="628901" y="5121243"/>
            <a:ext cx="2261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大きさ</a:t>
            </a:r>
            <a:endParaRPr lang="ja-JP" altLang="en-US" dirty="0">
              <a:solidFill>
                <a:srgbClr val="000000"/>
              </a:solidFill>
              <a:latin typeface="Symbol" panose="05050102010706020507" pitchFamily="18" charset="2"/>
            </a:endParaRPr>
          </a:p>
        </p:txBody>
      </p:sp>
      <p:sp>
        <p:nvSpPr>
          <p:cNvPr id="94" name="テキスト ボックス 93">
            <a:extLst>
              <a:ext uri="{FF2B5EF4-FFF2-40B4-BE49-F238E27FC236}">
                <a16:creationId xmlns:a16="http://schemas.microsoft.com/office/drawing/2014/main" id="{ED91755D-81B6-43DF-A693-5A9F3E0B509B}"/>
              </a:ext>
            </a:extLst>
          </p:cNvPr>
          <p:cNvSpPr txBox="1"/>
          <p:nvPr/>
        </p:nvSpPr>
        <p:spPr>
          <a:xfrm>
            <a:off x="1723365" y="5094977"/>
            <a:ext cx="2261428" cy="523220"/>
          </a:xfrm>
          <a:prstGeom prst="rect">
            <a:avLst/>
          </a:prstGeom>
          <a:noFill/>
        </p:spPr>
        <p:txBody>
          <a:bodyPr wrap="square">
            <a:spAutoFit/>
          </a:bodyPr>
          <a:lstStyle/>
          <a:p>
            <a:r>
              <a:rPr lang="en-US" altLang="ja-JP" dirty="0">
                <a:solidFill>
                  <a:srgbClr val="FF0000"/>
                </a:solidFill>
                <a:cs typeface="Times New Roman" panose="02020603050405020304" pitchFamily="18" charset="0"/>
              </a:rPr>
              <a:t>2</a:t>
            </a:r>
            <a:r>
              <a:rPr lang="en-US" altLang="ja-JP" i="1" dirty="0">
                <a:solidFill>
                  <a:srgbClr val="000000"/>
                </a:solidFill>
                <a:latin typeface="Bookman Old Style" panose="02050604050505020204" pitchFamily="18" charset="0"/>
              </a:rPr>
              <a:t>v</a:t>
            </a:r>
            <a:r>
              <a:rPr lang="en-US" altLang="ja-JP" b="1" i="1" dirty="0">
                <a:solidFill>
                  <a:srgbClr val="000000"/>
                </a:solidFill>
                <a:latin typeface="Symbol" panose="05050102010706020507" pitchFamily="18" charset="2"/>
                <a:cs typeface="Times New Roman" panose="02020603050405020304" pitchFamily="18" charset="0"/>
              </a:rPr>
              <a:t>w </a:t>
            </a:r>
            <a:r>
              <a:rPr lang="en-US" altLang="ja-JP" dirty="0" err="1">
                <a:solidFill>
                  <a:srgbClr val="000000"/>
                </a:solidFill>
              </a:rPr>
              <a:t>sin</a:t>
            </a:r>
            <a:r>
              <a:rPr lang="en-US" altLang="ja-JP" b="1" i="1" dirty="0" err="1">
                <a:solidFill>
                  <a:srgbClr val="000000"/>
                </a:solidFill>
                <a:latin typeface="Symbol" panose="05050102010706020507" pitchFamily="18" charset="2"/>
                <a:cs typeface="Times New Roman" panose="02020603050405020304" pitchFamily="18" charset="0"/>
              </a:rPr>
              <a:t>f</a:t>
            </a:r>
            <a:r>
              <a:rPr lang="en-US" altLang="ja-JP" b="1"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endParaRPr lang="ja-JP" altLang="en-US" dirty="0"/>
          </a:p>
        </p:txBody>
      </p:sp>
      <p:sp>
        <p:nvSpPr>
          <p:cNvPr id="95" name="Rectangle 13">
            <a:extLst>
              <a:ext uri="{FF2B5EF4-FFF2-40B4-BE49-F238E27FC236}">
                <a16:creationId xmlns:a16="http://schemas.microsoft.com/office/drawing/2014/main" id="{512E2CA4-3C9F-4717-B76C-5AADDC9D9EAB}"/>
              </a:ext>
            </a:extLst>
          </p:cNvPr>
          <p:cNvSpPr>
            <a:spLocks noChangeArrowheads="1"/>
          </p:cNvSpPr>
          <p:nvPr/>
        </p:nvSpPr>
        <p:spPr bwMode="auto">
          <a:xfrm>
            <a:off x="660661" y="5679201"/>
            <a:ext cx="969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方向</a:t>
            </a:r>
            <a:endParaRPr lang="ja-JP" altLang="en-US" dirty="0">
              <a:solidFill>
                <a:srgbClr val="000000"/>
              </a:solidFill>
              <a:latin typeface="Symbol" panose="05050102010706020507" pitchFamily="18" charset="2"/>
            </a:endParaRPr>
          </a:p>
        </p:txBody>
      </p:sp>
      <p:sp>
        <p:nvSpPr>
          <p:cNvPr id="96" name="Rectangle 13">
            <a:extLst>
              <a:ext uri="{FF2B5EF4-FFF2-40B4-BE49-F238E27FC236}">
                <a16:creationId xmlns:a16="http://schemas.microsoft.com/office/drawing/2014/main" id="{B066D39D-8514-42FF-8F81-EF5843379099}"/>
              </a:ext>
            </a:extLst>
          </p:cNvPr>
          <p:cNvSpPr>
            <a:spLocks noChangeArrowheads="1"/>
          </p:cNvSpPr>
          <p:nvPr/>
        </p:nvSpPr>
        <p:spPr bwMode="auto">
          <a:xfrm>
            <a:off x="3456973" y="5114284"/>
            <a:ext cx="2475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dirty="0">
                <a:solidFill>
                  <a:srgbClr val="FF0000"/>
                </a:solidFill>
              </a:rPr>
              <a:t>8.6</a:t>
            </a:r>
            <a:r>
              <a:rPr lang="en-US" altLang="ja-JP" dirty="0">
                <a:solidFill>
                  <a:srgbClr val="000000"/>
                </a:solidFill>
              </a:rPr>
              <a:t>×10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3</a:t>
            </a:r>
            <a:r>
              <a:rPr lang="en-US" altLang="ja-JP" dirty="0">
                <a:solidFill>
                  <a:srgbClr val="FF0000"/>
                </a:solidFill>
              </a:rPr>
              <a:t>m/s</a:t>
            </a:r>
            <a:r>
              <a:rPr lang="en-US" altLang="ja-JP" baseline="30000" dirty="0">
                <a:solidFill>
                  <a:srgbClr val="FF0000"/>
                </a:solidFill>
              </a:rPr>
              <a:t>2</a:t>
            </a:r>
            <a:endParaRPr lang="ja-JP" altLang="en-US" dirty="0">
              <a:solidFill>
                <a:srgbClr val="FF0000"/>
              </a:solidFill>
            </a:endParaRPr>
          </a:p>
        </p:txBody>
      </p:sp>
      <p:sp>
        <p:nvSpPr>
          <p:cNvPr id="97" name="Rectangle 13">
            <a:extLst>
              <a:ext uri="{FF2B5EF4-FFF2-40B4-BE49-F238E27FC236}">
                <a16:creationId xmlns:a16="http://schemas.microsoft.com/office/drawing/2014/main" id="{7AD799D7-5FFD-450F-B61E-EA14C7D3F421}"/>
              </a:ext>
            </a:extLst>
          </p:cNvPr>
          <p:cNvSpPr>
            <a:spLocks noChangeArrowheads="1"/>
          </p:cNvSpPr>
          <p:nvPr/>
        </p:nvSpPr>
        <p:spPr bwMode="auto">
          <a:xfrm>
            <a:off x="1692522" y="5698705"/>
            <a:ext cx="2170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東水平方向</a:t>
            </a:r>
            <a:endParaRPr lang="ja-JP" altLang="en-US" dirty="0">
              <a:solidFill>
                <a:srgbClr val="000000"/>
              </a:solidFill>
              <a:latin typeface="Symbol" panose="05050102010706020507" pitchFamily="18" charset="2"/>
            </a:endParaRPr>
          </a:p>
        </p:txBody>
      </p:sp>
      <p:sp>
        <p:nvSpPr>
          <p:cNvPr id="98" name="テキスト ボックス 97">
            <a:extLst>
              <a:ext uri="{FF2B5EF4-FFF2-40B4-BE49-F238E27FC236}">
                <a16:creationId xmlns:a16="http://schemas.microsoft.com/office/drawing/2014/main" id="{092E2C16-9ACE-47CE-AFB1-A8B608DA571B}"/>
              </a:ext>
            </a:extLst>
          </p:cNvPr>
          <p:cNvSpPr txBox="1"/>
          <p:nvPr/>
        </p:nvSpPr>
        <p:spPr>
          <a:xfrm>
            <a:off x="277372" y="4431811"/>
            <a:ext cx="2666456" cy="523220"/>
          </a:xfrm>
          <a:prstGeom prst="rect">
            <a:avLst/>
          </a:prstGeom>
          <a:noFill/>
        </p:spPr>
        <p:txBody>
          <a:bodyPr wrap="square">
            <a:spAutoFit/>
          </a:bodyPr>
          <a:lstStyle/>
          <a:p>
            <a:pPr>
              <a:spcBef>
                <a:spcPts val="0"/>
              </a:spcBef>
            </a:pPr>
            <a:r>
              <a:rPr lang="ja-JP" altLang="en-US" dirty="0">
                <a:solidFill>
                  <a:srgbClr val="000000"/>
                </a:solidFill>
              </a:rPr>
              <a:t>北進するとき</a:t>
            </a:r>
            <a:endParaRPr lang="en-US" altLang="ja-JP" dirty="0">
              <a:solidFill>
                <a:srgbClr val="000000"/>
              </a:solidFill>
            </a:endParaRPr>
          </a:p>
        </p:txBody>
      </p:sp>
      <p:sp>
        <p:nvSpPr>
          <p:cNvPr id="99" name="Rectangle 13">
            <a:extLst>
              <a:ext uri="{FF2B5EF4-FFF2-40B4-BE49-F238E27FC236}">
                <a16:creationId xmlns:a16="http://schemas.microsoft.com/office/drawing/2014/main" id="{7AAB1515-FF5C-4B47-839C-6BC0A59F3C62}"/>
              </a:ext>
            </a:extLst>
          </p:cNvPr>
          <p:cNvSpPr>
            <a:spLocks noChangeArrowheads="1"/>
          </p:cNvSpPr>
          <p:nvPr/>
        </p:nvSpPr>
        <p:spPr bwMode="auto">
          <a:xfrm>
            <a:off x="2662085" y="4245228"/>
            <a:ext cx="3925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ja-JP" altLang="en-US" sz="2400" dirty="0">
                <a:solidFill>
                  <a:schemeClr val="accent1">
                    <a:lumMod val="75000"/>
                  </a:schemeClr>
                </a:solidFill>
              </a:rPr>
              <a:t>速度の回転面上の成分</a:t>
            </a:r>
            <a:endParaRPr lang="en-US" altLang="ja-JP" sz="2400" dirty="0">
              <a:solidFill>
                <a:schemeClr val="accent1">
                  <a:lumMod val="75000"/>
                </a:schemeClr>
              </a:solidFill>
            </a:endParaRPr>
          </a:p>
          <a:p>
            <a:pPr>
              <a:spcBef>
                <a:spcPts val="0"/>
              </a:spcBef>
            </a:pPr>
            <a:r>
              <a:rPr lang="ja-JP" altLang="en-US" sz="2400" dirty="0">
                <a:solidFill>
                  <a:schemeClr val="accent1">
                    <a:lumMod val="75000"/>
                  </a:schemeClr>
                </a:solidFill>
                <a:latin typeface="Symbol" panose="05050102010706020507" pitchFamily="18" charset="2"/>
              </a:rPr>
              <a:t>だけが寄与する</a:t>
            </a:r>
          </a:p>
        </p:txBody>
      </p:sp>
      <p:grpSp>
        <p:nvGrpSpPr>
          <p:cNvPr id="100" name="Group 65">
            <a:extLst>
              <a:ext uri="{FF2B5EF4-FFF2-40B4-BE49-F238E27FC236}">
                <a16:creationId xmlns:a16="http://schemas.microsoft.com/office/drawing/2014/main" id="{08D2F8BC-A8E3-48AC-8D44-89B3F85E4B54}"/>
              </a:ext>
            </a:extLst>
          </p:cNvPr>
          <p:cNvGrpSpPr>
            <a:grpSpLocks/>
          </p:cNvGrpSpPr>
          <p:nvPr/>
        </p:nvGrpSpPr>
        <p:grpSpPr bwMode="auto">
          <a:xfrm flipH="1">
            <a:off x="6074903" y="3786945"/>
            <a:ext cx="2504859" cy="2984500"/>
            <a:chOff x="204" y="2282"/>
            <a:chExt cx="1510" cy="1880"/>
          </a:xfrm>
        </p:grpSpPr>
        <p:sp>
          <p:nvSpPr>
            <p:cNvPr id="101" name="Oval 21">
              <a:extLst>
                <a:ext uri="{FF2B5EF4-FFF2-40B4-BE49-F238E27FC236}">
                  <a16:creationId xmlns:a16="http://schemas.microsoft.com/office/drawing/2014/main" id="{53B4B477-30C1-474F-A79A-ED3329315E71}"/>
                </a:ext>
              </a:extLst>
            </p:cNvPr>
            <p:cNvSpPr>
              <a:spLocks noChangeArrowheads="1"/>
            </p:cNvSpPr>
            <p:nvPr/>
          </p:nvSpPr>
          <p:spPr bwMode="auto">
            <a:xfrm>
              <a:off x="269" y="2611"/>
              <a:ext cx="1445" cy="14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sp>
          <p:nvSpPr>
            <p:cNvPr id="102" name="AutoShape 22">
              <a:extLst>
                <a:ext uri="{FF2B5EF4-FFF2-40B4-BE49-F238E27FC236}">
                  <a16:creationId xmlns:a16="http://schemas.microsoft.com/office/drawing/2014/main" id="{60C81259-E24A-4A71-A2B4-9FB4A043707A}"/>
                </a:ext>
              </a:extLst>
            </p:cNvPr>
            <p:cNvSpPr>
              <a:spLocks noChangeArrowheads="1"/>
            </p:cNvSpPr>
            <p:nvPr/>
          </p:nvSpPr>
          <p:spPr bwMode="auto">
            <a:xfrm flipV="1">
              <a:off x="447" y="2546"/>
              <a:ext cx="1067" cy="148"/>
            </a:xfrm>
            <a:prstGeom prst="parallelogram">
              <a:avLst>
                <a:gd name="adj" fmla="val 188955"/>
              </a:avLst>
            </a:prstGeom>
            <a:no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106" name="Line 26">
              <a:extLst>
                <a:ext uri="{FF2B5EF4-FFF2-40B4-BE49-F238E27FC236}">
                  <a16:creationId xmlns:a16="http://schemas.microsoft.com/office/drawing/2014/main" id="{6403BC3C-25A7-4415-81F7-2D9C00E16D8A}"/>
                </a:ext>
              </a:extLst>
            </p:cNvPr>
            <p:cNvSpPr>
              <a:spLocks noChangeShapeType="1"/>
            </p:cNvSpPr>
            <p:nvPr/>
          </p:nvSpPr>
          <p:spPr bwMode="auto">
            <a:xfrm flipH="1" flipV="1">
              <a:off x="204" y="2566"/>
              <a:ext cx="374" cy="354"/>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07" name="Arc 27">
              <a:extLst>
                <a:ext uri="{FF2B5EF4-FFF2-40B4-BE49-F238E27FC236}">
                  <a16:creationId xmlns:a16="http://schemas.microsoft.com/office/drawing/2014/main" id="{77F6F276-E317-49E6-AAA7-E7A00BF1E177}"/>
                </a:ext>
              </a:extLst>
            </p:cNvPr>
            <p:cNvSpPr>
              <a:spLocks/>
            </p:cNvSpPr>
            <p:nvPr/>
          </p:nvSpPr>
          <p:spPr bwMode="auto">
            <a:xfrm rot="13497400" flipH="1">
              <a:off x="964" y="2715"/>
              <a:ext cx="250" cy="1447"/>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08" name="Arc 28">
              <a:extLst>
                <a:ext uri="{FF2B5EF4-FFF2-40B4-BE49-F238E27FC236}">
                  <a16:creationId xmlns:a16="http://schemas.microsoft.com/office/drawing/2014/main" id="{4D4809F5-F76C-48E2-8087-C37156A3BB85}"/>
                </a:ext>
              </a:extLst>
            </p:cNvPr>
            <p:cNvSpPr>
              <a:spLocks/>
            </p:cNvSpPr>
            <p:nvPr/>
          </p:nvSpPr>
          <p:spPr bwMode="auto">
            <a:xfrm rot="13497400" flipH="1">
              <a:off x="803" y="2583"/>
              <a:ext cx="320" cy="1452"/>
            </a:xfrm>
            <a:custGeom>
              <a:avLst/>
              <a:gdLst>
                <a:gd name="T0" fmla="*/ 320 w 30524"/>
                <a:gd name="T1" fmla="*/ 1387 h 43200"/>
                <a:gd name="T2" fmla="*/ 227 w 30524"/>
                <a:gd name="T3" fmla="*/ 0 h 43200"/>
                <a:gd name="T4" fmla="*/ 226 w 30524"/>
                <a:gd name="T5" fmla="*/ 726 h 43200"/>
                <a:gd name="T6" fmla="*/ 0 60000 65536"/>
                <a:gd name="T7" fmla="*/ 0 60000 65536"/>
                <a:gd name="T8" fmla="*/ 0 60000 65536"/>
              </a:gdLst>
              <a:ahLst/>
              <a:cxnLst>
                <a:cxn ang="T6">
                  <a:pos x="T0" y="T1"/>
                </a:cxn>
                <a:cxn ang="T7">
                  <a:pos x="T2" y="T3"/>
                </a:cxn>
                <a:cxn ang="T8">
                  <a:pos x="T4" y="T5"/>
                </a:cxn>
              </a:cxnLst>
              <a:rect l="0" t="0" r="r" b="b"/>
              <a:pathLst>
                <a:path w="30524" h="43200" fill="none"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path>
                <a:path w="30524" h="43200" stroke="0"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lnTo>
                    <a:pt x="21600" y="21600"/>
                  </a:lnTo>
                  <a:lnTo>
                    <a:pt x="30524" y="41270"/>
                  </a:lnTo>
                  <a:close/>
                </a:path>
              </a:pathLst>
            </a:custGeom>
            <a:noFill/>
            <a:ln w="285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09" name="Arc 29">
              <a:extLst>
                <a:ext uri="{FF2B5EF4-FFF2-40B4-BE49-F238E27FC236}">
                  <a16:creationId xmlns:a16="http://schemas.microsoft.com/office/drawing/2014/main" id="{549315ED-94DE-4B84-9067-F5103812ADAE}"/>
                </a:ext>
              </a:extLst>
            </p:cNvPr>
            <p:cNvSpPr>
              <a:spLocks/>
            </p:cNvSpPr>
            <p:nvPr/>
          </p:nvSpPr>
          <p:spPr bwMode="auto">
            <a:xfrm rot="13497400" flipH="1">
              <a:off x="951" y="2738"/>
              <a:ext cx="263" cy="1161"/>
            </a:xfrm>
            <a:custGeom>
              <a:avLst/>
              <a:gdLst>
                <a:gd name="T0" fmla="*/ 0 w 30812"/>
                <a:gd name="T1" fmla="*/ 279 h 21600"/>
                <a:gd name="T2" fmla="*/ 263 w 30812"/>
                <a:gd name="T3" fmla="*/ 430 h 21600"/>
                <a:gd name="T4" fmla="*/ 120 w 30812"/>
                <a:gd name="T5" fmla="*/ 1161 h 21600"/>
                <a:gd name="T6" fmla="*/ 0 60000 65536"/>
                <a:gd name="T7" fmla="*/ 0 60000 65536"/>
                <a:gd name="T8" fmla="*/ 0 60000 65536"/>
              </a:gdLst>
              <a:ahLst/>
              <a:cxnLst>
                <a:cxn ang="T6">
                  <a:pos x="T0" y="T1"/>
                </a:cxn>
                <a:cxn ang="T7">
                  <a:pos x="T2" y="T3"/>
                </a:cxn>
                <a:cxn ang="T8">
                  <a:pos x="T4" y="T5"/>
                </a:cxn>
              </a:cxnLst>
              <a:rect l="0" t="0" r="r" b="b"/>
              <a:pathLst>
                <a:path w="30812" h="21600" fill="none" extrusionOk="0">
                  <a:moveTo>
                    <a:pt x="0" y="5182"/>
                  </a:moveTo>
                  <a:cubicBezTo>
                    <a:pt x="3911" y="1837"/>
                    <a:pt x="8889" y="-1"/>
                    <a:pt x="14036" y="0"/>
                  </a:cubicBezTo>
                  <a:cubicBezTo>
                    <a:pt x="20547" y="0"/>
                    <a:pt x="26710" y="2937"/>
                    <a:pt x="30812" y="7993"/>
                  </a:cubicBezTo>
                </a:path>
                <a:path w="30812" h="21600" stroke="0" extrusionOk="0">
                  <a:moveTo>
                    <a:pt x="0" y="5182"/>
                  </a:moveTo>
                  <a:cubicBezTo>
                    <a:pt x="3911" y="1837"/>
                    <a:pt x="8889" y="-1"/>
                    <a:pt x="14036" y="0"/>
                  </a:cubicBezTo>
                  <a:cubicBezTo>
                    <a:pt x="20547" y="0"/>
                    <a:pt x="26710" y="2937"/>
                    <a:pt x="30812" y="7993"/>
                  </a:cubicBezTo>
                  <a:lnTo>
                    <a:pt x="14036" y="21600"/>
                  </a:lnTo>
                  <a:lnTo>
                    <a:pt x="0" y="5182"/>
                  </a:lnTo>
                  <a:close/>
                </a:path>
              </a:pathLst>
            </a:custGeom>
            <a:noFill/>
            <a:ln w="57150">
              <a:solidFill>
                <a:srgbClr val="FF6600"/>
              </a:solidFill>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0" name="Line 30">
              <a:extLst>
                <a:ext uri="{FF2B5EF4-FFF2-40B4-BE49-F238E27FC236}">
                  <a16:creationId xmlns:a16="http://schemas.microsoft.com/office/drawing/2014/main" id="{0047B3EE-6CBC-4676-BB44-C321FFFACCBC}"/>
                </a:ext>
              </a:extLst>
            </p:cNvPr>
            <p:cNvSpPr>
              <a:spLocks noChangeShapeType="1"/>
            </p:cNvSpPr>
            <p:nvPr/>
          </p:nvSpPr>
          <p:spPr bwMode="auto">
            <a:xfrm>
              <a:off x="580" y="2913"/>
              <a:ext cx="413" cy="391"/>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1" name="Line 31">
              <a:extLst>
                <a:ext uri="{FF2B5EF4-FFF2-40B4-BE49-F238E27FC236}">
                  <a16:creationId xmlns:a16="http://schemas.microsoft.com/office/drawing/2014/main" id="{2F2BAD33-FC00-4C16-92AE-5E761ED95284}"/>
                </a:ext>
              </a:extLst>
            </p:cNvPr>
            <p:cNvSpPr>
              <a:spLocks noChangeShapeType="1"/>
            </p:cNvSpPr>
            <p:nvPr/>
          </p:nvSpPr>
          <p:spPr bwMode="auto">
            <a:xfrm flipH="1">
              <a:off x="980" y="2282"/>
              <a:ext cx="0" cy="100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12" name="Arc 27">
            <a:extLst>
              <a:ext uri="{FF2B5EF4-FFF2-40B4-BE49-F238E27FC236}">
                <a16:creationId xmlns:a16="http://schemas.microsoft.com/office/drawing/2014/main" id="{7C1C3585-041D-422E-AB91-59F128DA10D2}"/>
              </a:ext>
            </a:extLst>
          </p:cNvPr>
          <p:cNvSpPr>
            <a:spLocks/>
          </p:cNvSpPr>
          <p:nvPr/>
        </p:nvSpPr>
        <p:spPr bwMode="auto">
          <a:xfrm rot="8102600">
            <a:off x="7685521" y="4128985"/>
            <a:ext cx="266315" cy="1569684"/>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solidFill>
            <a:srgbClr val="00CC99">
              <a:alpha val="29020"/>
            </a:srgbClr>
          </a:solidFill>
          <a:ln w="28575">
            <a:solidFill>
              <a:srgbClr val="000000"/>
            </a:solidFill>
            <a:round/>
            <a:headEnd/>
            <a:tailEnd/>
          </a:ln>
          <a:effectLst/>
        </p:spPr>
        <p:txBody>
          <a:bodyPr/>
          <a:lstStyle/>
          <a:p>
            <a:endParaRPr lang="ja-JP" altLang="en-US"/>
          </a:p>
        </p:txBody>
      </p:sp>
      <p:sp>
        <p:nvSpPr>
          <p:cNvPr id="113" name="Arc 27">
            <a:extLst>
              <a:ext uri="{FF2B5EF4-FFF2-40B4-BE49-F238E27FC236}">
                <a16:creationId xmlns:a16="http://schemas.microsoft.com/office/drawing/2014/main" id="{49CFD181-4146-4E24-916E-2D90222B90B2}"/>
              </a:ext>
            </a:extLst>
          </p:cNvPr>
          <p:cNvSpPr>
            <a:spLocks/>
          </p:cNvSpPr>
          <p:nvPr/>
        </p:nvSpPr>
        <p:spPr bwMode="auto">
          <a:xfrm rot="8102600" flipH="1">
            <a:off x="7845298" y="4006374"/>
            <a:ext cx="210719" cy="1569684"/>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solidFill>
            <a:srgbClr val="00CC99">
              <a:alpha val="29020"/>
            </a:srgbClr>
          </a:solidFill>
          <a:ln w="28575">
            <a:solidFill>
              <a:srgbClr val="000000"/>
            </a:solidFill>
            <a:prstDash val="dash"/>
            <a:round/>
            <a:headEnd/>
            <a:tailEnd/>
          </a:ln>
          <a:effectLst/>
        </p:spPr>
        <p:txBody>
          <a:bodyPr/>
          <a:lstStyle/>
          <a:p>
            <a:endParaRPr lang="ja-JP" altLang="en-US"/>
          </a:p>
        </p:txBody>
      </p:sp>
      <p:sp>
        <p:nvSpPr>
          <p:cNvPr id="114" name="Line 25">
            <a:extLst>
              <a:ext uri="{FF2B5EF4-FFF2-40B4-BE49-F238E27FC236}">
                <a16:creationId xmlns:a16="http://schemas.microsoft.com/office/drawing/2014/main" id="{FA3B9D7A-25A6-42A0-AF07-B92BDDF09B78}"/>
              </a:ext>
            </a:extLst>
          </p:cNvPr>
          <p:cNvSpPr>
            <a:spLocks noChangeShapeType="1"/>
          </p:cNvSpPr>
          <p:nvPr/>
        </p:nvSpPr>
        <p:spPr bwMode="auto">
          <a:xfrm flipH="1" flipV="1">
            <a:off x="6918452" y="113343"/>
            <a:ext cx="398231" cy="516617"/>
          </a:xfrm>
          <a:prstGeom prst="line">
            <a:avLst/>
          </a:prstGeom>
          <a:noFill/>
          <a:ln w="57150">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5" name="Line 25">
            <a:extLst>
              <a:ext uri="{FF2B5EF4-FFF2-40B4-BE49-F238E27FC236}">
                <a16:creationId xmlns:a16="http://schemas.microsoft.com/office/drawing/2014/main" id="{B9B73071-B11D-4772-B76B-F29300D782D1}"/>
              </a:ext>
            </a:extLst>
          </p:cNvPr>
          <p:cNvSpPr>
            <a:spLocks noChangeShapeType="1"/>
          </p:cNvSpPr>
          <p:nvPr/>
        </p:nvSpPr>
        <p:spPr bwMode="auto">
          <a:xfrm flipH="1">
            <a:off x="6829678" y="678860"/>
            <a:ext cx="497654" cy="271462"/>
          </a:xfrm>
          <a:prstGeom prst="line">
            <a:avLst/>
          </a:prstGeom>
          <a:noFill/>
          <a:ln w="57150">
            <a:solidFill>
              <a:srgbClr val="0066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6" name="Line 25">
            <a:extLst>
              <a:ext uri="{FF2B5EF4-FFF2-40B4-BE49-F238E27FC236}">
                <a16:creationId xmlns:a16="http://schemas.microsoft.com/office/drawing/2014/main" id="{C7F50A9D-7E2F-431F-9A60-011980713BF0}"/>
              </a:ext>
            </a:extLst>
          </p:cNvPr>
          <p:cNvSpPr>
            <a:spLocks noChangeShapeType="1"/>
          </p:cNvSpPr>
          <p:nvPr/>
        </p:nvSpPr>
        <p:spPr bwMode="auto">
          <a:xfrm>
            <a:off x="7263119" y="4285096"/>
            <a:ext cx="690092" cy="18542"/>
          </a:xfrm>
          <a:prstGeom prst="line">
            <a:avLst/>
          </a:prstGeom>
          <a:noFill/>
          <a:ln w="57150">
            <a:solidFill>
              <a:srgbClr val="0066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7" name="Line 25">
            <a:extLst>
              <a:ext uri="{FF2B5EF4-FFF2-40B4-BE49-F238E27FC236}">
                <a16:creationId xmlns:a16="http://schemas.microsoft.com/office/drawing/2014/main" id="{A6A7C447-91D4-4C89-9C11-3B67BD77DA42}"/>
              </a:ext>
            </a:extLst>
          </p:cNvPr>
          <p:cNvSpPr>
            <a:spLocks noChangeShapeType="1"/>
          </p:cNvSpPr>
          <p:nvPr/>
        </p:nvSpPr>
        <p:spPr bwMode="auto">
          <a:xfrm>
            <a:off x="7277230" y="4317113"/>
            <a:ext cx="382206" cy="325496"/>
          </a:xfrm>
          <a:prstGeom prst="line">
            <a:avLst/>
          </a:prstGeom>
          <a:noFill/>
          <a:ln w="38100">
            <a:solidFill>
              <a:srgbClr val="0066FF"/>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18" name="Line 25">
            <a:extLst>
              <a:ext uri="{FF2B5EF4-FFF2-40B4-BE49-F238E27FC236}">
                <a16:creationId xmlns:a16="http://schemas.microsoft.com/office/drawing/2014/main" id="{CD2ED3AC-5C81-414A-A07D-4BDDBE90B85F}"/>
              </a:ext>
            </a:extLst>
          </p:cNvPr>
          <p:cNvSpPr>
            <a:spLocks noChangeShapeType="1"/>
          </p:cNvSpPr>
          <p:nvPr/>
        </p:nvSpPr>
        <p:spPr bwMode="auto">
          <a:xfrm flipH="1">
            <a:off x="6883254" y="4279501"/>
            <a:ext cx="433429" cy="259920"/>
          </a:xfrm>
          <a:prstGeom prst="line">
            <a:avLst/>
          </a:prstGeom>
          <a:noFill/>
          <a:ln w="57150">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20" name="Rectangle 13">
            <a:extLst>
              <a:ext uri="{FF2B5EF4-FFF2-40B4-BE49-F238E27FC236}">
                <a16:creationId xmlns:a16="http://schemas.microsoft.com/office/drawing/2014/main" id="{774DFB3D-A6BC-43A2-8636-E33140F97F15}"/>
              </a:ext>
            </a:extLst>
          </p:cNvPr>
          <p:cNvSpPr>
            <a:spLocks noChangeArrowheads="1"/>
          </p:cNvSpPr>
          <p:nvPr/>
        </p:nvSpPr>
        <p:spPr bwMode="auto">
          <a:xfrm>
            <a:off x="4475701" y="2696282"/>
            <a:ext cx="2037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ja-JP" altLang="en-US" sz="2400" dirty="0">
                <a:solidFill>
                  <a:schemeClr val="accent1">
                    <a:lumMod val="75000"/>
                  </a:schemeClr>
                </a:solidFill>
              </a:rPr>
              <a:t>回転面上で</a:t>
            </a:r>
            <a:endParaRPr lang="en-US" altLang="ja-JP" sz="2400" dirty="0">
              <a:solidFill>
                <a:schemeClr val="accent1">
                  <a:lumMod val="75000"/>
                </a:schemeClr>
              </a:solidFill>
            </a:endParaRPr>
          </a:p>
          <a:p>
            <a:pPr>
              <a:spcBef>
                <a:spcPts val="0"/>
              </a:spcBef>
            </a:pPr>
            <a:r>
              <a:rPr lang="ja-JP" altLang="en-US" sz="2400" dirty="0">
                <a:solidFill>
                  <a:schemeClr val="accent1">
                    <a:lumMod val="75000"/>
                  </a:schemeClr>
                </a:solidFill>
              </a:rPr>
              <a:t>右にそれる</a:t>
            </a:r>
            <a:endParaRPr lang="ja-JP" altLang="en-US" sz="2400" dirty="0">
              <a:solidFill>
                <a:schemeClr val="accent1">
                  <a:lumMod val="75000"/>
                </a:schemeClr>
              </a:solidFill>
              <a:latin typeface="Symbol" panose="05050102010706020507" pitchFamily="18" charset="2"/>
            </a:endParaRPr>
          </a:p>
        </p:txBody>
      </p:sp>
      <p:sp>
        <p:nvSpPr>
          <p:cNvPr id="121" name="Line 25">
            <a:extLst>
              <a:ext uri="{FF2B5EF4-FFF2-40B4-BE49-F238E27FC236}">
                <a16:creationId xmlns:a16="http://schemas.microsoft.com/office/drawing/2014/main" id="{C7356DEC-7935-4D78-A5C8-FBE77E94ED80}"/>
              </a:ext>
            </a:extLst>
          </p:cNvPr>
          <p:cNvSpPr>
            <a:spLocks noChangeShapeType="1"/>
          </p:cNvSpPr>
          <p:nvPr/>
        </p:nvSpPr>
        <p:spPr bwMode="auto">
          <a:xfrm flipH="1">
            <a:off x="6942364" y="619612"/>
            <a:ext cx="384968" cy="9472"/>
          </a:xfrm>
          <a:prstGeom prst="line">
            <a:avLst/>
          </a:prstGeom>
          <a:noFill/>
          <a:ln w="38100">
            <a:solidFill>
              <a:srgbClr val="FF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32" name="Line 31">
            <a:extLst>
              <a:ext uri="{FF2B5EF4-FFF2-40B4-BE49-F238E27FC236}">
                <a16:creationId xmlns:a16="http://schemas.microsoft.com/office/drawing/2014/main" id="{B568E4CF-1917-45A2-B44C-3AC346975AD6}"/>
              </a:ext>
            </a:extLst>
          </p:cNvPr>
          <p:cNvSpPr>
            <a:spLocks noChangeShapeType="1"/>
          </p:cNvSpPr>
          <p:nvPr/>
        </p:nvSpPr>
        <p:spPr bwMode="auto">
          <a:xfrm>
            <a:off x="6478438" y="976881"/>
            <a:ext cx="793630" cy="739776"/>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33" name="Line 31">
            <a:extLst>
              <a:ext uri="{FF2B5EF4-FFF2-40B4-BE49-F238E27FC236}">
                <a16:creationId xmlns:a16="http://schemas.microsoft.com/office/drawing/2014/main" id="{AFEAC537-E031-469A-ACF2-013D0CDC1302}"/>
              </a:ext>
            </a:extLst>
          </p:cNvPr>
          <p:cNvSpPr>
            <a:spLocks noChangeShapeType="1"/>
          </p:cNvSpPr>
          <p:nvPr/>
        </p:nvSpPr>
        <p:spPr bwMode="auto">
          <a:xfrm>
            <a:off x="6478438" y="4597730"/>
            <a:ext cx="739887" cy="81178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34" name="Rectangle 13">
            <a:extLst>
              <a:ext uri="{FF2B5EF4-FFF2-40B4-BE49-F238E27FC236}">
                <a16:creationId xmlns:a16="http://schemas.microsoft.com/office/drawing/2014/main" id="{D5BF84DD-3640-494F-A4CC-D830D3F45BD4}"/>
              </a:ext>
            </a:extLst>
          </p:cNvPr>
          <p:cNvSpPr>
            <a:spLocks noChangeArrowheads="1"/>
          </p:cNvSpPr>
          <p:nvPr/>
        </p:nvSpPr>
        <p:spPr bwMode="auto">
          <a:xfrm>
            <a:off x="60342" y="6283126"/>
            <a:ext cx="64180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水平面内の成分は進む方向によらない。</a:t>
            </a:r>
            <a:endParaRPr lang="ja-JP" altLang="en-US" dirty="0">
              <a:solidFill>
                <a:srgbClr val="000000"/>
              </a:solidFill>
              <a:latin typeface="Symbol" panose="05050102010706020507" pitchFamily="18" charset="2"/>
            </a:endParaRPr>
          </a:p>
        </p:txBody>
      </p:sp>
    </p:spTree>
    <p:extLst>
      <p:ext uri="{BB962C8B-B14F-4D97-AF65-F5344CB8AC3E}">
        <p14:creationId xmlns:p14="http://schemas.microsoft.com/office/powerpoint/2010/main" val="423354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1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1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9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1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9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9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9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1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9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7" grpId="0"/>
      <p:bldP spid="49" grpId="0"/>
      <p:bldP spid="54" grpId="0" animBg="1"/>
      <p:bldP spid="81" grpId="0" animBg="1"/>
      <p:bldP spid="82" grpId="0"/>
      <p:bldP spid="83" grpId="0"/>
      <p:bldP spid="87" grpId="0"/>
      <p:bldP spid="88" grpId="0"/>
      <p:bldP spid="89" grpId="0"/>
      <p:bldP spid="90" grpId="0"/>
      <p:bldP spid="91" grpId="0"/>
      <p:bldP spid="92" grpId="0"/>
      <p:bldP spid="93" grpId="0"/>
      <p:bldP spid="94" grpId="0"/>
      <p:bldP spid="95" grpId="0"/>
      <p:bldP spid="96" grpId="0"/>
      <p:bldP spid="97" grpId="0"/>
      <p:bldP spid="98" grpId="0"/>
      <p:bldP spid="99" grpId="0"/>
      <p:bldP spid="112" grpId="0" animBg="1"/>
      <p:bldP spid="113" grpId="0" animBg="1"/>
      <p:bldP spid="114" grpId="0" animBg="1"/>
      <p:bldP spid="115" grpId="0" animBg="1"/>
      <p:bldP spid="116" grpId="0" animBg="1"/>
      <p:bldP spid="117" grpId="0" animBg="1"/>
      <p:bldP spid="118" grpId="0" animBg="1"/>
      <p:bldP spid="120" grpId="0"/>
      <p:bldP spid="121" grpId="0" animBg="1"/>
      <p:bldP spid="132" grpId="0" animBg="1"/>
      <p:bldP spid="133" grpId="0" animBg="1"/>
      <p:bldP spid="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IMG_0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4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IMG_01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6403" name="AutoShape 3">
            <a:hlinkClick r:id="rId3" action="ppaction://program" highlightClick="1"/>
          </p:cNvPr>
          <p:cNvSpPr>
            <a:spLocks noChangeArrowheads="1"/>
          </p:cNvSpPr>
          <p:nvPr/>
        </p:nvSpPr>
        <p:spPr bwMode="auto">
          <a:xfrm>
            <a:off x="7253288" y="5895975"/>
            <a:ext cx="1284287" cy="639763"/>
          </a:xfrm>
          <a:prstGeom prst="actionButtonBlank">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ja-JP" altLang="en-US" dirty="0">
                <a:solidFill>
                  <a:srgbClr val="000000"/>
                </a:solidFill>
                <a:latin typeface="Bookman Old Style" pitchFamily="18" charset="0"/>
                <a:ea typeface="ＭＳ Ｐゴシック" pitchFamily="50" charset="-128"/>
              </a:rPr>
              <a:t>ビデオ</a:t>
            </a:r>
          </a:p>
        </p:txBody>
      </p:sp>
    </p:spTree>
    <p:extLst>
      <p:ext uri="{BB962C8B-B14F-4D97-AF65-F5344CB8AC3E}">
        <p14:creationId xmlns:p14="http://schemas.microsoft.com/office/powerpoint/2010/main" val="80298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4" name="MVI_0104.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319713" y="20574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89475" name="MVI_0097.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300163" y="2085975"/>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89476" name="Line 4"/>
          <p:cNvSpPr>
            <a:spLocks noChangeShapeType="1"/>
          </p:cNvSpPr>
          <p:nvPr/>
        </p:nvSpPr>
        <p:spPr bwMode="auto">
          <a:xfrm>
            <a:off x="2082800" y="2595563"/>
            <a:ext cx="1587500" cy="671512"/>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89477" name="Line 5"/>
          <p:cNvSpPr>
            <a:spLocks noChangeShapeType="1"/>
          </p:cNvSpPr>
          <p:nvPr/>
        </p:nvSpPr>
        <p:spPr bwMode="auto">
          <a:xfrm>
            <a:off x="6480175" y="2622550"/>
            <a:ext cx="1319213" cy="106045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Tree>
    <p:extLst>
      <p:ext uri="{BB962C8B-B14F-4D97-AF65-F5344CB8AC3E}">
        <p14:creationId xmlns:p14="http://schemas.microsoft.com/office/powerpoint/2010/main" val="1418797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4400" fill="hold"/>
                                        <p:tgtEl>
                                          <p:spTgt spid="48947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94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63033" fill="hold"/>
                                        <p:tgtEl>
                                          <p:spTgt spid="489474"/>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489474"/>
                </p:tgtEl>
              </p:cMediaNode>
            </p:video>
            <p:video>
              <p:cMediaNode>
                <p:cTn id="20" fill="hold" display="0">
                  <p:stCondLst>
                    <p:cond delay="indefinite"/>
                  </p:stCondLst>
                  <p:endCondLst>
                    <p:cond evt="onNext" delay="0">
                      <p:tgtEl>
                        <p:sldTgt/>
                      </p:tgtEl>
                    </p:cond>
                    <p:cond evt="onPrev" delay="0">
                      <p:tgtEl>
                        <p:sldTgt/>
                      </p:tgtEl>
                    </p:cond>
                  </p:endCondLst>
                </p:cTn>
                <p:tgtEl>
                  <p:spTgt spid="489475"/>
                </p:tgtEl>
              </p:cMediaNode>
            </p:video>
          </p:childTnLst>
        </p:cTn>
      </p:par>
    </p:tnLst>
    <p:bldLst>
      <p:bldP spid="489476" grpId="0" animBg="1"/>
      <p:bldP spid="4894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82" name="AutoShape 78"/>
          <p:cNvSpPr>
            <a:spLocks noChangeArrowheads="1"/>
          </p:cNvSpPr>
          <p:nvPr/>
        </p:nvSpPr>
        <p:spPr bwMode="auto">
          <a:xfrm>
            <a:off x="2508250" y="6008688"/>
            <a:ext cx="4530725" cy="679450"/>
          </a:xfrm>
          <a:prstGeom prst="parallelogram">
            <a:avLst>
              <a:gd name="adj" fmla="val 282134"/>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27651" name="Rectangle 2"/>
          <p:cNvSpPr>
            <a:spLocks noChangeArrowheads="1"/>
          </p:cNvSpPr>
          <p:nvPr/>
        </p:nvSpPr>
        <p:spPr bwMode="auto">
          <a:xfrm>
            <a:off x="0" y="0"/>
            <a:ext cx="31638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a:t>フーコーの振り子</a:t>
            </a:r>
          </a:p>
        </p:txBody>
      </p:sp>
      <p:sp>
        <p:nvSpPr>
          <p:cNvPr id="27652" name="Rectangle 3"/>
          <p:cNvSpPr>
            <a:spLocks noChangeArrowheads="1"/>
          </p:cNvSpPr>
          <p:nvPr/>
        </p:nvSpPr>
        <p:spPr bwMode="auto">
          <a:xfrm>
            <a:off x="0" y="490538"/>
            <a:ext cx="9969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緯度</a:t>
            </a:r>
          </a:p>
        </p:txBody>
      </p:sp>
      <p:graphicFrame>
        <p:nvGraphicFramePr>
          <p:cNvPr id="27653" name="Object 4"/>
          <p:cNvGraphicFramePr>
            <a:graphicFrameLocks noChangeAspect="1"/>
          </p:cNvGraphicFramePr>
          <p:nvPr/>
        </p:nvGraphicFramePr>
        <p:xfrm>
          <a:off x="933450" y="561975"/>
          <a:ext cx="449263" cy="430213"/>
        </p:xfrm>
        <a:graphic>
          <a:graphicData uri="http://schemas.openxmlformats.org/presentationml/2006/ole">
            <mc:AlternateContent xmlns:mc="http://schemas.openxmlformats.org/markup-compatibility/2006">
              <mc:Choice xmlns:v="urn:schemas-microsoft-com:vml" Requires="v">
                <p:oleObj spid="_x0000_s130631" name="数式" r:id="rId3" imgW="152334" imgH="139639" progId="Equation.3">
                  <p:embed/>
                </p:oleObj>
              </mc:Choice>
              <mc:Fallback>
                <p:oleObj name="数式" r:id="rId3" imgW="152334" imgH="13963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561975"/>
                        <a:ext cx="449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5"/>
          <p:cNvSpPr>
            <a:spLocks noChangeArrowheads="1"/>
          </p:cNvSpPr>
          <p:nvPr/>
        </p:nvSpPr>
        <p:spPr bwMode="auto">
          <a:xfrm>
            <a:off x="1431925" y="476250"/>
            <a:ext cx="68897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の地表付近の一様重力場</a:t>
            </a:r>
            <a:r>
              <a:rPr lang="en-US" altLang="ja-JP" b="0">
                <a:latin typeface="ＭＳ ゴシック" pitchFamily="49" charset="-128"/>
                <a:ea typeface="ＭＳ ゴシック" pitchFamily="49" charset="-128"/>
                <a:cs typeface="Times New Roman" pitchFamily="18" charset="0"/>
              </a:rPr>
              <a:t>(</a:t>
            </a:r>
            <a:r>
              <a:rPr lang="ja-JP" altLang="en-US" b="0">
                <a:latin typeface="ＭＳ ゴシック" pitchFamily="49" charset="-128"/>
                <a:ea typeface="ＭＳ ゴシック" pitchFamily="49" charset="-128"/>
                <a:cs typeface="Times New Roman" pitchFamily="18" charset="0"/>
              </a:rPr>
              <a:t>重力加速度</a:t>
            </a:r>
          </a:p>
        </p:txBody>
      </p:sp>
      <p:graphicFrame>
        <p:nvGraphicFramePr>
          <p:cNvPr id="27655" name="Object 6"/>
          <p:cNvGraphicFramePr>
            <a:graphicFrameLocks noChangeAspect="1"/>
          </p:cNvGraphicFramePr>
          <p:nvPr/>
        </p:nvGraphicFramePr>
        <p:xfrm>
          <a:off x="8270875" y="563563"/>
          <a:ext cx="431800" cy="488950"/>
        </p:xfrm>
        <a:graphic>
          <a:graphicData uri="http://schemas.openxmlformats.org/presentationml/2006/ole">
            <mc:AlternateContent xmlns:mc="http://schemas.openxmlformats.org/markup-compatibility/2006">
              <mc:Choice xmlns:v="urn:schemas-microsoft-com:vml" Requires="v">
                <p:oleObj spid="_x0000_s130632" name="数式" r:id="rId5" imgW="139579" imgH="164957" progId="Equation.3">
                  <p:embed/>
                </p:oleObj>
              </mc:Choice>
              <mc:Fallback>
                <p:oleObj name="数式" r:id="rId5" imgW="139579"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75" y="563563"/>
                        <a:ext cx="43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Rectangle 7"/>
          <p:cNvSpPr>
            <a:spLocks noChangeArrowheads="1"/>
          </p:cNvSpPr>
          <p:nvPr/>
        </p:nvSpPr>
        <p:spPr bwMode="auto">
          <a:xfrm>
            <a:off x="0" y="1052513"/>
            <a:ext cx="68897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の中で小さく振れている振り子</a:t>
            </a:r>
            <a:r>
              <a:rPr lang="en-US" altLang="ja-JP" b="0">
                <a:latin typeface="ＭＳ ゴシック" pitchFamily="49" charset="-128"/>
                <a:ea typeface="ＭＳ ゴシック" pitchFamily="49" charset="-128"/>
                <a:cs typeface="Times New Roman" pitchFamily="18" charset="0"/>
              </a:rPr>
              <a:t>(</a:t>
            </a:r>
            <a:r>
              <a:rPr lang="ja-JP" altLang="en-US" b="0">
                <a:latin typeface="ＭＳ ゴシック" pitchFamily="49" charset="-128"/>
                <a:ea typeface="ＭＳ ゴシック" pitchFamily="49" charset="-128"/>
                <a:cs typeface="Times New Roman" pitchFamily="18" charset="0"/>
              </a:rPr>
              <a:t>長さ</a:t>
            </a:r>
          </a:p>
        </p:txBody>
      </p:sp>
      <p:graphicFrame>
        <p:nvGraphicFramePr>
          <p:cNvPr id="27657" name="Object 8"/>
          <p:cNvGraphicFramePr>
            <a:graphicFrameLocks noChangeAspect="1"/>
          </p:cNvGraphicFramePr>
          <p:nvPr/>
        </p:nvGraphicFramePr>
        <p:xfrm>
          <a:off x="6837363" y="1125538"/>
          <a:ext cx="258762" cy="546100"/>
        </p:xfrm>
        <a:graphic>
          <a:graphicData uri="http://schemas.openxmlformats.org/presentationml/2006/ole">
            <mc:AlternateContent xmlns:mc="http://schemas.openxmlformats.org/markup-compatibility/2006">
              <mc:Choice xmlns:v="urn:schemas-microsoft-com:vml" Requires="v">
                <p:oleObj spid="_x0000_s130633" name="数式" r:id="rId7" imgW="88669" imgH="177338" progId="Equation.3">
                  <p:embed/>
                </p:oleObj>
              </mc:Choice>
              <mc:Fallback>
                <p:oleObj name="数式" r:id="rId7" imgW="88669" imgH="17733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7363" y="1125538"/>
                        <a:ext cx="2587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Rectangle 9"/>
          <p:cNvSpPr>
            <a:spLocks noChangeArrowheads="1"/>
          </p:cNvSpPr>
          <p:nvPr/>
        </p:nvSpPr>
        <p:spPr bwMode="auto">
          <a:xfrm>
            <a:off x="7029450" y="1042988"/>
            <a:ext cx="14033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、質量</a:t>
            </a:r>
          </a:p>
        </p:txBody>
      </p:sp>
      <p:graphicFrame>
        <p:nvGraphicFramePr>
          <p:cNvPr id="27659" name="Object 10"/>
          <p:cNvGraphicFramePr>
            <a:graphicFrameLocks noChangeAspect="1"/>
          </p:cNvGraphicFramePr>
          <p:nvPr/>
        </p:nvGraphicFramePr>
        <p:xfrm>
          <a:off x="8424863" y="1168400"/>
          <a:ext cx="547687" cy="431800"/>
        </p:xfrm>
        <a:graphic>
          <a:graphicData uri="http://schemas.openxmlformats.org/presentationml/2006/ole">
            <mc:AlternateContent xmlns:mc="http://schemas.openxmlformats.org/markup-compatibility/2006">
              <mc:Choice xmlns:v="urn:schemas-microsoft-com:vml" Requires="v">
                <p:oleObj spid="_x0000_s130634" name="数式" r:id="rId9" imgW="177646" imgH="139579" progId="Equation.3">
                  <p:embed/>
                </p:oleObj>
              </mc:Choice>
              <mc:Fallback>
                <p:oleObj name="数式" r:id="rId9" imgW="177646" imgH="13957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24863" y="1168400"/>
                        <a:ext cx="547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0" name="Rectangle 11"/>
          <p:cNvSpPr>
            <a:spLocks noChangeArrowheads="1"/>
          </p:cNvSpPr>
          <p:nvPr/>
        </p:nvSpPr>
        <p:spPr bwMode="auto">
          <a:xfrm>
            <a:off x="0" y="1557338"/>
            <a:ext cx="9144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について、つりあいの位置を原点とし、水平南方に</a:t>
            </a:r>
          </a:p>
        </p:txBody>
      </p:sp>
      <p:graphicFrame>
        <p:nvGraphicFramePr>
          <p:cNvPr id="27661" name="Object 12"/>
          <p:cNvGraphicFramePr>
            <a:graphicFrameLocks noChangeAspect="1"/>
          </p:cNvGraphicFramePr>
          <p:nvPr/>
        </p:nvGraphicFramePr>
        <p:xfrm>
          <a:off x="536575" y="2184400"/>
          <a:ext cx="431800" cy="431800"/>
        </p:xfrm>
        <a:graphic>
          <a:graphicData uri="http://schemas.openxmlformats.org/presentationml/2006/ole">
            <mc:AlternateContent xmlns:mc="http://schemas.openxmlformats.org/markup-compatibility/2006">
              <mc:Choice xmlns:v="urn:schemas-microsoft-com:vml" Requires="v">
                <p:oleObj spid="_x0000_s130635" name="数式" r:id="rId11" imgW="139700" imgH="139700" progId="Equation.3">
                  <p:embed/>
                </p:oleObj>
              </mc:Choice>
              <mc:Fallback>
                <p:oleObj name="数式" r:id="rId11" imgW="1397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575" y="21844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2" name="Rectangle 13"/>
          <p:cNvSpPr>
            <a:spLocks noChangeArrowheads="1"/>
          </p:cNvSpPr>
          <p:nvPr/>
        </p:nvSpPr>
        <p:spPr bwMode="auto">
          <a:xfrm>
            <a:off x="1023938" y="2063750"/>
            <a:ext cx="2216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軸、東方に</a:t>
            </a:r>
          </a:p>
        </p:txBody>
      </p:sp>
      <p:graphicFrame>
        <p:nvGraphicFramePr>
          <p:cNvPr id="27663" name="Object 14"/>
          <p:cNvGraphicFramePr>
            <a:graphicFrameLocks noChangeAspect="1"/>
          </p:cNvGraphicFramePr>
          <p:nvPr/>
        </p:nvGraphicFramePr>
        <p:xfrm>
          <a:off x="3082925" y="2119313"/>
          <a:ext cx="431800" cy="488950"/>
        </p:xfrm>
        <a:graphic>
          <a:graphicData uri="http://schemas.openxmlformats.org/presentationml/2006/ole">
            <mc:AlternateContent xmlns:mc="http://schemas.openxmlformats.org/markup-compatibility/2006">
              <mc:Choice xmlns:v="urn:schemas-microsoft-com:vml" Requires="v">
                <p:oleObj spid="_x0000_s130636" name="数式" r:id="rId13" imgW="139579" imgH="164957" progId="Equation.3">
                  <p:embed/>
                </p:oleObj>
              </mc:Choice>
              <mc:Fallback>
                <p:oleObj name="数式"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2925" y="2119313"/>
                        <a:ext cx="43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4" name="Rectangle 15"/>
          <p:cNvSpPr>
            <a:spLocks noChangeArrowheads="1"/>
          </p:cNvSpPr>
          <p:nvPr/>
        </p:nvSpPr>
        <p:spPr bwMode="auto">
          <a:xfrm>
            <a:off x="3498850" y="2106613"/>
            <a:ext cx="30289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軸、鉛直上方に</a:t>
            </a:r>
          </a:p>
        </p:txBody>
      </p:sp>
      <p:graphicFrame>
        <p:nvGraphicFramePr>
          <p:cNvPr id="27665" name="Object 16"/>
          <p:cNvGraphicFramePr>
            <a:graphicFrameLocks noChangeAspect="1"/>
          </p:cNvGraphicFramePr>
          <p:nvPr/>
        </p:nvGraphicFramePr>
        <p:xfrm>
          <a:off x="6413500" y="2208213"/>
          <a:ext cx="431800" cy="431800"/>
        </p:xfrm>
        <a:graphic>
          <a:graphicData uri="http://schemas.openxmlformats.org/presentationml/2006/ole">
            <mc:AlternateContent xmlns:mc="http://schemas.openxmlformats.org/markup-compatibility/2006">
              <mc:Choice xmlns:v="urn:schemas-microsoft-com:vml" Requires="v">
                <p:oleObj spid="_x0000_s130637" name="数式" r:id="rId15" imgW="139700" imgH="139700" progId="Equation.3">
                  <p:embed/>
                </p:oleObj>
              </mc:Choice>
              <mc:Fallback>
                <p:oleObj name="数式" r:id="rId15" imgW="139700" imgH="139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3500" y="220821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6" name="Rectangle 17"/>
          <p:cNvSpPr>
            <a:spLocks noChangeArrowheads="1"/>
          </p:cNvSpPr>
          <p:nvPr/>
        </p:nvSpPr>
        <p:spPr bwMode="auto">
          <a:xfrm>
            <a:off x="6724650" y="2106613"/>
            <a:ext cx="24193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軸をとる。 </a:t>
            </a:r>
          </a:p>
        </p:txBody>
      </p:sp>
      <p:sp>
        <p:nvSpPr>
          <p:cNvPr id="27667" name="Rectangle 18"/>
          <p:cNvSpPr>
            <a:spLocks noChangeArrowheads="1"/>
          </p:cNvSpPr>
          <p:nvPr/>
        </p:nvSpPr>
        <p:spPr bwMode="auto">
          <a:xfrm>
            <a:off x="8756650" y="493713"/>
            <a:ext cx="3873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lang="en-US" altLang="ja-JP" b="0">
                <a:latin typeface="ＭＳ ゴシック" pitchFamily="49" charset="-128"/>
                <a:ea typeface="ＭＳ ゴシック" pitchFamily="49" charset="-128"/>
                <a:cs typeface="Times New Roman" pitchFamily="18" charset="0"/>
              </a:rPr>
              <a:t>)</a:t>
            </a:r>
          </a:p>
        </p:txBody>
      </p:sp>
      <p:sp>
        <p:nvSpPr>
          <p:cNvPr id="27668" name="Rectangle 19"/>
          <p:cNvSpPr>
            <a:spLocks noChangeArrowheads="1"/>
          </p:cNvSpPr>
          <p:nvPr/>
        </p:nvSpPr>
        <p:spPr bwMode="auto">
          <a:xfrm>
            <a:off x="8756650" y="1054100"/>
            <a:ext cx="3873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lang="en-US" altLang="ja-JP" b="0">
                <a:latin typeface="ＭＳ ゴシック" pitchFamily="49" charset="-128"/>
                <a:ea typeface="ＭＳ ゴシック" pitchFamily="49" charset="-128"/>
                <a:cs typeface="Times New Roman" pitchFamily="18" charset="0"/>
              </a:rPr>
              <a:t>)</a:t>
            </a:r>
          </a:p>
        </p:txBody>
      </p:sp>
      <p:grpSp>
        <p:nvGrpSpPr>
          <p:cNvPr id="431169" name="Group 65"/>
          <p:cNvGrpSpPr>
            <a:grpSpLocks/>
          </p:cNvGrpSpPr>
          <p:nvPr/>
        </p:nvGrpSpPr>
        <p:grpSpPr bwMode="auto">
          <a:xfrm>
            <a:off x="323850" y="3213100"/>
            <a:ext cx="2397125" cy="3394075"/>
            <a:chOff x="204" y="2024"/>
            <a:chExt cx="1510" cy="2138"/>
          </a:xfrm>
        </p:grpSpPr>
        <p:sp>
          <p:nvSpPr>
            <p:cNvPr id="27712" name="Oval 21"/>
            <p:cNvSpPr>
              <a:spLocks noChangeArrowheads="1"/>
            </p:cNvSpPr>
            <p:nvPr/>
          </p:nvSpPr>
          <p:spPr bwMode="auto">
            <a:xfrm>
              <a:off x="269" y="2611"/>
              <a:ext cx="1445" cy="1468"/>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27713" name="AutoShape 22"/>
            <p:cNvSpPr>
              <a:spLocks noChangeArrowheads="1"/>
            </p:cNvSpPr>
            <p:nvPr/>
          </p:nvSpPr>
          <p:spPr bwMode="auto">
            <a:xfrm>
              <a:off x="516" y="2544"/>
              <a:ext cx="1032" cy="226"/>
            </a:xfrm>
            <a:prstGeom prst="parallelogram">
              <a:avLst>
                <a:gd name="adj" fmla="val 188955"/>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27714" name="Line 23"/>
            <p:cNvSpPr>
              <a:spLocks noChangeShapeType="1"/>
            </p:cNvSpPr>
            <p:nvPr/>
          </p:nvSpPr>
          <p:spPr bwMode="auto">
            <a:xfrm flipV="1">
              <a:off x="977" y="2634"/>
              <a:ext cx="662" cy="19"/>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5" name="Line 24"/>
            <p:cNvSpPr>
              <a:spLocks noChangeShapeType="1"/>
            </p:cNvSpPr>
            <p:nvPr/>
          </p:nvSpPr>
          <p:spPr bwMode="auto">
            <a:xfrm flipV="1">
              <a:off x="981" y="2024"/>
              <a:ext cx="0" cy="62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6" name="Line 25"/>
            <p:cNvSpPr>
              <a:spLocks noChangeShapeType="1"/>
            </p:cNvSpPr>
            <p:nvPr/>
          </p:nvSpPr>
          <p:spPr bwMode="auto">
            <a:xfrm flipV="1">
              <a:off x="979" y="2418"/>
              <a:ext cx="503" cy="22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7" name="Line 26"/>
            <p:cNvSpPr>
              <a:spLocks noChangeShapeType="1"/>
            </p:cNvSpPr>
            <p:nvPr/>
          </p:nvSpPr>
          <p:spPr bwMode="auto">
            <a:xfrm flipH="1" flipV="1">
              <a:off x="204" y="2566"/>
              <a:ext cx="374" cy="354"/>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8" name="Arc 27"/>
            <p:cNvSpPr>
              <a:spLocks/>
            </p:cNvSpPr>
            <p:nvPr/>
          </p:nvSpPr>
          <p:spPr bwMode="auto">
            <a:xfrm rot="13497400" flipH="1">
              <a:off x="964" y="2715"/>
              <a:ext cx="250" cy="1447"/>
            </a:xfrm>
            <a:custGeom>
              <a:avLst/>
              <a:gdLst>
                <a:gd name="T0" fmla="*/ 23 w 23772"/>
                <a:gd name="T1" fmla="*/ 0 h 43200"/>
                <a:gd name="T2" fmla="*/ 0 w 23772"/>
                <a:gd name="T3" fmla="*/ 1443 h 43200"/>
                <a:gd name="T4" fmla="*/ 23 w 23772"/>
                <a:gd name="T5" fmla="*/ 724 h 43200"/>
                <a:gd name="T6" fmla="*/ 0 60000 65536"/>
                <a:gd name="T7" fmla="*/ 0 60000 65536"/>
                <a:gd name="T8" fmla="*/ 0 60000 65536"/>
              </a:gdLst>
              <a:ahLst/>
              <a:cxnLst>
                <a:cxn ang="T6">
                  <a:pos x="T0" y="T1"/>
                </a:cxn>
                <a:cxn ang="T7">
                  <a:pos x="T2" y="T3"/>
                </a:cxn>
                <a:cxn ang="T8">
                  <a:pos x="T4" y="T5"/>
                </a:cxn>
              </a:cxnLst>
              <a:rect l="0" t="0" r="r" b="b"/>
              <a:pathLst>
                <a:path w="23772" h="43200" fill="none" extrusionOk="0">
                  <a:moveTo>
                    <a:pt x="2171" y="0"/>
                  </a:moveTo>
                  <a:cubicBezTo>
                    <a:pt x="14101" y="0"/>
                    <a:pt x="23772" y="9670"/>
                    <a:pt x="23772" y="21600"/>
                  </a:cubicBezTo>
                  <a:cubicBezTo>
                    <a:pt x="23772" y="33529"/>
                    <a:pt x="14101" y="43200"/>
                    <a:pt x="2172" y="43200"/>
                  </a:cubicBezTo>
                  <a:cubicBezTo>
                    <a:pt x="1446" y="43200"/>
                    <a:pt x="721" y="43163"/>
                    <a:pt x="0" y="43090"/>
                  </a:cubicBezTo>
                </a:path>
                <a:path w="23772" h="43200" stroke="0" extrusionOk="0">
                  <a:moveTo>
                    <a:pt x="2171" y="0"/>
                  </a:moveTo>
                  <a:cubicBezTo>
                    <a:pt x="14101" y="0"/>
                    <a:pt x="23772" y="9670"/>
                    <a:pt x="23772" y="21600"/>
                  </a:cubicBezTo>
                  <a:cubicBezTo>
                    <a:pt x="23772" y="33529"/>
                    <a:pt x="14101" y="43200"/>
                    <a:pt x="2172" y="43200"/>
                  </a:cubicBezTo>
                  <a:cubicBezTo>
                    <a:pt x="1446" y="43200"/>
                    <a:pt x="721" y="43163"/>
                    <a:pt x="0" y="43090"/>
                  </a:cubicBezTo>
                  <a:lnTo>
                    <a:pt x="2172" y="21600"/>
                  </a:lnTo>
                  <a:lnTo>
                    <a:pt x="217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9" name="Arc 28"/>
            <p:cNvSpPr>
              <a:spLocks/>
            </p:cNvSpPr>
            <p:nvPr/>
          </p:nvSpPr>
          <p:spPr bwMode="auto">
            <a:xfrm rot="13497400" flipH="1">
              <a:off x="803" y="2583"/>
              <a:ext cx="320" cy="1452"/>
            </a:xfrm>
            <a:custGeom>
              <a:avLst/>
              <a:gdLst>
                <a:gd name="T0" fmla="*/ 320 w 30524"/>
                <a:gd name="T1" fmla="*/ 1387 h 43200"/>
                <a:gd name="T2" fmla="*/ 227 w 30524"/>
                <a:gd name="T3" fmla="*/ 0 h 43200"/>
                <a:gd name="T4" fmla="*/ 226 w 30524"/>
                <a:gd name="T5" fmla="*/ 726 h 43200"/>
                <a:gd name="T6" fmla="*/ 0 60000 65536"/>
                <a:gd name="T7" fmla="*/ 0 60000 65536"/>
                <a:gd name="T8" fmla="*/ 0 60000 65536"/>
              </a:gdLst>
              <a:ahLst/>
              <a:cxnLst>
                <a:cxn ang="T6">
                  <a:pos x="T0" y="T1"/>
                </a:cxn>
                <a:cxn ang="T7">
                  <a:pos x="T2" y="T3"/>
                </a:cxn>
                <a:cxn ang="T8">
                  <a:pos x="T4" y="T5"/>
                </a:cxn>
              </a:cxnLst>
              <a:rect l="0" t="0" r="r" b="b"/>
              <a:pathLst>
                <a:path w="30524" h="43200" fill="none"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path>
                <a:path w="30524" h="43200" stroke="0" extrusionOk="0">
                  <a:moveTo>
                    <a:pt x="30524" y="41270"/>
                  </a:moveTo>
                  <a:cubicBezTo>
                    <a:pt x="27720" y="42542"/>
                    <a:pt x="24678" y="43199"/>
                    <a:pt x="21600" y="43200"/>
                  </a:cubicBezTo>
                  <a:cubicBezTo>
                    <a:pt x="9670" y="43200"/>
                    <a:pt x="0" y="33529"/>
                    <a:pt x="0" y="21600"/>
                  </a:cubicBezTo>
                  <a:cubicBezTo>
                    <a:pt x="0" y="9670"/>
                    <a:pt x="9670" y="0"/>
                    <a:pt x="21600" y="0"/>
                  </a:cubicBezTo>
                  <a:cubicBezTo>
                    <a:pt x="21628" y="-1"/>
                    <a:pt x="21656" y="0"/>
                    <a:pt x="21684" y="0"/>
                  </a:cubicBezTo>
                  <a:lnTo>
                    <a:pt x="21600" y="21600"/>
                  </a:lnTo>
                  <a:lnTo>
                    <a:pt x="30524" y="41270"/>
                  </a:lnTo>
                  <a:close/>
                </a:path>
              </a:pathLst>
            </a:custGeom>
            <a:noFill/>
            <a:ln w="285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20" name="Arc 29"/>
            <p:cNvSpPr>
              <a:spLocks/>
            </p:cNvSpPr>
            <p:nvPr/>
          </p:nvSpPr>
          <p:spPr bwMode="auto">
            <a:xfrm rot="13497400" flipH="1">
              <a:off x="951" y="2738"/>
              <a:ext cx="263" cy="1161"/>
            </a:xfrm>
            <a:custGeom>
              <a:avLst/>
              <a:gdLst>
                <a:gd name="T0" fmla="*/ 0 w 30812"/>
                <a:gd name="T1" fmla="*/ 279 h 21600"/>
                <a:gd name="T2" fmla="*/ 263 w 30812"/>
                <a:gd name="T3" fmla="*/ 430 h 21600"/>
                <a:gd name="T4" fmla="*/ 120 w 30812"/>
                <a:gd name="T5" fmla="*/ 1161 h 21600"/>
                <a:gd name="T6" fmla="*/ 0 60000 65536"/>
                <a:gd name="T7" fmla="*/ 0 60000 65536"/>
                <a:gd name="T8" fmla="*/ 0 60000 65536"/>
              </a:gdLst>
              <a:ahLst/>
              <a:cxnLst>
                <a:cxn ang="T6">
                  <a:pos x="T0" y="T1"/>
                </a:cxn>
                <a:cxn ang="T7">
                  <a:pos x="T2" y="T3"/>
                </a:cxn>
                <a:cxn ang="T8">
                  <a:pos x="T4" y="T5"/>
                </a:cxn>
              </a:cxnLst>
              <a:rect l="0" t="0" r="r" b="b"/>
              <a:pathLst>
                <a:path w="30812" h="21600" fill="none" extrusionOk="0">
                  <a:moveTo>
                    <a:pt x="0" y="5182"/>
                  </a:moveTo>
                  <a:cubicBezTo>
                    <a:pt x="3911" y="1837"/>
                    <a:pt x="8889" y="-1"/>
                    <a:pt x="14036" y="0"/>
                  </a:cubicBezTo>
                  <a:cubicBezTo>
                    <a:pt x="20547" y="0"/>
                    <a:pt x="26710" y="2937"/>
                    <a:pt x="30812" y="7993"/>
                  </a:cubicBezTo>
                </a:path>
                <a:path w="30812" h="21600" stroke="0" extrusionOk="0">
                  <a:moveTo>
                    <a:pt x="0" y="5182"/>
                  </a:moveTo>
                  <a:cubicBezTo>
                    <a:pt x="3911" y="1837"/>
                    <a:pt x="8889" y="-1"/>
                    <a:pt x="14036" y="0"/>
                  </a:cubicBezTo>
                  <a:cubicBezTo>
                    <a:pt x="20547" y="0"/>
                    <a:pt x="26710" y="2937"/>
                    <a:pt x="30812" y="7993"/>
                  </a:cubicBezTo>
                  <a:lnTo>
                    <a:pt x="14036" y="21600"/>
                  </a:lnTo>
                  <a:lnTo>
                    <a:pt x="0" y="5182"/>
                  </a:lnTo>
                  <a:close/>
                </a:path>
              </a:pathLst>
            </a:custGeom>
            <a:noFill/>
            <a:ln w="57150">
              <a:solidFill>
                <a:srgbClr val="FF6600"/>
              </a:solidFill>
              <a:round/>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21" name="Line 30"/>
            <p:cNvSpPr>
              <a:spLocks noChangeShapeType="1"/>
            </p:cNvSpPr>
            <p:nvPr/>
          </p:nvSpPr>
          <p:spPr bwMode="auto">
            <a:xfrm>
              <a:off x="580" y="2913"/>
              <a:ext cx="413" cy="391"/>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22" name="Line 31"/>
            <p:cNvSpPr>
              <a:spLocks noChangeShapeType="1"/>
            </p:cNvSpPr>
            <p:nvPr/>
          </p:nvSpPr>
          <p:spPr bwMode="auto">
            <a:xfrm flipH="1">
              <a:off x="980" y="2673"/>
              <a:ext cx="1" cy="611"/>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431136" name="Group 32"/>
          <p:cNvGrpSpPr>
            <a:grpSpLocks/>
          </p:cNvGrpSpPr>
          <p:nvPr/>
        </p:nvGrpSpPr>
        <p:grpSpPr bwMode="auto">
          <a:xfrm>
            <a:off x="3132138" y="3141663"/>
            <a:ext cx="3652837" cy="3230562"/>
            <a:chOff x="1708" y="1797"/>
            <a:chExt cx="2301" cy="2035"/>
          </a:xfrm>
        </p:grpSpPr>
        <p:sp>
          <p:nvSpPr>
            <p:cNvPr id="27704" name="Line 33"/>
            <p:cNvSpPr>
              <a:spLocks noChangeShapeType="1"/>
            </p:cNvSpPr>
            <p:nvPr/>
          </p:nvSpPr>
          <p:spPr bwMode="auto">
            <a:xfrm>
              <a:off x="1708" y="3810"/>
              <a:ext cx="2301" cy="9"/>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5" name="Line 34"/>
            <p:cNvSpPr>
              <a:spLocks noChangeShapeType="1"/>
            </p:cNvSpPr>
            <p:nvPr/>
          </p:nvSpPr>
          <p:spPr bwMode="auto">
            <a:xfrm flipV="1">
              <a:off x="2651" y="2512"/>
              <a:ext cx="0" cy="1293"/>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6" name="Line 35"/>
            <p:cNvSpPr>
              <a:spLocks noChangeShapeType="1"/>
            </p:cNvSpPr>
            <p:nvPr/>
          </p:nvSpPr>
          <p:spPr bwMode="auto">
            <a:xfrm flipH="1" flipV="1">
              <a:off x="2017" y="3228"/>
              <a:ext cx="655" cy="604"/>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7" name="Line 36"/>
            <p:cNvSpPr>
              <a:spLocks noChangeShapeType="1"/>
            </p:cNvSpPr>
            <p:nvPr/>
          </p:nvSpPr>
          <p:spPr bwMode="auto">
            <a:xfrm flipV="1">
              <a:off x="2643" y="3496"/>
              <a:ext cx="913" cy="31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8" name="Line 37"/>
            <p:cNvSpPr>
              <a:spLocks noChangeShapeType="1"/>
            </p:cNvSpPr>
            <p:nvPr/>
          </p:nvSpPr>
          <p:spPr bwMode="auto">
            <a:xfrm flipH="1">
              <a:off x="2055" y="3218"/>
              <a:ext cx="597" cy="7"/>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9" name="Line 38"/>
            <p:cNvSpPr>
              <a:spLocks noChangeShapeType="1"/>
            </p:cNvSpPr>
            <p:nvPr/>
          </p:nvSpPr>
          <p:spPr bwMode="auto">
            <a:xfrm flipV="1">
              <a:off x="2007" y="3235"/>
              <a:ext cx="8" cy="571"/>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0" name="Line 39"/>
            <p:cNvSpPr>
              <a:spLocks noChangeShapeType="1"/>
            </p:cNvSpPr>
            <p:nvPr/>
          </p:nvSpPr>
          <p:spPr bwMode="auto">
            <a:xfrm>
              <a:off x="2653" y="1797"/>
              <a:ext cx="396" cy="186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1" name="Oval 40"/>
            <p:cNvSpPr>
              <a:spLocks noChangeArrowheads="1"/>
            </p:cNvSpPr>
            <p:nvPr/>
          </p:nvSpPr>
          <p:spPr bwMode="auto">
            <a:xfrm>
              <a:off x="2952" y="3595"/>
              <a:ext cx="185" cy="183"/>
            </a:xfrm>
            <a:prstGeom prst="ellipse">
              <a:avLst/>
            </a:prstGeom>
            <a:noFill/>
            <a:ln>
              <a:noFill/>
            </a:ln>
            <a:effectLst/>
            <a:extLst>
              <a:ext uri="{909E8E84-426E-40DD-AFC4-6F175D3DCCD1}">
                <a14:hiddenFill xmlns:a14="http://schemas.microsoft.com/office/drawing/2010/main">
                  <a:gradFill rotWithShape="1">
                    <a:gsLst>
                      <a:gs pos="0">
                        <a:srgbClr val="00FFFF"/>
                      </a:gs>
                      <a:gs pos="100000">
                        <a:srgbClr val="007676"/>
                      </a:gs>
                    </a:gsLst>
                    <a:path path="shape">
                      <a:fillToRect l="50000" t="50000" r="50000" b="50000"/>
                    </a:path>
                  </a:gradFill>
                </a14:hiddenFill>
              </a:ex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grpSp>
        <p:nvGrpSpPr>
          <p:cNvPr id="431145" name="Group 41"/>
          <p:cNvGrpSpPr>
            <a:grpSpLocks/>
          </p:cNvGrpSpPr>
          <p:nvPr/>
        </p:nvGrpSpPr>
        <p:grpSpPr bwMode="auto">
          <a:xfrm>
            <a:off x="6156325" y="3068638"/>
            <a:ext cx="2809875" cy="2511425"/>
            <a:chOff x="3925" y="5760"/>
            <a:chExt cx="1660" cy="1440"/>
          </a:xfrm>
        </p:grpSpPr>
        <p:sp>
          <p:nvSpPr>
            <p:cNvPr id="27700" name="Line 42"/>
            <p:cNvSpPr>
              <a:spLocks noChangeShapeType="1"/>
            </p:cNvSpPr>
            <p:nvPr/>
          </p:nvSpPr>
          <p:spPr bwMode="auto">
            <a:xfrm flipV="1">
              <a:off x="4774" y="5760"/>
              <a:ext cx="0" cy="144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1" name="Line 43"/>
            <p:cNvSpPr>
              <a:spLocks noChangeShapeType="1"/>
            </p:cNvSpPr>
            <p:nvPr/>
          </p:nvSpPr>
          <p:spPr bwMode="auto">
            <a:xfrm flipV="1">
              <a:off x="3925" y="6540"/>
              <a:ext cx="1660" cy="1"/>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02" name="Oval 44"/>
            <p:cNvSpPr>
              <a:spLocks noChangeArrowheads="1"/>
            </p:cNvSpPr>
            <p:nvPr/>
          </p:nvSpPr>
          <p:spPr bwMode="auto">
            <a:xfrm>
              <a:off x="4940" y="6323"/>
              <a:ext cx="152" cy="143"/>
            </a:xfrm>
            <a:prstGeom prst="ellipse">
              <a:avLst/>
            </a:prstGeom>
            <a:noFill/>
            <a:ln>
              <a:noFill/>
            </a:ln>
            <a:effectLst/>
            <a:extLst>
              <a:ext uri="{909E8E84-426E-40DD-AFC4-6F175D3DCCD1}">
                <a14:hiddenFill xmlns:a14="http://schemas.microsoft.com/office/drawing/2010/main">
                  <a:gradFill rotWithShape="1">
                    <a:gsLst>
                      <a:gs pos="0">
                        <a:srgbClr val="00FFFF"/>
                      </a:gs>
                      <a:gs pos="100000">
                        <a:srgbClr val="007676"/>
                      </a:gs>
                    </a:gsLst>
                    <a:path path="shape">
                      <a:fillToRect l="50000" t="50000" r="50000" b="50000"/>
                    </a:path>
                  </a:gradFill>
                </a14:hiddenFill>
              </a:ex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27703" name="Line 45"/>
            <p:cNvSpPr>
              <a:spLocks noChangeShapeType="1"/>
            </p:cNvSpPr>
            <p:nvPr/>
          </p:nvSpPr>
          <p:spPr bwMode="auto">
            <a:xfrm flipV="1">
              <a:off x="4319" y="6257"/>
              <a:ext cx="967" cy="540"/>
            </a:xfrm>
            <a:prstGeom prst="line">
              <a:avLst/>
            </a:prstGeom>
            <a:noFill/>
            <a:ln w="28575">
              <a:solidFill>
                <a:srgbClr val="3399FF"/>
              </a:solidFill>
              <a:prstDash val="sysDot"/>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aphicFrame>
        <p:nvGraphicFramePr>
          <p:cNvPr id="431150" name="Object 46"/>
          <p:cNvGraphicFramePr>
            <a:graphicFrameLocks noChangeAspect="1"/>
          </p:cNvGraphicFramePr>
          <p:nvPr/>
        </p:nvGraphicFramePr>
        <p:xfrm>
          <a:off x="2627313" y="3933825"/>
          <a:ext cx="431800" cy="431800"/>
        </p:xfrm>
        <a:graphic>
          <a:graphicData uri="http://schemas.openxmlformats.org/presentationml/2006/ole">
            <mc:AlternateContent xmlns:mc="http://schemas.openxmlformats.org/markup-compatibility/2006">
              <mc:Choice xmlns:v="urn:schemas-microsoft-com:vml" Requires="v">
                <p:oleObj spid="_x0000_s130638" name="数式" r:id="rId17" imgW="139700" imgH="139700" progId="Equation.3">
                  <p:embed/>
                </p:oleObj>
              </mc:Choice>
              <mc:Fallback>
                <p:oleObj name="数式" r:id="rId17" imgW="1397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39338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1" name="Object 47"/>
          <p:cNvGraphicFramePr>
            <a:graphicFrameLocks noChangeAspect="1"/>
          </p:cNvGraphicFramePr>
          <p:nvPr/>
        </p:nvGraphicFramePr>
        <p:xfrm>
          <a:off x="2339975" y="3357563"/>
          <a:ext cx="431800" cy="488950"/>
        </p:xfrm>
        <a:graphic>
          <a:graphicData uri="http://schemas.openxmlformats.org/presentationml/2006/ole">
            <mc:AlternateContent xmlns:mc="http://schemas.openxmlformats.org/markup-compatibility/2006">
              <mc:Choice xmlns:v="urn:schemas-microsoft-com:vml" Requires="v">
                <p:oleObj spid="_x0000_s130639" name="数式" r:id="rId18" imgW="139579" imgH="164957" progId="Equation.3">
                  <p:embed/>
                </p:oleObj>
              </mc:Choice>
              <mc:Fallback>
                <p:oleObj name="数式" r:id="rId18"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9975" y="3357563"/>
                        <a:ext cx="43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2" name="Object 48"/>
          <p:cNvGraphicFramePr>
            <a:graphicFrameLocks noChangeAspect="1"/>
          </p:cNvGraphicFramePr>
          <p:nvPr/>
        </p:nvGraphicFramePr>
        <p:xfrm>
          <a:off x="1116013" y="2852738"/>
          <a:ext cx="431800" cy="431800"/>
        </p:xfrm>
        <a:graphic>
          <a:graphicData uri="http://schemas.openxmlformats.org/presentationml/2006/ole">
            <mc:AlternateContent xmlns:mc="http://schemas.openxmlformats.org/markup-compatibility/2006">
              <mc:Choice xmlns:v="urn:schemas-microsoft-com:vml" Requires="v">
                <p:oleObj spid="_x0000_s130640" name="数式" r:id="rId19" imgW="139700" imgH="139700" progId="Equation.3">
                  <p:embed/>
                </p:oleObj>
              </mc:Choice>
              <mc:Fallback>
                <p:oleObj name="数式" r:id="rId19" imgW="139700" imgH="139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013" y="28527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3" name="Object 49"/>
          <p:cNvGraphicFramePr>
            <a:graphicFrameLocks noChangeAspect="1"/>
          </p:cNvGraphicFramePr>
          <p:nvPr/>
        </p:nvGraphicFramePr>
        <p:xfrm>
          <a:off x="1511300" y="4640263"/>
          <a:ext cx="449263" cy="430212"/>
        </p:xfrm>
        <a:graphic>
          <a:graphicData uri="http://schemas.openxmlformats.org/presentationml/2006/ole">
            <mc:AlternateContent xmlns:mc="http://schemas.openxmlformats.org/markup-compatibility/2006">
              <mc:Choice xmlns:v="urn:schemas-microsoft-com:vml" Requires="v">
                <p:oleObj spid="_x0000_s130641" name="数式" r:id="rId20" imgW="152334" imgH="139639" progId="Equation.3">
                  <p:embed/>
                </p:oleObj>
              </mc:Choice>
              <mc:Fallback>
                <p:oleObj name="数式" r:id="rId20" imgW="152334" imgH="139639"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11300" y="4640263"/>
                        <a:ext cx="4492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4" name="Object 50"/>
          <p:cNvGraphicFramePr>
            <a:graphicFrameLocks noChangeAspect="1"/>
          </p:cNvGraphicFramePr>
          <p:nvPr/>
        </p:nvGraphicFramePr>
        <p:xfrm>
          <a:off x="6804025" y="6094413"/>
          <a:ext cx="431800" cy="431800"/>
        </p:xfrm>
        <a:graphic>
          <a:graphicData uri="http://schemas.openxmlformats.org/presentationml/2006/ole">
            <mc:AlternateContent xmlns:mc="http://schemas.openxmlformats.org/markup-compatibility/2006">
              <mc:Choice xmlns:v="urn:schemas-microsoft-com:vml" Requires="v">
                <p:oleObj spid="_x0000_s130642" name="数式" r:id="rId22" imgW="139700" imgH="139700" progId="Equation.3">
                  <p:embed/>
                </p:oleObj>
              </mc:Choice>
              <mc:Fallback>
                <p:oleObj name="数式" r:id="rId22" imgW="1397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609441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5" name="Object 51"/>
          <p:cNvGraphicFramePr>
            <a:graphicFrameLocks noChangeAspect="1"/>
          </p:cNvGraphicFramePr>
          <p:nvPr/>
        </p:nvGraphicFramePr>
        <p:xfrm>
          <a:off x="5940425" y="5373688"/>
          <a:ext cx="431800" cy="488950"/>
        </p:xfrm>
        <a:graphic>
          <a:graphicData uri="http://schemas.openxmlformats.org/presentationml/2006/ole">
            <mc:AlternateContent xmlns:mc="http://schemas.openxmlformats.org/markup-compatibility/2006">
              <mc:Choice xmlns:v="urn:schemas-microsoft-com:vml" Requires="v">
                <p:oleObj spid="_x0000_s130643" name="数式" r:id="rId23" imgW="139579" imgH="164957" progId="Equation.3">
                  <p:embed/>
                </p:oleObj>
              </mc:Choice>
              <mc:Fallback>
                <p:oleObj name="数式" r:id="rId2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5373688"/>
                        <a:ext cx="43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6" name="Object 52"/>
          <p:cNvGraphicFramePr>
            <a:graphicFrameLocks noChangeAspect="1"/>
          </p:cNvGraphicFramePr>
          <p:nvPr/>
        </p:nvGraphicFramePr>
        <p:xfrm>
          <a:off x="8532813" y="4508500"/>
          <a:ext cx="431800" cy="431800"/>
        </p:xfrm>
        <a:graphic>
          <a:graphicData uri="http://schemas.openxmlformats.org/presentationml/2006/ole">
            <mc:AlternateContent xmlns:mc="http://schemas.openxmlformats.org/markup-compatibility/2006">
              <mc:Choice xmlns:v="urn:schemas-microsoft-com:vml" Requires="v">
                <p:oleObj spid="_x0000_s130644" name="数式" r:id="rId24" imgW="139700" imgH="139700" progId="Equation.3">
                  <p:embed/>
                </p:oleObj>
              </mc:Choice>
              <mc:Fallback>
                <p:oleObj name="数式" r:id="rId24" imgW="139700" imgH="139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2813" y="45085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57" name="Object 53"/>
          <p:cNvGraphicFramePr>
            <a:graphicFrameLocks noChangeAspect="1"/>
          </p:cNvGraphicFramePr>
          <p:nvPr/>
        </p:nvGraphicFramePr>
        <p:xfrm>
          <a:off x="7772400" y="3011488"/>
          <a:ext cx="431800" cy="488950"/>
        </p:xfrm>
        <a:graphic>
          <a:graphicData uri="http://schemas.openxmlformats.org/presentationml/2006/ole">
            <mc:AlternateContent xmlns:mc="http://schemas.openxmlformats.org/markup-compatibility/2006">
              <mc:Choice xmlns:v="urn:schemas-microsoft-com:vml" Requires="v">
                <p:oleObj spid="_x0000_s130645" name="数式" r:id="rId25" imgW="139579" imgH="164957" progId="Equation.3">
                  <p:embed/>
                </p:oleObj>
              </mc:Choice>
              <mc:Fallback>
                <p:oleObj name="数式" r:id="rId25"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011488"/>
                        <a:ext cx="43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62" name="Object 58"/>
          <p:cNvGraphicFramePr>
            <a:graphicFrameLocks noChangeAspect="1"/>
          </p:cNvGraphicFramePr>
          <p:nvPr/>
        </p:nvGraphicFramePr>
        <p:xfrm>
          <a:off x="4140200" y="3860800"/>
          <a:ext cx="431800" cy="431800"/>
        </p:xfrm>
        <a:graphic>
          <a:graphicData uri="http://schemas.openxmlformats.org/presentationml/2006/ole">
            <mc:AlternateContent xmlns:mc="http://schemas.openxmlformats.org/markup-compatibility/2006">
              <mc:Choice xmlns:v="urn:schemas-microsoft-com:vml" Requires="v">
                <p:oleObj spid="_x0000_s130646" name="数式" r:id="rId26" imgW="139700" imgH="139700" progId="Equation.3">
                  <p:embed/>
                </p:oleObj>
              </mc:Choice>
              <mc:Fallback>
                <p:oleObj name="数式" r:id="rId26" imgW="139700" imgH="139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40200" y="3860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1163" name="Object 59"/>
          <p:cNvGraphicFramePr>
            <a:graphicFrameLocks noChangeAspect="1"/>
          </p:cNvGraphicFramePr>
          <p:nvPr/>
        </p:nvGraphicFramePr>
        <p:xfrm>
          <a:off x="3814763" y="5864225"/>
          <a:ext cx="449262" cy="430213"/>
        </p:xfrm>
        <a:graphic>
          <a:graphicData uri="http://schemas.openxmlformats.org/presentationml/2006/ole">
            <mc:AlternateContent xmlns:mc="http://schemas.openxmlformats.org/markup-compatibility/2006">
              <mc:Choice xmlns:v="urn:schemas-microsoft-com:vml" Requires="v">
                <p:oleObj spid="_x0000_s130647" name="数式" r:id="rId27" imgW="152334" imgH="139639" progId="Equation.3">
                  <p:embed/>
                </p:oleObj>
              </mc:Choice>
              <mc:Fallback>
                <p:oleObj name="数式" r:id="rId27" imgW="152334" imgH="13963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14763" y="5864225"/>
                        <a:ext cx="4492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31168" name="Group 64"/>
          <p:cNvGrpSpPr>
            <a:grpSpLocks/>
          </p:cNvGrpSpPr>
          <p:nvPr/>
        </p:nvGrpSpPr>
        <p:grpSpPr bwMode="auto">
          <a:xfrm rot="-204528">
            <a:off x="1330325" y="2281238"/>
            <a:ext cx="458788" cy="1866900"/>
            <a:chOff x="829" y="1437"/>
            <a:chExt cx="289" cy="1176"/>
          </a:xfrm>
        </p:grpSpPr>
        <p:grpSp>
          <p:nvGrpSpPr>
            <p:cNvPr id="27694" name="Group 60"/>
            <p:cNvGrpSpPr>
              <a:grpSpLocks/>
            </p:cNvGrpSpPr>
            <p:nvPr/>
          </p:nvGrpSpPr>
          <p:grpSpPr bwMode="auto">
            <a:xfrm>
              <a:off x="974" y="2024"/>
              <a:ext cx="144" cy="589"/>
              <a:chOff x="974" y="2024"/>
              <a:chExt cx="144" cy="589"/>
            </a:xfrm>
          </p:grpSpPr>
          <p:sp>
            <p:nvSpPr>
              <p:cNvPr id="27698" name="Line 56"/>
              <p:cNvSpPr>
                <a:spLocks noChangeShapeType="1"/>
              </p:cNvSpPr>
              <p:nvPr/>
            </p:nvSpPr>
            <p:spPr bwMode="auto">
              <a:xfrm>
                <a:off x="974" y="2024"/>
                <a:ext cx="107" cy="5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699" name="Oval 57"/>
              <p:cNvSpPr>
                <a:spLocks noChangeArrowheads="1"/>
              </p:cNvSpPr>
              <p:nvPr/>
            </p:nvSpPr>
            <p:spPr bwMode="auto">
              <a:xfrm>
                <a:off x="1046" y="2538"/>
                <a:ext cx="72" cy="75"/>
              </a:xfrm>
              <a:prstGeom prst="ellipse">
                <a:avLst/>
              </a:prstGeom>
              <a:gradFill rotWithShape="1">
                <a:gsLst>
                  <a:gs pos="0">
                    <a:srgbClr val="00FFFF"/>
                  </a:gs>
                  <a:gs pos="100000">
                    <a:srgbClr val="007676"/>
                  </a:gs>
                </a:gsLst>
                <a:path path="shape">
                  <a:fillToRect l="50000" t="50000" r="50000" b="50000"/>
                </a:path>
              </a:gradFill>
              <a:ln>
                <a:noFill/>
              </a:ln>
              <a:effectLst/>
              <a:extLst>
                <a:ext uri="{91240B29-F687-4F45-9708-019B960494DF}">
                  <a14:hiddenLine xmlns:a14="http://schemas.microsoft.com/office/drawing/2010/main" w="952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grpSp>
          <p:nvGrpSpPr>
            <p:cNvPr id="27695" name="Group 61"/>
            <p:cNvGrpSpPr>
              <a:grpSpLocks/>
            </p:cNvGrpSpPr>
            <p:nvPr/>
          </p:nvGrpSpPr>
          <p:grpSpPr bwMode="auto">
            <a:xfrm flipH="1" flipV="1">
              <a:off x="829" y="1437"/>
              <a:ext cx="144" cy="589"/>
              <a:chOff x="974" y="2024"/>
              <a:chExt cx="144" cy="589"/>
            </a:xfrm>
          </p:grpSpPr>
          <p:sp>
            <p:nvSpPr>
              <p:cNvPr id="27696" name="Line 62"/>
              <p:cNvSpPr>
                <a:spLocks noChangeShapeType="1"/>
              </p:cNvSpPr>
              <p:nvPr/>
            </p:nvSpPr>
            <p:spPr bwMode="auto">
              <a:xfrm>
                <a:off x="974" y="2024"/>
                <a:ext cx="107" cy="5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697" name="Oval 63"/>
              <p:cNvSpPr>
                <a:spLocks noChangeArrowheads="1"/>
              </p:cNvSpPr>
              <p:nvPr/>
            </p:nvSpPr>
            <p:spPr bwMode="auto">
              <a:xfrm>
                <a:off x="1046" y="2538"/>
                <a:ext cx="72" cy="75"/>
              </a:xfrm>
              <a:prstGeom prst="ellipse">
                <a:avLst/>
              </a:prstGeom>
              <a:noFill/>
              <a:ln>
                <a:noFill/>
              </a:ln>
              <a:effectLst/>
              <a:extLst>
                <a:ext uri="{909E8E84-426E-40DD-AFC4-6F175D3DCCD1}">
                  <a14:hiddenFill xmlns:a14="http://schemas.microsoft.com/office/drawing/2010/main">
                    <a:gradFill rotWithShape="1">
                      <a:gsLst>
                        <a:gs pos="0">
                          <a:srgbClr val="00FFFF"/>
                        </a:gs>
                        <a:gs pos="100000">
                          <a:srgbClr val="007676"/>
                        </a:gs>
                      </a:gsLst>
                      <a:path path="shape">
                        <a:fillToRect l="50000" t="50000" r="50000" b="50000"/>
                      </a:path>
                    </a:gradFill>
                  </a14:hiddenFill>
                </a:ext>
                <a:ext uri="{91240B29-F687-4F45-9708-019B960494DF}">
                  <a14:hiddenLine xmlns:a14="http://schemas.microsoft.com/office/drawing/2010/main" w="952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grpSp>
      <p:sp>
        <p:nvSpPr>
          <p:cNvPr id="431173" name="Oval 69"/>
          <p:cNvSpPr>
            <a:spLocks noChangeArrowheads="1"/>
          </p:cNvSpPr>
          <p:nvPr/>
        </p:nvSpPr>
        <p:spPr bwMode="auto">
          <a:xfrm>
            <a:off x="8285163" y="3810000"/>
            <a:ext cx="257175" cy="249238"/>
          </a:xfrm>
          <a:prstGeom prst="ellipse">
            <a:avLst/>
          </a:prstGeom>
          <a:gradFill rotWithShape="1">
            <a:gsLst>
              <a:gs pos="0">
                <a:srgbClr val="00FFFF"/>
              </a:gs>
              <a:gs pos="100000">
                <a:srgbClr val="007676"/>
              </a:gs>
            </a:gsLst>
            <a:path path="shape">
              <a:fillToRect l="50000" t="50000" r="50000" b="50000"/>
            </a:path>
          </a:gradFill>
          <a:ln>
            <a:noFill/>
          </a:ln>
          <a:effectLst/>
          <a:extLs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nvGrpSpPr>
          <p:cNvPr id="431175" name="Group 71"/>
          <p:cNvGrpSpPr>
            <a:grpSpLocks/>
          </p:cNvGrpSpPr>
          <p:nvPr/>
        </p:nvGrpSpPr>
        <p:grpSpPr bwMode="auto">
          <a:xfrm rot="-204528">
            <a:off x="3797300" y="0"/>
            <a:ext cx="1668463" cy="6284913"/>
            <a:chOff x="829" y="1437"/>
            <a:chExt cx="289" cy="1176"/>
          </a:xfrm>
        </p:grpSpPr>
        <p:grpSp>
          <p:nvGrpSpPr>
            <p:cNvPr id="27688" name="Group 72"/>
            <p:cNvGrpSpPr>
              <a:grpSpLocks/>
            </p:cNvGrpSpPr>
            <p:nvPr/>
          </p:nvGrpSpPr>
          <p:grpSpPr bwMode="auto">
            <a:xfrm>
              <a:off x="974" y="2024"/>
              <a:ext cx="144" cy="589"/>
              <a:chOff x="974" y="2024"/>
              <a:chExt cx="144" cy="589"/>
            </a:xfrm>
          </p:grpSpPr>
          <p:sp>
            <p:nvSpPr>
              <p:cNvPr id="27692" name="Line 73"/>
              <p:cNvSpPr>
                <a:spLocks noChangeShapeType="1"/>
              </p:cNvSpPr>
              <p:nvPr/>
            </p:nvSpPr>
            <p:spPr bwMode="auto">
              <a:xfrm>
                <a:off x="974" y="2024"/>
                <a:ext cx="107" cy="5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693" name="Oval 74"/>
              <p:cNvSpPr>
                <a:spLocks noChangeArrowheads="1"/>
              </p:cNvSpPr>
              <p:nvPr/>
            </p:nvSpPr>
            <p:spPr bwMode="auto">
              <a:xfrm>
                <a:off x="1046" y="2538"/>
                <a:ext cx="72" cy="75"/>
              </a:xfrm>
              <a:prstGeom prst="ellipse">
                <a:avLst/>
              </a:prstGeom>
              <a:gradFill rotWithShape="1">
                <a:gsLst>
                  <a:gs pos="0">
                    <a:srgbClr val="00FFFF"/>
                  </a:gs>
                  <a:gs pos="100000">
                    <a:srgbClr val="007676"/>
                  </a:gs>
                </a:gsLst>
                <a:path path="shape">
                  <a:fillToRect l="50000" t="50000" r="50000" b="50000"/>
                </a:path>
              </a:gradFill>
              <a:ln>
                <a:noFill/>
              </a:ln>
              <a:effectLst/>
              <a:extLst>
                <a:ext uri="{91240B29-F687-4F45-9708-019B960494DF}">
                  <a14:hiddenLine xmlns:a14="http://schemas.microsoft.com/office/drawing/2010/main" w="952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grpSp>
          <p:nvGrpSpPr>
            <p:cNvPr id="27689" name="Group 75"/>
            <p:cNvGrpSpPr>
              <a:grpSpLocks/>
            </p:cNvGrpSpPr>
            <p:nvPr/>
          </p:nvGrpSpPr>
          <p:grpSpPr bwMode="auto">
            <a:xfrm flipH="1" flipV="1">
              <a:off x="829" y="1437"/>
              <a:ext cx="144" cy="589"/>
              <a:chOff x="974" y="2024"/>
              <a:chExt cx="144" cy="589"/>
            </a:xfrm>
          </p:grpSpPr>
          <p:sp>
            <p:nvSpPr>
              <p:cNvPr id="27690" name="Line 76"/>
              <p:cNvSpPr>
                <a:spLocks noChangeShapeType="1"/>
              </p:cNvSpPr>
              <p:nvPr/>
            </p:nvSpPr>
            <p:spPr bwMode="auto">
              <a:xfrm>
                <a:off x="974" y="2024"/>
                <a:ext cx="107" cy="5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691" name="Oval 77"/>
              <p:cNvSpPr>
                <a:spLocks noChangeArrowheads="1"/>
              </p:cNvSpPr>
              <p:nvPr/>
            </p:nvSpPr>
            <p:spPr bwMode="auto">
              <a:xfrm>
                <a:off x="1046" y="2538"/>
                <a:ext cx="72" cy="75"/>
              </a:xfrm>
              <a:prstGeom prst="ellipse">
                <a:avLst/>
              </a:prstGeom>
              <a:noFill/>
              <a:ln>
                <a:noFill/>
              </a:ln>
              <a:effectLst/>
              <a:extLst>
                <a:ext uri="{909E8E84-426E-40DD-AFC4-6F175D3DCCD1}">
                  <a14:hiddenFill xmlns:a14="http://schemas.microsoft.com/office/drawing/2010/main">
                    <a:gradFill rotWithShape="1">
                      <a:gsLst>
                        <a:gs pos="0">
                          <a:srgbClr val="00FFFF"/>
                        </a:gs>
                        <a:gs pos="100000">
                          <a:srgbClr val="007676"/>
                        </a:gs>
                      </a:gsLst>
                      <a:path path="shape">
                        <a:fillToRect l="50000" t="50000" r="50000" b="50000"/>
                      </a:path>
                    </a:gradFill>
                  </a14:hiddenFill>
                </a:ext>
                <a:ext uri="{91240B29-F687-4F45-9708-019B960494DF}">
                  <a14:hiddenLine xmlns:a14="http://schemas.microsoft.com/office/drawing/2010/main" w="9525">
                    <a:solidFill>
                      <a:srgbClr val="3399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grpSp>
      </p:grpSp>
      <p:sp>
        <p:nvSpPr>
          <p:cNvPr id="431183" name="Rectangle 79"/>
          <p:cNvSpPr>
            <a:spLocks noChangeArrowheads="1"/>
          </p:cNvSpPr>
          <p:nvPr/>
        </p:nvSpPr>
        <p:spPr bwMode="auto">
          <a:xfrm>
            <a:off x="5762625" y="2952750"/>
            <a:ext cx="1403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上から</a:t>
            </a:r>
          </a:p>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見る</a:t>
            </a:r>
          </a:p>
        </p:txBody>
      </p:sp>
    </p:spTree>
    <p:extLst>
      <p:ext uri="{BB962C8B-B14F-4D97-AF65-F5344CB8AC3E}">
        <p14:creationId xmlns:p14="http://schemas.microsoft.com/office/powerpoint/2010/main" val="4194714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11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11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1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11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68"/>
                                        </p:tgtEl>
                                        <p:attrNameLst>
                                          <p:attrName>style.visibility</p:attrName>
                                        </p:attrNameLst>
                                      </p:cBhvr>
                                      <p:to>
                                        <p:strVal val="visible"/>
                                      </p:to>
                                    </p:set>
                                  </p:childTnLst>
                                </p:cTn>
                              </p:par>
                              <p:par>
                                <p:cTn id="17" presetID="8" presetClass="emph" presetSubtype="0" repeatCount="indefinite" accel="50000" decel="50000" autoRev="1" fill="hold" nodeType="withEffect">
                                  <p:stCondLst>
                                    <p:cond delay="0"/>
                                  </p:stCondLst>
                                  <p:childTnLst>
                                    <p:animRot by="1800000">
                                      <p:cBhvr>
                                        <p:cTn id="18" dur="1000" fill="hold"/>
                                        <p:tgtEl>
                                          <p:spTgt spid="431168"/>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11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1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1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11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11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11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1182"/>
                                        </p:tgtEl>
                                        <p:attrNameLst>
                                          <p:attrName>style.visibility</p:attrName>
                                        </p:attrNameLst>
                                      </p:cBhvr>
                                      <p:to>
                                        <p:strVal val="visible"/>
                                      </p:to>
                                    </p:set>
                                  </p:childTnLst>
                                </p:cTn>
                              </p:par>
                              <p:par>
                                <p:cTn id="35" presetID="8" presetClass="emph" presetSubtype="0" repeatCount="indefinite" accel="50000" decel="50000" autoRev="1" fill="hold" nodeType="withEffect">
                                  <p:stCondLst>
                                    <p:cond delay="0"/>
                                  </p:stCondLst>
                                  <p:childTnLst>
                                    <p:animRot by="1800000">
                                      <p:cBhvr>
                                        <p:cTn id="36" dur="1000" fill="hold"/>
                                        <p:tgtEl>
                                          <p:spTgt spid="431175"/>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11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11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11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11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1173"/>
                                        </p:tgtEl>
                                        <p:attrNameLst>
                                          <p:attrName>style.visibility</p:attrName>
                                        </p:attrNameLst>
                                      </p:cBhvr>
                                      <p:to>
                                        <p:strVal val="visible"/>
                                      </p:to>
                                    </p:set>
                                  </p:childTnLst>
                                </p:cTn>
                              </p:par>
                              <p:par>
                                <p:cTn id="49" presetID="35" presetClass="path" presetSubtype="0" repeatCount="indefinite" accel="50000" decel="50000" autoRev="1" fill="hold" grpId="1" nodeType="withEffect">
                                  <p:stCondLst>
                                    <p:cond delay="0"/>
                                  </p:stCondLst>
                                  <p:endCondLst>
                                    <p:cond evt="onNext" delay="0">
                                      <p:tgtEl>
                                        <p:sldTgt/>
                                      </p:tgtEl>
                                    </p:cond>
                                  </p:endCondLst>
                                  <p:childTnLst>
                                    <p:animMotion origin="layout" path="M 1.11111E-6 -1.11111E-6 L -0.1757 0.14097 " pathEditMode="relative" rAng="0" ptsTypes="AA">
                                      <p:cBhvr>
                                        <p:cTn id="50" dur="1000" fill="hold"/>
                                        <p:tgtEl>
                                          <p:spTgt spid="431173"/>
                                        </p:tgtEl>
                                        <p:attrNameLst>
                                          <p:attrName>ppt_x</p:attrName>
                                          <p:attrName>ppt_y</p:attrName>
                                        </p:attrNameLst>
                                      </p:cBhvr>
                                      <p:rCtr x="-8785"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82" grpId="0" animBg="1"/>
      <p:bldP spid="431173" grpId="0" animBg="1"/>
      <p:bldP spid="431173" grpId="1" animBg="1"/>
      <p:bldP spid="4311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3"/>
          <p:cNvSpPr>
            <a:spLocks noChangeArrowheads="1"/>
          </p:cNvSpPr>
          <p:nvPr/>
        </p:nvSpPr>
        <p:spPr bwMode="auto">
          <a:xfrm>
            <a:off x="0" y="0"/>
            <a:ext cx="3337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フーコーの振り子</a:t>
            </a:r>
          </a:p>
        </p:txBody>
      </p:sp>
      <p:sp>
        <p:nvSpPr>
          <p:cNvPr id="35" name="Rectangle 13"/>
          <p:cNvSpPr>
            <a:spLocks noChangeArrowheads="1"/>
          </p:cNvSpPr>
          <p:nvPr/>
        </p:nvSpPr>
        <p:spPr bwMode="auto">
          <a:xfrm>
            <a:off x="2987040" y="1524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地球自転の影響で振り子面が回転</a:t>
            </a:r>
          </a:p>
        </p:txBody>
      </p:sp>
      <p:grpSp>
        <p:nvGrpSpPr>
          <p:cNvPr id="36" name="Group 3"/>
          <p:cNvGrpSpPr>
            <a:grpSpLocks/>
          </p:cNvGrpSpPr>
          <p:nvPr/>
        </p:nvGrpSpPr>
        <p:grpSpPr bwMode="auto">
          <a:xfrm>
            <a:off x="186055" y="1223645"/>
            <a:ext cx="2476500" cy="2527300"/>
            <a:chOff x="146" y="2518"/>
            <a:chExt cx="1560" cy="1592"/>
          </a:xfrm>
        </p:grpSpPr>
        <p:sp>
          <p:nvSpPr>
            <p:cNvPr id="37" name="Line 4"/>
            <p:cNvSpPr>
              <a:spLocks noChangeShapeType="1"/>
            </p:cNvSpPr>
            <p:nvPr/>
          </p:nvSpPr>
          <p:spPr bwMode="auto">
            <a:xfrm flipH="1" flipV="1">
              <a:off x="909" y="2518"/>
              <a:ext cx="5" cy="159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8" name="Line 5"/>
            <p:cNvSpPr>
              <a:spLocks noChangeShapeType="1"/>
            </p:cNvSpPr>
            <p:nvPr/>
          </p:nvSpPr>
          <p:spPr bwMode="auto">
            <a:xfrm flipV="1">
              <a:off x="146" y="3335"/>
              <a:ext cx="1560" cy="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9" name="Oval 6"/>
            <p:cNvSpPr>
              <a:spLocks noChangeArrowheads="1"/>
            </p:cNvSpPr>
            <p:nvPr/>
          </p:nvSpPr>
          <p:spPr bwMode="auto">
            <a:xfrm>
              <a:off x="210" y="3636"/>
              <a:ext cx="125" cy="120"/>
            </a:xfrm>
            <a:prstGeom prst="ellipse">
              <a:avLst/>
            </a:prstGeom>
            <a:gradFill rotWithShape="1">
              <a:gsLst>
                <a:gs pos="0">
                  <a:srgbClr val="00FFFF"/>
                </a:gs>
                <a:gs pos="100000">
                  <a:srgbClr val="00FFFF">
                    <a:gamma/>
                    <a:shade val="46275"/>
                    <a:invGamma/>
                  </a:srgbClr>
                </a:gs>
              </a:gsLst>
              <a:path path="shape">
                <a:fillToRect l="50000" t="50000" r="50000" b="50000"/>
              </a:path>
            </a:gradFill>
            <a:ln w="28575">
              <a:solidFill>
                <a:srgbClr val="3399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0" name="Line 7"/>
            <p:cNvSpPr>
              <a:spLocks noChangeShapeType="1"/>
            </p:cNvSpPr>
            <p:nvPr/>
          </p:nvSpPr>
          <p:spPr bwMode="auto">
            <a:xfrm flipV="1">
              <a:off x="235" y="2958"/>
              <a:ext cx="1346" cy="770"/>
            </a:xfrm>
            <a:prstGeom prst="line">
              <a:avLst/>
            </a:prstGeom>
            <a:noFill/>
            <a:ln w="28575">
              <a:solidFill>
                <a:srgbClr val="3399FF"/>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41" name="Group 8"/>
          <p:cNvGrpSpPr>
            <a:grpSpLocks/>
          </p:cNvGrpSpPr>
          <p:nvPr/>
        </p:nvGrpSpPr>
        <p:grpSpPr bwMode="auto">
          <a:xfrm>
            <a:off x="876618" y="2258695"/>
            <a:ext cx="1187450" cy="827088"/>
            <a:chOff x="581" y="3170"/>
            <a:chExt cx="748" cy="521"/>
          </a:xfrm>
        </p:grpSpPr>
        <p:sp>
          <p:nvSpPr>
            <p:cNvPr id="42" name="Line 9"/>
            <p:cNvSpPr>
              <a:spLocks noChangeShapeType="1"/>
            </p:cNvSpPr>
            <p:nvPr/>
          </p:nvSpPr>
          <p:spPr bwMode="auto">
            <a:xfrm>
              <a:off x="581" y="3529"/>
              <a:ext cx="92" cy="1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3" name="Line 10"/>
            <p:cNvSpPr>
              <a:spLocks noChangeShapeType="1"/>
            </p:cNvSpPr>
            <p:nvPr/>
          </p:nvSpPr>
          <p:spPr bwMode="auto">
            <a:xfrm>
              <a:off x="901" y="3336"/>
              <a:ext cx="125" cy="21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4" name="Line 11"/>
            <p:cNvSpPr>
              <a:spLocks noChangeShapeType="1"/>
            </p:cNvSpPr>
            <p:nvPr/>
          </p:nvSpPr>
          <p:spPr bwMode="auto">
            <a:xfrm>
              <a:off x="1220" y="3170"/>
              <a:ext cx="109" cy="16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45" name="Group 12"/>
          <p:cNvGrpSpPr>
            <a:grpSpLocks/>
          </p:cNvGrpSpPr>
          <p:nvPr/>
        </p:nvGrpSpPr>
        <p:grpSpPr bwMode="auto">
          <a:xfrm>
            <a:off x="3154680" y="1210945"/>
            <a:ext cx="2530475" cy="2613025"/>
            <a:chOff x="2016" y="2510"/>
            <a:chExt cx="1594" cy="1646"/>
          </a:xfrm>
        </p:grpSpPr>
        <p:sp>
          <p:nvSpPr>
            <p:cNvPr id="46" name="Line 13"/>
            <p:cNvSpPr>
              <a:spLocks noChangeShapeType="1"/>
            </p:cNvSpPr>
            <p:nvPr/>
          </p:nvSpPr>
          <p:spPr bwMode="auto">
            <a:xfrm flipH="1" flipV="1">
              <a:off x="2796" y="2510"/>
              <a:ext cx="5" cy="1646"/>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7" name="Line 14"/>
            <p:cNvSpPr>
              <a:spLocks noChangeShapeType="1"/>
            </p:cNvSpPr>
            <p:nvPr/>
          </p:nvSpPr>
          <p:spPr bwMode="auto">
            <a:xfrm flipV="1">
              <a:off x="2016" y="3354"/>
              <a:ext cx="1594" cy="6"/>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 name="Oval 15"/>
            <p:cNvSpPr>
              <a:spLocks noChangeArrowheads="1"/>
            </p:cNvSpPr>
            <p:nvPr/>
          </p:nvSpPr>
          <p:spPr bwMode="auto">
            <a:xfrm>
              <a:off x="3377" y="2929"/>
              <a:ext cx="127" cy="125"/>
            </a:xfrm>
            <a:prstGeom prst="ellipse">
              <a:avLst/>
            </a:prstGeom>
            <a:gradFill rotWithShape="1">
              <a:gsLst>
                <a:gs pos="0">
                  <a:srgbClr val="00FFFF"/>
                </a:gs>
                <a:gs pos="100000">
                  <a:srgbClr val="00FFFF">
                    <a:gamma/>
                    <a:shade val="46275"/>
                    <a:invGamma/>
                  </a:srgbClr>
                </a:gs>
              </a:gsLst>
              <a:path path="shape">
                <a:fillToRect l="50000" t="50000" r="50000" b="50000"/>
              </a:path>
            </a:gradFill>
            <a:ln w="28575">
              <a:solidFill>
                <a:srgbClr val="3399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9" name="Line 16"/>
            <p:cNvSpPr>
              <a:spLocks noChangeShapeType="1"/>
            </p:cNvSpPr>
            <p:nvPr/>
          </p:nvSpPr>
          <p:spPr bwMode="auto">
            <a:xfrm flipV="1">
              <a:off x="2107" y="2965"/>
              <a:ext cx="1375" cy="796"/>
            </a:xfrm>
            <a:prstGeom prst="line">
              <a:avLst/>
            </a:prstGeom>
            <a:noFill/>
            <a:ln w="28575">
              <a:solidFill>
                <a:srgbClr val="3399FF"/>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50" name="Group 17"/>
          <p:cNvGrpSpPr>
            <a:grpSpLocks/>
          </p:cNvGrpSpPr>
          <p:nvPr/>
        </p:nvGrpSpPr>
        <p:grpSpPr bwMode="auto">
          <a:xfrm>
            <a:off x="3737293" y="2006283"/>
            <a:ext cx="1169987" cy="846137"/>
            <a:chOff x="2383" y="3011"/>
            <a:chExt cx="737" cy="533"/>
          </a:xfrm>
        </p:grpSpPr>
        <p:sp>
          <p:nvSpPr>
            <p:cNvPr id="51" name="Line 18"/>
            <p:cNvSpPr>
              <a:spLocks noChangeShapeType="1"/>
            </p:cNvSpPr>
            <p:nvPr/>
          </p:nvSpPr>
          <p:spPr bwMode="auto">
            <a:xfrm>
              <a:off x="2383" y="3377"/>
              <a:ext cx="94" cy="167"/>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2" name="Line 19"/>
            <p:cNvSpPr>
              <a:spLocks noChangeShapeType="1"/>
            </p:cNvSpPr>
            <p:nvPr/>
          </p:nvSpPr>
          <p:spPr bwMode="auto">
            <a:xfrm>
              <a:off x="2671" y="3137"/>
              <a:ext cx="127" cy="222"/>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3" name="Line 20"/>
            <p:cNvSpPr>
              <a:spLocks noChangeShapeType="1"/>
            </p:cNvSpPr>
            <p:nvPr/>
          </p:nvSpPr>
          <p:spPr bwMode="auto">
            <a:xfrm>
              <a:off x="3009" y="3011"/>
              <a:ext cx="111" cy="173"/>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55" name="Line 22"/>
          <p:cNvSpPr>
            <a:spLocks noChangeShapeType="1"/>
          </p:cNvSpPr>
          <p:nvPr/>
        </p:nvSpPr>
        <p:spPr bwMode="auto">
          <a:xfrm flipH="1" flipV="1">
            <a:off x="7420293" y="1160145"/>
            <a:ext cx="7938" cy="273526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6" name="Line 23"/>
          <p:cNvSpPr>
            <a:spLocks noChangeShapeType="1"/>
          </p:cNvSpPr>
          <p:nvPr/>
        </p:nvSpPr>
        <p:spPr bwMode="auto">
          <a:xfrm flipV="1">
            <a:off x="6182043" y="2561908"/>
            <a:ext cx="2530475" cy="111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7" name="Oval 24"/>
          <p:cNvSpPr>
            <a:spLocks noChangeArrowheads="1"/>
          </p:cNvSpPr>
          <p:nvPr/>
        </p:nvSpPr>
        <p:spPr bwMode="auto">
          <a:xfrm>
            <a:off x="6570981" y="3325495"/>
            <a:ext cx="200025" cy="206375"/>
          </a:xfrm>
          <a:prstGeom prst="ellipse">
            <a:avLst/>
          </a:prstGeom>
          <a:gradFill rotWithShape="1">
            <a:gsLst>
              <a:gs pos="0">
                <a:srgbClr val="00FFFF"/>
              </a:gs>
              <a:gs pos="100000">
                <a:srgbClr val="00FFFF">
                  <a:gamma/>
                  <a:shade val="46275"/>
                  <a:invGamma/>
                </a:srgbClr>
              </a:gs>
            </a:gsLst>
            <a:path path="shape">
              <a:fillToRect l="50000" t="50000" r="50000" b="50000"/>
            </a:path>
          </a:gradFill>
          <a:ln w="28575">
            <a:solidFill>
              <a:srgbClr val="3399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8" name="Arc 25"/>
          <p:cNvSpPr>
            <a:spLocks/>
          </p:cNvSpPr>
          <p:nvPr/>
        </p:nvSpPr>
        <p:spPr bwMode="auto">
          <a:xfrm rot="19242635" flipH="1">
            <a:off x="6377306" y="2530158"/>
            <a:ext cx="2214563" cy="188913"/>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9" name="Arc 26"/>
          <p:cNvSpPr>
            <a:spLocks/>
          </p:cNvSpPr>
          <p:nvPr/>
        </p:nvSpPr>
        <p:spPr bwMode="auto">
          <a:xfrm rot="9595708" flipH="1">
            <a:off x="6282056" y="2372995"/>
            <a:ext cx="2214563" cy="188913"/>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0" name="Arc 27"/>
          <p:cNvSpPr>
            <a:spLocks/>
          </p:cNvSpPr>
          <p:nvPr/>
        </p:nvSpPr>
        <p:spPr bwMode="auto">
          <a:xfrm flipH="1">
            <a:off x="6326506" y="2590483"/>
            <a:ext cx="2214563" cy="188913"/>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 name="Arc 28"/>
          <p:cNvSpPr>
            <a:spLocks/>
          </p:cNvSpPr>
          <p:nvPr/>
        </p:nvSpPr>
        <p:spPr bwMode="auto">
          <a:xfrm rot="11909315" flipH="1">
            <a:off x="6348731" y="2403158"/>
            <a:ext cx="2214563" cy="188913"/>
          </a:xfrm>
          <a:custGeom>
            <a:avLst/>
            <a:gdLst>
              <a:gd name="G0" fmla="+- 21591 0 0"/>
              <a:gd name="G1" fmla="+- 21600 0 0"/>
              <a:gd name="G2" fmla="+- 21600 0 0"/>
              <a:gd name="T0" fmla="*/ 0 w 43191"/>
              <a:gd name="T1" fmla="*/ 20969 h 21600"/>
              <a:gd name="T2" fmla="*/ 43191 w 43191"/>
              <a:gd name="T3" fmla="*/ 21600 h 21600"/>
              <a:gd name="T4" fmla="*/ 21591 w 43191"/>
              <a:gd name="T5" fmla="*/ 21600 h 21600"/>
            </a:gdLst>
            <a:ahLst/>
            <a:cxnLst>
              <a:cxn ang="0">
                <a:pos x="T0" y="T1"/>
              </a:cxn>
              <a:cxn ang="0">
                <a:pos x="T2" y="T3"/>
              </a:cxn>
              <a:cxn ang="0">
                <a:pos x="T4" y="T5"/>
              </a:cxn>
            </a:cxnLst>
            <a:rect l="0" t="0" r="r" b="b"/>
            <a:pathLst>
              <a:path w="43191" h="21600" fill="none" extrusionOk="0">
                <a:moveTo>
                  <a:pt x="0" y="20969"/>
                </a:moveTo>
                <a:cubicBezTo>
                  <a:pt x="341" y="9290"/>
                  <a:pt x="9907" y="-1"/>
                  <a:pt x="21591" y="0"/>
                </a:cubicBezTo>
                <a:cubicBezTo>
                  <a:pt x="33520" y="0"/>
                  <a:pt x="43191" y="9670"/>
                  <a:pt x="43191" y="21600"/>
                </a:cubicBezTo>
              </a:path>
              <a:path w="43191" h="21600" stroke="0" extrusionOk="0">
                <a:moveTo>
                  <a:pt x="0" y="20969"/>
                </a:moveTo>
                <a:cubicBezTo>
                  <a:pt x="341" y="9290"/>
                  <a:pt x="9907" y="-1"/>
                  <a:pt x="21591" y="0"/>
                </a:cubicBezTo>
                <a:cubicBezTo>
                  <a:pt x="33520" y="0"/>
                  <a:pt x="43191" y="9670"/>
                  <a:pt x="43191" y="21600"/>
                </a:cubicBezTo>
                <a:lnTo>
                  <a:pt x="21591" y="21600"/>
                </a:lnTo>
                <a:close/>
              </a:path>
            </a:pathLst>
          </a:custGeom>
          <a:noFill/>
          <a:ln w="28575">
            <a:solidFill>
              <a:srgbClr val="3399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3" name="Line 30"/>
          <p:cNvSpPr>
            <a:spLocks noChangeShapeType="1"/>
          </p:cNvSpPr>
          <p:nvPr/>
        </p:nvSpPr>
        <p:spPr bwMode="auto">
          <a:xfrm flipH="1" flipV="1">
            <a:off x="7093269" y="2849249"/>
            <a:ext cx="209550" cy="22860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4" name="Line 31"/>
          <p:cNvSpPr>
            <a:spLocks noChangeShapeType="1"/>
          </p:cNvSpPr>
          <p:nvPr/>
        </p:nvSpPr>
        <p:spPr bwMode="auto">
          <a:xfrm>
            <a:off x="7817475" y="2047741"/>
            <a:ext cx="147331" cy="280808"/>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5" name="Line 32"/>
          <p:cNvSpPr>
            <a:spLocks noChangeShapeType="1"/>
          </p:cNvSpPr>
          <p:nvPr/>
        </p:nvSpPr>
        <p:spPr bwMode="auto">
          <a:xfrm flipH="1" flipV="1">
            <a:off x="6941712" y="2601532"/>
            <a:ext cx="26143" cy="296929"/>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6" name="Line 33"/>
          <p:cNvSpPr>
            <a:spLocks noChangeShapeType="1"/>
          </p:cNvSpPr>
          <p:nvPr/>
        </p:nvSpPr>
        <p:spPr bwMode="auto">
          <a:xfrm flipH="1">
            <a:off x="7959144" y="2420624"/>
            <a:ext cx="64400" cy="348334"/>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Tree>
    <p:extLst>
      <p:ext uri="{BB962C8B-B14F-4D97-AF65-F5344CB8AC3E}">
        <p14:creationId xmlns:p14="http://schemas.microsoft.com/office/powerpoint/2010/main" val="37880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1500"/>
                                        <p:tgtEl>
                                          <p:spTgt spid="58"/>
                                        </p:tgtEl>
                                      </p:cBhvr>
                                    </p:animEffect>
                                  </p:childTnLst>
                                </p:cTn>
                              </p:par>
                              <p:par>
                                <p:cTn id="40" presetID="1" presetClass="entr" presetSubtype="0" fill="hold" grpId="0" nodeType="withEffect">
                                  <p:stCondLst>
                                    <p:cond delay="30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right)">
                                      <p:cBhvr>
                                        <p:cTn id="46" dur="1500"/>
                                        <p:tgtEl>
                                          <p:spTgt spid="59"/>
                                        </p:tgtEl>
                                      </p:cBhvr>
                                    </p:animEffect>
                                  </p:childTnLst>
                                </p:cTn>
                              </p:par>
                              <p:par>
                                <p:cTn id="47" presetID="1" presetClass="entr" presetSubtype="0" fill="hold" grpId="0" nodeType="withEffect">
                                  <p:stCondLst>
                                    <p:cond delay="30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1500"/>
                                        <p:tgtEl>
                                          <p:spTgt spid="60"/>
                                        </p:tgtEl>
                                      </p:cBhvr>
                                    </p:animEffect>
                                  </p:childTnLst>
                                </p:cTn>
                              </p:par>
                              <p:par>
                                <p:cTn id="54" presetID="1" presetClass="entr" presetSubtype="0" fill="hold" grpId="0" nodeType="withEffect">
                                  <p:stCondLst>
                                    <p:cond delay="300"/>
                                  </p:stCondLst>
                                  <p:childTnLst>
                                    <p:set>
                                      <p:cBhvr>
                                        <p:cTn id="55" dur="1" fill="hold">
                                          <p:stCondLst>
                                            <p:cond delay="0"/>
                                          </p:stCondLst>
                                        </p:cTn>
                                        <p:tgtEl>
                                          <p:spTgt spid="6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right)">
                                      <p:cBhvr>
                                        <p:cTn id="60" dur="1500"/>
                                        <p:tgtEl>
                                          <p:spTgt spid="61"/>
                                        </p:tgtEl>
                                      </p:cBhvr>
                                    </p:animEffect>
                                  </p:childTnLst>
                                </p:cTn>
                              </p:par>
                              <p:par>
                                <p:cTn id="61" presetID="1" presetClass="entr" presetSubtype="0" fill="hold" grpId="0" nodeType="withEffect">
                                  <p:stCondLst>
                                    <p:cond delay="50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5" grpId="0" animBg="1"/>
      <p:bldP spid="56" grpId="0" animBg="1"/>
      <p:bldP spid="57" grpId="0" animBg="1"/>
      <p:bldP spid="58" grpId="0" animBg="1"/>
      <p:bldP spid="59" grpId="0" animBg="1"/>
      <p:bldP spid="60" grpId="0" animBg="1"/>
      <p:bldP spid="61" grpId="0" animBg="1"/>
      <p:bldP spid="63" grpId="0" animBg="1"/>
      <p:bldP spid="64" grpId="0" animBg="1"/>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1962364" cy="549275"/>
          </a:xfrm>
        </p:spPr>
        <p:txBody>
          <a:bodyPr/>
          <a:lstStyle/>
          <a:p>
            <a:pPr algn="l"/>
            <a:r>
              <a:rPr lang="ja-JP" altLang="en-US" sz="2800" dirty="0">
                <a:solidFill>
                  <a:srgbClr val="3333FF"/>
                </a:solidFill>
              </a:rPr>
              <a:t>課題演習</a:t>
            </a:r>
          </a:p>
        </p:txBody>
      </p:sp>
      <p:grpSp>
        <p:nvGrpSpPr>
          <p:cNvPr id="5" name="グループ化 4">
            <a:extLst>
              <a:ext uri="{FF2B5EF4-FFF2-40B4-BE49-F238E27FC236}">
                <a16:creationId xmlns:a16="http://schemas.microsoft.com/office/drawing/2014/main" id="{4D545DEF-4DA2-42EC-8479-09AD11C5B21E}"/>
              </a:ext>
            </a:extLst>
          </p:cNvPr>
          <p:cNvGrpSpPr/>
          <p:nvPr/>
        </p:nvGrpSpPr>
        <p:grpSpPr>
          <a:xfrm>
            <a:off x="4755609" y="283026"/>
            <a:ext cx="4079500" cy="5906707"/>
            <a:chOff x="4507992" y="198019"/>
            <a:chExt cx="4224528" cy="5906707"/>
          </a:xfrm>
        </p:grpSpPr>
        <p:sp>
          <p:nvSpPr>
            <p:cNvPr id="3" name="正方形/長方形 2">
              <a:extLst>
                <a:ext uri="{FF2B5EF4-FFF2-40B4-BE49-F238E27FC236}">
                  <a16:creationId xmlns:a16="http://schemas.microsoft.com/office/drawing/2014/main" id="{6201F0F7-70E7-4A61-99F6-0E97165482BB}"/>
                </a:ext>
              </a:extLst>
            </p:cNvPr>
            <p:cNvSpPr/>
            <p:nvPr/>
          </p:nvSpPr>
          <p:spPr bwMode="auto">
            <a:xfrm>
              <a:off x="4507992" y="198019"/>
              <a:ext cx="4224528" cy="590670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 name="正方形/長方形 3">
              <a:extLst>
                <a:ext uri="{FF2B5EF4-FFF2-40B4-BE49-F238E27FC236}">
                  <a16:creationId xmlns:a16="http://schemas.microsoft.com/office/drawing/2014/main" id="{C720D230-B7C6-4AA4-ABB5-471A59B78E30}"/>
                </a:ext>
              </a:extLst>
            </p:cNvPr>
            <p:cNvSpPr/>
            <p:nvPr/>
          </p:nvSpPr>
          <p:spPr>
            <a:xfrm>
              <a:off x="6839053" y="402018"/>
              <a:ext cx="1893467" cy="400110"/>
            </a:xfrm>
            <a:prstGeom prst="rect">
              <a:avLst/>
            </a:prstGeom>
          </p:spPr>
          <p:txBody>
            <a:bodyPr wrap="none">
              <a:spAutoFit/>
            </a:bodyPr>
            <a:lstStyle/>
            <a:p>
              <a:r>
                <a:rPr lang="ja-JP" altLang="en-US" sz="2000" dirty="0"/>
                <a:t>学籍番号、氏名</a:t>
              </a:r>
            </a:p>
          </p:txBody>
        </p:sp>
        <p:sp>
          <p:nvSpPr>
            <p:cNvPr id="7" name="正方形/長方形 6">
              <a:extLst>
                <a:ext uri="{FF2B5EF4-FFF2-40B4-BE49-F238E27FC236}">
                  <a16:creationId xmlns:a16="http://schemas.microsoft.com/office/drawing/2014/main" id="{FC7DF161-5803-44B7-88BD-EA7C407A925A}"/>
                </a:ext>
              </a:extLst>
            </p:cNvPr>
            <p:cNvSpPr/>
            <p:nvPr/>
          </p:nvSpPr>
          <p:spPr>
            <a:xfrm>
              <a:off x="4507992" y="402018"/>
              <a:ext cx="1567364" cy="400110"/>
            </a:xfrm>
            <a:prstGeom prst="rect">
              <a:avLst/>
            </a:prstGeom>
          </p:spPr>
          <p:txBody>
            <a:bodyPr wrap="none">
              <a:spAutoFit/>
            </a:bodyPr>
            <a:lstStyle/>
            <a:p>
              <a:r>
                <a:rPr lang="ja-JP" altLang="en-US" sz="2000" dirty="0"/>
                <a:t>第</a:t>
              </a:r>
              <a:r>
                <a:rPr lang="en-US" altLang="ja-JP" sz="2000" dirty="0"/>
                <a:t>14</a:t>
              </a:r>
              <a:r>
                <a:rPr lang="ja-JP" altLang="en-US" sz="2000" dirty="0"/>
                <a:t>回課題</a:t>
              </a:r>
            </a:p>
          </p:txBody>
        </p:sp>
      </p:grpSp>
      <p:sp>
        <p:nvSpPr>
          <p:cNvPr id="14" name="Rectangle 100">
            <a:extLst>
              <a:ext uri="{FF2B5EF4-FFF2-40B4-BE49-F238E27FC236}">
                <a16:creationId xmlns:a16="http://schemas.microsoft.com/office/drawing/2014/main" id="{8268B289-141E-4BD2-B93A-2F850B139C54}"/>
              </a:ext>
            </a:extLst>
          </p:cNvPr>
          <p:cNvSpPr>
            <a:spLocks noChangeArrowheads="1"/>
          </p:cNvSpPr>
          <p:nvPr/>
        </p:nvSpPr>
        <p:spPr bwMode="auto">
          <a:xfrm>
            <a:off x="133823" y="487025"/>
            <a:ext cx="4350681"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en-US" altLang="ja-JP" sz="2400" dirty="0"/>
              <a:t>Course Power </a:t>
            </a:r>
            <a:r>
              <a:rPr lang="ja-JP" altLang="en-US" sz="2400" dirty="0"/>
              <a:t>本講義サイトの</a:t>
            </a:r>
            <a:endParaRPr lang="en-US" altLang="ja-JP" sz="2400" dirty="0"/>
          </a:p>
          <a:p>
            <a:pPr>
              <a:spcBef>
                <a:spcPts val="0"/>
              </a:spcBef>
            </a:pPr>
            <a:r>
              <a:rPr lang="ja-JP" altLang="en-US" sz="2400" dirty="0"/>
              <a:t>「レポート　課題」のフォームに</a:t>
            </a:r>
            <a:endParaRPr lang="en-US" altLang="ja-JP" sz="2400" dirty="0"/>
          </a:p>
          <a:p>
            <a:pPr>
              <a:spcBef>
                <a:spcPts val="0"/>
              </a:spcBef>
            </a:pPr>
            <a:r>
              <a:rPr lang="ja-JP" altLang="en-US" sz="2400" dirty="0"/>
              <a:t>添付した課題を</a:t>
            </a:r>
            <a:r>
              <a:rPr lang="en-US" altLang="ja-JP" sz="2400" dirty="0"/>
              <a:t>download</a:t>
            </a:r>
            <a:r>
              <a:rPr lang="ja-JP" altLang="en-US" sz="2400" dirty="0"/>
              <a:t>し、</a:t>
            </a:r>
            <a:endParaRPr lang="en-US" altLang="ja-JP" sz="2400" dirty="0"/>
          </a:p>
          <a:p>
            <a:pPr>
              <a:spcBef>
                <a:spcPts val="0"/>
              </a:spcBef>
            </a:pPr>
            <a:r>
              <a:rPr lang="ja-JP" altLang="en-US" sz="2400" dirty="0"/>
              <a:t>問題の回答</a:t>
            </a:r>
            <a:r>
              <a:rPr lang="en-US" altLang="ja-JP" sz="2400" dirty="0">
                <a:solidFill>
                  <a:srgbClr val="9933FF"/>
                </a:solidFill>
              </a:rPr>
              <a:t>(</a:t>
            </a:r>
            <a:r>
              <a:rPr lang="ja-JP" altLang="en-US" sz="2400" u="sng" dirty="0">
                <a:solidFill>
                  <a:srgbClr val="9933FF"/>
                </a:solidFill>
              </a:rPr>
              <a:t>導出過程を含む</a:t>
            </a:r>
            <a:r>
              <a:rPr lang="en-US" altLang="ja-JP" sz="2400" dirty="0">
                <a:solidFill>
                  <a:srgbClr val="9933FF"/>
                </a:solidFill>
              </a:rPr>
              <a:t>)</a:t>
            </a:r>
            <a:r>
              <a:rPr lang="ja-JP" altLang="en-US" sz="2400" dirty="0"/>
              <a:t>を右図のように</a:t>
            </a:r>
            <a:r>
              <a:rPr lang="en-US" altLang="ja-JP" sz="2400" dirty="0"/>
              <a:t>1</a:t>
            </a:r>
            <a:r>
              <a:rPr lang="ja-JP" altLang="en-US" sz="2400" dirty="0"/>
              <a:t>枚の用紙に書き、学籍番号、氏名、問題番号を明記し、</a:t>
            </a:r>
            <a:r>
              <a:rPr lang="en-US" altLang="ja-JP" sz="2400" dirty="0"/>
              <a:t>scanner</a:t>
            </a:r>
            <a:r>
              <a:rPr lang="ja-JP" altLang="en-US" sz="2400" dirty="0"/>
              <a:t>又は</a:t>
            </a:r>
            <a:r>
              <a:rPr lang="en-US" altLang="ja-JP" sz="2400" dirty="0"/>
              <a:t>camera</a:t>
            </a:r>
            <a:r>
              <a:rPr lang="ja-JP" altLang="en-US" sz="2400" dirty="0"/>
              <a:t>で撮り</a:t>
            </a:r>
            <a:r>
              <a:rPr lang="en-US" altLang="ja-JP" sz="2400" dirty="0">
                <a:solidFill>
                  <a:srgbClr val="9933FF"/>
                </a:solidFill>
              </a:rPr>
              <a:t>(</a:t>
            </a:r>
            <a:r>
              <a:rPr lang="ja-JP" altLang="en-US" sz="2400" dirty="0">
                <a:solidFill>
                  <a:srgbClr val="9933FF"/>
                </a:solidFill>
              </a:rPr>
              <a:t>十分鮮明なものとすること</a:t>
            </a:r>
            <a:r>
              <a:rPr lang="en-US" altLang="ja-JP" sz="2400" dirty="0">
                <a:solidFill>
                  <a:srgbClr val="9933FF"/>
                </a:solidFill>
              </a:rPr>
              <a:t>)</a:t>
            </a:r>
            <a:r>
              <a:rPr lang="ja-JP" altLang="en-US" sz="2400" dirty="0"/>
              <a:t>、</a:t>
            </a:r>
            <a:r>
              <a:rPr lang="en-US" altLang="ja-JP" sz="2400" dirty="0"/>
              <a:t>jpg</a:t>
            </a:r>
            <a:r>
              <a:rPr lang="ja-JP" altLang="en-US" sz="2400" dirty="0"/>
              <a:t>又は</a:t>
            </a:r>
            <a:r>
              <a:rPr lang="en-US" altLang="ja-JP" sz="2400" dirty="0"/>
              <a:t>pdf</a:t>
            </a:r>
            <a:r>
              <a:rPr lang="ja-JP" altLang="en-US" sz="2400" dirty="0"/>
              <a:t>の形式の</a:t>
            </a:r>
            <a:r>
              <a:rPr lang="en-US" altLang="ja-JP" sz="2400" dirty="0"/>
              <a:t>file</a:t>
            </a:r>
            <a:r>
              <a:rPr lang="ja-JP" altLang="en-US" sz="2400" dirty="0"/>
              <a:t>を作り、</a:t>
            </a:r>
            <a:r>
              <a:rPr lang="en-US" altLang="ja-JP" sz="2400" dirty="0"/>
              <a:t>Course</a:t>
            </a:r>
            <a:r>
              <a:rPr lang="ja-JP" altLang="en-US" sz="2400" dirty="0"/>
              <a:t> </a:t>
            </a:r>
            <a:r>
              <a:rPr lang="en-US" altLang="ja-JP" sz="2400" dirty="0"/>
              <a:t>Power</a:t>
            </a:r>
            <a:r>
              <a:rPr lang="ja-JP" altLang="en-US" sz="2400" dirty="0"/>
              <a:t>に</a:t>
            </a:r>
            <a:r>
              <a:rPr lang="en-US" altLang="ja-JP" sz="2400" dirty="0"/>
              <a:t>upload</a:t>
            </a:r>
            <a:r>
              <a:rPr lang="ja-JP" altLang="en-US" sz="2400" dirty="0"/>
              <a:t>して提出してください。</a:t>
            </a:r>
            <a:endParaRPr lang="en-US" altLang="ja-JP" sz="2400" dirty="0"/>
          </a:p>
          <a:p>
            <a:pPr>
              <a:spcBef>
                <a:spcPts val="0"/>
              </a:spcBef>
            </a:pPr>
            <a:r>
              <a:rPr lang="ja-JP" altLang="en-US" sz="2400" dirty="0">
                <a:solidFill>
                  <a:srgbClr val="9933FF"/>
                </a:solidFill>
              </a:rPr>
              <a:t>締切　授業終了時　本日</a:t>
            </a:r>
            <a:r>
              <a:rPr lang="en-US" altLang="ja-JP" sz="2400" dirty="0">
                <a:solidFill>
                  <a:srgbClr val="9933FF"/>
                </a:solidFill>
              </a:rPr>
              <a:t>4:40</a:t>
            </a:r>
          </a:p>
          <a:p>
            <a:pPr>
              <a:spcBef>
                <a:spcPts val="0"/>
              </a:spcBef>
            </a:pPr>
            <a:r>
              <a:rPr lang="en-US" altLang="ja-JP" sz="2400" dirty="0">
                <a:solidFill>
                  <a:srgbClr val="9933FF"/>
                </a:solidFill>
              </a:rPr>
              <a:t>4:30</a:t>
            </a:r>
            <a:r>
              <a:rPr lang="ja-JP" altLang="en-US" sz="2400" dirty="0">
                <a:solidFill>
                  <a:srgbClr val="9933FF"/>
                </a:solidFill>
              </a:rPr>
              <a:t>以降は未完成でも提出すること。出席の確認にもなります。</a:t>
            </a:r>
            <a:endParaRPr lang="en-US" altLang="ja-JP" sz="2400" dirty="0">
              <a:solidFill>
                <a:srgbClr val="9900CC"/>
              </a:solidFill>
            </a:endParaRPr>
          </a:p>
          <a:p>
            <a:pPr>
              <a:spcBef>
                <a:spcPts val="0"/>
              </a:spcBef>
            </a:pPr>
            <a:r>
              <a:rPr lang="en-US" altLang="ja-JP" sz="2400" dirty="0">
                <a:solidFill>
                  <a:srgbClr val="9900FF"/>
                </a:solidFill>
              </a:rPr>
              <a:t>2~3</a:t>
            </a:r>
            <a:r>
              <a:rPr lang="ja-JP" altLang="en-US" sz="2400" dirty="0">
                <a:solidFill>
                  <a:srgbClr val="9900FF"/>
                </a:solidFill>
              </a:rPr>
              <a:t>日で評価しますので、再提出の指示があった場合は再チャレンジレポートを提出してください。</a:t>
            </a:r>
            <a:endParaRPr lang="en-US" altLang="ja-JP" sz="2400" dirty="0">
              <a:solidFill>
                <a:srgbClr val="9900FF"/>
              </a:solidFill>
            </a:endParaRPr>
          </a:p>
        </p:txBody>
      </p:sp>
    </p:spTree>
    <p:extLst>
      <p:ext uri="{BB962C8B-B14F-4D97-AF65-F5344CB8AC3E}">
        <p14:creationId xmlns:p14="http://schemas.microsoft.com/office/powerpoint/2010/main" val="138214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F8F88CA-F31F-4769-89A4-0ACACC271F9B}"/>
              </a:ext>
            </a:extLst>
          </p:cNvPr>
          <p:cNvSpPr/>
          <p:nvPr/>
        </p:nvSpPr>
        <p:spPr>
          <a:xfrm>
            <a:off x="1" y="0"/>
            <a:ext cx="2009274" cy="523220"/>
          </a:xfrm>
          <a:prstGeom prst="rect">
            <a:avLst/>
          </a:prstGeom>
        </p:spPr>
        <p:txBody>
          <a:bodyPr wrap="square">
            <a:spAutoFit/>
          </a:bodyPr>
          <a:lstStyle/>
          <a:p>
            <a:pPr algn="just">
              <a:spcBef>
                <a:spcPts val="0"/>
              </a:spcBef>
              <a:spcAft>
                <a:spcPts val="0"/>
              </a:spcAft>
            </a:pPr>
            <a:r>
              <a:rPr lang="ja-JP" altLang="en-US" kern="100" dirty="0">
                <a:solidFill>
                  <a:srgbClr val="0000FF"/>
                </a:solidFill>
                <a:latin typeface="+mn-ea"/>
                <a:ea typeface="+mn-ea"/>
                <a:cs typeface="Times New Roman" panose="02020603050405020304" pitchFamily="18" charset="0"/>
              </a:rPr>
              <a:t>第</a:t>
            </a:r>
            <a:r>
              <a:rPr lang="en-US" altLang="ja-JP" kern="100" dirty="0">
                <a:solidFill>
                  <a:srgbClr val="0000FF"/>
                </a:solidFill>
                <a:latin typeface="+mn-lt"/>
                <a:ea typeface="+mn-ea"/>
                <a:cs typeface="Times New Roman" panose="02020603050405020304" pitchFamily="18" charset="0"/>
              </a:rPr>
              <a:t>14</a:t>
            </a:r>
            <a:r>
              <a:rPr lang="ja-JP" altLang="en-US" kern="100" dirty="0">
                <a:solidFill>
                  <a:srgbClr val="0000FF"/>
                </a:solidFill>
                <a:latin typeface="+mn-ea"/>
                <a:ea typeface="+mn-ea"/>
                <a:cs typeface="Times New Roman" panose="02020603050405020304" pitchFamily="18" charset="0"/>
              </a:rPr>
              <a:t>回課題 　</a:t>
            </a:r>
            <a:endParaRPr lang="ja-JP" altLang="en-US" kern="100" dirty="0">
              <a:ea typeface="ＭＳ 明朝" panose="02020609040205080304" pitchFamily="17"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3752E411-B961-4263-A505-A62AFD9304C9}"/>
              </a:ext>
            </a:extLst>
          </p:cNvPr>
          <p:cNvSpPr/>
          <p:nvPr/>
        </p:nvSpPr>
        <p:spPr>
          <a:xfrm>
            <a:off x="0" y="461325"/>
            <a:ext cx="9144000" cy="954107"/>
          </a:xfrm>
          <a:prstGeom prst="rect">
            <a:avLst/>
          </a:prstGeom>
        </p:spPr>
        <p:txBody>
          <a:bodyPr wrap="square">
            <a:spAutoFit/>
          </a:bodyPr>
          <a:lstStyle/>
          <a:p>
            <a:r>
              <a:rPr lang="en-US" altLang="ja-JP" dirty="0"/>
              <a:t>1.</a:t>
            </a:r>
            <a:r>
              <a:rPr lang="ja-JP" altLang="en-US" dirty="0"/>
              <a:t>地球を</a:t>
            </a:r>
            <a:r>
              <a:rPr lang="ja-JP" altLang="en-US" dirty="0">
                <a:solidFill>
                  <a:srgbClr val="000000"/>
                </a:solidFill>
              </a:rPr>
              <a:t>半径を</a:t>
            </a:r>
            <a:r>
              <a:rPr lang="en-US" altLang="ja-JP" i="1" dirty="0">
                <a:solidFill>
                  <a:srgbClr val="000000"/>
                </a:solidFill>
                <a:latin typeface="Bookman Old Style" panose="02050604050505020204" pitchFamily="18" charset="0"/>
              </a:rPr>
              <a:t>r</a:t>
            </a:r>
            <a:r>
              <a:rPr lang="en-US" altLang="ja-JP" i="1" dirty="0">
                <a:solidFill>
                  <a:srgbClr val="000000"/>
                </a:solidFill>
                <a:latin typeface="Bookman Old Style" panose="02050604050505020204" pitchFamily="18" charset="0"/>
                <a:cs typeface="Times New Roman" panose="02020603050405020304" pitchFamily="18" charset="0"/>
              </a:rPr>
              <a:t> </a:t>
            </a:r>
            <a:r>
              <a:rPr lang="en-US" altLang="ja-JP" dirty="0">
                <a:solidFill>
                  <a:srgbClr val="000000"/>
                </a:solidFill>
                <a:latin typeface="Symbol" panose="05050102010706020507" pitchFamily="18" charset="2"/>
              </a:rPr>
              <a:t>=</a:t>
            </a:r>
            <a:r>
              <a:rPr lang="en-US" altLang="ja-JP" dirty="0">
                <a:solidFill>
                  <a:srgbClr val="000000"/>
                </a:solidFill>
              </a:rPr>
              <a:t>6.4×10</a:t>
            </a:r>
            <a:r>
              <a:rPr lang="en-US" altLang="ja-JP" baseline="30000" dirty="0">
                <a:solidFill>
                  <a:srgbClr val="000000"/>
                </a:solidFill>
              </a:rPr>
              <a:t>3</a:t>
            </a:r>
            <a:r>
              <a:rPr lang="en-US" altLang="ja-JP" dirty="0">
                <a:solidFill>
                  <a:srgbClr val="000000"/>
                </a:solidFill>
              </a:rPr>
              <a:t>km</a:t>
            </a:r>
            <a:r>
              <a:rPr lang="ja-JP" altLang="en-US" dirty="0">
                <a:solidFill>
                  <a:srgbClr val="000000"/>
                </a:solidFill>
              </a:rPr>
              <a:t>の球とし、自転の</a:t>
            </a:r>
            <a:r>
              <a:rPr lang="ja-JP" altLang="en-US" dirty="0"/>
              <a:t>角速度を</a:t>
            </a:r>
            <a:r>
              <a:rPr lang="en-US" altLang="ja-JP" b="1" i="1" dirty="0">
                <a:solidFill>
                  <a:srgbClr val="000000"/>
                </a:solidFill>
                <a:latin typeface="Symbol" panose="05050102010706020507" pitchFamily="18" charset="2"/>
                <a:cs typeface="Times New Roman" panose="02020603050405020304" pitchFamily="18" charset="0"/>
              </a:rPr>
              <a:t>w</a:t>
            </a:r>
            <a:r>
              <a:rPr lang="en-US" altLang="ja-JP" i="1" dirty="0">
                <a:solidFill>
                  <a:srgbClr val="000000"/>
                </a:solidFill>
                <a:latin typeface="Symbol" panose="05050102010706020507" pitchFamily="18" charset="2"/>
                <a:cs typeface="Times New Roman" panose="02020603050405020304" pitchFamily="18" charset="0"/>
              </a:rPr>
              <a:t> </a:t>
            </a:r>
            <a:r>
              <a:rPr lang="en-US" altLang="ja-JP" dirty="0">
                <a:solidFill>
                  <a:srgbClr val="000000"/>
                </a:solidFill>
                <a:latin typeface="Symbol" panose="05050102010706020507" pitchFamily="18" charset="2"/>
              </a:rPr>
              <a:t>=</a:t>
            </a:r>
            <a:r>
              <a:rPr lang="en-US" altLang="ja-JP" dirty="0">
                <a:solidFill>
                  <a:srgbClr val="000000"/>
                </a:solidFill>
              </a:rPr>
              <a:t>7.3×10</a:t>
            </a:r>
            <a:r>
              <a:rPr lang="en-US" altLang="ja-JP" baseline="30000" dirty="0">
                <a:solidFill>
                  <a:srgbClr val="000000"/>
                </a:solidFill>
                <a:latin typeface="Symbol" panose="05050102010706020507" pitchFamily="18" charset="2"/>
              </a:rPr>
              <a:t>-</a:t>
            </a:r>
            <a:r>
              <a:rPr lang="en-US" altLang="ja-JP" baseline="30000" dirty="0">
                <a:solidFill>
                  <a:srgbClr val="000000"/>
                </a:solidFill>
              </a:rPr>
              <a:t>5</a:t>
            </a:r>
            <a:r>
              <a:rPr lang="en-US" altLang="ja-JP" dirty="0">
                <a:solidFill>
                  <a:srgbClr val="000000"/>
                </a:solidFill>
              </a:rPr>
              <a:t>/s</a:t>
            </a:r>
            <a:r>
              <a:rPr lang="ja-JP" altLang="en-US" dirty="0">
                <a:solidFill>
                  <a:srgbClr val="000000"/>
                </a:solidFill>
              </a:rPr>
              <a:t>、とする。物体の速度を</a:t>
            </a:r>
            <a:r>
              <a:rPr lang="en-US" altLang="ja-JP" dirty="0">
                <a:solidFill>
                  <a:srgbClr val="000000"/>
                </a:solidFill>
              </a:rPr>
              <a:t>100m/s</a:t>
            </a:r>
            <a:r>
              <a:rPr lang="ja-JP" altLang="en-US" dirty="0">
                <a:solidFill>
                  <a:srgbClr val="000000"/>
                </a:solidFill>
              </a:rPr>
              <a:t>とする。</a:t>
            </a:r>
            <a:endParaRPr lang="en-US" altLang="ja-JP" dirty="0">
              <a:solidFill>
                <a:srgbClr val="000000"/>
              </a:solidFill>
            </a:endParaRPr>
          </a:p>
        </p:txBody>
      </p:sp>
      <p:sp>
        <p:nvSpPr>
          <p:cNvPr id="24" name="正方形/長方形 23">
            <a:extLst>
              <a:ext uri="{FF2B5EF4-FFF2-40B4-BE49-F238E27FC236}">
                <a16:creationId xmlns:a16="http://schemas.microsoft.com/office/drawing/2014/main" id="{63D87A60-02C3-4578-9281-17AEA10AFB3B}"/>
              </a:ext>
            </a:extLst>
          </p:cNvPr>
          <p:cNvSpPr/>
          <p:nvPr/>
        </p:nvSpPr>
        <p:spPr>
          <a:xfrm>
            <a:off x="-962" y="1338381"/>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(1)</a:t>
            </a:r>
            <a:r>
              <a:rPr lang="ja-JP" altLang="en-US" dirty="0">
                <a:solidFill>
                  <a:srgbClr val="000000"/>
                </a:solidFill>
                <a:latin typeface="ＭＳ Ｐゴシック" charset="-128"/>
                <a:cs typeface="Times New Roman" pitchFamily="18" charset="0"/>
              </a:rPr>
              <a:t>赤道で物体が東進するとき、地球の自転による遠心加速度の大きさと方向を求めよ。</a:t>
            </a:r>
            <a:endParaRPr lang="en-US" altLang="ja-JP" dirty="0"/>
          </a:p>
        </p:txBody>
      </p:sp>
      <p:sp>
        <p:nvSpPr>
          <p:cNvPr id="25" name="正方形/長方形 24">
            <a:extLst>
              <a:ext uri="{FF2B5EF4-FFF2-40B4-BE49-F238E27FC236}">
                <a16:creationId xmlns:a16="http://schemas.microsoft.com/office/drawing/2014/main" id="{70E74AE8-82B1-4BE9-9962-7279B51A4975}"/>
              </a:ext>
            </a:extLst>
          </p:cNvPr>
          <p:cNvSpPr/>
          <p:nvPr/>
        </p:nvSpPr>
        <p:spPr>
          <a:xfrm>
            <a:off x="0" y="2188048"/>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(2)</a:t>
            </a:r>
            <a:r>
              <a:rPr lang="ja-JP" altLang="en-US" dirty="0">
                <a:solidFill>
                  <a:srgbClr val="000000"/>
                </a:solidFill>
                <a:latin typeface="ＭＳ Ｐゴシック" charset="-128"/>
                <a:cs typeface="Times New Roman" pitchFamily="18" charset="0"/>
              </a:rPr>
              <a:t>赤道で物体が北進するとき、地球の自転による遠心加速度の大きさと方向を求めよ。</a:t>
            </a:r>
            <a:endParaRPr lang="en-US" altLang="ja-JP" dirty="0"/>
          </a:p>
        </p:txBody>
      </p:sp>
      <p:sp>
        <p:nvSpPr>
          <p:cNvPr id="26" name="正方形/長方形 25">
            <a:extLst>
              <a:ext uri="{FF2B5EF4-FFF2-40B4-BE49-F238E27FC236}">
                <a16:creationId xmlns:a16="http://schemas.microsoft.com/office/drawing/2014/main" id="{125553F1-7EC4-489F-8979-3B19E85A0FAA}"/>
              </a:ext>
            </a:extLst>
          </p:cNvPr>
          <p:cNvSpPr/>
          <p:nvPr/>
        </p:nvSpPr>
        <p:spPr>
          <a:xfrm>
            <a:off x="-1924" y="3085265"/>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(3)</a:t>
            </a:r>
            <a:r>
              <a:rPr lang="ja-JP" altLang="en-US" dirty="0">
                <a:solidFill>
                  <a:srgbClr val="000000"/>
                </a:solidFill>
                <a:latin typeface="ＭＳ Ｐゴシック" charset="-128"/>
                <a:cs typeface="Times New Roman" pitchFamily="18" charset="0"/>
              </a:rPr>
              <a:t>赤道で物体が東進するとき、地球の自転によるコリオリ力の加速度の大きさと方向を求めよ。</a:t>
            </a:r>
            <a:endParaRPr lang="en-US" altLang="ja-JP" dirty="0"/>
          </a:p>
        </p:txBody>
      </p:sp>
      <p:sp>
        <p:nvSpPr>
          <p:cNvPr id="27" name="正方形/長方形 26">
            <a:extLst>
              <a:ext uri="{FF2B5EF4-FFF2-40B4-BE49-F238E27FC236}">
                <a16:creationId xmlns:a16="http://schemas.microsoft.com/office/drawing/2014/main" id="{061195D6-70D0-4C4B-979D-8C4EAB895EB9}"/>
              </a:ext>
            </a:extLst>
          </p:cNvPr>
          <p:cNvSpPr/>
          <p:nvPr/>
        </p:nvSpPr>
        <p:spPr>
          <a:xfrm>
            <a:off x="0" y="3905535"/>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(4)</a:t>
            </a:r>
            <a:r>
              <a:rPr lang="ja-JP" altLang="en-US" dirty="0">
                <a:solidFill>
                  <a:srgbClr val="000000"/>
                </a:solidFill>
                <a:latin typeface="ＭＳ Ｐゴシック" charset="-128"/>
                <a:cs typeface="Times New Roman" pitchFamily="18" charset="0"/>
              </a:rPr>
              <a:t>赤道で物体が北進するとき、地球の自転によるコリオリ力の加速度の大きさと方向を求めよ。</a:t>
            </a:r>
            <a:endParaRPr lang="en-US" altLang="ja-JP" dirty="0"/>
          </a:p>
        </p:txBody>
      </p:sp>
      <p:sp>
        <p:nvSpPr>
          <p:cNvPr id="28" name="正方形/長方形 27">
            <a:extLst>
              <a:ext uri="{FF2B5EF4-FFF2-40B4-BE49-F238E27FC236}">
                <a16:creationId xmlns:a16="http://schemas.microsoft.com/office/drawing/2014/main" id="{8995D6C5-4C1C-4E06-A5CC-F8BB7A47F1E0}"/>
              </a:ext>
            </a:extLst>
          </p:cNvPr>
          <p:cNvSpPr/>
          <p:nvPr/>
        </p:nvSpPr>
        <p:spPr>
          <a:xfrm>
            <a:off x="0" y="4784708"/>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(5)</a:t>
            </a:r>
            <a:r>
              <a:rPr lang="ja-JP" altLang="en-US" dirty="0">
                <a:solidFill>
                  <a:srgbClr val="000000"/>
                </a:solidFill>
                <a:cs typeface="Times New Roman" panose="02020603050405020304" pitchFamily="18" charset="0"/>
              </a:rPr>
              <a:t>北極で物体が経度</a:t>
            </a:r>
            <a:r>
              <a:rPr lang="en-US" altLang="ja-JP" dirty="0">
                <a:solidFill>
                  <a:srgbClr val="000000"/>
                </a:solidFill>
                <a:cs typeface="Times New Roman" panose="02020603050405020304" pitchFamily="18" charset="0"/>
              </a:rPr>
              <a:t>0</a:t>
            </a:r>
            <a:r>
              <a:rPr lang="ja-JP" altLang="en-US" dirty="0">
                <a:solidFill>
                  <a:srgbClr val="000000"/>
                </a:solidFill>
                <a:cs typeface="Times New Roman" panose="02020603050405020304" pitchFamily="18" charset="0"/>
              </a:rPr>
              <a:t>の方向に進むとき、</a:t>
            </a:r>
            <a:r>
              <a:rPr lang="ja-JP" altLang="en-US" dirty="0">
                <a:solidFill>
                  <a:srgbClr val="000000"/>
                </a:solidFill>
                <a:latin typeface="ＭＳ Ｐゴシック" charset="-128"/>
                <a:cs typeface="Times New Roman" pitchFamily="18" charset="0"/>
              </a:rPr>
              <a:t>地球の自転による遠心加速度の大きさと方向を求めよ。</a:t>
            </a:r>
            <a:endParaRPr lang="en-US" altLang="ja-JP" dirty="0"/>
          </a:p>
        </p:txBody>
      </p:sp>
      <p:sp>
        <p:nvSpPr>
          <p:cNvPr id="32" name="正方形/長方形 31">
            <a:extLst>
              <a:ext uri="{FF2B5EF4-FFF2-40B4-BE49-F238E27FC236}">
                <a16:creationId xmlns:a16="http://schemas.microsoft.com/office/drawing/2014/main" id="{A11AC72E-9DD8-4336-8571-05D2BAECF1FD}"/>
              </a:ext>
            </a:extLst>
          </p:cNvPr>
          <p:cNvSpPr/>
          <p:nvPr/>
        </p:nvSpPr>
        <p:spPr>
          <a:xfrm>
            <a:off x="0" y="5683641"/>
            <a:ext cx="9144000" cy="954107"/>
          </a:xfrm>
          <a:prstGeom prst="rect">
            <a:avLst/>
          </a:prstGeom>
        </p:spPr>
        <p:txBody>
          <a:bodyPr wrap="square">
            <a:spAutoFit/>
          </a:bodyPr>
          <a:lstStyle/>
          <a:p>
            <a:r>
              <a:rPr lang="en-US" altLang="ja-JP" dirty="0">
                <a:solidFill>
                  <a:srgbClr val="000000"/>
                </a:solidFill>
                <a:cs typeface="Times New Roman" panose="02020603050405020304" pitchFamily="18" charset="0"/>
              </a:rPr>
              <a:t>(6)</a:t>
            </a:r>
            <a:r>
              <a:rPr lang="ja-JP" altLang="en-US" dirty="0">
                <a:solidFill>
                  <a:srgbClr val="000000"/>
                </a:solidFill>
                <a:cs typeface="Times New Roman" panose="02020603050405020304" pitchFamily="18" charset="0"/>
              </a:rPr>
              <a:t>北極で物体が経度</a:t>
            </a:r>
            <a:r>
              <a:rPr lang="en-US" altLang="ja-JP" dirty="0">
                <a:solidFill>
                  <a:srgbClr val="000000"/>
                </a:solidFill>
                <a:cs typeface="Times New Roman" panose="02020603050405020304" pitchFamily="18" charset="0"/>
              </a:rPr>
              <a:t>0</a:t>
            </a:r>
            <a:r>
              <a:rPr lang="ja-JP" altLang="en-US" dirty="0">
                <a:solidFill>
                  <a:srgbClr val="000000"/>
                </a:solidFill>
                <a:cs typeface="Times New Roman" panose="02020603050405020304" pitchFamily="18" charset="0"/>
              </a:rPr>
              <a:t>の方向に進むとき、</a:t>
            </a:r>
            <a:r>
              <a:rPr lang="ja-JP" altLang="en-US" dirty="0">
                <a:solidFill>
                  <a:srgbClr val="000000"/>
                </a:solidFill>
                <a:latin typeface="ＭＳ Ｐゴシック" charset="-128"/>
                <a:cs typeface="Times New Roman" pitchFamily="18" charset="0"/>
              </a:rPr>
              <a:t>地球の自転によるコリオリ力の加速度の大きさと方向を求めよ。</a:t>
            </a:r>
            <a:endParaRPr lang="en-US" altLang="ja-JP" dirty="0"/>
          </a:p>
        </p:txBody>
      </p:sp>
    </p:spTree>
    <p:extLst>
      <p:ext uri="{BB962C8B-B14F-4D97-AF65-F5344CB8AC3E}">
        <p14:creationId xmlns:p14="http://schemas.microsoft.com/office/powerpoint/2010/main" val="39431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4" grpId="0"/>
      <p:bldP spid="25" grpId="0"/>
      <p:bldP spid="26" grpId="0"/>
      <p:bldP spid="27" grpId="0"/>
      <p:bldP spid="28"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F11AF30-F7D2-4B36-AD65-584345C6B3AB}"/>
              </a:ext>
            </a:extLst>
          </p:cNvPr>
          <p:cNvSpPr/>
          <p:nvPr/>
        </p:nvSpPr>
        <p:spPr>
          <a:xfrm>
            <a:off x="0" y="-52229"/>
            <a:ext cx="9144000" cy="2677656"/>
          </a:xfrm>
          <a:prstGeom prst="rect">
            <a:avLst/>
          </a:prstGeom>
        </p:spPr>
        <p:txBody>
          <a:bodyPr wrap="square">
            <a:spAutoFit/>
          </a:bodyPr>
          <a:lstStyle/>
          <a:p>
            <a:pPr>
              <a:spcBef>
                <a:spcPts val="0"/>
              </a:spcBef>
              <a:spcAft>
                <a:spcPts val="0"/>
              </a:spcAft>
            </a:pPr>
            <a:r>
              <a:rPr lang="ja-JP" altLang="en-US" dirty="0">
                <a:solidFill>
                  <a:srgbClr val="0033CC"/>
                </a:solidFill>
                <a:latin typeface="ＭＳ Ｐゴシック" panose="020B0600070205080204" pitchFamily="50" charset="-128"/>
                <a:ea typeface="ＭＳ Ｐゴシック" panose="020B0600070205080204" pitchFamily="50" charset="-128"/>
                <a:cs typeface="Times New Roman" panose="02020603050405020304" pitchFamily="18" charset="0"/>
              </a:rPr>
              <a:t>アンケート</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このレポート作成にあたって 概ね自分で解きましたか。何かを参考にしましたか。何を参考にしましたか</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スライド、教科書、参考書、誰それの意見など具体的に</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spcBef>
                <a:spcPts val="0"/>
              </a:spcBef>
              <a:spcAft>
                <a:spcPts val="0"/>
              </a:spcAft>
            </a:pP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概ね理解できましたか。まだ理解できていませんか。</a:t>
            </a: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r>
              <a:rPr lang="ja-JP" altLang="en-US" dirty="0">
                <a:solidFill>
                  <a:srgbClr val="9900FF"/>
                </a:solidFill>
                <a:latin typeface="ＭＳ Ｐゴシック" panose="020B0600070205080204" pitchFamily="50" charset="-128"/>
                <a:ea typeface="ＭＳ Ｐゴシック" panose="020B0600070205080204" pitchFamily="50" charset="-128"/>
                <a:cs typeface="Times New Roman" panose="02020603050405020304" pitchFamily="18" charset="0"/>
              </a:rPr>
              <a:t>その他、質問や受講上困ったことがあればこのレポートに書くか、レポートのコメント欄を利用してお知らせください。</a:t>
            </a:r>
            <a:endParaRPr lang="en-US" altLang="ja-JP" dirty="0">
              <a:solidFill>
                <a:srgbClr val="9900FF"/>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2E9EDEE1-E7B1-4E99-A256-A7BEC7F6E8DC}"/>
              </a:ext>
            </a:extLst>
          </p:cNvPr>
          <p:cNvSpPr/>
          <p:nvPr/>
        </p:nvSpPr>
        <p:spPr>
          <a:xfrm>
            <a:off x="0" y="2594405"/>
            <a:ext cx="9144000" cy="1384995"/>
          </a:xfrm>
          <a:prstGeom prst="rect">
            <a:avLst/>
          </a:prstGeom>
        </p:spPr>
        <p:txBody>
          <a:bodyPr wrap="square">
            <a:spAutoFit/>
          </a:bodyPr>
          <a:lstStyle/>
          <a:p>
            <a:pPr>
              <a:spcBef>
                <a:spcPts val="0"/>
              </a:spcBef>
            </a:pPr>
            <a:r>
              <a:rPr lang="ja-JP" altLang="en-US" dirty="0">
                <a:solidFill>
                  <a:srgbClr val="0000FF"/>
                </a:solidFill>
              </a:rPr>
              <a:t>授業評価</a:t>
            </a:r>
            <a:r>
              <a:rPr lang="ja-JP" altLang="ja-JP" dirty="0">
                <a:solidFill>
                  <a:srgbClr val="0000FF"/>
                </a:solidFill>
              </a:rPr>
              <a:t>アンケート</a:t>
            </a:r>
            <a:r>
              <a:rPr lang="ja-JP" altLang="en-US" dirty="0">
                <a:solidFill>
                  <a:srgbClr val="0000FF"/>
                </a:solidFill>
              </a:rPr>
              <a:t>について</a:t>
            </a:r>
            <a:r>
              <a:rPr lang="ja-JP" altLang="ja-JP" dirty="0"/>
              <a:t>　</a:t>
            </a:r>
            <a:r>
              <a:rPr lang="ja-JP" altLang="en-US" dirty="0"/>
              <a:t>講義終了後で結構ですので、</a:t>
            </a:r>
            <a:r>
              <a:rPr lang="ja-JP" altLang="ja-JP" dirty="0"/>
              <a:t>「ポータルサイトにログイン</a:t>
            </a:r>
            <a:r>
              <a:rPr lang="en-US" altLang="ja-JP" dirty="0"/>
              <a:t>→</a:t>
            </a:r>
            <a:r>
              <a:rPr lang="ja-JP" altLang="ja-JP" dirty="0"/>
              <a:t>授業関連</a:t>
            </a:r>
            <a:r>
              <a:rPr lang="en-US" altLang="ja-JP" dirty="0"/>
              <a:t>→</a:t>
            </a:r>
            <a:r>
              <a:rPr lang="ja-JP" altLang="ja-JP" dirty="0"/>
              <a:t>授業評価アンケート」</a:t>
            </a:r>
            <a:r>
              <a:rPr lang="ja-JP" altLang="en-US" dirty="0"/>
              <a:t>から</a:t>
            </a:r>
            <a:r>
              <a:rPr lang="ja-JP" altLang="ja-JP" dirty="0"/>
              <a:t>授業</a:t>
            </a:r>
            <a:r>
              <a:rPr lang="ja-JP" altLang="en-US" dirty="0"/>
              <a:t>評価</a:t>
            </a:r>
            <a:r>
              <a:rPr lang="ja-JP" altLang="ja-JP" dirty="0"/>
              <a:t>アンケート</a:t>
            </a:r>
            <a:r>
              <a:rPr lang="ja-JP" altLang="en-US" dirty="0"/>
              <a:t>にお答えください。</a:t>
            </a:r>
            <a:endParaRPr lang="en-US" altLang="ja-JP" dirty="0"/>
          </a:p>
        </p:txBody>
      </p:sp>
      <p:sp>
        <p:nvSpPr>
          <p:cNvPr id="6" name="正方形/長方形 5">
            <a:extLst>
              <a:ext uri="{FF2B5EF4-FFF2-40B4-BE49-F238E27FC236}">
                <a16:creationId xmlns:a16="http://schemas.microsoft.com/office/drawing/2014/main" id="{B714B350-8AB1-40AB-903B-EF89DBF9D081}"/>
              </a:ext>
            </a:extLst>
          </p:cNvPr>
          <p:cNvSpPr/>
          <p:nvPr/>
        </p:nvSpPr>
        <p:spPr>
          <a:xfrm>
            <a:off x="-14287" y="3948378"/>
            <a:ext cx="9158287" cy="1815882"/>
          </a:xfrm>
          <a:prstGeom prst="rect">
            <a:avLst/>
          </a:prstGeom>
        </p:spPr>
        <p:txBody>
          <a:bodyPr wrap="square">
            <a:spAutoFit/>
          </a:bodyPr>
          <a:lstStyle/>
          <a:p>
            <a:pPr>
              <a:spcBef>
                <a:spcPts val="0"/>
              </a:spcBef>
            </a:pPr>
            <a:r>
              <a:rPr lang="ja-JP" altLang="en-US" dirty="0">
                <a:solidFill>
                  <a:srgbClr val="0000FF"/>
                </a:solidFill>
              </a:rPr>
              <a:t>再チャレンジレポートについて</a:t>
            </a:r>
            <a:endParaRPr lang="en-US" altLang="ja-JP" dirty="0">
              <a:solidFill>
                <a:srgbClr val="0000FF"/>
              </a:solidFill>
            </a:endParaRPr>
          </a:p>
          <a:p>
            <a:pPr>
              <a:spcBef>
                <a:spcPts val="0"/>
              </a:spcBef>
            </a:pPr>
            <a:r>
              <a:rPr lang="ja-JP" altLang="en-US" dirty="0">
                <a:solidFill>
                  <a:srgbClr val="9933FF"/>
                </a:solidFill>
              </a:rPr>
              <a:t>　すべての再チャレンジレポートの最終締め切りを</a:t>
            </a:r>
            <a:r>
              <a:rPr lang="en-US" altLang="ja-JP" dirty="0">
                <a:solidFill>
                  <a:srgbClr val="9933FF"/>
                </a:solidFill>
              </a:rPr>
              <a:t>8</a:t>
            </a:r>
            <a:r>
              <a:rPr lang="ja-JP" altLang="en-US" dirty="0">
                <a:solidFill>
                  <a:srgbClr val="9933FF"/>
                </a:solidFill>
              </a:rPr>
              <a:t>月</a:t>
            </a:r>
            <a:r>
              <a:rPr lang="en-US" altLang="ja-JP" dirty="0">
                <a:solidFill>
                  <a:srgbClr val="9933FF"/>
                </a:solidFill>
              </a:rPr>
              <a:t>10</a:t>
            </a:r>
            <a:r>
              <a:rPr lang="ja-JP" altLang="en-US" dirty="0">
                <a:solidFill>
                  <a:srgbClr val="9933FF"/>
                </a:solidFill>
              </a:rPr>
              <a:t>日とします。再々提出になって期限切れになることも考えられますので早めに提出することをお勧めします。</a:t>
            </a:r>
            <a:endParaRPr lang="en-US" altLang="ja-JP" dirty="0">
              <a:solidFill>
                <a:srgbClr val="9933FF"/>
              </a:solidFill>
            </a:endParaRPr>
          </a:p>
        </p:txBody>
      </p:sp>
      <p:sp>
        <p:nvSpPr>
          <p:cNvPr id="7" name="正方形/長方形 6">
            <a:extLst>
              <a:ext uri="{FF2B5EF4-FFF2-40B4-BE49-F238E27FC236}">
                <a16:creationId xmlns:a16="http://schemas.microsoft.com/office/drawing/2014/main" id="{6F41B8DF-08A7-477E-AD37-BCD0374C5E4E}"/>
              </a:ext>
            </a:extLst>
          </p:cNvPr>
          <p:cNvSpPr/>
          <p:nvPr/>
        </p:nvSpPr>
        <p:spPr>
          <a:xfrm>
            <a:off x="-14287" y="5764260"/>
            <a:ext cx="9158287" cy="954107"/>
          </a:xfrm>
          <a:prstGeom prst="rect">
            <a:avLst/>
          </a:prstGeom>
        </p:spPr>
        <p:txBody>
          <a:bodyPr wrap="square">
            <a:spAutoFit/>
          </a:bodyPr>
          <a:lstStyle/>
          <a:p>
            <a:pPr>
              <a:spcBef>
                <a:spcPts val="0"/>
              </a:spcBef>
            </a:pPr>
            <a:r>
              <a:rPr lang="ja-JP" altLang="en-US" dirty="0">
                <a:solidFill>
                  <a:srgbClr val="0000FF"/>
                </a:solidFill>
              </a:rPr>
              <a:t>これで</a:t>
            </a:r>
            <a:r>
              <a:rPr lang="ja-JP" altLang="en-US" dirty="0">
                <a:solidFill>
                  <a:srgbClr val="3333FF"/>
                </a:solidFill>
              </a:rPr>
              <a:t>基礎物理学</a:t>
            </a:r>
            <a:r>
              <a:rPr lang="en-US" altLang="ja-JP" dirty="0">
                <a:solidFill>
                  <a:srgbClr val="3333FF"/>
                </a:solidFill>
              </a:rPr>
              <a:t>Ⅰ</a:t>
            </a:r>
            <a:r>
              <a:rPr lang="ja-JP" altLang="en-US" dirty="0">
                <a:solidFill>
                  <a:srgbClr val="3333FF"/>
                </a:solidFill>
              </a:rPr>
              <a:t>／＜</a:t>
            </a:r>
            <a:r>
              <a:rPr lang="en-US" altLang="ja-JP" dirty="0">
                <a:solidFill>
                  <a:srgbClr val="3333FF"/>
                </a:solidFill>
              </a:rPr>
              <a:t>4</a:t>
            </a:r>
            <a:r>
              <a:rPr lang="ja-JP" altLang="en-US" dirty="0">
                <a:solidFill>
                  <a:srgbClr val="3333FF"/>
                </a:solidFill>
              </a:rPr>
              <a:t>＞の講義を終了します。</a:t>
            </a:r>
            <a:endParaRPr lang="en-US" altLang="ja-JP" dirty="0">
              <a:solidFill>
                <a:srgbClr val="3333FF"/>
              </a:solidFill>
            </a:endParaRPr>
          </a:p>
          <a:p>
            <a:pPr>
              <a:spcBef>
                <a:spcPts val="0"/>
              </a:spcBef>
            </a:pPr>
            <a:r>
              <a:rPr lang="ja-JP" altLang="en-US" dirty="0">
                <a:solidFill>
                  <a:srgbClr val="3333FF"/>
                </a:solidFill>
              </a:rPr>
              <a:t>ご清聴ありがとうございました</a:t>
            </a:r>
            <a:r>
              <a:rPr lang="ja-JP" altLang="en-US" dirty="0">
                <a:solidFill>
                  <a:srgbClr val="0000FF"/>
                </a:solidFill>
              </a:rPr>
              <a:t>。</a:t>
            </a:r>
            <a:endParaRPr lang="en-US" altLang="ja-JP" dirty="0">
              <a:solidFill>
                <a:srgbClr val="3333FF"/>
              </a:solidFill>
            </a:endParaRPr>
          </a:p>
        </p:txBody>
      </p:sp>
    </p:spTree>
    <p:extLst>
      <p:ext uri="{BB962C8B-B14F-4D97-AF65-F5344CB8AC3E}">
        <p14:creationId xmlns:p14="http://schemas.microsoft.com/office/powerpoint/2010/main" val="27699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4" grpId="0" build="p"/>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9B58242-4958-4AA5-B505-0C053F628303}"/>
              </a:ext>
            </a:extLst>
          </p:cNvPr>
          <p:cNvGrpSpPr/>
          <p:nvPr/>
        </p:nvGrpSpPr>
        <p:grpSpPr>
          <a:xfrm>
            <a:off x="14100" y="25182"/>
            <a:ext cx="7172050" cy="1651819"/>
            <a:chOff x="-9574" y="2033774"/>
            <a:chExt cx="7172050" cy="1651819"/>
          </a:xfrm>
        </p:grpSpPr>
        <p:sp>
          <p:nvSpPr>
            <p:cNvPr id="91" name="Rectangle 29">
              <a:extLst>
                <a:ext uri="{FF2B5EF4-FFF2-40B4-BE49-F238E27FC236}">
                  <a16:creationId xmlns:a16="http://schemas.microsoft.com/office/drawing/2014/main" id="{FB442376-94A7-4EB9-A191-BC9376A50A58}"/>
                </a:ext>
              </a:extLst>
            </p:cNvPr>
            <p:cNvSpPr>
              <a:spLocks noChangeArrowheads="1"/>
            </p:cNvSpPr>
            <p:nvPr/>
          </p:nvSpPr>
          <p:spPr bwMode="auto">
            <a:xfrm>
              <a:off x="0" y="2033774"/>
              <a:ext cx="7162476" cy="1644160"/>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92" name="Rectangle 141">
              <a:extLst>
                <a:ext uri="{FF2B5EF4-FFF2-40B4-BE49-F238E27FC236}">
                  <a16:creationId xmlns:a16="http://schemas.microsoft.com/office/drawing/2014/main" id="{C7598189-1969-4689-A393-230305ACD44C}"/>
                </a:ext>
              </a:extLst>
            </p:cNvPr>
            <p:cNvSpPr>
              <a:spLocks noChangeArrowheads="1"/>
            </p:cNvSpPr>
            <p:nvPr/>
          </p:nvSpPr>
          <p:spPr bwMode="auto">
            <a:xfrm>
              <a:off x="-9574" y="2115836"/>
              <a:ext cx="223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回転系での</a:t>
              </a:r>
              <a:endParaRPr lang="en-US" altLang="ja-JP" dirty="0">
                <a:solidFill>
                  <a:srgbClr val="000000"/>
                </a:solidFill>
                <a:latin typeface="Century" pitchFamily="18" charset="0"/>
                <a:ea typeface="ＭＳ ゴシック" pitchFamily="49" charset="-128"/>
                <a:cs typeface="Times New Roman" pitchFamily="18" charset="0"/>
              </a:endParaRPr>
            </a:p>
          </p:txBody>
        </p:sp>
        <p:sp>
          <p:nvSpPr>
            <p:cNvPr id="94" name="テキスト ボックス 93">
              <a:extLst>
                <a:ext uri="{FF2B5EF4-FFF2-40B4-BE49-F238E27FC236}">
                  <a16:creationId xmlns:a16="http://schemas.microsoft.com/office/drawing/2014/main" id="{BE56B1B5-AA70-4597-996F-D9FEA50EFFEF}"/>
                </a:ext>
              </a:extLst>
            </p:cNvPr>
            <p:cNvSpPr txBox="1"/>
            <p:nvPr/>
          </p:nvSpPr>
          <p:spPr>
            <a:xfrm>
              <a:off x="97480" y="2590241"/>
              <a:ext cx="2318343" cy="523220"/>
            </a:xfrm>
            <a:prstGeom prst="rect">
              <a:avLst/>
            </a:prstGeom>
            <a:noFill/>
          </p:spPr>
          <p:txBody>
            <a:bodyPr wrap="square">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運動方程式</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grpSp>
          <p:nvGrpSpPr>
            <p:cNvPr id="118" name="グループ化 117">
              <a:extLst>
                <a:ext uri="{FF2B5EF4-FFF2-40B4-BE49-F238E27FC236}">
                  <a16:creationId xmlns:a16="http://schemas.microsoft.com/office/drawing/2014/main" id="{CBE62A0D-CE9D-4D77-9E16-22A581322F08}"/>
                </a:ext>
              </a:extLst>
            </p:cNvPr>
            <p:cNvGrpSpPr/>
            <p:nvPr/>
          </p:nvGrpSpPr>
          <p:grpSpPr>
            <a:xfrm>
              <a:off x="2109388" y="2069590"/>
              <a:ext cx="4911216" cy="1616003"/>
              <a:chOff x="-9666" y="4474180"/>
              <a:chExt cx="4911216" cy="1616003"/>
            </a:xfrm>
          </p:grpSpPr>
          <p:grpSp>
            <p:nvGrpSpPr>
              <p:cNvPr id="125" name="グループ化 124">
                <a:extLst>
                  <a:ext uri="{FF2B5EF4-FFF2-40B4-BE49-F238E27FC236}">
                    <a16:creationId xmlns:a16="http://schemas.microsoft.com/office/drawing/2014/main" id="{903DABF6-A7A3-47DE-AE83-56CA19768E7F}"/>
                  </a:ext>
                </a:extLst>
              </p:cNvPr>
              <p:cNvGrpSpPr/>
              <p:nvPr/>
            </p:nvGrpSpPr>
            <p:grpSpPr>
              <a:xfrm>
                <a:off x="5482" y="4474180"/>
                <a:ext cx="1108096" cy="555127"/>
                <a:chOff x="4699338" y="1340817"/>
                <a:chExt cx="1108096" cy="555127"/>
              </a:xfrm>
              <a:noFill/>
            </p:grpSpPr>
            <p:sp>
              <p:nvSpPr>
                <p:cNvPr id="141" name="Rectangle 33">
                  <a:extLst>
                    <a:ext uri="{FF2B5EF4-FFF2-40B4-BE49-F238E27FC236}">
                      <a16:creationId xmlns:a16="http://schemas.microsoft.com/office/drawing/2014/main" id="{EB750478-EB53-4309-8359-1A46BBA68CC1}"/>
                    </a:ext>
                  </a:extLst>
                </p:cNvPr>
                <p:cNvSpPr>
                  <a:spLocks noChangeArrowheads="1"/>
                </p:cNvSpPr>
                <p:nvPr/>
              </p:nvSpPr>
              <p:spPr bwMode="auto">
                <a:xfrm>
                  <a:off x="4699338" y="1372724"/>
                  <a:ext cx="1108096"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mx'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42" name="Rectangle 33">
                  <a:extLst>
                    <a:ext uri="{FF2B5EF4-FFF2-40B4-BE49-F238E27FC236}">
                      <a16:creationId xmlns:a16="http://schemas.microsoft.com/office/drawing/2014/main" id="{59F9C3C3-B51B-4523-8D6F-91DDC3CFDBB3}"/>
                    </a:ext>
                  </a:extLst>
                </p:cNvPr>
                <p:cNvSpPr>
                  <a:spLocks noChangeArrowheads="1"/>
                </p:cNvSpPr>
                <p:nvPr/>
              </p:nvSpPr>
              <p:spPr bwMode="auto">
                <a:xfrm flipV="1">
                  <a:off x="5093422" y="1340817"/>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sp>
            <p:nvSpPr>
              <p:cNvPr id="126" name="Rectangle 118">
                <a:extLst>
                  <a:ext uri="{FF2B5EF4-FFF2-40B4-BE49-F238E27FC236}">
                    <a16:creationId xmlns:a16="http://schemas.microsoft.com/office/drawing/2014/main" id="{FDCC9346-EA70-4F8D-B820-201CFD4AD4A0}"/>
                  </a:ext>
                </a:extLst>
              </p:cNvPr>
              <p:cNvSpPr>
                <a:spLocks noChangeArrowheads="1"/>
              </p:cNvSpPr>
              <p:nvPr/>
            </p:nvSpPr>
            <p:spPr bwMode="auto">
              <a:xfrm>
                <a:off x="1256652" y="4507766"/>
                <a:ext cx="82426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x</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grpSp>
            <p:nvGrpSpPr>
              <p:cNvPr id="127" name="グループ化 126">
                <a:extLst>
                  <a:ext uri="{FF2B5EF4-FFF2-40B4-BE49-F238E27FC236}">
                    <a16:creationId xmlns:a16="http://schemas.microsoft.com/office/drawing/2014/main" id="{2FD4606E-95B1-49D1-8905-E9A63D14EC4F}"/>
                  </a:ext>
                </a:extLst>
              </p:cNvPr>
              <p:cNvGrpSpPr/>
              <p:nvPr/>
            </p:nvGrpSpPr>
            <p:grpSpPr>
              <a:xfrm>
                <a:off x="1826018" y="4515641"/>
                <a:ext cx="2978490" cy="524544"/>
                <a:chOff x="1886616" y="5700826"/>
                <a:chExt cx="2978490" cy="524544"/>
              </a:xfrm>
            </p:grpSpPr>
            <p:sp>
              <p:nvSpPr>
                <p:cNvPr id="139" name="正方形/長方形 138">
                  <a:extLst>
                    <a:ext uri="{FF2B5EF4-FFF2-40B4-BE49-F238E27FC236}">
                      <a16:creationId xmlns:a16="http://schemas.microsoft.com/office/drawing/2014/main" id="{2FEC072A-259E-440C-8EDA-A66B4E8CDC4B}"/>
                    </a:ext>
                  </a:extLst>
                </p:cNvPr>
                <p:cNvSpPr/>
                <p:nvPr/>
              </p:nvSpPr>
              <p:spPr>
                <a:xfrm>
                  <a:off x="1886616" y="5702150"/>
                  <a:ext cx="2978490" cy="523220"/>
                </a:xfrm>
                <a:prstGeom prst="rect">
                  <a:avLst/>
                </a:prstGeom>
                <a:no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y'</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x' </a:t>
                  </a:r>
                  <a:endParaRPr lang="en-US" altLang="ja-JP" baseline="-25000" dirty="0">
                    <a:solidFill>
                      <a:schemeClr val="accent1">
                        <a:lumMod val="75000"/>
                      </a:schemeClr>
                    </a:solidFill>
                    <a:cs typeface="Times New Roman" panose="02020603050405020304" pitchFamily="18" charset="0"/>
                  </a:endParaRPr>
                </a:p>
              </p:txBody>
            </p:sp>
            <p:sp>
              <p:nvSpPr>
                <p:cNvPr id="140" name="Rectangle 33">
                  <a:extLst>
                    <a:ext uri="{FF2B5EF4-FFF2-40B4-BE49-F238E27FC236}">
                      <a16:creationId xmlns:a16="http://schemas.microsoft.com/office/drawing/2014/main" id="{6B4D95E2-C9E3-4D11-8B20-B4C094CB0FB3}"/>
                    </a:ext>
                  </a:extLst>
                </p:cNvPr>
                <p:cNvSpPr>
                  <a:spLocks noChangeArrowheads="1"/>
                </p:cNvSpPr>
                <p:nvPr/>
              </p:nvSpPr>
              <p:spPr bwMode="auto">
                <a:xfrm flipV="1">
                  <a:off x="2882145" y="5700826"/>
                  <a:ext cx="3363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grpSp>
            <p:nvGrpSpPr>
              <p:cNvPr id="128" name="グループ化 127">
                <a:extLst>
                  <a:ext uri="{FF2B5EF4-FFF2-40B4-BE49-F238E27FC236}">
                    <a16:creationId xmlns:a16="http://schemas.microsoft.com/office/drawing/2014/main" id="{E66745F4-7BE5-4BF3-8B31-50A3DA72ADAB}"/>
                  </a:ext>
                </a:extLst>
              </p:cNvPr>
              <p:cNvGrpSpPr/>
              <p:nvPr/>
            </p:nvGrpSpPr>
            <p:grpSpPr>
              <a:xfrm>
                <a:off x="-9666" y="4988381"/>
                <a:ext cx="1314988" cy="523220"/>
                <a:chOff x="4593024" y="1362478"/>
                <a:chExt cx="1314988" cy="523220"/>
              </a:xfrm>
              <a:noFill/>
            </p:grpSpPr>
            <p:sp>
              <p:nvSpPr>
                <p:cNvPr id="137" name="Rectangle 33">
                  <a:extLst>
                    <a:ext uri="{FF2B5EF4-FFF2-40B4-BE49-F238E27FC236}">
                      <a16:creationId xmlns:a16="http://schemas.microsoft.com/office/drawing/2014/main" id="{82311A2A-A05A-4DC4-9328-BE97F8158F9A}"/>
                    </a:ext>
                  </a:extLst>
                </p:cNvPr>
                <p:cNvSpPr>
                  <a:spLocks noChangeArrowheads="1"/>
                </p:cNvSpPr>
                <p:nvPr/>
              </p:nvSpPr>
              <p:spPr bwMode="auto">
                <a:xfrm>
                  <a:off x="4593024" y="1362478"/>
                  <a:ext cx="1314988"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my' </a:t>
                  </a:r>
                  <a:r>
                    <a:rPr lang="en-US" altLang="ja-JP" dirty="0">
                      <a:latin typeface="Symbol" panose="05050102010706020507" pitchFamily="18" charset="2"/>
                      <a:ea typeface="ＭＳ Ｐゴシック" pitchFamily="50" charset="-128"/>
                    </a:rPr>
                    <a:t>=</a:t>
                  </a:r>
                  <a:endParaRPr lang="ja-JP" altLang="en-US" dirty="0">
                    <a:ea typeface="ＭＳ ゴシック" pitchFamily="49" charset="-128"/>
                    <a:cs typeface="Times New Roman" pitchFamily="18" charset="0"/>
                  </a:endParaRPr>
                </a:p>
              </p:txBody>
            </p:sp>
            <p:sp>
              <p:nvSpPr>
                <p:cNvPr id="138" name="Rectangle 33">
                  <a:extLst>
                    <a:ext uri="{FF2B5EF4-FFF2-40B4-BE49-F238E27FC236}">
                      <a16:creationId xmlns:a16="http://schemas.microsoft.com/office/drawing/2014/main" id="{5E948827-F3B7-4D2F-BDBC-CD0CC4FD1C09}"/>
                    </a:ext>
                  </a:extLst>
                </p:cNvPr>
                <p:cNvSpPr>
                  <a:spLocks noChangeArrowheads="1"/>
                </p:cNvSpPr>
                <p:nvPr/>
              </p:nvSpPr>
              <p:spPr bwMode="auto">
                <a:xfrm flipV="1">
                  <a:off x="4994025" y="1362478"/>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grpSp>
          <p:grpSp>
            <p:nvGrpSpPr>
              <p:cNvPr id="129" name="グループ化 128">
                <a:extLst>
                  <a:ext uri="{FF2B5EF4-FFF2-40B4-BE49-F238E27FC236}">
                    <a16:creationId xmlns:a16="http://schemas.microsoft.com/office/drawing/2014/main" id="{F56E6CFC-185A-42C5-A2A5-42DDF3252CAE}"/>
                  </a:ext>
                </a:extLst>
              </p:cNvPr>
              <p:cNvGrpSpPr/>
              <p:nvPr/>
            </p:nvGrpSpPr>
            <p:grpSpPr>
              <a:xfrm>
                <a:off x="1848615" y="5040307"/>
                <a:ext cx="2803199" cy="531107"/>
                <a:chOff x="5332173" y="5858762"/>
                <a:chExt cx="2760030" cy="531107"/>
              </a:xfrm>
              <a:noFill/>
            </p:grpSpPr>
            <p:sp>
              <p:nvSpPr>
                <p:cNvPr id="135" name="正方形/長方形 134">
                  <a:extLst>
                    <a:ext uri="{FF2B5EF4-FFF2-40B4-BE49-F238E27FC236}">
                      <a16:creationId xmlns:a16="http://schemas.microsoft.com/office/drawing/2014/main" id="{E5F7875D-124F-4E05-91E9-16B30EA13E30}"/>
                    </a:ext>
                  </a:extLst>
                </p:cNvPr>
                <p:cNvSpPr/>
                <p:nvPr/>
              </p:nvSpPr>
              <p:spPr>
                <a:xfrm>
                  <a:off x="5332173" y="5866649"/>
                  <a:ext cx="2760030" cy="523220"/>
                </a:xfrm>
                <a:prstGeom prst="rect">
                  <a:avLst/>
                </a:prstGeom>
                <a:grpFill/>
              </p:spPr>
              <p:txBody>
                <a:bodyPr wrap="square">
                  <a:spAutoFit/>
                </a:bodyPr>
                <a:lstStyle/>
                <a:p>
                  <a:r>
                    <a:rPr lang="en-US" altLang="ja-JP"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i="1" dirty="0">
                      <a:solidFill>
                        <a:schemeClr val="accent1">
                          <a:lumMod val="75000"/>
                        </a:schemeClr>
                      </a:solidFill>
                      <a:latin typeface="Bookman Old Style" pitchFamily="18" charset="0"/>
                      <a:ea typeface="ＭＳ Ｐゴシック" pitchFamily="50" charset="-128"/>
                    </a:rPr>
                    <a:t>x'</a:t>
                  </a:r>
                  <a:r>
                    <a:rPr lang="ja-JP" altLang="en-US" dirty="0">
                      <a:solidFill>
                        <a:schemeClr val="accent1">
                          <a:lumMod val="75000"/>
                        </a:schemeClr>
                      </a:solidFill>
                      <a:latin typeface="Century" pitchFamily="18" charset="0"/>
                      <a:ea typeface="ＭＳ ゴシック" pitchFamily="49" charset="-128"/>
                      <a:cs typeface="Times New Roman" pitchFamily="18" charset="0"/>
                    </a:rPr>
                    <a:t>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ea typeface="ＭＳ Ｐゴシック" pitchFamily="50" charset="-128"/>
                    </a:rPr>
                    <a:t>m</a:t>
                  </a:r>
                  <a:r>
                    <a:rPr lang="en-US" altLang="ja-JP" i="1" dirty="0">
                      <a:solidFill>
                        <a:schemeClr val="accent1">
                          <a:lumMod val="75000"/>
                        </a:schemeClr>
                      </a:solidFill>
                      <a:latin typeface="Symbol" panose="05050102010706020507" pitchFamily="18" charset="2"/>
                    </a:rPr>
                    <a:t>w</a:t>
                  </a:r>
                  <a:r>
                    <a:rPr lang="en-US" altLang="ja-JP" baseline="30000" dirty="0">
                      <a:solidFill>
                        <a:schemeClr val="accent1">
                          <a:lumMod val="75000"/>
                        </a:schemeClr>
                      </a:solidFill>
                      <a:latin typeface="Symbol" panose="05050102010706020507" pitchFamily="18" charset="2"/>
                    </a:rPr>
                    <a:t>2</a:t>
                  </a:r>
                  <a:r>
                    <a:rPr lang="en-US" altLang="ja-JP" i="1" dirty="0">
                      <a:solidFill>
                        <a:schemeClr val="accent1">
                          <a:lumMod val="75000"/>
                        </a:schemeClr>
                      </a:solidFill>
                      <a:latin typeface="Bookman Old Style" pitchFamily="18" charset="0"/>
                      <a:ea typeface="ＭＳ Ｐゴシック" pitchFamily="50" charset="-128"/>
                    </a:rPr>
                    <a:t>y' </a:t>
                  </a:r>
                  <a:endParaRPr lang="en-US" altLang="ja-JP" baseline="-25000" dirty="0">
                    <a:solidFill>
                      <a:schemeClr val="accent1">
                        <a:lumMod val="75000"/>
                      </a:schemeClr>
                    </a:solidFill>
                    <a:cs typeface="Times New Roman" panose="02020603050405020304" pitchFamily="18" charset="0"/>
                  </a:endParaRPr>
                </a:p>
              </p:txBody>
            </p:sp>
            <p:sp>
              <p:nvSpPr>
                <p:cNvPr id="136" name="Rectangle 33">
                  <a:extLst>
                    <a:ext uri="{FF2B5EF4-FFF2-40B4-BE49-F238E27FC236}">
                      <a16:creationId xmlns:a16="http://schemas.microsoft.com/office/drawing/2014/main" id="{6CA87086-E8FE-4900-8741-8358687DCB1B}"/>
                    </a:ext>
                  </a:extLst>
                </p:cNvPr>
                <p:cNvSpPr>
                  <a:spLocks noChangeArrowheads="1"/>
                </p:cNvSpPr>
                <p:nvPr/>
              </p:nvSpPr>
              <p:spPr bwMode="auto">
                <a:xfrm flipV="1">
                  <a:off x="6270876" y="5858762"/>
                  <a:ext cx="336390" cy="523220"/>
                </a:xfrm>
                <a:prstGeom prst="rect">
                  <a:avLst/>
                </a:prstGeom>
                <a:grp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solidFill>
                        <a:schemeClr val="accent1">
                          <a:lumMod val="75000"/>
                        </a:schemeClr>
                      </a:solidFill>
                      <a:latin typeface="Bookman Old Style" pitchFamily="18" charset="0"/>
                      <a:ea typeface="ＭＳ Ｐゴシック" pitchFamily="50" charset="-128"/>
                    </a:rPr>
                    <a:t>.</a:t>
                  </a:r>
                  <a:endParaRPr lang="ja-JP" altLang="en-US" dirty="0">
                    <a:solidFill>
                      <a:schemeClr val="accent1">
                        <a:lumMod val="75000"/>
                      </a:schemeClr>
                    </a:solidFill>
                    <a:ea typeface="ＭＳ ゴシック" pitchFamily="49" charset="-128"/>
                    <a:cs typeface="Times New Roman" pitchFamily="18" charset="0"/>
                  </a:endParaRPr>
                </a:p>
              </p:txBody>
            </p:sp>
          </p:grpSp>
          <p:sp>
            <p:nvSpPr>
              <p:cNvPr id="130" name="Rectangle 118">
                <a:extLst>
                  <a:ext uri="{FF2B5EF4-FFF2-40B4-BE49-F238E27FC236}">
                    <a16:creationId xmlns:a16="http://schemas.microsoft.com/office/drawing/2014/main" id="{A6A39586-F124-4A22-83D9-D1EB062C7379}"/>
                  </a:ext>
                </a:extLst>
              </p:cNvPr>
              <p:cNvSpPr>
                <a:spLocks noChangeArrowheads="1"/>
              </p:cNvSpPr>
              <p:nvPr/>
            </p:nvSpPr>
            <p:spPr bwMode="auto">
              <a:xfrm>
                <a:off x="1249439" y="4983041"/>
                <a:ext cx="8386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err="1">
                    <a:latin typeface="Bookman Old Style" pitchFamily="18" charset="0"/>
                    <a:ea typeface="ＭＳ Ｐゴシック" pitchFamily="50" charset="-128"/>
                  </a:rPr>
                  <a:t>F</a:t>
                </a:r>
                <a:r>
                  <a:rPr lang="en-US" altLang="ja-JP" i="1" baseline="-25000" dirty="0" err="1">
                    <a:latin typeface="Bookman Old Style" pitchFamily="18" charset="0"/>
                    <a:ea typeface="ＭＳ Ｐゴシック" pitchFamily="50" charset="-128"/>
                  </a:rPr>
                  <a:t>y</a:t>
                </a:r>
                <a:r>
                  <a:rPr lang="en-US" altLang="ja-JP" i="1" dirty="0">
                    <a:latin typeface="Bookman Old Style" pitchFamily="18" charset="0"/>
                    <a:ea typeface="ＭＳ Ｐゴシック" pitchFamily="50" charset="-128"/>
                  </a:rPr>
                  <a:t>'  </a:t>
                </a:r>
                <a:endParaRPr lang="en-US" altLang="ja-JP" dirty="0">
                  <a:latin typeface="Symbol" panose="05050102010706020507" pitchFamily="18" charset="2"/>
                  <a:ea typeface="ＭＳ Ｐゴシック" pitchFamily="50" charset="-128"/>
                </a:endParaRPr>
              </a:p>
            </p:txBody>
          </p:sp>
          <p:sp>
            <p:nvSpPr>
              <p:cNvPr id="131" name="Rectangle 58">
                <a:extLst>
                  <a:ext uri="{FF2B5EF4-FFF2-40B4-BE49-F238E27FC236}">
                    <a16:creationId xmlns:a16="http://schemas.microsoft.com/office/drawing/2014/main" id="{7496AA56-9223-4197-8846-59C995840F4E}"/>
                  </a:ext>
                </a:extLst>
              </p:cNvPr>
              <p:cNvSpPr>
                <a:spLocks noChangeArrowheads="1"/>
              </p:cNvSpPr>
              <p:nvPr/>
            </p:nvSpPr>
            <p:spPr bwMode="auto">
              <a:xfrm>
                <a:off x="3639666" y="5566963"/>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chemeClr val="accent2"/>
                    </a:solidFill>
                    <a:ea typeface="ＭＳ ゴシック" pitchFamily="49" charset="-128"/>
                    <a:cs typeface="Times New Roman" pitchFamily="18" charset="0"/>
                  </a:rPr>
                  <a:t>遠心力</a:t>
                </a:r>
              </a:p>
            </p:txBody>
          </p:sp>
          <p:sp>
            <p:nvSpPr>
              <p:cNvPr id="132" name="Rectangle 58">
                <a:extLst>
                  <a:ext uri="{FF2B5EF4-FFF2-40B4-BE49-F238E27FC236}">
                    <a16:creationId xmlns:a16="http://schemas.microsoft.com/office/drawing/2014/main" id="{8D94D639-109E-4F35-B84F-16F3858E5FE6}"/>
                  </a:ext>
                </a:extLst>
              </p:cNvPr>
              <p:cNvSpPr>
                <a:spLocks noChangeArrowheads="1"/>
              </p:cNvSpPr>
              <p:nvPr/>
            </p:nvSpPr>
            <p:spPr bwMode="auto">
              <a:xfrm>
                <a:off x="1604290" y="5558766"/>
                <a:ext cx="2251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spc="-100" dirty="0">
                    <a:solidFill>
                      <a:srgbClr val="FF3399"/>
                    </a:solidFill>
                    <a:ea typeface="ＭＳ ゴシック" pitchFamily="49" charset="-128"/>
                    <a:cs typeface="Times New Roman" pitchFamily="18" charset="0"/>
                  </a:rPr>
                  <a:t>コリオリ力</a:t>
                </a:r>
              </a:p>
            </p:txBody>
          </p:sp>
          <p:sp>
            <p:nvSpPr>
              <p:cNvPr id="133" name="AutoShape 3">
                <a:extLst>
                  <a:ext uri="{FF2B5EF4-FFF2-40B4-BE49-F238E27FC236}">
                    <a16:creationId xmlns:a16="http://schemas.microsoft.com/office/drawing/2014/main" id="{EB4C5CBB-C8F5-4261-A70A-06C2B6D25033}"/>
                  </a:ext>
                </a:extLst>
              </p:cNvPr>
              <p:cNvSpPr>
                <a:spLocks noChangeArrowheads="1"/>
              </p:cNvSpPr>
              <p:nvPr/>
            </p:nvSpPr>
            <p:spPr bwMode="auto">
              <a:xfrm>
                <a:off x="3430023" y="4538223"/>
                <a:ext cx="1028706" cy="1046905"/>
              </a:xfrm>
              <a:prstGeom prst="roundRect">
                <a:avLst>
                  <a:gd name="adj" fmla="val 21012"/>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4" name="AutoShape 10">
                <a:extLst>
                  <a:ext uri="{FF2B5EF4-FFF2-40B4-BE49-F238E27FC236}">
                    <a16:creationId xmlns:a16="http://schemas.microsoft.com/office/drawing/2014/main" id="{52FBDC00-964A-487E-828A-C382A07ED344}"/>
                  </a:ext>
                </a:extLst>
              </p:cNvPr>
              <p:cNvSpPr>
                <a:spLocks noChangeArrowheads="1"/>
              </p:cNvSpPr>
              <p:nvPr/>
            </p:nvSpPr>
            <p:spPr bwMode="auto">
              <a:xfrm>
                <a:off x="1936503" y="4529569"/>
                <a:ext cx="1235685" cy="1033958"/>
              </a:xfrm>
              <a:prstGeom prst="roundRect">
                <a:avLst>
                  <a:gd name="adj" fmla="val 23413"/>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grpSp>
      </p:grpSp>
      <p:sp>
        <p:nvSpPr>
          <p:cNvPr id="143" name="Rectangle 141">
            <a:extLst>
              <a:ext uri="{FF2B5EF4-FFF2-40B4-BE49-F238E27FC236}">
                <a16:creationId xmlns:a16="http://schemas.microsoft.com/office/drawing/2014/main" id="{A15AFB17-67EE-4D69-96EA-91AC602FDA80}"/>
              </a:ext>
            </a:extLst>
          </p:cNvPr>
          <p:cNvSpPr>
            <a:spLocks noChangeArrowheads="1"/>
          </p:cNvSpPr>
          <p:nvPr/>
        </p:nvSpPr>
        <p:spPr bwMode="auto">
          <a:xfrm>
            <a:off x="1653412" y="1103235"/>
            <a:ext cx="2175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chemeClr val="accent1">
                    <a:lumMod val="75000"/>
                  </a:schemeClr>
                </a:solidFill>
                <a:latin typeface="Century" pitchFamily="18" charset="0"/>
                <a:ea typeface="ＭＳ ゴシック" pitchFamily="49" charset="-128"/>
                <a:cs typeface="Times New Roman" pitchFamily="18" charset="0"/>
              </a:rPr>
              <a:t>見かけの力</a:t>
            </a:r>
            <a:endParaRPr lang="ja-JP" altLang="en-US" i="1" dirty="0">
              <a:solidFill>
                <a:schemeClr val="accent1">
                  <a:lumMod val="75000"/>
                </a:schemeClr>
              </a:solidFill>
              <a:latin typeface="Bookman Old Style" pitchFamily="18" charset="0"/>
              <a:ea typeface="ＭＳ ゴシック" pitchFamily="49" charset="-128"/>
              <a:cs typeface="Times New Roman" pitchFamily="18" charset="0"/>
            </a:endParaRPr>
          </a:p>
        </p:txBody>
      </p:sp>
      <p:sp>
        <p:nvSpPr>
          <p:cNvPr id="147" name="Line 8">
            <a:extLst>
              <a:ext uri="{FF2B5EF4-FFF2-40B4-BE49-F238E27FC236}">
                <a16:creationId xmlns:a16="http://schemas.microsoft.com/office/drawing/2014/main" id="{D5FC9917-F0DB-4725-B100-5A3C739B4F7D}"/>
              </a:ext>
            </a:extLst>
          </p:cNvPr>
          <p:cNvSpPr>
            <a:spLocks noChangeShapeType="1"/>
          </p:cNvSpPr>
          <p:nvPr/>
        </p:nvSpPr>
        <p:spPr bwMode="auto">
          <a:xfrm rot="20003834" flipV="1">
            <a:off x="1073419" y="5115806"/>
            <a:ext cx="1550307" cy="89343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154" name="Rectangle 15">
            <a:extLst>
              <a:ext uri="{FF2B5EF4-FFF2-40B4-BE49-F238E27FC236}">
                <a16:creationId xmlns:a16="http://schemas.microsoft.com/office/drawing/2014/main" id="{12054B3B-9567-417F-BE0F-9AEEB4CA0902}"/>
              </a:ext>
            </a:extLst>
          </p:cNvPr>
          <p:cNvSpPr>
            <a:spLocks noChangeArrowheads="1"/>
          </p:cNvSpPr>
          <p:nvPr/>
        </p:nvSpPr>
        <p:spPr bwMode="auto">
          <a:xfrm>
            <a:off x="2716594" y="6298087"/>
            <a:ext cx="61457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157" name="Rectangle 20">
            <a:extLst>
              <a:ext uri="{FF2B5EF4-FFF2-40B4-BE49-F238E27FC236}">
                <a16:creationId xmlns:a16="http://schemas.microsoft.com/office/drawing/2014/main" id="{79E70DED-ED14-4A2B-A08B-7C92B74F2071}"/>
              </a:ext>
            </a:extLst>
          </p:cNvPr>
          <p:cNvSpPr>
            <a:spLocks noChangeArrowheads="1"/>
          </p:cNvSpPr>
          <p:nvPr/>
        </p:nvSpPr>
        <p:spPr bwMode="auto">
          <a:xfrm>
            <a:off x="817248" y="4332421"/>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grpSp>
        <p:nvGrpSpPr>
          <p:cNvPr id="164" name="Group 133">
            <a:extLst>
              <a:ext uri="{FF2B5EF4-FFF2-40B4-BE49-F238E27FC236}">
                <a16:creationId xmlns:a16="http://schemas.microsoft.com/office/drawing/2014/main" id="{C5E85EDA-4552-49F2-BF47-F6452F2316B3}"/>
              </a:ext>
            </a:extLst>
          </p:cNvPr>
          <p:cNvGrpSpPr>
            <a:grpSpLocks/>
          </p:cNvGrpSpPr>
          <p:nvPr/>
        </p:nvGrpSpPr>
        <p:grpSpPr bwMode="auto">
          <a:xfrm>
            <a:off x="432345" y="4451194"/>
            <a:ext cx="2737670" cy="2320355"/>
            <a:chOff x="3193" y="182"/>
            <a:chExt cx="2195" cy="1805"/>
          </a:xfrm>
        </p:grpSpPr>
        <p:sp>
          <p:nvSpPr>
            <p:cNvPr id="169" name="Line 134">
              <a:extLst>
                <a:ext uri="{FF2B5EF4-FFF2-40B4-BE49-F238E27FC236}">
                  <a16:creationId xmlns:a16="http://schemas.microsoft.com/office/drawing/2014/main" id="{1C974243-4932-4AC4-B883-7A1A974E7B85}"/>
                </a:ext>
              </a:extLst>
            </p:cNvPr>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170" name="Line 135">
              <a:extLst>
                <a:ext uri="{FF2B5EF4-FFF2-40B4-BE49-F238E27FC236}">
                  <a16:creationId xmlns:a16="http://schemas.microsoft.com/office/drawing/2014/main" id="{F0D9A2D7-977D-4A1A-BEBE-3DCBBCB2BF83}"/>
                </a:ext>
              </a:extLst>
            </p:cNvPr>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206" name="Rectangle 58">
            <a:extLst>
              <a:ext uri="{FF2B5EF4-FFF2-40B4-BE49-F238E27FC236}">
                <a16:creationId xmlns:a16="http://schemas.microsoft.com/office/drawing/2014/main" id="{93741164-C9F1-4584-95AC-0BFA91119BD2}"/>
              </a:ext>
            </a:extLst>
          </p:cNvPr>
          <p:cNvSpPr>
            <a:spLocks noChangeArrowheads="1"/>
          </p:cNvSpPr>
          <p:nvPr/>
        </p:nvSpPr>
        <p:spPr bwMode="auto">
          <a:xfrm>
            <a:off x="256674" y="2100200"/>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FF"/>
                </a:solidFill>
                <a:ea typeface="ＭＳ ゴシック" pitchFamily="49" charset="-128"/>
                <a:cs typeface="Times New Roman" pitchFamily="18" charset="0"/>
              </a:rPr>
              <a:t>遠心力</a:t>
            </a:r>
          </a:p>
        </p:txBody>
      </p:sp>
      <p:sp>
        <p:nvSpPr>
          <p:cNvPr id="207" name="Rectangle 58">
            <a:extLst>
              <a:ext uri="{FF2B5EF4-FFF2-40B4-BE49-F238E27FC236}">
                <a16:creationId xmlns:a16="http://schemas.microsoft.com/office/drawing/2014/main" id="{4CD510E5-EEF9-4907-8C7D-F75689FA15EF}"/>
              </a:ext>
            </a:extLst>
          </p:cNvPr>
          <p:cNvSpPr>
            <a:spLocks noChangeArrowheads="1"/>
          </p:cNvSpPr>
          <p:nvPr/>
        </p:nvSpPr>
        <p:spPr bwMode="auto">
          <a:xfrm>
            <a:off x="810515" y="4954673"/>
            <a:ext cx="13704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209" name="Rectangle 58">
            <a:extLst>
              <a:ext uri="{FF2B5EF4-FFF2-40B4-BE49-F238E27FC236}">
                <a16:creationId xmlns:a16="http://schemas.microsoft.com/office/drawing/2014/main" id="{5CCA8813-EDDA-4578-901E-6EB34A9CBC4D}"/>
              </a:ext>
            </a:extLst>
          </p:cNvPr>
          <p:cNvSpPr>
            <a:spLocks noChangeArrowheads="1"/>
          </p:cNvSpPr>
          <p:nvPr/>
        </p:nvSpPr>
        <p:spPr bwMode="auto">
          <a:xfrm>
            <a:off x="2463121" y="4526809"/>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sz="2400" dirty="0">
                <a:solidFill>
                  <a:srgbClr val="FF0000"/>
                </a:solidFill>
                <a:ea typeface="ＭＳ ゴシック" pitchFamily="49" charset="-128"/>
                <a:cs typeface="Times New Roman" pitchFamily="18" charset="0"/>
              </a:rPr>
              <a:t>遠心力</a:t>
            </a:r>
          </a:p>
        </p:txBody>
      </p:sp>
      <p:sp>
        <p:nvSpPr>
          <p:cNvPr id="210" name="Rectangle 58">
            <a:extLst>
              <a:ext uri="{FF2B5EF4-FFF2-40B4-BE49-F238E27FC236}">
                <a16:creationId xmlns:a16="http://schemas.microsoft.com/office/drawing/2014/main" id="{E5C5D3F4-1418-4F5F-A183-DB4DB289F252}"/>
              </a:ext>
            </a:extLst>
          </p:cNvPr>
          <p:cNvSpPr>
            <a:spLocks noChangeArrowheads="1"/>
          </p:cNvSpPr>
          <p:nvPr/>
        </p:nvSpPr>
        <p:spPr bwMode="auto">
          <a:xfrm>
            <a:off x="4548553" y="2024406"/>
            <a:ext cx="1980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FF"/>
                </a:solidFill>
                <a:ea typeface="ＭＳ ゴシック" pitchFamily="49" charset="-128"/>
                <a:cs typeface="Times New Roman" pitchFamily="18" charset="0"/>
              </a:rPr>
              <a:t>コリオリ力</a:t>
            </a:r>
          </a:p>
        </p:txBody>
      </p:sp>
      <p:sp>
        <p:nvSpPr>
          <p:cNvPr id="212" name="Line 8">
            <a:extLst>
              <a:ext uri="{FF2B5EF4-FFF2-40B4-BE49-F238E27FC236}">
                <a16:creationId xmlns:a16="http://schemas.microsoft.com/office/drawing/2014/main" id="{5E86053A-4662-403C-8B39-503AEA426099}"/>
              </a:ext>
            </a:extLst>
          </p:cNvPr>
          <p:cNvSpPr>
            <a:spLocks noChangeShapeType="1"/>
          </p:cNvSpPr>
          <p:nvPr/>
        </p:nvSpPr>
        <p:spPr bwMode="auto">
          <a:xfrm rot="20003834" flipV="1">
            <a:off x="5626626" y="4997545"/>
            <a:ext cx="831074" cy="442613"/>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3" name="Rectangle 15">
            <a:extLst>
              <a:ext uri="{FF2B5EF4-FFF2-40B4-BE49-F238E27FC236}">
                <a16:creationId xmlns:a16="http://schemas.microsoft.com/office/drawing/2014/main" id="{0648A333-3BDD-4EC7-BA4E-C68DAE1FBFAF}"/>
              </a:ext>
            </a:extLst>
          </p:cNvPr>
          <p:cNvSpPr>
            <a:spLocks noChangeArrowheads="1"/>
          </p:cNvSpPr>
          <p:nvPr/>
        </p:nvSpPr>
        <p:spPr bwMode="auto">
          <a:xfrm>
            <a:off x="7415719" y="5218851"/>
            <a:ext cx="61457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US" altLang="ja-JP" i="1" dirty="0">
                <a:solidFill>
                  <a:srgbClr val="3333CC"/>
                </a:solidFill>
                <a:latin typeface="Bookman Old Style" pitchFamily="18" charset="0"/>
                <a:ea typeface="ＭＳ Ｐゴシック" pitchFamily="50" charset="-128"/>
              </a:rPr>
              <a:t>x'</a:t>
            </a:r>
          </a:p>
        </p:txBody>
      </p:sp>
      <p:sp>
        <p:nvSpPr>
          <p:cNvPr id="214" name="Rectangle 20">
            <a:extLst>
              <a:ext uri="{FF2B5EF4-FFF2-40B4-BE49-F238E27FC236}">
                <a16:creationId xmlns:a16="http://schemas.microsoft.com/office/drawing/2014/main" id="{98EFC610-ADE6-4397-B1E1-40C9CE1B6F53}"/>
              </a:ext>
            </a:extLst>
          </p:cNvPr>
          <p:cNvSpPr>
            <a:spLocks noChangeArrowheads="1"/>
          </p:cNvSpPr>
          <p:nvPr/>
        </p:nvSpPr>
        <p:spPr bwMode="auto">
          <a:xfrm>
            <a:off x="5239357" y="4332421"/>
            <a:ext cx="471604"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i="1" dirty="0">
                <a:solidFill>
                  <a:srgbClr val="3333CC"/>
                </a:solidFill>
                <a:latin typeface="Bookman Old Style" pitchFamily="18" charset="0"/>
                <a:ea typeface="ＭＳ Ｐゴシック" pitchFamily="50" charset="-128"/>
              </a:rPr>
              <a:t>y'</a:t>
            </a:r>
          </a:p>
        </p:txBody>
      </p:sp>
      <p:sp>
        <p:nvSpPr>
          <p:cNvPr id="216" name="Line 134">
            <a:extLst>
              <a:ext uri="{FF2B5EF4-FFF2-40B4-BE49-F238E27FC236}">
                <a16:creationId xmlns:a16="http://schemas.microsoft.com/office/drawing/2014/main" id="{EEB0826F-FF51-45FE-ABCD-28CEFDBF5BB6}"/>
              </a:ext>
            </a:extLst>
          </p:cNvPr>
          <p:cNvSpPr>
            <a:spLocks noChangeShapeType="1"/>
          </p:cNvSpPr>
          <p:nvPr/>
        </p:nvSpPr>
        <p:spPr bwMode="auto">
          <a:xfrm flipV="1">
            <a:off x="5782394" y="4451194"/>
            <a:ext cx="0" cy="232035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7" name="Line 135">
            <a:extLst>
              <a:ext uri="{FF2B5EF4-FFF2-40B4-BE49-F238E27FC236}">
                <a16:creationId xmlns:a16="http://schemas.microsoft.com/office/drawing/2014/main" id="{D66DA9C9-C3CC-4A58-905C-486FB9FCD6D5}"/>
              </a:ext>
            </a:extLst>
          </p:cNvPr>
          <p:cNvSpPr>
            <a:spLocks noChangeShapeType="1"/>
          </p:cNvSpPr>
          <p:nvPr/>
        </p:nvSpPr>
        <p:spPr bwMode="auto">
          <a:xfrm rot="5400000" flipV="1">
            <a:off x="6184002" y="4242537"/>
            <a:ext cx="0" cy="273767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19" name="Rectangle 58">
            <a:extLst>
              <a:ext uri="{FF2B5EF4-FFF2-40B4-BE49-F238E27FC236}">
                <a16:creationId xmlns:a16="http://schemas.microsoft.com/office/drawing/2014/main" id="{9CC2508D-C3ED-4C8F-9AA7-9D0171FA018C}"/>
              </a:ext>
            </a:extLst>
          </p:cNvPr>
          <p:cNvSpPr>
            <a:spLocks noChangeArrowheads="1"/>
          </p:cNvSpPr>
          <p:nvPr/>
        </p:nvSpPr>
        <p:spPr bwMode="auto">
          <a:xfrm>
            <a:off x="6243733" y="4377025"/>
            <a:ext cx="1915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x</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y</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dirty="0">
                <a:latin typeface="Symbol" panose="05050102010706020507" pitchFamily="18" charset="2"/>
                <a:ea typeface="ＭＳ ゴシック" pitchFamily="49" charset="-128"/>
                <a:cs typeface="Times New Roman" pitchFamily="18" charset="0"/>
              </a:rPr>
              <a:t>=</a:t>
            </a: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endParaRPr lang="ja-JP" altLang="en-US" dirty="0">
              <a:ea typeface="ＭＳ ゴシック" pitchFamily="49" charset="-128"/>
              <a:cs typeface="Times New Roman" pitchFamily="18" charset="0"/>
            </a:endParaRPr>
          </a:p>
        </p:txBody>
      </p:sp>
      <p:sp>
        <p:nvSpPr>
          <p:cNvPr id="221" name="Rectangle 58">
            <a:extLst>
              <a:ext uri="{FF2B5EF4-FFF2-40B4-BE49-F238E27FC236}">
                <a16:creationId xmlns:a16="http://schemas.microsoft.com/office/drawing/2014/main" id="{2784905E-55EB-4DD7-82CC-88274E73A86F}"/>
              </a:ext>
            </a:extLst>
          </p:cNvPr>
          <p:cNvSpPr>
            <a:spLocks noChangeArrowheads="1"/>
          </p:cNvSpPr>
          <p:nvPr/>
        </p:nvSpPr>
        <p:spPr bwMode="auto">
          <a:xfrm>
            <a:off x="6351377" y="5678990"/>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sz="2400" dirty="0">
                <a:solidFill>
                  <a:srgbClr val="FF0000"/>
                </a:solidFill>
                <a:ea typeface="ＭＳ ゴシック" pitchFamily="49" charset="-128"/>
                <a:cs typeface="Times New Roman" pitchFamily="18" charset="0"/>
              </a:rPr>
              <a:t>コリオリ力</a:t>
            </a:r>
          </a:p>
        </p:txBody>
      </p:sp>
      <p:sp>
        <p:nvSpPr>
          <p:cNvPr id="222" name="Rectangle 58">
            <a:extLst>
              <a:ext uri="{FF2B5EF4-FFF2-40B4-BE49-F238E27FC236}">
                <a16:creationId xmlns:a16="http://schemas.microsoft.com/office/drawing/2014/main" id="{A574D361-884F-41A0-9F79-BB938BAB076A}"/>
              </a:ext>
            </a:extLst>
          </p:cNvPr>
          <p:cNvSpPr>
            <a:spLocks noChangeArrowheads="1"/>
          </p:cNvSpPr>
          <p:nvPr/>
        </p:nvSpPr>
        <p:spPr bwMode="auto">
          <a:xfrm>
            <a:off x="6273657" y="6037477"/>
            <a:ext cx="2387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ea typeface="ＭＳ ゴシック" pitchFamily="49" charset="-128"/>
                <a:cs typeface="Times New Roman" pitchFamily="18" charset="0"/>
              </a:rPr>
              <a:t>2</a:t>
            </a:r>
            <a:r>
              <a:rPr lang="en-US" altLang="ja-JP" i="1" dirty="0">
                <a:latin typeface="Bookman Old Style" panose="02050604050505020204" pitchFamily="18" charset="0"/>
                <a:ea typeface="ＭＳ ゴシック" pitchFamily="49" charset="-128"/>
                <a:cs typeface="Times New Roman" pitchFamily="18" charset="0"/>
              </a:rPr>
              <a:t>m</a:t>
            </a:r>
            <a:r>
              <a:rPr lang="en-US" altLang="ja-JP" i="1" dirty="0">
                <a:latin typeface="Symbol" panose="05050102010706020507" pitchFamily="18" charset="2"/>
                <a:ea typeface="ＭＳ ゴシック" pitchFamily="49" charset="-128"/>
                <a:cs typeface="Times New Roman" pitchFamily="18" charset="0"/>
              </a:rPr>
              <a:t>w</a:t>
            </a:r>
            <a:r>
              <a:rPr lang="en-US" altLang="ja-JP" dirty="0">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y</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r>
              <a:rPr lang="en-US" altLang="ja-JP" dirty="0">
                <a:latin typeface="Symbol" panose="05050102010706020507" pitchFamily="18" charset="2"/>
                <a:ea typeface="ＭＳ ゴシック" pitchFamily="49" charset="-128"/>
                <a:cs typeface="Times New Roman" pitchFamily="18" charset="0"/>
              </a:rPr>
              <a:t>-</a:t>
            </a:r>
            <a:r>
              <a:rPr lang="en-US" altLang="ja-JP" i="1" dirty="0" err="1">
                <a:solidFill>
                  <a:srgbClr val="3333CC"/>
                </a:solidFill>
                <a:latin typeface="Bookman Old Style" pitchFamily="18" charset="0"/>
                <a:ea typeface="ＭＳ Ｐゴシック" pitchFamily="50" charset="-128"/>
              </a:rPr>
              <a:t>v</a:t>
            </a:r>
            <a:r>
              <a:rPr lang="en-US" altLang="ja-JP" i="1" baseline="-25000" dirty="0" err="1">
                <a:solidFill>
                  <a:srgbClr val="3333CC"/>
                </a:solidFill>
                <a:latin typeface="Bookman Old Style" pitchFamily="18" charset="0"/>
                <a:ea typeface="ＭＳ Ｐゴシック" pitchFamily="50" charset="-128"/>
              </a:rPr>
              <a:t>x</a:t>
            </a:r>
            <a:r>
              <a:rPr lang="en-US" altLang="ja-JP" i="1" dirty="0">
                <a:solidFill>
                  <a:srgbClr val="3333CC"/>
                </a:solidFill>
                <a:latin typeface="Bookman Old Style" pitchFamily="18" charset="0"/>
                <a:ea typeface="ＭＳ Ｐゴシック" pitchFamily="50" charset="-128"/>
              </a:rPr>
              <a:t>'</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223" name="Rectangle 58">
            <a:extLst>
              <a:ext uri="{FF2B5EF4-FFF2-40B4-BE49-F238E27FC236}">
                <a16:creationId xmlns:a16="http://schemas.microsoft.com/office/drawing/2014/main" id="{2D7BF8DF-A776-414F-8685-DCE4534A462D}"/>
              </a:ext>
            </a:extLst>
          </p:cNvPr>
          <p:cNvSpPr>
            <a:spLocks noChangeArrowheads="1"/>
          </p:cNvSpPr>
          <p:nvPr/>
        </p:nvSpPr>
        <p:spPr bwMode="auto">
          <a:xfrm>
            <a:off x="2511958" y="4833738"/>
            <a:ext cx="2332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i="1" dirty="0">
                <a:latin typeface="Bookman Old Style" panose="02050604050505020204" pitchFamily="18" charset="0"/>
                <a:ea typeface="ＭＳ ゴシック" pitchFamily="49" charset="-128"/>
                <a:cs typeface="Times New Roman" pitchFamily="18" charset="0"/>
              </a:rPr>
              <a:t>m</a:t>
            </a:r>
            <a:r>
              <a:rPr lang="en-US" altLang="ja-JP" i="1" dirty="0">
                <a:latin typeface="Symbol" panose="05050102010706020507" pitchFamily="18" charset="2"/>
                <a:ea typeface="ＭＳ ゴシック" pitchFamily="49" charset="-128"/>
                <a:cs typeface="Times New Roman" pitchFamily="18" charset="0"/>
              </a:rPr>
              <a:t>w</a:t>
            </a:r>
            <a:r>
              <a:rPr lang="en-US" altLang="ja-JP" baseline="30000" dirty="0">
                <a:ea typeface="ＭＳ ゴシック" pitchFamily="49" charset="-128"/>
                <a:cs typeface="Times New Roman" pitchFamily="18" charset="0"/>
              </a:rPr>
              <a:t>2</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
        <p:nvSpPr>
          <p:cNvPr id="146" name="Oval 131">
            <a:extLst>
              <a:ext uri="{FF2B5EF4-FFF2-40B4-BE49-F238E27FC236}">
                <a16:creationId xmlns:a16="http://schemas.microsoft.com/office/drawing/2014/main" id="{89AB4A70-16E3-4C61-9358-B75618E734E4}"/>
              </a:ext>
            </a:extLst>
          </p:cNvPr>
          <p:cNvSpPr>
            <a:spLocks noChangeArrowheads="1"/>
          </p:cNvSpPr>
          <p:nvPr/>
        </p:nvSpPr>
        <p:spPr bwMode="auto">
          <a:xfrm>
            <a:off x="2220871" y="4699299"/>
            <a:ext cx="231985" cy="233964"/>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11" name="Oval 131">
            <a:extLst>
              <a:ext uri="{FF2B5EF4-FFF2-40B4-BE49-F238E27FC236}">
                <a16:creationId xmlns:a16="http://schemas.microsoft.com/office/drawing/2014/main" id="{1F0EDCE6-D4E3-4C69-AB55-8E78FE1EEBFB}"/>
              </a:ext>
            </a:extLst>
          </p:cNvPr>
          <p:cNvSpPr>
            <a:spLocks noChangeArrowheads="1"/>
          </p:cNvSpPr>
          <p:nvPr/>
        </p:nvSpPr>
        <p:spPr bwMode="auto">
          <a:xfrm>
            <a:off x="5675508" y="5469880"/>
            <a:ext cx="231985" cy="233964"/>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5" name="Rectangle 58">
            <a:extLst>
              <a:ext uri="{FF2B5EF4-FFF2-40B4-BE49-F238E27FC236}">
                <a16:creationId xmlns:a16="http://schemas.microsoft.com/office/drawing/2014/main" id="{E1CC9119-348E-45A0-B6B4-2825521BA135}"/>
              </a:ext>
            </a:extLst>
          </p:cNvPr>
          <p:cNvSpPr>
            <a:spLocks noChangeArrowheads="1"/>
          </p:cNvSpPr>
          <p:nvPr/>
        </p:nvSpPr>
        <p:spPr bwMode="auto">
          <a:xfrm>
            <a:off x="505851" y="2488285"/>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大きさ</a:t>
            </a:r>
          </a:p>
        </p:txBody>
      </p:sp>
      <p:graphicFrame>
        <p:nvGraphicFramePr>
          <p:cNvPr id="226" name="オブジェクト 225">
            <a:extLst>
              <a:ext uri="{FF2B5EF4-FFF2-40B4-BE49-F238E27FC236}">
                <a16:creationId xmlns:a16="http://schemas.microsoft.com/office/drawing/2014/main" id="{2049D3C9-DEF6-46FA-9497-4472F52DC3FA}"/>
              </a:ext>
            </a:extLst>
          </p:cNvPr>
          <p:cNvGraphicFramePr>
            <a:graphicFrameLocks noChangeAspect="1"/>
          </p:cNvGraphicFramePr>
          <p:nvPr>
            <p:extLst>
              <p:ext uri="{D42A27DB-BD31-4B8C-83A1-F6EECF244321}">
                <p14:modId xmlns:p14="http://schemas.microsoft.com/office/powerpoint/2010/main" val="2673590497"/>
              </p:ext>
            </p:extLst>
          </p:nvPr>
        </p:nvGraphicFramePr>
        <p:xfrm>
          <a:off x="2057587" y="2450924"/>
          <a:ext cx="1006475" cy="503238"/>
        </p:xfrm>
        <a:graphic>
          <a:graphicData uri="http://schemas.openxmlformats.org/presentationml/2006/ole">
            <mc:AlternateContent xmlns:mc="http://schemas.openxmlformats.org/markup-compatibility/2006">
              <mc:Choice xmlns:v="urn:schemas-microsoft-com:vml" Requires="v">
                <p:oleObj spid="_x0000_s132165" name="Equation" r:id="rId3" imgW="406080" imgH="203040" progId="Equation.DSMT4">
                  <p:embed/>
                </p:oleObj>
              </mc:Choice>
              <mc:Fallback>
                <p:oleObj name="Equation" r:id="rId3" imgW="406080" imgH="203040" progId="Equation.DSMT4">
                  <p:embed/>
                  <p:pic>
                    <p:nvPicPr>
                      <p:cNvPr id="97" name="オブジェクト 96">
                        <a:extLst>
                          <a:ext uri="{FF2B5EF4-FFF2-40B4-BE49-F238E27FC236}">
                            <a16:creationId xmlns:a16="http://schemas.microsoft.com/office/drawing/2014/main" id="{F6D02239-C76B-4D60-A07E-5F0F6B58092A}"/>
                          </a:ext>
                        </a:extLst>
                      </p:cNvPr>
                      <p:cNvPicPr>
                        <a:picLocks noChangeAspect="1" noChangeArrowheads="1"/>
                      </p:cNvPicPr>
                      <p:nvPr/>
                    </p:nvPicPr>
                    <p:blipFill>
                      <a:blip r:embed="rId4"/>
                      <a:srcRect/>
                      <a:stretch>
                        <a:fillRect/>
                      </a:stretch>
                    </p:blipFill>
                    <p:spPr bwMode="auto">
                      <a:xfrm>
                        <a:off x="2057587" y="2450924"/>
                        <a:ext cx="1006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8" name="Rectangle 58">
            <a:extLst>
              <a:ext uri="{FF2B5EF4-FFF2-40B4-BE49-F238E27FC236}">
                <a16:creationId xmlns:a16="http://schemas.microsoft.com/office/drawing/2014/main" id="{5CEBB134-EFBF-4D0B-8BB9-3B8A1979FDE7}"/>
              </a:ext>
            </a:extLst>
          </p:cNvPr>
          <p:cNvSpPr>
            <a:spLocks noChangeArrowheads="1"/>
          </p:cNvSpPr>
          <p:nvPr/>
        </p:nvSpPr>
        <p:spPr bwMode="auto">
          <a:xfrm>
            <a:off x="516119" y="2913020"/>
            <a:ext cx="2339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回転軸から</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遠ざかる方向</a:t>
            </a:r>
          </a:p>
        </p:txBody>
      </p:sp>
      <p:sp>
        <p:nvSpPr>
          <p:cNvPr id="229" name="Rectangle 58">
            <a:extLst>
              <a:ext uri="{FF2B5EF4-FFF2-40B4-BE49-F238E27FC236}">
                <a16:creationId xmlns:a16="http://schemas.microsoft.com/office/drawing/2014/main" id="{6A9CED0E-4860-450C-9B1F-F85F4631655A}"/>
              </a:ext>
            </a:extLst>
          </p:cNvPr>
          <p:cNvSpPr>
            <a:spLocks noChangeArrowheads="1"/>
          </p:cNvSpPr>
          <p:nvPr/>
        </p:nvSpPr>
        <p:spPr bwMode="auto">
          <a:xfrm>
            <a:off x="607390" y="3795812"/>
            <a:ext cx="3313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sz="2400" dirty="0">
                <a:ea typeface="ＭＳ ゴシック" pitchFamily="49" charset="-128"/>
                <a:cs typeface="Times New Roman" pitchFamily="18" charset="0"/>
              </a:rPr>
              <a:t>(  </a:t>
            </a:r>
            <a:r>
              <a:rPr lang="ja-JP" altLang="en-US" sz="2400" dirty="0">
                <a:ea typeface="ＭＳ ゴシック" pitchFamily="49" charset="-128"/>
                <a:cs typeface="Times New Roman" pitchFamily="18" charset="0"/>
              </a:rPr>
              <a:t>は回転軸からの距離</a:t>
            </a:r>
            <a:r>
              <a:rPr lang="en-US" altLang="ja-JP" sz="2400" dirty="0">
                <a:ea typeface="ＭＳ ゴシック" pitchFamily="49" charset="-128"/>
                <a:cs typeface="Times New Roman" pitchFamily="18" charset="0"/>
              </a:rPr>
              <a:t>)</a:t>
            </a:r>
            <a:endParaRPr lang="ja-JP" altLang="en-US" sz="2400" dirty="0">
              <a:ea typeface="ＭＳ ゴシック" pitchFamily="49" charset="-128"/>
              <a:cs typeface="Times New Roman" pitchFamily="18" charset="0"/>
            </a:endParaRPr>
          </a:p>
        </p:txBody>
      </p:sp>
      <p:graphicFrame>
        <p:nvGraphicFramePr>
          <p:cNvPr id="230" name="オブジェクト 229">
            <a:extLst>
              <a:ext uri="{FF2B5EF4-FFF2-40B4-BE49-F238E27FC236}">
                <a16:creationId xmlns:a16="http://schemas.microsoft.com/office/drawing/2014/main" id="{F40D03FA-8087-4F03-90DD-BD02A77064F4}"/>
              </a:ext>
            </a:extLst>
          </p:cNvPr>
          <p:cNvGraphicFramePr>
            <a:graphicFrameLocks noChangeAspect="1"/>
          </p:cNvGraphicFramePr>
          <p:nvPr>
            <p:extLst>
              <p:ext uri="{D42A27DB-BD31-4B8C-83A1-F6EECF244321}">
                <p14:modId xmlns:p14="http://schemas.microsoft.com/office/powerpoint/2010/main" val="2362429770"/>
              </p:ext>
            </p:extLst>
          </p:nvPr>
        </p:nvGraphicFramePr>
        <p:xfrm>
          <a:off x="733534" y="3894921"/>
          <a:ext cx="282575" cy="314325"/>
        </p:xfrm>
        <a:graphic>
          <a:graphicData uri="http://schemas.openxmlformats.org/presentationml/2006/ole">
            <mc:AlternateContent xmlns:mc="http://schemas.openxmlformats.org/markup-compatibility/2006">
              <mc:Choice xmlns:v="urn:schemas-microsoft-com:vml" Requires="v">
                <p:oleObj spid="_x0000_s132166" name="数式" r:id="rId5" imgW="114120" imgH="126720" progId="Equation.3">
                  <p:embed/>
                </p:oleObj>
              </mc:Choice>
              <mc:Fallback>
                <p:oleObj name="数式" r:id="rId5" imgW="114120" imgH="126720" progId="Equation.3">
                  <p:embed/>
                  <p:pic>
                    <p:nvPicPr>
                      <p:cNvPr id="110" name="オブジェクト 109">
                        <a:extLst>
                          <a:ext uri="{FF2B5EF4-FFF2-40B4-BE49-F238E27FC236}">
                            <a16:creationId xmlns:a16="http://schemas.microsoft.com/office/drawing/2014/main" id="{773392C1-E1CE-487D-BA2B-D6091DA53421}"/>
                          </a:ext>
                        </a:extLst>
                      </p:cNvPr>
                      <p:cNvPicPr>
                        <a:picLocks noChangeAspect="1" noChangeArrowheads="1"/>
                      </p:cNvPicPr>
                      <p:nvPr/>
                    </p:nvPicPr>
                    <p:blipFill>
                      <a:blip r:embed="rId6"/>
                      <a:srcRect/>
                      <a:stretch>
                        <a:fillRect/>
                      </a:stretch>
                    </p:blipFill>
                    <p:spPr bwMode="auto">
                      <a:xfrm>
                        <a:off x="733534" y="3894921"/>
                        <a:ext cx="282575" cy="314325"/>
                      </a:xfrm>
                      <a:prstGeom prst="rect">
                        <a:avLst/>
                      </a:prstGeom>
                      <a:noFill/>
                      <a:ln>
                        <a:noFill/>
                      </a:ln>
                    </p:spPr>
                  </p:pic>
                </p:oleObj>
              </mc:Fallback>
            </mc:AlternateContent>
          </a:graphicData>
        </a:graphic>
      </p:graphicFrame>
      <p:sp>
        <p:nvSpPr>
          <p:cNvPr id="232" name="Rectangle 58">
            <a:extLst>
              <a:ext uri="{FF2B5EF4-FFF2-40B4-BE49-F238E27FC236}">
                <a16:creationId xmlns:a16="http://schemas.microsoft.com/office/drawing/2014/main" id="{A306E293-08BD-4CAB-A4F0-F336A2F300ED}"/>
              </a:ext>
            </a:extLst>
          </p:cNvPr>
          <p:cNvSpPr>
            <a:spLocks noChangeArrowheads="1"/>
          </p:cNvSpPr>
          <p:nvPr/>
        </p:nvSpPr>
        <p:spPr bwMode="auto">
          <a:xfrm>
            <a:off x="4928594" y="2476644"/>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大きさ</a:t>
            </a:r>
          </a:p>
        </p:txBody>
      </p:sp>
      <p:graphicFrame>
        <p:nvGraphicFramePr>
          <p:cNvPr id="233" name="オブジェクト 232">
            <a:extLst>
              <a:ext uri="{FF2B5EF4-FFF2-40B4-BE49-F238E27FC236}">
                <a16:creationId xmlns:a16="http://schemas.microsoft.com/office/drawing/2014/main" id="{7DB8A8C1-2740-4354-BAA3-E2BDD5D15C1C}"/>
              </a:ext>
            </a:extLst>
          </p:cNvPr>
          <p:cNvGraphicFramePr>
            <a:graphicFrameLocks noChangeAspect="1"/>
          </p:cNvGraphicFramePr>
          <p:nvPr>
            <p:extLst>
              <p:ext uri="{D42A27DB-BD31-4B8C-83A1-F6EECF244321}">
                <p14:modId xmlns:p14="http://schemas.microsoft.com/office/powerpoint/2010/main" val="605054090"/>
              </p:ext>
            </p:extLst>
          </p:nvPr>
        </p:nvGraphicFramePr>
        <p:xfrm>
          <a:off x="6196880" y="2564306"/>
          <a:ext cx="1195387" cy="439738"/>
        </p:xfrm>
        <a:graphic>
          <a:graphicData uri="http://schemas.openxmlformats.org/presentationml/2006/ole">
            <mc:AlternateContent xmlns:mc="http://schemas.openxmlformats.org/markup-compatibility/2006">
              <mc:Choice xmlns:v="urn:schemas-microsoft-com:vml" Requires="v">
                <p:oleObj spid="_x0000_s132167" name="数式" r:id="rId7" imgW="482400" imgH="177480" progId="Equation.3">
                  <p:embed/>
                </p:oleObj>
              </mc:Choice>
              <mc:Fallback>
                <p:oleObj name="数式" r:id="rId7" imgW="482400" imgH="177480" progId="Equation.3">
                  <p:embed/>
                  <p:pic>
                    <p:nvPicPr>
                      <p:cNvPr id="114" name="オブジェクト 113">
                        <a:extLst>
                          <a:ext uri="{FF2B5EF4-FFF2-40B4-BE49-F238E27FC236}">
                            <a16:creationId xmlns:a16="http://schemas.microsoft.com/office/drawing/2014/main" id="{4AFA16FB-CE96-4307-88EC-557294CF30A5}"/>
                          </a:ext>
                        </a:extLst>
                      </p:cNvPr>
                      <p:cNvPicPr>
                        <a:picLocks noChangeAspect="1" noChangeArrowheads="1"/>
                      </p:cNvPicPr>
                      <p:nvPr/>
                    </p:nvPicPr>
                    <p:blipFill>
                      <a:blip r:embed="rId8"/>
                      <a:srcRect/>
                      <a:stretch>
                        <a:fillRect/>
                      </a:stretch>
                    </p:blipFill>
                    <p:spPr bwMode="auto">
                      <a:xfrm>
                        <a:off x="6196880" y="2564306"/>
                        <a:ext cx="11953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 name="Rectangle 58">
            <a:extLst>
              <a:ext uri="{FF2B5EF4-FFF2-40B4-BE49-F238E27FC236}">
                <a16:creationId xmlns:a16="http://schemas.microsoft.com/office/drawing/2014/main" id="{B9326E1C-82DB-42A4-A223-48C619A0FABA}"/>
              </a:ext>
            </a:extLst>
          </p:cNvPr>
          <p:cNvSpPr>
            <a:spLocks noChangeArrowheads="1"/>
          </p:cNvSpPr>
          <p:nvPr/>
        </p:nvSpPr>
        <p:spPr bwMode="auto">
          <a:xfrm>
            <a:off x="4928594" y="2903565"/>
            <a:ext cx="3775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r>
              <a:rPr lang="ja-JP" altLang="en-US" dirty="0">
                <a:ea typeface="ＭＳ ゴシック" pitchFamily="49" charset="-128"/>
                <a:cs typeface="Times New Roman" pitchFamily="18" charset="0"/>
              </a:rPr>
              <a:t>と回転軸に垂直</a:t>
            </a:r>
            <a:endParaRPr lang="en-US" altLang="ja-JP" dirty="0">
              <a:ea typeface="ＭＳ ゴシック" pitchFamily="49" charset="-128"/>
              <a:cs typeface="Times New Roman" pitchFamily="18" charset="0"/>
            </a:endParaRPr>
          </a:p>
          <a:p>
            <a:pPr>
              <a:spcBef>
                <a:spcPct val="0"/>
              </a:spcBef>
            </a:pPr>
            <a:r>
              <a:rPr lang="en-US" altLang="ja-JP" b="1" i="1" dirty="0">
                <a:solidFill>
                  <a:srgbClr val="3333CC"/>
                </a:solidFill>
                <a:latin typeface="Bookman Old Style" pitchFamily="18" charset="0"/>
                <a:ea typeface="ＭＳ Ｐゴシック" pitchFamily="50" charset="-128"/>
              </a:rPr>
              <a:t>v</a:t>
            </a:r>
            <a:r>
              <a:rPr lang="en-US" altLang="ja-JP" i="1" dirty="0">
                <a:solidFill>
                  <a:srgbClr val="3333CC"/>
                </a:solidFill>
                <a:latin typeface="Bookman Old Style" pitchFamily="18" charset="0"/>
                <a:ea typeface="ＭＳ Ｐゴシック" pitchFamily="50" charset="-128"/>
              </a:rPr>
              <a:t>'</a:t>
            </a:r>
            <a:r>
              <a:rPr lang="ja-JP" altLang="en-US" dirty="0">
                <a:ea typeface="ＭＳ ゴシック" pitchFamily="49" charset="-128"/>
                <a:cs typeface="Times New Roman" pitchFamily="18" charset="0"/>
              </a:rPr>
              <a:t>の右にそれる方向</a:t>
            </a:r>
          </a:p>
        </p:txBody>
      </p:sp>
      <p:sp>
        <p:nvSpPr>
          <p:cNvPr id="237" name="Rectangle 58">
            <a:extLst>
              <a:ext uri="{FF2B5EF4-FFF2-40B4-BE49-F238E27FC236}">
                <a16:creationId xmlns:a16="http://schemas.microsoft.com/office/drawing/2014/main" id="{5DC6094D-56CA-419F-A887-49727ED26F9A}"/>
              </a:ext>
            </a:extLst>
          </p:cNvPr>
          <p:cNvSpPr>
            <a:spLocks noChangeArrowheads="1"/>
          </p:cNvSpPr>
          <p:nvPr/>
        </p:nvSpPr>
        <p:spPr bwMode="auto">
          <a:xfrm>
            <a:off x="5059539" y="3795811"/>
            <a:ext cx="3695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sz="2400" dirty="0">
                <a:ea typeface="ＭＳ ゴシック" pitchFamily="49" charset="-128"/>
                <a:cs typeface="Times New Roman" pitchFamily="18" charset="0"/>
              </a:rPr>
              <a:t>(</a:t>
            </a:r>
            <a:r>
              <a:rPr lang="en-US" altLang="ja-JP" sz="2400" b="1" i="1" dirty="0">
                <a:solidFill>
                  <a:srgbClr val="3333CC"/>
                </a:solidFill>
                <a:latin typeface="Bookman Old Style" pitchFamily="18" charset="0"/>
                <a:ea typeface="ＭＳ Ｐゴシック" pitchFamily="50" charset="-128"/>
              </a:rPr>
              <a:t>v</a:t>
            </a:r>
            <a:r>
              <a:rPr lang="en-US" altLang="ja-JP" sz="2400" i="1" dirty="0">
                <a:solidFill>
                  <a:srgbClr val="3333CC"/>
                </a:solidFill>
                <a:latin typeface="Bookman Old Style" pitchFamily="18" charset="0"/>
                <a:ea typeface="ＭＳ Ｐゴシック" pitchFamily="50" charset="-128"/>
              </a:rPr>
              <a:t>'</a:t>
            </a:r>
            <a:r>
              <a:rPr lang="ja-JP" altLang="en-US" sz="2400" dirty="0">
                <a:ea typeface="ＭＳ ゴシック" pitchFamily="49" charset="-128"/>
                <a:cs typeface="Times New Roman" pitchFamily="18" charset="0"/>
              </a:rPr>
              <a:t>は回転系からみた速度</a:t>
            </a:r>
            <a:r>
              <a:rPr lang="en-US" altLang="ja-JP" sz="2400" dirty="0">
                <a:ea typeface="ＭＳ ゴシック" pitchFamily="49" charset="-128"/>
                <a:cs typeface="Times New Roman" pitchFamily="18" charset="0"/>
              </a:rPr>
              <a:t>)</a:t>
            </a:r>
            <a:endParaRPr lang="ja-JP" altLang="en-US" sz="2400" dirty="0">
              <a:ea typeface="ＭＳ ゴシック" pitchFamily="49" charset="-128"/>
              <a:cs typeface="Times New Roman" pitchFamily="18" charset="0"/>
            </a:endParaRPr>
          </a:p>
        </p:txBody>
      </p:sp>
      <p:sp>
        <p:nvSpPr>
          <p:cNvPr id="241" name="Rectangle 69">
            <a:extLst>
              <a:ext uri="{FF2B5EF4-FFF2-40B4-BE49-F238E27FC236}">
                <a16:creationId xmlns:a16="http://schemas.microsoft.com/office/drawing/2014/main" id="{34AD4312-14F7-491B-8328-0FBB81A5FE0E}"/>
              </a:ext>
            </a:extLst>
          </p:cNvPr>
          <p:cNvSpPr>
            <a:spLocks noChangeArrowheads="1"/>
          </p:cNvSpPr>
          <p:nvPr/>
        </p:nvSpPr>
        <p:spPr bwMode="auto">
          <a:xfrm>
            <a:off x="1121628" y="4580515"/>
            <a:ext cx="1280160" cy="506447"/>
          </a:xfrm>
          <a:prstGeom prst="rect">
            <a:avLst/>
          </a:prstGeom>
          <a:noFill/>
          <a:ln w="9525" algn="ctr">
            <a:solidFill>
              <a:srgbClr val="0099C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Bookman Old Style" pitchFamily="18" charset="0"/>
            </a:endParaRPr>
          </a:p>
        </p:txBody>
      </p:sp>
      <p:sp>
        <p:nvSpPr>
          <p:cNvPr id="243" name="Rectangle 58">
            <a:extLst>
              <a:ext uri="{FF2B5EF4-FFF2-40B4-BE49-F238E27FC236}">
                <a16:creationId xmlns:a16="http://schemas.microsoft.com/office/drawing/2014/main" id="{C09DD88D-F5E4-4FBB-A0C6-4807D71549BF}"/>
              </a:ext>
            </a:extLst>
          </p:cNvPr>
          <p:cNvSpPr>
            <a:spLocks noChangeArrowheads="1"/>
          </p:cNvSpPr>
          <p:nvPr/>
        </p:nvSpPr>
        <p:spPr bwMode="auto">
          <a:xfrm>
            <a:off x="-25898" y="1666973"/>
            <a:ext cx="5211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反時計回りの回転系から見ると</a:t>
            </a:r>
          </a:p>
        </p:txBody>
      </p:sp>
      <p:sp>
        <p:nvSpPr>
          <p:cNvPr id="208" name="Line 8">
            <a:extLst>
              <a:ext uri="{FF2B5EF4-FFF2-40B4-BE49-F238E27FC236}">
                <a16:creationId xmlns:a16="http://schemas.microsoft.com/office/drawing/2014/main" id="{2352C64A-0BAC-4E1E-B7E1-B2890CB08A23}"/>
              </a:ext>
            </a:extLst>
          </p:cNvPr>
          <p:cNvSpPr>
            <a:spLocks noChangeShapeType="1"/>
          </p:cNvSpPr>
          <p:nvPr/>
        </p:nvSpPr>
        <p:spPr bwMode="auto">
          <a:xfrm rot="20003834" flipV="1">
            <a:off x="2237529" y="4439156"/>
            <a:ext cx="516377" cy="28482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220" name="Line 8">
            <a:extLst>
              <a:ext uri="{FF2B5EF4-FFF2-40B4-BE49-F238E27FC236}">
                <a16:creationId xmlns:a16="http://schemas.microsoft.com/office/drawing/2014/main" id="{BE724667-54C5-4252-99B2-5B41CCB1FB41}"/>
              </a:ext>
            </a:extLst>
          </p:cNvPr>
          <p:cNvSpPr>
            <a:spLocks noChangeShapeType="1"/>
          </p:cNvSpPr>
          <p:nvPr/>
        </p:nvSpPr>
        <p:spPr bwMode="auto">
          <a:xfrm rot="3803834" flipV="1">
            <a:off x="5787092" y="5645503"/>
            <a:ext cx="566048" cy="3016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Tree>
    <p:extLst>
      <p:ext uri="{BB962C8B-B14F-4D97-AF65-F5344CB8AC3E}">
        <p14:creationId xmlns:p14="http://schemas.microsoft.com/office/powerpoint/2010/main" val="371322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テキスト ボックス 78">
            <a:extLst>
              <a:ext uri="{FF2B5EF4-FFF2-40B4-BE49-F238E27FC236}">
                <a16:creationId xmlns:a16="http://schemas.microsoft.com/office/drawing/2014/main" id="{19DA0203-474A-4D5D-AB44-295EC041AD02}"/>
              </a:ext>
            </a:extLst>
          </p:cNvPr>
          <p:cNvSpPr txBox="1"/>
          <p:nvPr/>
        </p:nvSpPr>
        <p:spPr>
          <a:xfrm>
            <a:off x="6505246" y="34318"/>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87" name="テキスト ボックス 86">
            <a:extLst>
              <a:ext uri="{FF2B5EF4-FFF2-40B4-BE49-F238E27FC236}">
                <a16:creationId xmlns:a16="http://schemas.microsoft.com/office/drawing/2014/main" id="{137BB3AE-407F-4774-9A8D-485215234F39}"/>
              </a:ext>
            </a:extLst>
          </p:cNvPr>
          <p:cNvSpPr txBox="1"/>
          <p:nvPr/>
        </p:nvSpPr>
        <p:spPr>
          <a:xfrm>
            <a:off x="-27069" y="0"/>
            <a:ext cx="2477306" cy="523220"/>
          </a:xfrm>
          <a:prstGeom prst="rect">
            <a:avLst/>
          </a:prstGeom>
          <a:noFill/>
        </p:spPr>
        <p:txBody>
          <a:bodyPr wrap="square">
            <a:spAutoFit/>
          </a:bodyPr>
          <a:lstStyle/>
          <a:p>
            <a:r>
              <a:rPr lang="en-US" altLang="ja-JP" sz="2800" dirty="0">
                <a:solidFill>
                  <a:srgbClr val="000000"/>
                </a:solidFill>
              </a:rPr>
              <a:t>(5)</a:t>
            </a:r>
            <a:endParaRPr lang="en-US" altLang="ja-JP" sz="2800" dirty="0">
              <a:solidFill>
                <a:schemeClr val="accent1">
                  <a:lumMod val="75000"/>
                </a:schemeClr>
              </a:solidFill>
            </a:endParaRPr>
          </a:p>
        </p:txBody>
      </p:sp>
      <p:graphicFrame>
        <p:nvGraphicFramePr>
          <p:cNvPr id="97" name="Object 25">
            <a:extLst>
              <a:ext uri="{FF2B5EF4-FFF2-40B4-BE49-F238E27FC236}">
                <a16:creationId xmlns:a16="http://schemas.microsoft.com/office/drawing/2014/main" id="{ADA2889E-ED3D-4C0D-AD48-7474585AC4C1}"/>
              </a:ext>
            </a:extLst>
          </p:cNvPr>
          <p:cNvGraphicFramePr>
            <a:graphicFrameLocks noChangeAspect="1"/>
          </p:cNvGraphicFramePr>
          <p:nvPr>
            <p:extLst>
              <p:ext uri="{D42A27DB-BD31-4B8C-83A1-F6EECF244321}">
                <p14:modId xmlns:p14="http://schemas.microsoft.com/office/powerpoint/2010/main" val="2209532152"/>
              </p:ext>
            </p:extLst>
          </p:nvPr>
        </p:nvGraphicFramePr>
        <p:xfrm>
          <a:off x="2326005" y="44200"/>
          <a:ext cx="1905000" cy="544513"/>
        </p:xfrm>
        <a:graphic>
          <a:graphicData uri="http://schemas.openxmlformats.org/presentationml/2006/ole">
            <mc:AlternateContent xmlns:mc="http://schemas.openxmlformats.org/markup-compatibility/2006">
              <mc:Choice xmlns:v="urn:schemas-microsoft-com:vml" Requires="v">
                <p:oleObj spid="_x0000_s121835" name="Equation" r:id="rId3" imgW="799920" imgH="228600" progId="Equation.DSMT4">
                  <p:embed/>
                </p:oleObj>
              </mc:Choice>
              <mc:Fallback>
                <p:oleObj name="Equation" r:id="rId3" imgW="799920" imgH="228600" progId="Equation.DSMT4">
                  <p:embed/>
                  <p:pic>
                    <p:nvPicPr>
                      <p:cNvPr id="77" name="Object 25">
                        <a:extLst>
                          <a:ext uri="{FF2B5EF4-FFF2-40B4-BE49-F238E27FC236}">
                            <a16:creationId xmlns:a16="http://schemas.microsoft.com/office/drawing/2014/main" id="{9F5D0447-72DE-4B28-A309-F9CEB1F0975C}"/>
                          </a:ext>
                        </a:extLst>
                      </p:cNvPr>
                      <p:cNvPicPr>
                        <a:picLocks noChangeAspect="1" noChangeArrowheads="1"/>
                      </p:cNvPicPr>
                      <p:nvPr/>
                    </p:nvPicPr>
                    <p:blipFill>
                      <a:blip r:embed="rId4"/>
                      <a:srcRect/>
                      <a:stretch>
                        <a:fillRect/>
                      </a:stretch>
                    </p:blipFill>
                    <p:spPr bwMode="auto">
                      <a:xfrm>
                        <a:off x="2326005" y="44200"/>
                        <a:ext cx="1905000" cy="544513"/>
                      </a:xfrm>
                      <a:prstGeom prst="rect">
                        <a:avLst/>
                      </a:prstGeom>
                      <a:noFill/>
                      <a:ln>
                        <a:noFill/>
                      </a:ln>
                    </p:spPr>
                  </p:pic>
                </p:oleObj>
              </mc:Fallback>
            </mc:AlternateContent>
          </a:graphicData>
        </a:graphic>
      </p:graphicFrame>
      <p:sp>
        <p:nvSpPr>
          <p:cNvPr id="98" name="テキスト ボックス 97">
            <a:extLst>
              <a:ext uri="{FF2B5EF4-FFF2-40B4-BE49-F238E27FC236}">
                <a16:creationId xmlns:a16="http://schemas.microsoft.com/office/drawing/2014/main" id="{7DDBE79B-DC76-4C01-B5DD-C25CA83C6028}"/>
              </a:ext>
            </a:extLst>
          </p:cNvPr>
          <p:cNvSpPr txBox="1"/>
          <p:nvPr/>
        </p:nvSpPr>
        <p:spPr>
          <a:xfrm>
            <a:off x="561964" y="-6188"/>
            <a:ext cx="2477306" cy="523220"/>
          </a:xfrm>
          <a:prstGeom prst="rect">
            <a:avLst/>
          </a:prstGeom>
          <a:noFill/>
        </p:spPr>
        <p:txBody>
          <a:bodyPr wrap="square">
            <a:spAutoFit/>
          </a:bodyPr>
          <a:lstStyle/>
          <a:p>
            <a:r>
              <a:rPr lang="ja-JP" altLang="en-US" sz="2800" dirty="0">
                <a:solidFill>
                  <a:srgbClr val="000000"/>
                </a:solidFill>
              </a:rPr>
              <a:t>⑤を使って</a:t>
            </a:r>
            <a:endParaRPr lang="en-US" altLang="ja-JP" sz="2800" dirty="0">
              <a:solidFill>
                <a:schemeClr val="accent1">
                  <a:lumMod val="75000"/>
                </a:schemeClr>
              </a:solidFill>
            </a:endParaRPr>
          </a:p>
        </p:txBody>
      </p:sp>
      <p:graphicFrame>
        <p:nvGraphicFramePr>
          <p:cNvPr id="100" name="Object 25">
            <a:extLst>
              <a:ext uri="{FF2B5EF4-FFF2-40B4-BE49-F238E27FC236}">
                <a16:creationId xmlns:a16="http://schemas.microsoft.com/office/drawing/2014/main" id="{E5649071-65C6-499E-9A70-5765333215C0}"/>
              </a:ext>
            </a:extLst>
          </p:cNvPr>
          <p:cNvGraphicFramePr>
            <a:graphicFrameLocks noChangeAspect="1"/>
          </p:cNvGraphicFramePr>
          <p:nvPr>
            <p:extLst>
              <p:ext uri="{D42A27DB-BD31-4B8C-83A1-F6EECF244321}">
                <p14:modId xmlns:p14="http://schemas.microsoft.com/office/powerpoint/2010/main" val="3831437806"/>
              </p:ext>
            </p:extLst>
          </p:nvPr>
        </p:nvGraphicFramePr>
        <p:xfrm>
          <a:off x="1874061" y="648782"/>
          <a:ext cx="2146300" cy="544512"/>
        </p:xfrm>
        <a:graphic>
          <a:graphicData uri="http://schemas.openxmlformats.org/presentationml/2006/ole">
            <mc:AlternateContent xmlns:mc="http://schemas.openxmlformats.org/markup-compatibility/2006">
              <mc:Choice xmlns:v="urn:schemas-microsoft-com:vml" Requires="v">
                <p:oleObj spid="_x0000_s121836" name="Equation" r:id="rId5" imgW="901440" imgH="228600" progId="Equation.DSMT4">
                  <p:embed/>
                </p:oleObj>
              </mc:Choice>
              <mc:Fallback>
                <p:oleObj name="Equation" r:id="rId5" imgW="901440" imgH="228600" progId="Equation.DSMT4">
                  <p:embed/>
                  <p:pic>
                    <p:nvPicPr>
                      <p:cNvPr id="97" name="Object 25">
                        <a:extLst>
                          <a:ext uri="{FF2B5EF4-FFF2-40B4-BE49-F238E27FC236}">
                            <a16:creationId xmlns:a16="http://schemas.microsoft.com/office/drawing/2014/main" id="{ADA2889E-ED3D-4C0D-AD48-7474585AC4C1}"/>
                          </a:ext>
                        </a:extLst>
                      </p:cNvPr>
                      <p:cNvPicPr>
                        <a:picLocks noChangeAspect="1" noChangeArrowheads="1"/>
                      </p:cNvPicPr>
                      <p:nvPr/>
                    </p:nvPicPr>
                    <p:blipFill>
                      <a:blip r:embed="rId6"/>
                      <a:srcRect/>
                      <a:stretch>
                        <a:fillRect/>
                      </a:stretch>
                    </p:blipFill>
                    <p:spPr bwMode="auto">
                      <a:xfrm>
                        <a:off x="1874061" y="648782"/>
                        <a:ext cx="2146300" cy="544512"/>
                      </a:xfrm>
                      <a:prstGeom prst="rect">
                        <a:avLst/>
                      </a:prstGeom>
                      <a:noFill/>
                      <a:ln>
                        <a:noFill/>
                      </a:ln>
                    </p:spPr>
                  </p:pic>
                </p:oleObj>
              </mc:Fallback>
            </mc:AlternateContent>
          </a:graphicData>
        </a:graphic>
      </p:graphicFrame>
      <p:sp>
        <p:nvSpPr>
          <p:cNvPr id="101" name="テキスト ボックス 100">
            <a:extLst>
              <a:ext uri="{FF2B5EF4-FFF2-40B4-BE49-F238E27FC236}">
                <a16:creationId xmlns:a16="http://schemas.microsoft.com/office/drawing/2014/main" id="{CD8D7825-C940-4FDD-8E49-6E83BF0730B6}"/>
              </a:ext>
            </a:extLst>
          </p:cNvPr>
          <p:cNvSpPr txBox="1"/>
          <p:nvPr/>
        </p:nvSpPr>
        <p:spPr>
          <a:xfrm>
            <a:off x="-35090" y="609236"/>
            <a:ext cx="2477306" cy="523220"/>
          </a:xfrm>
          <a:prstGeom prst="rect">
            <a:avLst/>
          </a:prstGeom>
          <a:noFill/>
        </p:spPr>
        <p:txBody>
          <a:bodyPr wrap="square">
            <a:spAutoFit/>
          </a:bodyPr>
          <a:lstStyle/>
          <a:p>
            <a:r>
              <a:rPr lang="ja-JP" altLang="en-US" sz="2800" dirty="0">
                <a:solidFill>
                  <a:srgbClr val="000000"/>
                </a:solidFill>
              </a:rPr>
              <a:t>⑥を使って</a:t>
            </a:r>
            <a:endParaRPr lang="en-US" altLang="ja-JP" sz="2800" dirty="0">
              <a:solidFill>
                <a:schemeClr val="accent1">
                  <a:lumMod val="75000"/>
                </a:schemeClr>
              </a:solidFill>
            </a:endParaRPr>
          </a:p>
        </p:txBody>
      </p:sp>
      <p:graphicFrame>
        <p:nvGraphicFramePr>
          <p:cNvPr id="102" name="Object 25">
            <a:extLst>
              <a:ext uri="{FF2B5EF4-FFF2-40B4-BE49-F238E27FC236}">
                <a16:creationId xmlns:a16="http://schemas.microsoft.com/office/drawing/2014/main" id="{5F6CBB84-D53C-4474-8031-E65D42724D31}"/>
              </a:ext>
            </a:extLst>
          </p:cNvPr>
          <p:cNvGraphicFramePr>
            <a:graphicFrameLocks noChangeAspect="1"/>
          </p:cNvGraphicFramePr>
          <p:nvPr>
            <p:extLst>
              <p:ext uri="{D42A27DB-BD31-4B8C-83A1-F6EECF244321}">
                <p14:modId xmlns:p14="http://schemas.microsoft.com/office/powerpoint/2010/main" val="3529815267"/>
              </p:ext>
            </p:extLst>
          </p:nvPr>
        </p:nvGraphicFramePr>
        <p:xfrm>
          <a:off x="1645513" y="1187133"/>
          <a:ext cx="4434521" cy="574675"/>
        </p:xfrm>
        <a:graphic>
          <a:graphicData uri="http://schemas.openxmlformats.org/presentationml/2006/ole">
            <mc:AlternateContent xmlns:mc="http://schemas.openxmlformats.org/markup-compatibility/2006">
              <mc:Choice xmlns:v="urn:schemas-microsoft-com:vml" Requires="v">
                <p:oleObj spid="_x0000_s121837" name="Equation" r:id="rId7" imgW="2044440" imgH="241200" progId="Equation.DSMT4">
                  <p:embed/>
                </p:oleObj>
              </mc:Choice>
              <mc:Fallback>
                <p:oleObj name="Equation" r:id="rId7" imgW="2044440" imgH="241200" progId="Equation.DSMT4">
                  <p:embed/>
                  <p:pic>
                    <p:nvPicPr>
                      <p:cNvPr id="100" name="Object 25">
                        <a:extLst>
                          <a:ext uri="{FF2B5EF4-FFF2-40B4-BE49-F238E27FC236}">
                            <a16:creationId xmlns:a16="http://schemas.microsoft.com/office/drawing/2014/main" id="{E5649071-65C6-499E-9A70-5765333215C0}"/>
                          </a:ext>
                        </a:extLst>
                      </p:cNvPr>
                      <p:cNvPicPr>
                        <a:picLocks noChangeAspect="1" noChangeArrowheads="1"/>
                      </p:cNvPicPr>
                      <p:nvPr/>
                    </p:nvPicPr>
                    <p:blipFill>
                      <a:blip r:embed="rId8"/>
                      <a:srcRect/>
                      <a:stretch>
                        <a:fillRect/>
                      </a:stretch>
                    </p:blipFill>
                    <p:spPr bwMode="auto">
                      <a:xfrm>
                        <a:off x="1645513" y="1187133"/>
                        <a:ext cx="4434521" cy="574675"/>
                      </a:xfrm>
                      <a:prstGeom prst="rect">
                        <a:avLst/>
                      </a:prstGeom>
                      <a:noFill/>
                      <a:ln>
                        <a:noFill/>
                      </a:ln>
                    </p:spPr>
                  </p:pic>
                </p:oleObj>
              </mc:Fallback>
            </mc:AlternateContent>
          </a:graphicData>
        </a:graphic>
      </p:graphicFrame>
      <p:sp>
        <p:nvSpPr>
          <p:cNvPr id="103" name="テキスト ボックス 102">
            <a:extLst>
              <a:ext uri="{FF2B5EF4-FFF2-40B4-BE49-F238E27FC236}">
                <a16:creationId xmlns:a16="http://schemas.microsoft.com/office/drawing/2014/main" id="{38BDB3D8-B2EB-432A-BA7D-BBE2D10F8AED}"/>
              </a:ext>
            </a:extLst>
          </p:cNvPr>
          <p:cNvSpPr txBox="1"/>
          <p:nvPr/>
        </p:nvSpPr>
        <p:spPr>
          <a:xfrm>
            <a:off x="-23975" y="1164008"/>
            <a:ext cx="2477306" cy="523220"/>
          </a:xfrm>
          <a:prstGeom prst="rect">
            <a:avLst/>
          </a:prstGeom>
          <a:noFill/>
        </p:spPr>
        <p:txBody>
          <a:bodyPr wrap="square">
            <a:spAutoFit/>
          </a:bodyPr>
          <a:lstStyle/>
          <a:p>
            <a:r>
              <a:rPr lang="ja-JP" altLang="en-US" sz="2800" dirty="0">
                <a:solidFill>
                  <a:srgbClr val="000000"/>
                </a:solidFill>
              </a:rPr>
              <a:t>➃を使って</a:t>
            </a:r>
            <a:endParaRPr lang="en-US" altLang="ja-JP" sz="2800" dirty="0">
              <a:solidFill>
                <a:schemeClr val="accent1">
                  <a:lumMod val="75000"/>
                </a:schemeClr>
              </a:solidFill>
            </a:endParaRPr>
          </a:p>
        </p:txBody>
      </p:sp>
      <p:graphicFrame>
        <p:nvGraphicFramePr>
          <p:cNvPr id="104" name="Object 25">
            <a:extLst>
              <a:ext uri="{FF2B5EF4-FFF2-40B4-BE49-F238E27FC236}">
                <a16:creationId xmlns:a16="http://schemas.microsoft.com/office/drawing/2014/main" id="{1998D6CF-D5ED-450F-9156-B6B317DE26DD}"/>
              </a:ext>
            </a:extLst>
          </p:cNvPr>
          <p:cNvGraphicFramePr>
            <a:graphicFrameLocks noChangeAspect="1"/>
          </p:cNvGraphicFramePr>
          <p:nvPr>
            <p:extLst>
              <p:ext uri="{D42A27DB-BD31-4B8C-83A1-F6EECF244321}">
                <p14:modId xmlns:p14="http://schemas.microsoft.com/office/powerpoint/2010/main" val="4006329576"/>
              </p:ext>
            </p:extLst>
          </p:nvPr>
        </p:nvGraphicFramePr>
        <p:xfrm>
          <a:off x="1687209" y="1734288"/>
          <a:ext cx="4434521" cy="574675"/>
        </p:xfrm>
        <a:graphic>
          <a:graphicData uri="http://schemas.openxmlformats.org/presentationml/2006/ole">
            <mc:AlternateContent xmlns:mc="http://schemas.openxmlformats.org/markup-compatibility/2006">
              <mc:Choice xmlns:v="urn:schemas-microsoft-com:vml" Requires="v">
                <p:oleObj spid="_x0000_s121838" name="Equation" r:id="rId9" imgW="2057400" imgH="241200" progId="Equation.DSMT4">
                  <p:embed/>
                </p:oleObj>
              </mc:Choice>
              <mc:Fallback>
                <p:oleObj name="Equation" r:id="rId9" imgW="2057400" imgH="241200" progId="Equation.DSMT4">
                  <p:embed/>
                  <p:pic>
                    <p:nvPicPr>
                      <p:cNvPr id="102" name="Object 25">
                        <a:extLst>
                          <a:ext uri="{FF2B5EF4-FFF2-40B4-BE49-F238E27FC236}">
                            <a16:creationId xmlns:a16="http://schemas.microsoft.com/office/drawing/2014/main" id="{5F6CBB84-D53C-4474-8031-E65D42724D31}"/>
                          </a:ext>
                        </a:extLst>
                      </p:cNvPr>
                      <p:cNvPicPr>
                        <a:picLocks noChangeAspect="1" noChangeArrowheads="1"/>
                      </p:cNvPicPr>
                      <p:nvPr/>
                    </p:nvPicPr>
                    <p:blipFill>
                      <a:blip r:embed="rId10"/>
                      <a:srcRect/>
                      <a:stretch>
                        <a:fillRect/>
                      </a:stretch>
                    </p:blipFill>
                    <p:spPr bwMode="auto">
                      <a:xfrm>
                        <a:off x="1687209" y="1734288"/>
                        <a:ext cx="4434521" cy="574675"/>
                      </a:xfrm>
                      <a:prstGeom prst="rect">
                        <a:avLst/>
                      </a:prstGeom>
                      <a:noFill/>
                      <a:ln>
                        <a:noFill/>
                      </a:ln>
                    </p:spPr>
                  </p:pic>
                </p:oleObj>
              </mc:Fallback>
            </mc:AlternateContent>
          </a:graphicData>
        </a:graphic>
      </p:graphicFrame>
      <p:sp>
        <p:nvSpPr>
          <p:cNvPr id="105" name="テキスト ボックス 104">
            <a:extLst>
              <a:ext uri="{FF2B5EF4-FFF2-40B4-BE49-F238E27FC236}">
                <a16:creationId xmlns:a16="http://schemas.microsoft.com/office/drawing/2014/main" id="{C5C70ADF-8B9B-43D6-9D71-8DB960DD33B7}"/>
              </a:ext>
            </a:extLst>
          </p:cNvPr>
          <p:cNvSpPr txBox="1"/>
          <p:nvPr/>
        </p:nvSpPr>
        <p:spPr>
          <a:xfrm>
            <a:off x="-54138" y="1754923"/>
            <a:ext cx="2477306" cy="523220"/>
          </a:xfrm>
          <a:prstGeom prst="rect">
            <a:avLst/>
          </a:prstGeom>
          <a:noFill/>
        </p:spPr>
        <p:txBody>
          <a:bodyPr wrap="square">
            <a:spAutoFit/>
          </a:bodyPr>
          <a:lstStyle/>
          <a:p>
            <a:r>
              <a:rPr lang="ja-JP" altLang="en-US" sz="2800" dirty="0">
                <a:solidFill>
                  <a:srgbClr val="000000"/>
                </a:solidFill>
              </a:rPr>
              <a:t>⑦を使って</a:t>
            </a:r>
            <a:endParaRPr lang="en-US" altLang="ja-JP" sz="2800" dirty="0">
              <a:solidFill>
                <a:schemeClr val="accent1">
                  <a:lumMod val="75000"/>
                </a:schemeClr>
              </a:solidFill>
            </a:endParaRPr>
          </a:p>
        </p:txBody>
      </p:sp>
      <p:graphicFrame>
        <p:nvGraphicFramePr>
          <p:cNvPr id="106" name="Object 25">
            <a:extLst>
              <a:ext uri="{FF2B5EF4-FFF2-40B4-BE49-F238E27FC236}">
                <a16:creationId xmlns:a16="http://schemas.microsoft.com/office/drawing/2014/main" id="{FD5AA900-6587-47EA-89CB-384B0E4EF84B}"/>
              </a:ext>
            </a:extLst>
          </p:cNvPr>
          <p:cNvGraphicFramePr>
            <a:graphicFrameLocks noChangeAspect="1"/>
          </p:cNvGraphicFramePr>
          <p:nvPr>
            <p:extLst>
              <p:ext uri="{D42A27DB-BD31-4B8C-83A1-F6EECF244321}">
                <p14:modId xmlns:p14="http://schemas.microsoft.com/office/powerpoint/2010/main" val="3407793369"/>
              </p:ext>
            </p:extLst>
          </p:nvPr>
        </p:nvGraphicFramePr>
        <p:xfrm>
          <a:off x="1659416" y="2295512"/>
          <a:ext cx="6743700" cy="544512"/>
        </p:xfrm>
        <a:graphic>
          <a:graphicData uri="http://schemas.openxmlformats.org/presentationml/2006/ole">
            <mc:AlternateContent xmlns:mc="http://schemas.openxmlformats.org/markup-compatibility/2006">
              <mc:Choice xmlns:v="urn:schemas-microsoft-com:vml" Requires="v">
                <p:oleObj spid="_x0000_s121839" name="Equation" r:id="rId11" imgW="2831760" imgH="228600" progId="Equation.DSMT4">
                  <p:embed/>
                </p:oleObj>
              </mc:Choice>
              <mc:Fallback>
                <p:oleObj name="Equation" r:id="rId11" imgW="2831760" imgH="228600" progId="Equation.DSMT4">
                  <p:embed/>
                  <p:pic>
                    <p:nvPicPr>
                      <p:cNvPr id="104" name="Object 25">
                        <a:extLst>
                          <a:ext uri="{FF2B5EF4-FFF2-40B4-BE49-F238E27FC236}">
                            <a16:creationId xmlns:a16="http://schemas.microsoft.com/office/drawing/2014/main" id="{1998D6CF-D5ED-450F-9156-B6B317DE26DD}"/>
                          </a:ext>
                        </a:extLst>
                      </p:cNvPr>
                      <p:cNvPicPr>
                        <a:picLocks noChangeAspect="1" noChangeArrowheads="1"/>
                      </p:cNvPicPr>
                      <p:nvPr/>
                    </p:nvPicPr>
                    <p:blipFill>
                      <a:blip r:embed="rId12"/>
                      <a:srcRect/>
                      <a:stretch>
                        <a:fillRect/>
                      </a:stretch>
                    </p:blipFill>
                    <p:spPr bwMode="auto">
                      <a:xfrm>
                        <a:off x="1659416" y="2295512"/>
                        <a:ext cx="6743700" cy="544512"/>
                      </a:xfrm>
                      <a:prstGeom prst="rect">
                        <a:avLst/>
                      </a:prstGeom>
                      <a:noFill/>
                      <a:ln>
                        <a:noFill/>
                      </a:ln>
                    </p:spPr>
                  </p:pic>
                </p:oleObj>
              </mc:Fallback>
            </mc:AlternateContent>
          </a:graphicData>
        </a:graphic>
      </p:graphicFrame>
      <p:sp>
        <p:nvSpPr>
          <p:cNvPr id="107" name="テキスト ボックス 106">
            <a:extLst>
              <a:ext uri="{FF2B5EF4-FFF2-40B4-BE49-F238E27FC236}">
                <a16:creationId xmlns:a16="http://schemas.microsoft.com/office/drawing/2014/main" id="{161B5FF3-FDF1-4D23-BC3B-680F50BD13BF}"/>
              </a:ext>
            </a:extLst>
          </p:cNvPr>
          <p:cNvSpPr txBox="1"/>
          <p:nvPr/>
        </p:nvSpPr>
        <p:spPr>
          <a:xfrm>
            <a:off x="-35090" y="2312636"/>
            <a:ext cx="2477306" cy="523220"/>
          </a:xfrm>
          <a:prstGeom prst="rect">
            <a:avLst/>
          </a:prstGeom>
          <a:noFill/>
        </p:spPr>
        <p:txBody>
          <a:bodyPr wrap="square">
            <a:spAutoFit/>
          </a:bodyPr>
          <a:lstStyle/>
          <a:p>
            <a:r>
              <a:rPr lang="ja-JP" altLang="en-US" sz="2800" dirty="0">
                <a:solidFill>
                  <a:srgbClr val="000000"/>
                </a:solidFill>
              </a:rPr>
              <a:t>⑧を使って</a:t>
            </a:r>
            <a:endParaRPr lang="en-US" altLang="ja-JP" sz="2800" dirty="0">
              <a:solidFill>
                <a:schemeClr val="accent1">
                  <a:lumMod val="75000"/>
                </a:schemeClr>
              </a:solidFill>
            </a:endParaRPr>
          </a:p>
        </p:txBody>
      </p:sp>
      <p:graphicFrame>
        <p:nvGraphicFramePr>
          <p:cNvPr id="108" name="Object 25">
            <a:extLst>
              <a:ext uri="{FF2B5EF4-FFF2-40B4-BE49-F238E27FC236}">
                <a16:creationId xmlns:a16="http://schemas.microsoft.com/office/drawing/2014/main" id="{D8148C0C-1EB9-49E0-AF59-82822646A365}"/>
              </a:ext>
            </a:extLst>
          </p:cNvPr>
          <p:cNvGraphicFramePr>
            <a:graphicFrameLocks noChangeAspect="1"/>
          </p:cNvGraphicFramePr>
          <p:nvPr>
            <p:extLst>
              <p:ext uri="{D42A27DB-BD31-4B8C-83A1-F6EECF244321}">
                <p14:modId xmlns:p14="http://schemas.microsoft.com/office/powerpoint/2010/main" val="128969366"/>
              </p:ext>
            </p:extLst>
          </p:nvPr>
        </p:nvGraphicFramePr>
        <p:xfrm>
          <a:off x="5255978" y="2888251"/>
          <a:ext cx="303213" cy="273050"/>
        </p:xfrm>
        <a:graphic>
          <a:graphicData uri="http://schemas.openxmlformats.org/presentationml/2006/ole">
            <mc:AlternateContent xmlns:mc="http://schemas.openxmlformats.org/markup-compatibility/2006">
              <mc:Choice xmlns:v="urn:schemas-microsoft-com:vml" Requires="v">
                <p:oleObj spid="_x0000_s121840" name="Equation" r:id="rId13" imgW="126720" imgH="114120" progId="Equation.DSMT4">
                  <p:embed/>
                </p:oleObj>
              </mc:Choice>
              <mc:Fallback>
                <p:oleObj name="Equation" r:id="rId13" imgW="126720" imgH="114120" progId="Equation.DSMT4">
                  <p:embed/>
                  <p:pic>
                    <p:nvPicPr>
                      <p:cNvPr id="106" name="Object 25">
                        <a:extLst>
                          <a:ext uri="{FF2B5EF4-FFF2-40B4-BE49-F238E27FC236}">
                            <a16:creationId xmlns:a16="http://schemas.microsoft.com/office/drawing/2014/main" id="{FD5AA900-6587-47EA-89CB-384B0E4EF84B}"/>
                          </a:ext>
                        </a:extLst>
                      </p:cNvPr>
                      <p:cNvPicPr>
                        <a:picLocks noChangeAspect="1" noChangeArrowheads="1"/>
                      </p:cNvPicPr>
                      <p:nvPr/>
                    </p:nvPicPr>
                    <p:blipFill>
                      <a:blip r:embed="rId14"/>
                      <a:srcRect/>
                      <a:stretch>
                        <a:fillRect/>
                      </a:stretch>
                    </p:blipFill>
                    <p:spPr bwMode="auto">
                      <a:xfrm>
                        <a:off x="5255978" y="2888251"/>
                        <a:ext cx="303213" cy="273050"/>
                      </a:xfrm>
                      <a:prstGeom prst="rect">
                        <a:avLst/>
                      </a:prstGeom>
                      <a:noFill/>
                      <a:ln>
                        <a:noFill/>
                      </a:ln>
                    </p:spPr>
                  </p:pic>
                </p:oleObj>
              </mc:Fallback>
            </mc:AlternateContent>
          </a:graphicData>
        </a:graphic>
      </p:graphicFrame>
      <p:sp>
        <p:nvSpPr>
          <p:cNvPr id="109" name="テキスト ボックス 108">
            <a:extLst>
              <a:ext uri="{FF2B5EF4-FFF2-40B4-BE49-F238E27FC236}">
                <a16:creationId xmlns:a16="http://schemas.microsoft.com/office/drawing/2014/main" id="{C068388A-6457-4896-B749-C197B5D079A1}"/>
              </a:ext>
            </a:extLst>
          </p:cNvPr>
          <p:cNvSpPr txBox="1"/>
          <p:nvPr/>
        </p:nvSpPr>
        <p:spPr>
          <a:xfrm>
            <a:off x="7813246" y="644291"/>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110" name="テキスト ボックス 109">
            <a:extLst>
              <a:ext uri="{FF2B5EF4-FFF2-40B4-BE49-F238E27FC236}">
                <a16:creationId xmlns:a16="http://schemas.microsoft.com/office/drawing/2014/main" id="{E1FDBA90-F4E1-4CE5-964A-98090DBD65E2}"/>
              </a:ext>
            </a:extLst>
          </p:cNvPr>
          <p:cNvSpPr txBox="1"/>
          <p:nvPr/>
        </p:nvSpPr>
        <p:spPr>
          <a:xfrm>
            <a:off x="8381805" y="1148996"/>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111" name="テキスト ボックス 110">
            <a:extLst>
              <a:ext uri="{FF2B5EF4-FFF2-40B4-BE49-F238E27FC236}">
                <a16:creationId xmlns:a16="http://schemas.microsoft.com/office/drawing/2014/main" id="{3FD44A21-9547-41B4-9866-25E0C02F06F6}"/>
              </a:ext>
            </a:extLst>
          </p:cNvPr>
          <p:cNvSpPr txBox="1"/>
          <p:nvPr/>
        </p:nvSpPr>
        <p:spPr>
          <a:xfrm>
            <a:off x="8427097" y="1733777"/>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113" name="テキスト ボックス 112">
            <a:extLst>
              <a:ext uri="{FF2B5EF4-FFF2-40B4-BE49-F238E27FC236}">
                <a16:creationId xmlns:a16="http://schemas.microsoft.com/office/drawing/2014/main" id="{BED3A267-8DE6-4CA5-8A64-3AFEEF7E4423}"/>
              </a:ext>
            </a:extLst>
          </p:cNvPr>
          <p:cNvSpPr txBox="1"/>
          <p:nvPr/>
        </p:nvSpPr>
        <p:spPr>
          <a:xfrm>
            <a:off x="8372953" y="2743775"/>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graphicFrame>
        <p:nvGraphicFramePr>
          <p:cNvPr id="114" name="Object 25">
            <a:extLst>
              <a:ext uri="{FF2B5EF4-FFF2-40B4-BE49-F238E27FC236}">
                <a16:creationId xmlns:a16="http://schemas.microsoft.com/office/drawing/2014/main" id="{91971B9D-495D-4962-BA99-3904E5533563}"/>
              </a:ext>
            </a:extLst>
          </p:cNvPr>
          <p:cNvGraphicFramePr>
            <a:graphicFrameLocks noChangeAspect="1"/>
          </p:cNvGraphicFramePr>
          <p:nvPr>
            <p:extLst>
              <p:ext uri="{D42A27DB-BD31-4B8C-83A1-F6EECF244321}">
                <p14:modId xmlns:p14="http://schemas.microsoft.com/office/powerpoint/2010/main" val="137961886"/>
              </p:ext>
            </p:extLst>
          </p:nvPr>
        </p:nvGraphicFramePr>
        <p:xfrm>
          <a:off x="2948461" y="3333405"/>
          <a:ext cx="4205287" cy="544513"/>
        </p:xfrm>
        <a:graphic>
          <a:graphicData uri="http://schemas.openxmlformats.org/presentationml/2006/ole">
            <mc:AlternateContent xmlns:mc="http://schemas.openxmlformats.org/markup-compatibility/2006">
              <mc:Choice xmlns:v="urn:schemas-microsoft-com:vml" Requires="v">
                <p:oleObj spid="_x0000_s121841" name="Equation" r:id="rId15" imgW="1765080" imgH="228600" progId="Equation.DSMT4">
                  <p:embed/>
                </p:oleObj>
              </mc:Choice>
              <mc:Fallback>
                <p:oleObj name="Equation" r:id="rId15" imgW="1765080" imgH="228600" progId="Equation.DSMT4">
                  <p:embed/>
                  <p:pic>
                    <p:nvPicPr>
                      <p:cNvPr id="97" name="Object 25">
                        <a:extLst>
                          <a:ext uri="{FF2B5EF4-FFF2-40B4-BE49-F238E27FC236}">
                            <a16:creationId xmlns:a16="http://schemas.microsoft.com/office/drawing/2014/main" id="{ADA2889E-ED3D-4C0D-AD48-7474585AC4C1}"/>
                          </a:ext>
                        </a:extLst>
                      </p:cNvPr>
                      <p:cNvPicPr>
                        <a:picLocks noChangeAspect="1" noChangeArrowheads="1"/>
                      </p:cNvPicPr>
                      <p:nvPr/>
                    </p:nvPicPr>
                    <p:blipFill>
                      <a:blip r:embed="rId16"/>
                      <a:srcRect/>
                      <a:stretch>
                        <a:fillRect/>
                      </a:stretch>
                    </p:blipFill>
                    <p:spPr bwMode="auto">
                      <a:xfrm>
                        <a:off x="2948461" y="3333405"/>
                        <a:ext cx="4205287" cy="544513"/>
                      </a:xfrm>
                      <a:prstGeom prst="rect">
                        <a:avLst/>
                      </a:prstGeom>
                      <a:noFill/>
                      <a:ln>
                        <a:noFill/>
                      </a:ln>
                    </p:spPr>
                  </p:pic>
                </p:oleObj>
              </mc:Fallback>
            </mc:AlternateContent>
          </a:graphicData>
        </a:graphic>
      </p:graphicFrame>
      <p:sp>
        <p:nvSpPr>
          <p:cNvPr id="115" name="テキスト ボックス 114">
            <a:extLst>
              <a:ext uri="{FF2B5EF4-FFF2-40B4-BE49-F238E27FC236}">
                <a16:creationId xmlns:a16="http://schemas.microsoft.com/office/drawing/2014/main" id="{6BA6061D-1411-4DB2-87C1-33B1C6308622}"/>
              </a:ext>
            </a:extLst>
          </p:cNvPr>
          <p:cNvSpPr txBox="1"/>
          <p:nvPr/>
        </p:nvSpPr>
        <p:spPr>
          <a:xfrm>
            <a:off x="10133" y="3308231"/>
            <a:ext cx="3178206" cy="523220"/>
          </a:xfrm>
          <a:prstGeom prst="rect">
            <a:avLst/>
          </a:prstGeom>
          <a:noFill/>
        </p:spPr>
        <p:txBody>
          <a:bodyPr wrap="square">
            <a:spAutoFit/>
          </a:bodyPr>
          <a:lstStyle/>
          <a:p>
            <a:r>
              <a:rPr lang="ja-JP" altLang="en-US" sz="2800" dirty="0">
                <a:solidFill>
                  <a:srgbClr val="000000"/>
                </a:solidFill>
              </a:rPr>
              <a:t>これらを全部加えて</a:t>
            </a:r>
            <a:endParaRPr lang="en-US" altLang="ja-JP" sz="2800" dirty="0">
              <a:solidFill>
                <a:schemeClr val="accent1">
                  <a:lumMod val="75000"/>
                </a:schemeClr>
              </a:solidFill>
            </a:endParaRPr>
          </a:p>
        </p:txBody>
      </p:sp>
      <p:sp>
        <p:nvSpPr>
          <p:cNvPr id="116" name="テキスト ボックス 115">
            <a:extLst>
              <a:ext uri="{FF2B5EF4-FFF2-40B4-BE49-F238E27FC236}">
                <a16:creationId xmlns:a16="http://schemas.microsoft.com/office/drawing/2014/main" id="{834027BA-3C95-4D52-B2E0-793413E58747}"/>
              </a:ext>
            </a:extLst>
          </p:cNvPr>
          <p:cNvSpPr txBox="1"/>
          <p:nvPr/>
        </p:nvSpPr>
        <p:spPr>
          <a:xfrm>
            <a:off x="8556081" y="3274894"/>
            <a:ext cx="554749" cy="523220"/>
          </a:xfrm>
          <a:prstGeom prst="rect">
            <a:avLst/>
          </a:prstGeom>
          <a:noFill/>
        </p:spPr>
        <p:txBody>
          <a:bodyPr wrap="square">
            <a:spAutoFit/>
          </a:bodyPr>
          <a:lstStyle/>
          <a:p>
            <a:r>
              <a:rPr lang="ja-JP" altLang="en-US" dirty="0">
                <a:solidFill>
                  <a:srgbClr val="000000"/>
                </a:solidFill>
              </a:rPr>
              <a:t>答</a:t>
            </a:r>
            <a:endParaRPr lang="en-US" altLang="ja-JP" sz="2800" dirty="0">
              <a:solidFill>
                <a:schemeClr val="accent1">
                  <a:lumMod val="75000"/>
                </a:schemeClr>
              </a:solidFill>
            </a:endParaRPr>
          </a:p>
        </p:txBody>
      </p:sp>
      <p:sp>
        <p:nvSpPr>
          <p:cNvPr id="117" name="テキスト ボックス 116">
            <a:extLst>
              <a:ext uri="{FF2B5EF4-FFF2-40B4-BE49-F238E27FC236}">
                <a16:creationId xmlns:a16="http://schemas.microsoft.com/office/drawing/2014/main" id="{843DE918-E5E6-4EC0-8F5A-B4E0E530A7B7}"/>
              </a:ext>
            </a:extLst>
          </p:cNvPr>
          <p:cNvSpPr txBox="1"/>
          <p:nvPr/>
        </p:nvSpPr>
        <p:spPr>
          <a:xfrm>
            <a:off x="-88022" y="3766980"/>
            <a:ext cx="9144000" cy="523220"/>
          </a:xfrm>
          <a:prstGeom prst="rect">
            <a:avLst/>
          </a:prstGeom>
          <a:noFill/>
        </p:spPr>
        <p:txBody>
          <a:bodyPr wrap="square">
            <a:spAutoFit/>
          </a:bodyPr>
          <a:lstStyle/>
          <a:p>
            <a:r>
              <a:rPr lang="en-US" altLang="ja-JP" sz="2800" i="1" dirty="0" err="1">
                <a:solidFill>
                  <a:srgbClr val="000000"/>
                </a:solidFill>
                <a:latin typeface="Bookman Old Style" panose="02050604050505020204" pitchFamily="18" charset="0"/>
              </a:rPr>
              <a:t>m</a:t>
            </a:r>
            <a:r>
              <a:rPr lang="en-US" altLang="ja-JP" sz="2800" dirty="0" err="1">
                <a:solidFill>
                  <a:srgbClr val="000000"/>
                </a:solidFill>
              </a:rPr>
              <a:t>,</a:t>
            </a:r>
            <a:r>
              <a:rPr lang="en-US" altLang="ja-JP" i="1" dirty="0" err="1">
                <a:solidFill>
                  <a:srgbClr val="000000"/>
                </a:solidFill>
                <a:latin typeface="Bookman Old Style" panose="02050604050505020204" pitchFamily="18" charset="0"/>
              </a:rPr>
              <a:t>g</a:t>
            </a:r>
            <a:r>
              <a:rPr lang="en-US" altLang="ja-JP" sz="2800" dirty="0" err="1">
                <a:solidFill>
                  <a:srgbClr val="000000"/>
                </a:solidFill>
              </a:rPr>
              <a:t>,</a:t>
            </a:r>
            <a:r>
              <a:rPr lang="en-US" altLang="ja-JP" i="1" dirty="0" err="1">
                <a:solidFill>
                  <a:srgbClr val="000000"/>
                </a:solidFill>
                <a:latin typeface="Bookman Old Style" panose="02050604050505020204" pitchFamily="18" charset="0"/>
              </a:rPr>
              <a:t>h</a:t>
            </a:r>
            <a:r>
              <a:rPr lang="ja-JP" altLang="en-US" sz="2800" dirty="0">
                <a:solidFill>
                  <a:srgbClr val="000000"/>
                </a:solidFill>
              </a:rPr>
              <a:t>は定数なので</a:t>
            </a:r>
            <a:r>
              <a:rPr lang="ja-JP" altLang="en-US" dirty="0">
                <a:solidFill>
                  <a:srgbClr val="000000"/>
                </a:solidFill>
              </a:rPr>
              <a:t>力学的エネルギーの総和</a:t>
            </a:r>
            <a:r>
              <a:rPr lang="en-US" altLang="ja-JP" i="1" dirty="0">
                <a:solidFill>
                  <a:srgbClr val="000000"/>
                </a:solidFill>
                <a:latin typeface="Bookman Old Style" panose="02050604050505020204" pitchFamily="18" charset="0"/>
              </a:rPr>
              <a:t>E</a:t>
            </a:r>
            <a:r>
              <a:rPr lang="ja-JP" altLang="en-US" sz="2800" dirty="0">
                <a:solidFill>
                  <a:srgbClr val="000000"/>
                </a:solidFill>
              </a:rPr>
              <a:t>は保存する。</a:t>
            </a:r>
            <a:endParaRPr lang="en-US" altLang="ja-JP" sz="2800" dirty="0">
              <a:solidFill>
                <a:schemeClr val="accent1">
                  <a:lumMod val="75000"/>
                </a:schemeClr>
              </a:solidFill>
            </a:endParaRPr>
          </a:p>
        </p:txBody>
      </p:sp>
      <p:sp>
        <p:nvSpPr>
          <p:cNvPr id="120" name="Rectangle 79">
            <a:extLst>
              <a:ext uri="{FF2B5EF4-FFF2-40B4-BE49-F238E27FC236}">
                <a16:creationId xmlns:a16="http://schemas.microsoft.com/office/drawing/2014/main" id="{7C2F4752-8427-4682-AC48-1DB2066E6C12}"/>
              </a:ext>
            </a:extLst>
          </p:cNvPr>
          <p:cNvSpPr>
            <a:spLocks noChangeArrowheads="1"/>
          </p:cNvSpPr>
          <p:nvPr/>
        </p:nvSpPr>
        <p:spPr bwMode="auto">
          <a:xfrm>
            <a:off x="-90773" y="6302523"/>
            <a:ext cx="2400526" cy="540854"/>
          </a:xfrm>
          <a:prstGeom prst="rect">
            <a:avLst/>
          </a:prstGeom>
          <a:noFill/>
          <a:ln>
            <a:noFill/>
          </a:ln>
        </p:spPr>
        <p:txBody>
          <a:bodyPr wrap="square">
            <a:spAutoFit/>
          </a:bodyPr>
          <a:lstStyle/>
          <a:p>
            <a:pPr>
              <a:lnSpc>
                <a:spcPts val="3800"/>
              </a:lnSpc>
              <a:spcBef>
                <a:spcPts val="0"/>
              </a:spcBef>
            </a:pPr>
            <a:r>
              <a:rPr lang="ja-JP" altLang="en-US" dirty="0">
                <a:latin typeface="Bookman Old Style" panose="02050604050505020204" pitchFamily="18" charset="0"/>
              </a:rPr>
              <a:t>∴</a:t>
            </a:r>
            <a:r>
              <a:rPr lang="en-US" altLang="ja-JP" i="1" dirty="0">
                <a:latin typeface="Symbol" panose="05050102010706020507" pitchFamily="18" charset="2"/>
              </a:rPr>
              <a:t>w </a:t>
            </a:r>
            <a:r>
              <a:rPr lang="en-US" altLang="ja-JP" dirty="0">
                <a:latin typeface="Symbol" panose="05050102010706020507" pitchFamily="18" charset="2"/>
              </a:rPr>
              <a:t>=</a:t>
            </a:r>
            <a:endParaRPr lang="en-US" altLang="ja-JP" dirty="0">
              <a:latin typeface="Bookman Old Style" panose="02050604050505020204" pitchFamily="18" charset="0"/>
            </a:endParaRPr>
          </a:p>
        </p:txBody>
      </p:sp>
      <p:graphicFrame>
        <p:nvGraphicFramePr>
          <p:cNvPr id="121" name="Object 25">
            <a:extLst>
              <a:ext uri="{FF2B5EF4-FFF2-40B4-BE49-F238E27FC236}">
                <a16:creationId xmlns:a16="http://schemas.microsoft.com/office/drawing/2014/main" id="{E81ABF46-2D90-4A44-B3D9-57AB6A2E75D6}"/>
              </a:ext>
            </a:extLst>
          </p:cNvPr>
          <p:cNvGraphicFramePr>
            <a:graphicFrameLocks noChangeAspect="1"/>
          </p:cNvGraphicFramePr>
          <p:nvPr>
            <p:extLst>
              <p:ext uri="{D42A27DB-BD31-4B8C-83A1-F6EECF244321}">
                <p14:modId xmlns:p14="http://schemas.microsoft.com/office/powerpoint/2010/main" val="34640741"/>
              </p:ext>
            </p:extLst>
          </p:nvPr>
        </p:nvGraphicFramePr>
        <p:xfrm>
          <a:off x="69370" y="5913861"/>
          <a:ext cx="640963" cy="334903"/>
        </p:xfrm>
        <a:graphic>
          <a:graphicData uri="http://schemas.openxmlformats.org/presentationml/2006/ole">
            <mc:AlternateContent xmlns:mc="http://schemas.openxmlformats.org/markup-compatibility/2006">
              <mc:Choice xmlns:v="urn:schemas-microsoft-com:vml" Requires="v">
                <p:oleObj spid="_x0000_s121842" name="Equation" r:id="rId17" imgW="266400" imgH="139680" progId="Equation.DSMT4">
                  <p:embed/>
                </p:oleObj>
              </mc:Choice>
              <mc:Fallback>
                <p:oleObj name="Equation" r:id="rId17" imgW="266400" imgH="139680" progId="Equation.DSMT4">
                  <p:embed/>
                  <p:pic>
                    <p:nvPicPr>
                      <p:cNvPr id="62" name="Object 25">
                        <a:extLst>
                          <a:ext uri="{FF2B5EF4-FFF2-40B4-BE49-F238E27FC236}">
                            <a16:creationId xmlns:a16="http://schemas.microsoft.com/office/drawing/2014/main" id="{A0C97704-2E2B-4DA0-BAD5-B4E8BEF20409}"/>
                          </a:ext>
                        </a:extLst>
                      </p:cNvPr>
                      <p:cNvPicPr>
                        <a:picLocks noChangeAspect="1" noChangeArrowheads="1"/>
                      </p:cNvPicPr>
                      <p:nvPr/>
                    </p:nvPicPr>
                    <p:blipFill>
                      <a:blip r:embed="rId18"/>
                      <a:srcRect/>
                      <a:stretch>
                        <a:fillRect/>
                      </a:stretch>
                    </p:blipFill>
                    <p:spPr bwMode="auto">
                      <a:xfrm>
                        <a:off x="69370" y="5913861"/>
                        <a:ext cx="640963" cy="334903"/>
                      </a:xfrm>
                      <a:prstGeom prst="rect">
                        <a:avLst/>
                      </a:prstGeom>
                      <a:noFill/>
                      <a:ln>
                        <a:noFill/>
                      </a:ln>
                    </p:spPr>
                  </p:pic>
                </p:oleObj>
              </mc:Fallback>
            </mc:AlternateContent>
          </a:graphicData>
        </a:graphic>
      </p:graphicFrame>
      <p:sp>
        <p:nvSpPr>
          <p:cNvPr id="26" name="Rectangle 75">
            <a:extLst>
              <a:ext uri="{FF2B5EF4-FFF2-40B4-BE49-F238E27FC236}">
                <a16:creationId xmlns:a16="http://schemas.microsoft.com/office/drawing/2014/main" id="{56376750-CC56-426E-B83F-CB90F349BA88}"/>
              </a:ext>
            </a:extLst>
          </p:cNvPr>
          <p:cNvSpPr>
            <a:spLocks noChangeArrowheads="1"/>
          </p:cNvSpPr>
          <p:nvPr/>
        </p:nvSpPr>
        <p:spPr bwMode="auto">
          <a:xfrm>
            <a:off x="4199139" y="4674"/>
            <a:ext cx="2384940"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27" name="Object 25">
            <a:extLst>
              <a:ext uri="{FF2B5EF4-FFF2-40B4-BE49-F238E27FC236}">
                <a16:creationId xmlns:a16="http://schemas.microsoft.com/office/drawing/2014/main" id="{8F143329-039B-4636-876A-1D3CB13EC418}"/>
              </a:ext>
            </a:extLst>
          </p:cNvPr>
          <p:cNvGraphicFramePr>
            <a:graphicFrameLocks noChangeAspect="1"/>
          </p:cNvGraphicFramePr>
          <p:nvPr>
            <p:extLst>
              <p:ext uri="{D42A27DB-BD31-4B8C-83A1-F6EECF244321}">
                <p14:modId xmlns:p14="http://schemas.microsoft.com/office/powerpoint/2010/main" val="336292758"/>
              </p:ext>
            </p:extLst>
          </p:nvPr>
        </p:nvGraphicFramePr>
        <p:xfrm>
          <a:off x="4572000" y="18497"/>
          <a:ext cx="1482725" cy="544512"/>
        </p:xfrm>
        <a:graphic>
          <a:graphicData uri="http://schemas.openxmlformats.org/presentationml/2006/ole">
            <mc:AlternateContent xmlns:mc="http://schemas.openxmlformats.org/markup-compatibility/2006">
              <mc:Choice xmlns:v="urn:schemas-microsoft-com:vml" Requires="v">
                <p:oleObj spid="_x0000_s121843" name="Equation" r:id="rId19" imgW="622080" imgH="228600" progId="Equation.DSMT4">
                  <p:embed/>
                </p:oleObj>
              </mc:Choice>
              <mc:Fallback>
                <p:oleObj name="Equation" r:id="rId19" imgW="622080" imgH="228600" progId="Equation.DSMT4">
                  <p:embed/>
                  <p:pic>
                    <p:nvPicPr>
                      <p:cNvPr id="97" name="Object 25">
                        <a:extLst>
                          <a:ext uri="{FF2B5EF4-FFF2-40B4-BE49-F238E27FC236}">
                            <a16:creationId xmlns:a16="http://schemas.microsoft.com/office/drawing/2014/main" id="{ADA2889E-ED3D-4C0D-AD48-7474585AC4C1}"/>
                          </a:ext>
                        </a:extLst>
                      </p:cNvPr>
                      <p:cNvPicPr>
                        <a:picLocks noChangeAspect="1" noChangeArrowheads="1"/>
                      </p:cNvPicPr>
                      <p:nvPr/>
                    </p:nvPicPr>
                    <p:blipFill>
                      <a:blip r:embed="rId20"/>
                      <a:srcRect/>
                      <a:stretch>
                        <a:fillRect/>
                      </a:stretch>
                    </p:blipFill>
                    <p:spPr bwMode="auto">
                      <a:xfrm>
                        <a:off x="4572000" y="18497"/>
                        <a:ext cx="1482725" cy="544512"/>
                      </a:xfrm>
                      <a:prstGeom prst="rect">
                        <a:avLst/>
                      </a:prstGeom>
                      <a:noFill/>
                      <a:ln>
                        <a:noFill/>
                      </a:ln>
                    </p:spPr>
                  </p:pic>
                </p:oleObj>
              </mc:Fallback>
            </mc:AlternateContent>
          </a:graphicData>
        </a:graphic>
      </p:graphicFrame>
      <p:sp>
        <p:nvSpPr>
          <p:cNvPr id="28" name="Rectangle 75">
            <a:extLst>
              <a:ext uri="{FF2B5EF4-FFF2-40B4-BE49-F238E27FC236}">
                <a16:creationId xmlns:a16="http://schemas.microsoft.com/office/drawing/2014/main" id="{4226BD3C-08AE-4810-875B-796D10F81542}"/>
              </a:ext>
            </a:extLst>
          </p:cNvPr>
          <p:cNvSpPr>
            <a:spLocks noChangeArrowheads="1"/>
          </p:cNvSpPr>
          <p:nvPr/>
        </p:nvSpPr>
        <p:spPr bwMode="auto">
          <a:xfrm>
            <a:off x="3951132" y="590777"/>
            <a:ext cx="3845761"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29" name="Object 25">
            <a:extLst>
              <a:ext uri="{FF2B5EF4-FFF2-40B4-BE49-F238E27FC236}">
                <a16:creationId xmlns:a16="http://schemas.microsoft.com/office/drawing/2014/main" id="{9AB6A9A9-E80F-4F4D-BCBF-FABBFAF9AACF}"/>
              </a:ext>
            </a:extLst>
          </p:cNvPr>
          <p:cNvGraphicFramePr>
            <a:graphicFrameLocks noChangeAspect="1"/>
          </p:cNvGraphicFramePr>
          <p:nvPr>
            <p:extLst>
              <p:ext uri="{D42A27DB-BD31-4B8C-83A1-F6EECF244321}">
                <p14:modId xmlns:p14="http://schemas.microsoft.com/office/powerpoint/2010/main" val="594128931"/>
              </p:ext>
            </p:extLst>
          </p:nvPr>
        </p:nvGraphicFramePr>
        <p:xfrm>
          <a:off x="4271880" y="629921"/>
          <a:ext cx="2965450" cy="544513"/>
        </p:xfrm>
        <a:graphic>
          <a:graphicData uri="http://schemas.openxmlformats.org/presentationml/2006/ole">
            <mc:AlternateContent xmlns:mc="http://schemas.openxmlformats.org/markup-compatibility/2006">
              <mc:Choice xmlns:v="urn:schemas-microsoft-com:vml" Requires="v">
                <p:oleObj spid="_x0000_s121844" name="Equation" r:id="rId21" imgW="1244520" imgH="228600" progId="Equation.DSMT4">
                  <p:embed/>
                </p:oleObj>
              </mc:Choice>
              <mc:Fallback>
                <p:oleObj name="Equation" r:id="rId21" imgW="1244520" imgH="228600" progId="Equation.DSMT4">
                  <p:embed/>
                  <p:pic>
                    <p:nvPicPr>
                      <p:cNvPr id="100" name="Object 25">
                        <a:extLst>
                          <a:ext uri="{FF2B5EF4-FFF2-40B4-BE49-F238E27FC236}">
                            <a16:creationId xmlns:a16="http://schemas.microsoft.com/office/drawing/2014/main" id="{E5649071-65C6-499E-9A70-5765333215C0}"/>
                          </a:ext>
                        </a:extLst>
                      </p:cNvPr>
                      <p:cNvPicPr>
                        <a:picLocks noChangeAspect="1" noChangeArrowheads="1"/>
                      </p:cNvPicPr>
                      <p:nvPr/>
                    </p:nvPicPr>
                    <p:blipFill>
                      <a:blip r:embed="rId22"/>
                      <a:srcRect/>
                      <a:stretch>
                        <a:fillRect/>
                      </a:stretch>
                    </p:blipFill>
                    <p:spPr bwMode="auto">
                      <a:xfrm>
                        <a:off x="4271880" y="629921"/>
                        <a:ext cx="2965450" cy="544513"/>
                      </a:xfrm>
                      <a:prstGeom prst="rect">
                        <a:avLst/>
                      </a:prstGeom>
                      <a:noFill/>
                      <a:ln>
                        <a:noFill/>
                      </a:ln>
                    </p:spPr>
                  </p:pic>
                </p:oleObj>
              </mc:Fallback>
            </mc:AlternateContent>
          </a:graphicData>
        </a:graphic>
      </p:graphicFrame>
      <p:sp>
        <p:nvSpPr>
          <p:cNvPr id="30" name="Rectangle 75">
            <a:extLst>
              <a:ext uri="{FF2B5EF4-FFF2-40B4-BE49-F238E27FC236}">
                <a16:creationId xmlns:a16="http://schemas.microsoft.com/office/drawing/2014/main" id="{84BFB092-0F93-49EE-80E1-AE123F30537A}"/>
              </a:ext>
            </a:extLst>
          </p:cNvPr>
          <p:cNvSpPr>
            <a:spLocks noChangeArrowheads="1"/>
          </p:cNvSpPr>
          <p:nvPr/>
        </p:nvSpPr>
        <p:spPr bwMode="auto">
          <a:xfrm>
            <a:off x="6054725" y="1151237"/>
            <a:ext cx="2502711"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31" name="Object 25">
            <a:extLst>
              <a:ext uri="{FF2B5EF4-FFF2-40B4-BE49-F238E27FC236}">
                <a16:creationId xmlns:a16="http://schemas.microsoft.com/office/drawing/2014/main" id="{80916479-9C12-4FC6-AF0F-66821BD76953}"/>
              </a:ext>
            </a:extLst>
          </p:cNvPr>
          <p:cNvGraphicFramePr>
            <a:graphicFrameLocks noChangeAspect="1"/>
          </p:cNvGraphicFramePr>
          <p:nvPr>
            <p:extLst>
              <p:ext uri="{D42A27DB-BD31-4B8C-83A1-F6EECF244321}">
                <p14:modId xmlns:p14="http://schemas.microsoft.com/office/powerpoint/2010/main" val="2283375745"/>
              </p:ext>
            </p:extLst>
          </p:nvPr>
        </p:nvGraphicFramePr>
        <p:xfrm>
          <a:off x="6305481" y="1192016"/>
          <a:ext cx="1844675" cy="544512"/>
        </p:xfrm>
        <a:graphic>
          <a:graphicData uri="http://schemas.openxmlformats.org/presentationml/2006/ole">
            <mc:AlternateContent xmlns:mc="http://schemas.openxmlformats.org/markup-compatibility/2006">
              <mc:Choice xmlns:v="urn:schemas-microsoft-com:vml" Requires="v">
                <p:oleObj spid="_x0000_s121845" name="Equation" r:id="rId23" imgW="774360" imgH="228600" progId="Equation.DSMT4">
                  <p:embed/>
                </p:oleObj>
              </mc:Choice>
              <mc:Fallback>
                <p:oleObj name="Equation" r:id="rId23" imgW="774360" imgH="228600" progId="Equation.DSMT4">
                  <p:embed/>
                  <p:pic>
                    <p:nvPicPr>
                      <p:cNvPr id="102" name="Object 25">
                        <a:extLst>
                          <a:ext uri="{FF2B5EF4-FFF2-40B4-BE49-F238E27FC236}">
                            <a16:creationId xmlns:a16="http://schemas.microsoft.com/office/drawing/2014/main" id="{5F6CBB84-D53C-4474-8031-E65D42724D31}"/>
                          </a:ext>
                        </a:extLst>
                      </p:cNvPr>
                      <p:cNvPicPr>
                        <a:picLocks noChangeAspect="1" noChangeArrowheads="1"/>
                      </p:cNvPicPr>
                      <p:nvPr/>
                    </p:nvPicPr>
                    <p:blipFill>
                      <a:blip r:embed="rId24"/>
                      <a:srcRect/>
                      <a:stretch>
                        <a:fillRect/>
                      </a:stretch>
                    </p:blipFill>
                    <p:spPr bwMode="auto">
                      <a:xfrm>
                        <a:off x="6305481" y="1192016"/>
                        <a:ext cx="1844675" cy="544512"/>
                      </a:xfrm>
                      <a:prstGeom prst="rect">
                        <a:avLst/>
                      </a:prstGeom>
                      <a:noFill/>
                      <a:ln>
                        <a:noFill/>
                      </a:ln>
                    </p:spPr>
                  </p:pic>
                </p:oleObj>
              </mc:Fallback>
            </mc:AlternateContent>
          </a:graphicData>
        </a:graphic>
      </p:graphicFrame>
      <p:sp>
        <p:nvSpPr>
          <p:cNvPr id="32" name="Rectangle 75">
            <a:extLst>
              <a:ext uri="{FF2B5EF4-FFF2-40B4-BE49-F238E27FC236}">
                <a16:creationId xmlns:a16="http://schemas.microsoft.com/office/drawing/2014/main" id="{5D2A7829-241B-4D08-8B17-A3FFAEABEEBD}"/>
              </a:ext>
            </a:extLst>
          </p:cNvPr>
          <p:cNvSpPr>
            <a:spLocks noChangeArrowheads="1"/>
          </p:cNvSpPr>
          <p:nvPr/>
        </p:nvSpPr>
        <p:spPr bwMode="auto">
          <a:xfrm>
            <a:off x="6053370" y="1743337"/>
            <a:ext cx="2502711" cy="59755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33" name="Object 25">
            <a:extLst>
              <a:ext uri="{FF2B5EF4-FFF2-40B4-BE49-F238E27FC236}">
                <a16:creationId xmlns:a16="http://schemas.microsoft.com/office/drawing/2014/main" id="{9BB51E0A-B058-4375-ABC6-C710F7E419D1}"/>
              </a:ext>
            </a:extLst>
          </p:cNvPr>
          <p:cNvGraphicFramePr>
            <a:graphicFrameLocks noChangeAspect="1"/>
          </p:cNvGraphicFramePr>
          <p:nvPr>
            <p:extLst>
              <p:ext uri="{D42A27DB-BD31-4B8C-83A1-F6EECF244321}">
                <p14:modId xmlns:p14="http://schemas.microsoft.com/office/powerpoint/2010/main" val="1331669238"/>
              </p:ext>
            </p:extLst>
          </p:nvPr>
        </p:nvGraphicFramePr>
        <p:xfrm>
          <a:off x="6334675" y="1792614"/>
          <a:ext cx="1844675" cy="544512"/>
        </p:xfrm>
        <a:graphic>
          <a:graphicData uri="http://schemas.openxmlformats.org/presentationml/2006/ole">
            <mc:AlternateContent xmlns:mc="http://schemas.openxmlformats.org/markup-compatibility/2006">
              <mc:Choice xmlns:v="urn:schemas-microsoft-com:vml" Requires="v">
                <p:oleObj spid="_x0000_s121846" name="Equation" r:id="rId25" imgW="774360" imgH="228600" progId="Equation.DSMT4">
                  <p:embed/>
                </p:oleObj>
              </mc:Choice>
              <mc:Fallback>
                <p:oleObj name="Equation" r:id="rId25" imgW="774360" imgH="228600" progId="Equation.DSMT4">
                  <p:embed/>
                  <p:pic>
                    <p:nvPicPr>
                      <p:cNvPr id="104" name="Object 25">
                        <a:extLst>
                          <a:ext uri="{FF2B5EF4-FFF2-40B4-BE49-F238E27FC236}">
                            <a16:creationId xmlns:a16="http://schemas.microsoft.com/office/drawing/2014/main" id="{1998D6CF-D5ED-450F-9156-B6B317DE26DD}"/>
                          </a:ext>
                        </a:extLst>
                      </p:cNvPr>
                      <p:cNvPicPr>
                        <a:picLocks noChangeAspect="1" noChangeArrowheads="1"/>
                      </p:cNvPicPr>
                      <p:nvPr/>
                    </p:nvPicPr>
                    <p:blipFill>
                      <a:blip r:embed="rId26"/>
                      <a:srcRect/>
                      <a:stretch>
                        <a:fillRect/>
                      </a:stretch>
                    </p:blipFill>
                    <p:spPr bwMode="auto">
                      <a:xfrm>
                        <a:off x="6334675" y="1792614"/>
                        <a:ext cx="1844675" cy="544512"/>
                      </a:xfrm>
                      <a:prstGeom prst="rect">
                        <a:avLst/>
                      </a:prstGeom>
                      <a:noFill/>
                      <a:ln>
                        <a:noFill/>
                      </a:ln>
                    </p:spPr>
                  </p:pic>
                </p:oleObj>
              </mc:Fallback>
            </mc:AlternateContent>
          </a:graphicData>
        </a:graphic>
      </p:graphicFrame>
      <p:graphicFrame>
        <p:nvGraphicFramePr>
          <p:cNvPr id="34" name="Object 25">
            <a:extLst>
              <a:ext uri="{FF2B5EF4-FFF2-40B4-BE49-F238E27FC236}">
                <a16:creationId xmlns:a16="http://schemas.microsoft.com/office/drawing/2014/main" id="{B2F25723-CC91-4C52-9D0F-D75E3F13A3A3}"/>
              </a:ext>
            </a:extLst>
          </p:cNvPr>
          <p:cNvGraphicFramePr>
            <a:graphicFrameLocks noChangeAspect="1"/>
          </p:cNvGraphicFramePr>
          <p:nvPr>
            <p:extLst>
              <p:ext uri="{D42A27DB-BD31-4B8C-83A1-F6EECF244321}">
                <p14:modId xmlns:p14="http://schemas.microsoft.com/office/powerpoint/2010/main" val="1404289016"/>
              </p:ext>
            </p:extLst>
          </p:nvPr>
        </p:nvGraphicFramePr>
        <p:xfrm>
          <a:off x="6243638" y="2782142"/>
          <a:ext cx="1662112" cy="544513"/>
        </p:xfrm>
        <a:graphic>
          <a:graphicData uri="http://schemas.openxmlformats.org/presentationml/2006/ole">
            <mc:AlternateContent xmlns:mc="http://schemas.openxmlformats.org/markup-compatibility/2006">
              <mc:Choice xmlns:v="urn:schemas-microsoft-com:vml" Requires="v">
                <p:oleObj spid="_x0000_s121847" name="Equation" r:id="rId27" imgW="698400" imgH="228600" progId="Equation.DSMT4">
                  <p:embed/>
                </p:oleObj>
              </mc:Choice>
              <mc:Fallback>
                <p:oleObj name="Equation" r:id="rId27" imgW="698400" imgH="228600" progId="Equation.DSMT4">
                  <p:embed/>
                  <p:pic>
                    <p:nvPicPr>
                      <p:cNvPr id="108" name="Object 25">
                        <a:extLst>
                          <a:ext uri="{FF2B5EF4-FFF2-40B4-BE49-F238E27FC236}">
                            <a16:creationId xmlns:a16="http://schemas.microsoft.com/office/drawing/2014/main" id="{D8148C0C-1EB9-49E0-AF59-82822646A365}"/>
                          </a:ext>
                        </a:extLst>
                      </p:cNvPr>
                      <p:cNvPicPr>
                        <a:picLocks noChangeAspect="1" noChangeArrowheads="1"/>
                      </p:cNvPicPr>
                      <p:nvPr/>
                    </p:nvPicPr>
                    <p:blipFill>
                      <a:blip r:embed="rId28"/>
                      <a:srcRect/>
                      <a:stretch>
                        <a:fillRect/>
                      </a:stretch>
                    </p:blipFill>
                    <p:spPr bwMode="auto">
                      <a:xfrm>
                        <a:off x="6243638" y="2782142"/>
                        <a:ext cx="1662112" cy="544513"/>
                      </a:xfrm>
                      <a:prstGeom prst="rect">
                        <a:avLst/>
                      </a:prstGeom>
                      <a:noFill/>
                      <a:ln>
                        <a:noFill/>
                      </a:ln>
                    </p:spPr>
                  </p:pic>
                </p:oleObj>
              </mc:Fallback>
            </mc:AlternateContent>
          </a:graphicData>
        </a:graphic>
      </p:graphicFrame>
      <p:sp>
        <p:nvSpPr>
          <p:cNvPr id="35" name="Rectangle 75">
            <a:extLst>
              <a:ext uri="{FF2B5EF4-FFF2-40B4-BE49-F238E27FC236}">
                <a16:creationId xmlns:a16="http://schemas.microsoft.com/office/drawing/2014/main" id="{82CBF6B5-BCBB-49CB-A6E1-86768A811315}"/>
              </a:ext>
            </a:extLst>
          </p:cNvPr>
          <p:cNvSpPr>
            <a:spLocks noChangeArrowheads="1"/>
          </p:cNvSpPr>
          <p:nvPr/>
        </p:nvSpPr>
        <p:spPr bwMode="auto">
          <a:xfrm>
            <a:off x="5709891" y="2771373"/>
            <a:ext cx="2440266" cy="511849"/>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graphicFrame>
        <p:nvGraphicFramePr>
          <p:cNvPr id="36" name="Object 25">
            <a:extLst>
              <a:ext uri="{FF2B5EF4-FFF2-40B4-BE49-F238E27FC236}">
                <a16:creationId xmlns:a16="http://schemas.microsoft.com/office/drawing/2014/main" id="{390209BF-F79A-4721-8FDB-6A9DB1F9942B}"/>
              </a:ext>
            </a:extLst>
          </p:cNvPr>
          <p:cNvGraphicFramePr>
            <a:graphicFrameLocks noChangeAspect="1"/>
          </p:cNvGraphicFramePr>
          <p:nvPr>
            <p:extLst>
              <p:ext uri="{D42A27DB-BD31-4B8C-83A1-F6EECF244321}">
                <p14:modId xmlns:p14="http://schemas.microsoft.com/office/powerpoint/2010/main" val="1025417650"/>
              </p:ext>
            </p:extLst>
          </p:nvPr>
        </p:nvGraphicFramePr>
        <p:xfrm>
          <a:off x="7153739" y="3355905"/>
          <a:ext cx="1058862" cy="484187"/>
        </p:xfrm>
        <a:graphic>
          <a:graphicData uri="http://schemas.openxmlformats.org/presentationml/2006/ole">
            <mc:AlternateContent xmlns:mc="http://schemas.openxmlformats.org/markup-compatibility/2006">
              <mc:Choice xmlns:v="urn:schemas-microsoft-com:vml" Requires="v">
                <p:oleObj spid="_x0000_s121848" name="Equation" r:id="rId29" imgW="444240" imgH="203040" progId="Equation.DSMT4">
                  <p:embed/>
                </p:oleObj>
              </mc:Choice>
              <mc:Fallback>
                <p:oleObj name="Equation" r:id="rId29" imgW="444240" imgH="203040" progId="Equation.DSMT4">
                  <p:embed/>
                  <p:pic>
                    <p:nvPicPr>
                      <p:cNvPr id="114" name="Object 25">
                        <a:extLst>
                          <a:ext uri="{FF2B5EF4-FFF2-40B4-BE49-F238E27FC236}">
                            <a16:creationId xmlns:a16="http://schemas.microsoft.com/office/drawing/2014/main" id="{91971B9D-495D-4962-BA99-3904E5533563}"/>
                          </a:ext>
                        </a:extLst>
                      </p:cNvPr>
                      <p:cNvPicPr>
                        <a:picLocks noChangeAspect="1" noChangeArrowheads="1"/>
                      </p:cNvPicPr>
                      <p:nvPr/>
                    </p:nvPicPr>
                    <p:blipFill>
                      <a:blip r:embed="rId30"/>
                      <a:srcRect/>
                      <a:stretch>
                        <a:fillRect/>
                      </a:stretch>
                    </p:blipFill>
                    <p:spPr bwMode="auto">
                      <a:xfrm>
                        <a:off x="7153739" y="3355905"/>
                        <a:ext cx="1058862" cy="484187"/>
                      </a:xfrm>
                      <a:prstGeom prst="rect">
                        <a:avLst/>
                      </a:prstGeom>
                      <a:noFill/>
                      <a:ln>
                        <a:noFill/>
                      </a:ln>
                    </p:spPr>
                  </p:pic>
                </p:oleObj>
              </mc:Fallback>
            </mc:AlternateContent>
          </a:graphicData>
        </a:graphic>
      </p:graphicFrame>
      <p:sp>
        <p:nvSpPr>
          <p:cNvPr id="37" name="Rectangle 75">
            <a:extLst>
              <a:ext uri="{FF2B5EF4-FFF2-40B4-BE49-F238E27FC236}">
                <a16:creationId xmlns:a16="http://schemas.microsoft.com/office/drawing/2014/main" id="{952CE570-CF32-4C16-8301-3953BCA85F14}"/>
              </a:ext>
            </a:extLst>
          </p:cNvPr>
          <p:cNvSpPr>
            <a:spLocks noChangeArrowheads="1"/>
          </p:cNvSpPr>
          <p:nvPr/>
        </p:nvSpPr>
        <p:spPr bwMode="auto">
          <a:xfrm>
            <a:off x="7059995" y="3313636"/>
            <a:ext cx="1496086" cy="51781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39" name="テキスト ボックス 38">
            <a:extLst>
              <a:ext uri="{FF2B5EF4-FFF2-40B4-BE49-F238E27FC236}">
                <a16:creationId xmlns:a16="http://schemas.microsoft.com/office/drawing/2014/main" id="{3E5ACB33-6E0C-4DA8-80D0-281A903A7B6A}"/>
              </a:ext>
            </a:extLst>
          </p:cNvPr>
          <p:cNvSpPr txBox="1"/>
          <p:nvPr/>
        </p:nvSpPr>
        <p:spPr>
          <a:xfrm>
            <a:off x="10134" y="4251967"/>
            <a:ext cx="3858866" cy="523220"/>
          </a:xfrm>
          <a:prstGeom prst="rect">
            <a:avLst/>
          </a:prstGeom>
          <a:noFill/>
        </p:spPr>
        <p:txBody>
          <a:bodyPr wrap="square">
            <a:spAutoFit/>
          </a:bodyPr>
          <a:lstStyle/>
          <a:p>
            <a:r>
              <a:rPr lang="en-US" altLang="ja-JP" dirty="0"/>
              <a:t>2.</a:t>
            </a:r>
            <a:r>
              <a:rPr lang="ja-JP" altLang="en-US" dirty="0"/>
              <a:t>紐を引く仕事は</a:t>
            </a:r>
            <a:r>
              <a:rPr lang="en-US" altLang="ja-JP" i="1" dirty="0">
                <a:latin typeface="Bookman Old Style" panose="02050604050505020204" pitchFamily="18" charset="0"/>
              </a:rPr>
              <a:t>W</a:t>
            </a:r>
            <a:r>
              <a:rPr lang="en-US" altLang="ja-JP" dirty="0">
                <a:latin typeface="Symbol" panose="05050102010706020507" pitchFamily="18" charset="2"/>
              </a:rPr>
              <a:t>=</a:t>
            </a:r>
            <a:endParaRPr lang="ja-JP" altLang="en-US" dirty="0"/>
          </a:p>
        </p:txBody>
      </p:sp>
      <p:sp>
        <p:nvSpPr>
          <p:cNvPr id="40" name="Rectangle 75">
            <a:extLst>
              <a:ext uri="{FF2B5EF4-FFF2-40B4-BE49-F238E27FC236}">
                <a16:creationId xmlns:a16="http://schemas.microsoft.com/office/drawing/2014/main" id="{8003FE9C-4ACC-4252-A617-A099E5AD5FB6}"/>
              </a:ext>
            </a:extLst>
          </p:cNvPr>
          <p:cNvSpPr>
            <a:spLocks noChangeArrowheads="1"/>
          </p:cNvSpPr>
          <p:nvPr/>
        </p:nvSpPr>
        <p:spPr bwMode="auto">
          <a:xfrm>
            <a:off x="7844339" y="4234181"/>
            <a:ext cx="1221010" cy="51781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42" name="テキスト ボックス 41">
            <a:extLst>
              <a:ext uri="{FF2B5EF4-FFF2-40B4-BE49-F238E27FC236}">
                <a16:creationId xmlns:a16="http://schemas.microsoft.com/office/drawing/2014/main" id="{7FF4CBE3-87A7-4F77-8320-63C7CEF3C341}"/>
              </a:ext>
            </a:extLst>
          </p:cNvPr>
          <p:cNvSpPr txBox="1"/>
          <p:nvPr/>
        </p:nvSpPr>
        <p:spPr>
          <a:xfrm>
            <a:off x="7844339" y="4203896"/>
            <a:ext cx="1285688" cy="542328"/>
          </a:xfrm>
          <a:prstGeom prst="rect">
            <a:avLst/>
          </a:prstGeom>
          <a:noFill/>
        </p:spPr>
        <p:txBody>
          <a:bodyPr wrap="square">
            <a:spAutoFit/>
          </a:bodyPr>
          <a:lstStyle/>
          <a:p>
            <a:pPr>
              <a:lnSpc>
                <a:spcPts val="3800"/>
              </a:lnSpc>
              <a:spcBef>
                <a:spcPts val="0"/>
              </a:spcBef>
            </a:pPr>
            <a:r>
              <a:rPr lang="en-US" altLang="ja-JP" i="1" dirty="0">
                <a:latin typeface="Bookman Old Style" panose="02050604050505020204" pitchFamily="18" charset="0"/>
              </a:rPr>
              <a:t>ma</a:t>
            </a:r>
            <a:r>
              <a:rPr lang="en-US" altLang="ja-JP" baseline="30000" dirty="0"/>
              <a:t>2</a:t>
            </a:r>
            <a:r>
              <a:rPr lang="en-US" altLang="ja-JP" dirty="0">
                <a:latin typeface="Symbol" panose="05050102010706020507" pitchFamily="18" charset="2"/>
              </a:rPr>
              <a:t>/</a:t>
            </a:r>
            <a:r>
              <a:rPr lang="en-US" altLang="ja-JP" dirty="0"/>
              <a:t>2</a:t>
            </a:r>
          </a:p>
        </p:txBody>
      </p:sp>
      <p:sp>
        <p:nvSpPr>
          <p:cNvPr id="44" name="テキスト ボックス 43">
            <a:extLst>
              <a:ext uri="{FF2B5EF4-FFF2-40B4-BE49-F238E27FC236}">
                <a16:creationId xmlns:a16="http://schemas.microsoft.com/office/drawing/2014/main" id="{3DE124FC-9C3A-4544-BBF0-2DC1A7B25095}"/>
              </a:ext>
            </a:extLst>
          </p:cNvPr>
          <p:cNvSpPr txBox="1"/>
          <p:nvPr/>
        </p:nvSpPr>
        <p:spPr>
          <a:xfrm>
            <a:off x="-27070" y="4797434"/>
            <a:ext cx="9083047" cy="523220"/>
          </a:xfrm>
          <a:prstGeom prst="rect">
            <a:avLst/>
          </a:prstGeom>
          <a:noFill/>
        </p:spPr>
        <p:txBody>
          <a:bodyPr wrap="square">
            <a:spAutoFit/>
          </a:bodyPr>
          <a:lstStyle/>
          <a:p>
            <a:r>
              <a:rPr lang="ja-JP" altLang="en-US" dirty="0"/>
              <a:t>角速度を</a:t>
            </a:r>
            <a:r>
              <a:rPr lang="en-US" altLang="ja-JP" i="1" dirty="0">
                <a:latin typeface="Symbol" panose="05050102010706020507" pitchFamily="18" charset="2"/>
              </a:rPr>
              <a:t>w</a:t>
            </a:r>
            <a:r>
              <a:rPr lang="ja-JP" altLang="en-US" dirty="0"/>
              <a:t>とすると回転の運動エネルギーは</a:t>
            </a:r>
            <a:r>
              <a:rPr lang="en-US" altLang="ja-JP" i="1" dirty="0">
                <a:latin typeface="Bookman Old Style" panose="02050604050505020204" pitchFamily="18" charset="0"/>
              </a:rPr>
              <a:t>K</a:t>
            </a:r>
            <a:r>
              <a:rPr lang="en-US" altLang="ja-JP" dirty="0">
                <a:latin typeface="Symbol" panose="05050102010706020507" pitchFamily="18" charset="2"/>
              </a:rPr>
              <a:t>=</a:t>
            </a:r>
            <a:endParaRPr lang="ja-JP" altLang="en-US" dirty="0"/>
          </a:p>
        </p:txBody>
      </p:sp>
      <p:sp>
        <p:nvSpPr>
          <p:cNvPr id="45" name="Rectangle 75">
            <a:extLst>
              <a:ext uri="{FF2B5EF4-FFF2-40B4-BE49-F238E27FC236}">
                <a16:creationId xmlns:a16="http://schemas.microsoft.com/office/drawing/2014/main" id="{B9101DC1-7597-40D7-8EB5-C5C7CB1BCDAB}"/>
              </a:ext>
            </a:extLst>
          </p:cNvPr>
          <p:cNvSpPr>
            <a:spLocks noChangeArrowheads="1"/>
          </p:cNvSpPr>
          <p:nvPr/>
        </p:nvSpPr>
        <p:spPr bwMode="auto">
          <a:xfrm>
            <a:off x="7114330" y="4787102"/>
            <a:ext cx="1806105" cy="51781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47" name="テキスト ボックス 46">
            <a:extLst>
              <a:ext uri="{FF2B5EF4-FFF2-40B4-BE49-F238E27FC236}">
                <a16:creationId xmlns:a16="http://schemas.microsoft.com/office/drawing/2014/main" id="{E6FC3132-1343-4003-8143-B2D9355DD5F9}"/>
              </a:ext>
            </a:extLst>
          </p:cNvPr>
          <p:cNvSpPr txBox="1"/>
          <p:nvPr/>
        </p:nvSpPr>
        <p:spPr>
          <a:xfrm>
            <a:off x="7310055" y="4754377"/>
            <a:ext cx="1193481" cy="523220"/>
          </a:xfrm>
          <a:prstGeom prst="rect">
            <a:avLst/>
          </a:prstGeom>
          <a:noFill/>
        </p:spPr>
        <p:txBody>
          <a:bodyPr wrap="square">
            <a:spAutoFit/>
          </a:bodyPr>
          <a:lstStyle/>
          <a:p>
            <a:r>
              <a:rPr lang="en-US" altLang="ja-JP" i="1" dirty="0">
                <a:latin typeface="Bookman Old Style" panose="02050604050505020204" pitchFamily="18" charset="0"/>
              </a:rPr>
              <a:t>I</a:t>
            </a:r>
            <a:r>
              <a:rPr lang="en-US" altLang="ja-JP" i="1" dirty="0">
                <a:latin typeface="Symbol" panose="05050102010706020507" pitchFamily="18" charset="2"/>
              </a:rPr>
              <a:t>w</a:t>
            </a:r>
            <a:r>
              <a:rPr lang="en-US" altLang="ja-JP" baseline="30000" dirty="0"/>
              <a:t>2</a:t>
            </a:r>
            <a:r>
              <a:rPr lang="en-US" altLang="ja-JP" dirty="0">
                <a:latin typeface="Symbol" panose="05050102010706020507" pitchFamily="18" charset="2"/>
              </a:rPr>
              <a:t>/</a:t>
            </a:r>
            <a:r>
              <a:rPr lang="en-US" altLang="ja-JP" dirty="0"/>
              <a:t>2</a:t>
            </a:r>
            <a:endParaRPr lang="ja-JP" altLang="en-US" dirty="0"/>
          </a:p>
        </p:txBody>
      </p:sp>
      <p:sp>
        <p:nvSpPr>
          <p:cNvPr id="49" name="テキスト ボックス 48">
            <a:extLst>
              <a:ext uri="{FF2B5EF4-FFF2-40B4-BE49-F238E27FC236}">
                <a16:creationId xmlns:a16="http://schemas.microsoft.com/office/drawing/2014/main" id="{EFFA8105-AAD8-44C4-BAB9-6C8EF8180ADF}"/>
              </a:ext>
            </a:extLst>
          </p:cNvPr>
          <p:cNvSpPr txBox="1"/>
          <p:nvPr/>
        </p:nvSpPr>
        <p:spPr>
          <a:xfrm>
            <a:off x="3967156" y="4287942"/>
            <a:ext cx="4115795" cy="523220"/>
          </a:xfrm>
          <a:prstGeom prst="rect">
            <a:avLst/>
          </a:prstGeom>
          <a:noFill/>
        </p:spPr>
        <p:txBody>
          <a:bodyPr wrap="square">
            <a:spAutoFit/>
          </a:bodyPr>
          <a:lstStyle/>
          <a:p>
            <a:r>
              <a:rPr lang="ja-JP" altLang="en-US" dirty="0"/>
              <a:t>こまの慣性モーメントは</a:t>
            </a:r>
            <a:r>
              <a:rPr lang="en-US" altLang="ja-JP" i="1" dirty="0">
                <a:latin typeface="Bookman Old Style" panose="02050604050505020204" pitchFamily="18" charset="0"/>
              </a:rPr>
              <a:t>I</a:t>
            </a:r>
            <a:r>
              <a:rPr lang="en-US" altLang="ja-JP" dirty="0">
                <a:latin typeface="Symbol" panose="05050102010706020507" pitchFamily="18" charset="2"/>
              </a:rPr>
              <a:t>=</a:t>
            </a:r>
            <a:endParaRPr lang="ja-JP" altLang="en-US" dirty="0"/>
          </a:p>
        </p:txBody>
      </p:sp>
      <p:sp>
        <p:nvSpPr>
          <p:cNvPr id="51" name="テキスト ボックス 50">
            <a:extLst>
              <a:ext uri="{FF2B5EF4-FFF2-40B4-BE49-F238E27FC236}">
                <a16:creationId xmlns:a16="http://schemas.microsoft.com/office/drawing/2014/main" id="{26786A97-55E4-4142-B6FC-07F9A6B719F8}"/>
              </a:ext>
            </a:extLst>
          </p:cNvPr>
          <p:cNvSpPr txBox="1"/>
          <p:nvPr/>
        </p:nvSpPr>
        <p:spPr>
          <a:xfrm>
            <a:off x="3250492" y="4273123"/>
            <a:ext cx="597337" cy="523220"/>
          </a:xfrm>
          <a:prstGeom prst="rect">
            <a:avLst/>
          </a:prstGeom>
          <a:noFill/>
        </p:spPr>
        <p:txBody>
          <a:bodyPr wrap="square">
            <a:spAutoFit/>
          </a:bodyPr>
          <a:lstStyle/>
          <a:p>
            <a:r>
              <a:rPr lang="en-US" altLang="ja-JP" i="1" dirty="0">
                <a:latin typeface="Bookman Old Style" panose="02050604050505020204" pitchFamily="18" charset="0"/>
              </a:rPr>
              <a:t>Fl</a:t>
            </a:r>
            <a:endParaRPr lang="ja-JP" altLang="en-US" dirty="0"/>
          </a:p>
        </p:txBody>
      </p:sp>
      <p:sp>
        <p:nvSpPr>
          <p:cNvPr id="52" name="Rectangle 75">
            <a:extLst>
              <a:ext uri="{FF2B5EF4-FFF2-40B4-BE49-F238E27FC236}">
                <a16:creationId xmlns:a16="http://schemas.microsoft.com/office/drawing/2014/main" id="{0B739F8E-97B6-4BE3-82DC-405A60E2D5C1}"/>
              </a:ext>
            </a:extLst>
          </p:cNvPr>
          <p:cNvSpPr>
            <a:spLocks noChangeArrowheads="1"/>
          </p:cNvSpPr>
          <p:nvPr/>
        </p:nvSpPr>
        <p:spPr bwMode="auto">
          <a:xfrm>
            <a:off x="3152739" y="4241475"/>
            <a:ext cx="835588" cy="526735"/>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54" name="テキスト ボックス 53">
            <a:extLst>
              <a:ext uri="{FF2B5EF4-FFF2-40B4-BE49-F238E27FC236}">
                <a16:creationId xmlns:a16="http://schemas.microsoft.com/office/drawing/2014/main" id="{CC7DF545-8917-4994-995E-1F96156FE084}"/>
              </a:ext>
            </a:extLst>
          </p:cNvPr>
          <p:cNvSpPr txBox="1"/>
          <p:nvPr/>
        </p:nvSpPr>
        <p:spPr>
          <a:xfrm>
            <a:off x="-1" y="5313186"/>
            <a:ext cx="6305481" cy="523220"/>
          </a:xfrm>
          <a:prstGeom prst="rect">
            <a:avLst/>
          </a:prstGeom>
          <a:noFill/>
        </p:spPr>
        <p:txBody>
          <a:bodyPr wrap="square">
            <a:spAutoFit/>
          </a:bodyPr>
          <a:lstStyle/>
          <a:p>
            <a:r>
              <a:rPr lang="ja-JP" altLang="en-US" dirty="0"/>
              <a:t>エネルギー保存の法則より</a:t>
            </a:r>
            <a:r>
              <a:rPr lang="en-US" altLang="ja-JP" i="1" dirty="0">
                <a:latin typeface="Bookman Old Style" panose="02050604050505020204" pitchFamily="18" charset="0"/>
              </a:rPr>
              <a:t>W</a:t>
            </a:r>
            <a:r>
              <a:rPr lang="en-US" altLang="ja-JP" dirty="0">
                <a:latin typeface="Symbol" panose="05050102010706020507" pitchFamily="18" charset="2"/>
              </a:rPr>
              <a:t>=</a:t>
            </a:r>
            <a:r>
              <a:rPr lang="en-US" altLang="ja-JP" i="1" dirty="0">
                <a:latin typeface="Bookman Old Style" panose="02050604050505020204" pitchFamily="18" charset="0"/>
              </a:rPr>
              <a:t>K</a:t>
            </a:r>
            <a:r>
              <a:rPr lang="ja-JP" altLang="en-US" dirty="0"/>
              <a:t>。∴</a:t>
            </a:r>
            <a:r>
              <a:rPr lang="en-US" altLang="ja-JP" i="1" dirty="0">
                <a:latin typeface="Bookman Old Style" panose="02050604050505020204" pitchFamily="18" charset="0"/>
              </a:rPr>
              <a:t>Fl</a:t>
            </a:r>
            <a:r>
              <a:rPr lang="en-US" altLang="ja-JP" dirty="0">
                <a:latin typeface="Symbol" panose="05050102010706020507" pitchFamily="18" charset="2"/>
              </a:rPr>
              <a:t>=</a:t>
            </a:r>
            <a:endParaRPr lang="ja-JP" altLang="en-US" dirty="0"/>
          </a:p>
        </p:txBody>
      </p:sp>
      <p:sp>
        <p:nvSpPr>
          <p:cNvPr id="55" name="Rectangle 75">
            <a:extLst>
              <a:ext uri="{FF2B5EF4-FFF2-40B4-BE49-F238E27FC236}">
                <a16:creationId xmlns:a16="http://schemas.microsoft.com/office/drawing/2014/main" id="{4EDAF2B5-B4CC-4EFB-B2D9-374D1980DEDA}"/>
              </a:ext>
            </a:extLst>
          </p:cNvPr>
          <p:cNvSpPr>
            <a:spLocks noChangeArrowheads="1"/>
          </p:cNvSpPr>
          <p:nvPr/>
        </p:nvSpPr>
        <p:spPr bwMode="auto">
          <a:xfrm>
            <a:off x="6250686" y="5322951"/>
            <a:ext cx="2252850" cy="53472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57" name="テキスト ボックス 56">
            <a:extLst>
              <a:ext uri="{FF2B5EF4-FFF2-40B4-BE49-F238E27FC236}">
                <a16:creationId xmlns:a16="http://schemas.microsoft.com/office/drawing/2014/main" id="{64D6A170-D1D3-437D-8E6B-EEFEA4E971CF}"/>
              </a:ext>
            </a:extLst>
          </p:cNvPr>
          <p:cNvSpPr txBox="1"/>
          <p:nvPr/>
        </p:nvSpPr>
        <p:spPr>
          <a:xfrm>
            <a:off x="6190645" y="5281918"/>
            <a:ext cx="2264199" cy="523220"/>
          </a:xfrm>
          <a:prstGeom prst="rect">
            <a:avLst/>
          </a:prstGeom>
          <a:noFill/>
        </p:spPr>
        <p:txBody>
          <a:bodyPr wrap="square">
            <a:spAutoFit/>
          </a:bodyPr>
          <a:lstStyle/>
          <a:p>
            <a:r>
              <a:rPr lang="en-US" altLang="ja-JP" dirty="0"/>
              <a:t>(</a:t>
            </a:r>
            <a:r>
              <a:rPr lang="en-US" altLang="ja-JP" i="1" dirty="0">
                <a:latin typeface="Bookman Old Style" panose="02050604050505020204" pitchFamily="18" charset="0"/>
              </a:rPr>
              <a:t>ma</a:t>
            </a:r>
            <a:r>
              <a:rPr lang="en-US" altLang="ja-JP" baseline="30000" dirty="0"/>
              <a:t>2</a:t>
            </a:r>
            <a:r>
              <a:rPr lang="en-US" altLang="ja-JP" dirty="0">
                <a:latin typeface="Symbol" panose="05050102010706020507" pitchFamily="18" charset="2"/>
              </a:rPr>
              <a:t>/</a:t>
            </a:r>
            <a:r>
              <a:rPr lang="en-US" altLang="ja-JP" dirty="0"/>
              <a:t>2)</a:t>
            </a:r>
            <a:r>
              <a:rPr lang="en-US" altLang="ja-JP" i="1" dirty="0">
                <a:latin typeface="Symbol" panose="05050102010706020507" pitchFamily="18" charset="2"/>
              </a:rPr>
              <a:t>w</a:t>
            </a:r>
            <a:r>
              <a:rPr lang="en-US" altLang="ja-JP" baseline="30000" dirty="0"/>
              <a:t>2</a:t>
            </a:r>
            <a:r>
              <a:rPr lang="en-US" altLang="ja-JP" dirty="0">
                <a:latin typeface="Symbol" panose="05050102010706020507" pitchFamily="18" charset="2"/>
              </a:rPr>
              <a:t>/</a:t>
            </a:r>
            <a:r>
              <a:rPr lang="en-US" altLang="ja-JP" dirty="0"/>
              <a:t>2</a:t>
            </a:r>
            <a:r>
              <a:rPr lang="ja-JP" altLang="en-US" dirty="0"/>
              <a:t>。</a:t>
            </a:r>
          </a:p>
        </p:txBody>
      </p:sp>
      <p:sp>
        <p:nvSpPr>
          <p:cNvPr id="59" name="Rectangle 79">
            <a:extLst>
              <a:ext uri="{FF2B5EF4-FFF2-40B4-BE49-F238E27FC236}">
                <a16:creationId xmlns:a16="http://schemas.microsoft.com/office/drawing/2014/main" id="{14F6A275-8F72-4034-9AE4-671DB75C8C3C}"/>
              </a:ext>
            </a:extLst>
          </p:cNvPr>
          <p:cNvSpPr>
            <a:spLocks noChangeArrowheads="1"/>
          </p:cNvSpPr>
          <p:nvPr/>
        </p:nvSpPr>
        <p:spPr bwMode="auto">
          <a:xfrm>
            <a:off x="3076109" y="6303575"/>
            <a:ext cx="4038221" cy="540854"/>
          </a:xfrm>
          <a:prstGeom prst="rect">
            <a:avLst/>
          </a:prstGeom>
          <a:noFill/>
          <a:ln>
            <a:noFill/>
          </a:ln>
        </p:spPr>
        <p:txBody>
          <a:bodyPr wrap="square">
            <a:spAutoFit/>
          </a:bodyPr>
          <a:lstStyle/>
          <a:p>
            <a:pPr>
              <a:lnSpc>
                <a:spcPts val="3800"/>
              </a:lnSpc>
              <a:spcBef>
                <a:spcPts val="0"/>
              </a:spcBef>
            </a:pPr>
            <a:r>
              <a:rPr lang="ja-JP" altLang="en-US" dirty="0">
                <a:latin typeface="Bookman Old Style" panose="02050604050505020204" pitchFamily="18" charset="0"/>
              </a:rPr>
              <a:t>∴毎秒の回転数は</a:t>
            </a:r>
            <a:r>
              <a:rPr lang="en-US" altLang="ja-JP" i="1" dirty="0">
                <a:latin typeface="Symbol" panose="05050102010706020507" pitchFamily="18" charset="2"/>
              </a:rPr>
              <a:t>w</a:t>
            </a:r>
            <a:r>
              <a:rPr lang="en-US" altLang="ja-JP" dirty="0">
                <a:latin typeface="Symbol" panose="05050102010706020507" pitchFamily="18" charset="2"/>
              </a:rPr>
              <a:t>/</a:t>
            </a:r>
            <a:r>
              <a:rPr lang="en-US" altLang="ja-JP" dirty="0"/>
              <a:t>2</a:t>
            </a:r>
            <a:r>
              <a:rPr lang="en-US" altLang="ja-JP" i="1" dirty="0">
                <a:latin typeface="Symbol" panose="05050102010706020507" pitchFamily="18" charset="2"/>
              </a:rPr>
              <a:t>p </a:t>
            </a:r>
            <a:r>
              <a:rPr lang="en-US" altLang="ja-JP" dirty="0">
                <a:latin typeface="Symbol" panose="05050102010706020507" pitchFamily="18" charset="2"/>
              </a:rPr>
              <a:t>=</a:t>
            </a:r>
            <a:endParaRPr lang="en-US" altLang="ja-JP" dirty="0">
              <a:latin typeface="Bookman Old Style" panose="02050604050505020204" pitchFamily="18" charset="0"/>
            </a:endParaRPr>
          </a:p>
        </p:txBody>
      </p:sp>
      <p:graphicFrame>
        <p:nvGraphicFramePr>
          <p:cNvPr id="60" name="Object 25">
            <a:extLst>
              <a:ext uri="{FF2B5EF4-FFF2-40B4-BE49-F238E27FC236}">
                <a16:creationId xmlns:a16="http://schemas.microsoft.com/office/drawing/2014/main" id="{61518D48-CC6F-45FD-BFED-7EBAAD0C94CA}"/>
              </a:ext>
            </a:extLst>
          </p:cNvPr>
          <p:cNvGraphicFramePr>
            <a:graphicFrameLocks noChangeAspect="1"/>
          </p:cNvGraphicFramePr>
          <p:nvPr>
            <p:extLst>
              <p:ext uri="{D42A27DB-BD31-4B8C-83A1-F6EECF244321}">
                <p14:modId xmlns:p14="http://schemas.microsoft.com/office/powerpoint/2010/main" val="3761647014"/>
              </p:ext>
            </p:extLst>
          </p:nvPr>
        </p:nvGraphicFramePr>
        <p:xfrm>
          <a:off x="939279" y="5725121"/>
          <a:ext cx="2260999" cy="578470"/>
        </p:xfrm>
        <a:graphic>
          <a:graphicData uri="http://schemas.openxmlformats.org/presentationml/2006/ole">
            <mc:AlternateContent xmlns:mc="http://schemas.openxmlformats.org/markup-compatibility/2006">
              <mc:Choice xmlns:v="urn:schemas-microsoft-com:vml" Requires="v">
                <p:oleObj spid="_x0000_s121849" name="Equation" r:id="rId31" imgW="939600" imgH="241200" progId="Equation.DSMT4">
                  <p:embed/>
                </p:oleObj>
              </mc:Choice>
              <mc:Fallback>
                <p:oleObj name="Equation" r:id="rId31" imgW="939600" imgH="241200" progId="Equation.DSMT4">
                  <p:embed/>
                  <p:pic>
                    <p:nvPicPr>
                      <p:cNvPr id="121" name="Object 25">
                        <a:extLst>
                          <a:ext uri="{FF2B5EF4-FFF2-40B4-BE49-F238E27FC236}">
                            <a16:creationId xmlns:a16="http://schemas.microsoft.com/office/drawing/2014/main" id="{E81ABF46-2D90-4A44-B3D9-57AB6A2E75D6}"/>
                          </a:ext>
                        </a:extLst>
                      </p:cNvPr>
                      <p:cNvPicPr>
                        <a:picLocks noChangeAspect="1" noChangeArrowheads="1"/>
                      </p:cNvPicPr>
                      <p:nvPr/>
                    </p:nvPicPr>
                    <p:blipFill>
                      <a:blip r:embed="rId32"/>
                      <a:srcRect/>
                      <a:stretch>
                        <a:fillRect/>
                      </a:stretch>
                    </p:blipFill>
                    <p:spPr bwMode="auto">
                      <a:xfrm>
                        <a:off x="939279" y="5725121"/>
                        <a:ext cx="2260999" cy="578470"/>
                      </a:xfrm>
                      <a:prstGeom prst="rect">
                        <a:avLst/>
                      </a:prstGeom>
                      <a:noFill/>
                      <a:ln>
                        <a:noFill/>
                      </a:ln>
                    </p:spPr>
                  </p:pic>
                </p:oleObj>
              </mc:Fallback>
            </mc:AlternateContent>
          </a:graphicData>
        </a:graphic>
      </p:graphicFrame>
      <p:graphicFrame>
        <p:nvGraphicFramePr>
          <p:cNvPr id="61" name="Object 25">
            <a:extLst>
              <a:ext uri="{FF2B5EF4-FFF2-40B4-BE49-F238E27FC236}">
                <a16:creationId xmlns:a16="http://schemas.microsoft.com/office/drawing/2014/main" id="{212BCC4F-E965-4687-A235-A374D35EBBD6}"/>
              </a:ext>
            </a:extLst>
          </p:cNvPr>
          <p:cNvGraphicFramePr>
            <a:graphicFrameLocks noChangeAspect="1"/>
          </p:cNvGraphicFramePr>
          <p:nvPr>
            <p:extLst>
              <p:ext uri="{D42A27DB-BD31-4B8C-83A1-F6EECF244321}">
                <p14:modId xmlns:p14="http://schemas.microsoft.com/office/powerpoint/2010/main" val="4275667991"/>
              </p:ext>
            </p:extLst>
          </p:nvPr>
        </p:nvGraphicFramePr>
        <p:xfrm>
          <a:off x="3505293" y="5804274"/>
          <a:ext cx="4307953" cy="493184"/>
        </p:xfrm>
        <a:graphic>
          <a:graphicData uri="http://schemas.openxmlformats.org/presentationml/2006/ole">
            <mc:AlternateContent xmlns:mc="http://schemas.openxmlformats.org/markup-compatibility/2006">
              <mc:Choice xmlns:v="urn:schemas-microsoft-com:vml" Requires="v">
                <p:oleObj spid="_x0000_s121850" name="Equation" r:id="rId33" imgW="1993680" imgH="253800" progId="Equation.DSMT4">
                  <p:embed/>
                </p:oleObj>
              </mc:Choice>
              <mc:Fallback>
                <p:oleObj name="Equation" r:id="rId33" imgW="1993680" imgH="253800" progId="Equation.DSMT4">
                  <p:embed/>
                  <p:pic>
                    <p:nvPicPr>
                      <p:cNvPr id="60" name="Object 25">
                        <a:extLst>
                          <a:ext uri="{FF2B5EF4-FFF2-40B4-BE49-F238E27FC236}">
                            <a16:creationId xmlns:a16="http://schemas.microsoft.com/office/drawing/2014/main" id="{61518D48-CC6F-45FD-BFED-7EBAAD0C94CA}"/>
                          </a:ext>
                        </a:extLst>
                      </p:cNvPr>
                      <p:cNvPicPr>
                        <a:picLocks noChangeAspect="1" noChangeArrowheads="1"/>
                      </p:cNvPicPr>
                      <p:nvPr/>
                    </p:nvPicPr>
                    <p:blipFill>
                      <a:blip r:embed="rId34"/>
                      <a:srcRect/>
                      <a:stretch>
                        <a:fillRect/>
                      </a:stretch>
                    </p:blipFill>
                    <p:spPr bwMode="auto">
                      <a:xfrm>
                        <a:off x="3505293" y="5804274"/>
                        <a:ext cx="4307953" cy="493184"/>
                      </a:xfrm>
                      <a:prstGeom prst="rect">
                        <a:avLst/>
                      </a:prstGeom>
                      <a:noFill/>
                      <a:ln>
                        <a:noFill/>
                      </a:ln>
                    </p:spPr>
                  </p:pic>
                </p:oleObj>
              </mc:Fallback>
            </mc:AlternateContent>
          </a:graphicData>
        </a:graphic>
      </p:graphicFrame>
      <p:sp>
        <p:nvSpPr>
          <p:cNvPr id="62" name="Rectangle 75">
            <a:extLst>
              <a:ext uri="{FF2B5EF4-FFF2-40B4-BE49-F238E27FC236}">
                <a16:creationId xmlns:a16="http://schemas.microsoft.com/office/drawing/2014/main" id="{F8AC9B2B-C7EE-49B3-8922-348BD6371132}"/>
              </a:ext>
            </a:extLst>
          </p:cNvPr>
          <p:cNvSpPr>
            <a:spLocks noChangeArrowheads="1"/>
          </p:cNvSpPr>
          <p:nvPr/>
        </p:nvSpPr>
        <p:spPr bwMode="auto">
          <a:xfrm>
            <a:off x="735008" y="5737942"/>
            <a:ext cx="2662741" cy="559516"/>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63" name="Rectangle 79">
            <a:extLst>
              <a:ext uri="{FF2B5EF4-FFF2-40B4-BE49-F238E27FC236}">
                <a16:creationId xmlns:a16="http://schemas.microsoft.com/office/drawing/2014/main" id="{CE76724D-83D5-4527-A3C0-F868954FAF94}"/>
              </a:ext>
            </a:extLst>
          </p:cNvPr>
          <p:cNvSpPr>
            <a:spLocks noChangeArrowheads="1"/>
          </p:cNvSpPr>
          <p:nvPr/>
        </p:nvSpPr>
        <p:spPr bwMode="auto">
          <a:xfrm>
            <a:off x="1073499" y="6324298"/>
            <a:ext cx="1006467" cy="540854"/>
          </a:xfrm>
          <a:prstGeom prst="rect">
            <a:avLst/>
          </a:prstGeom>
          <a:noFill/>
          <a:ln>
            <a:noFill/>
          </a:ln>
        </p:spPr>
        <p:txBody>
          <a:bodyPr wrap="square">
            <a:spAutoFit/>
          </a:bodyPr>
          <a:lstStyle/>
          <a:p>
            <a:pPr>
              <a:lnSpc>
                <a:spcPts val="3800"/>
              </a:lnSpc>
              <a:spcBef>
                <a:spcPts val="0"/>
              </a:spcBef>
            </a:pPr>
            <a:r>
              <a:rPr lang="en-US" altLang="ja-JP" dirty="0">
                <a:latin typeface="Symbol" panose="05050102010706020507" pitchFamily="18" charset="2"/>
              </a:rPr>
              <a:t>200</a:t>
            </a:r>
            <a:r>
              <a:rPr lang="en-US" altLang="ja-JP" dirty="0"/>
              <a:t>/s</a:t>
            </a:r>
            <a:endParaRPr lang="en-US" altLang="ja-JP" dirty="0">
              <a:latin typeface="Bookman Old Style" panose="02050604050505020204" pitchFamily="18" charset="0"/>
            </a:endParaRPr>
          </a:p>
        </p:txBody>
      </p:sp>
      <p:sp>
        <p:nvSpPr>
          <p:cNvPr id="64" name="Rectangle 79">
            <a:extLst>
              <a:ext uri="{FF2B5EF4-FFF2-40B4-BE49-F238E27FC236}">
                <a16:creationId xmlns:a16="http://schemas.microsoft.com/office/drawing/2014/main" id="{70215C23-7EE5-469B-B757-E21189AEF2DA}"/>
              </a:ext>
            </a:extLst>
          </p:cNvPr>
          <p:cNvSpPr>
            <a:spLocks noChangeArrowheads="1"/>
          </p:cNvSpPr>
          <p:nvPr/>
        </p:nvSpPr>
        <p:spPr bwMode="auto">
          <a:xfrm>
            <a:off x="2423168" y="6337118"/>
            <a:ext cx="599849" cy="540854"/>
          </a:xfrm>
          <a:prstGeom prst="rect">
            <a:avLst/>
          </a:prstGeom>
          <a:noFill/>
          <a:ln>
            <a:noFill/>
          </a:ln>
        </p:spPr>
        <p:txBody>
          <a:bodyPr wrap="square">
            <a:spAutoFit/>
          </a:bodyPr>
          <a:lstStyle/>
          <a:p>
            <a:pPr>
              <a:lnSpc>
                <a:spcPts val="3800"/>
              </a:lnSpc>
              <a:spcBef>
                <a:spcPts val="0"/>
              </a:spcBef>
            </a:pPr>
            <a:r>
              <a:rPr lang="ja-JP" altLang="en-US" dirty="0"/>
              <a:t>答</a:t>
            </a:r>
            <a:endParaRPr lang="en-US" altLang="ja-JP" dirty="0">
              <a:latin typeface="Bookman Old Style" panose="02050604050505020204" pitchFamily="18" charset="0"/>
            </a:endParaRPr>
          </a:p>
        </p:txBody>
      </p:sp>
      <p:sp>
        <p:nvSpPr>
          <p:cNvPr id="65" name="Rectangle 75">
            <a:extLst>
              <a:ext uri="{FF2B5EF4-FFF2-40B4-BE49-F238E27FC236}">
                <a16:creationId xmlns:a16="http://schemas.microsoft.com/office/drawing/2014/main" id="{0B4F9093-842E-4549-A0E4-DCFAE6D2455C}"/>
              </a:ext>
            </a:extLst>
          </p:cNvPr>
          <p:cNvSpPr>
            <a:spLocks noChangeArrowheads="1"/>
          </p:cNvSpPr>
          <p:nvPr/>
        </p:nvSpPr>
        <p:spPr bwMode="auto">
          <a:xfrm>
            <a:off x="939279" y="6308656"/>
            <a:ext cx="1544055" cy="53472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
        <p:nvSpPr>
          <p:cNvPr id="66" name="Rectangle 79">
            <a:extLst>
              <a:ext uri="{FF2B5EF4-FFF2-40B4-BE49-F238E27FC236}">
                <a16:creationId xmlns:a16="http://schemas.microsoft.com/office/drawing/2014/main" id="{3EA3DA1E-8B7F-473A-A8F8-48F38E9BFB45}"/>
              </a:ext>
            </a:extLst>
          </p:cNvPr>
          <p:cNvSpPr>
            <a:spLocks noChangeArrowheads="1"/>
          </p:cNvSpPr>
          <p:nvPr/>
        </p:nvSpPr>
        <p:spPr bwMode="auto">
          <a:xfrm>
            <a:off x="7435970" y="6322518"/>
            <a:ext cx="1002802" cy="540854"/>
          </a:xfrm>
          <a:prstGeom prst="rect">
            <a:avLst/>
          </a:prstGeom>
          <a:noFill/>
          <a:ln>
            <a:noFill/>
          </a:ln>
        </p:spPr>
        <p:txBody>
          <a:bodyPr wrap="square">
            <a:spAutoFit/>
          </a:bodyPr>
          <a:lstStyle/>
          <a:p>
            <a:pPr>
              <a:lnSpc>
                <a:spcPts val="3800"/>
              </a:lnSpc>
              <a:spcBef>
                <a:spcPts val="0"/>
              </a:spcBef>
            </a:pPr>
            <a:r>
              <a:rPr lang="en-US" altLang="ja-JP" dirty="0"/>
              <a:t>32/s</a:t>
            </a:r>
            <a:endParaRPr lang="en-US" altLang="ja-JP" dirty="0">
              <a:latin typeface="Bookman Old Style" panose="02050604050505020204" pitchFamily="18" charset="0"/>
            </a:endParaRPr>
          </a:p>
        </p:txBody>
      </p:sp>
      <p:sp>
        <p:nvSpPr>
          <p:cNvPr id="67" name="Rectangle 79">
            <a:extLst>
              <a:ext uri="{FF2B5EF4-FFF2-40B4-BE49-F238E27FC236}">
                <a16:creationId xmlns:a16="http://schemas.microsoft.com/office/drawing/2014/main" id="{3958035D-0281-4CB5-8919-DF440775B1F5}"/>
              </a:ext>
            </a:extLst>
          </p:cNvPr>
          <p:cNvSpPr>
            <a:spLocks noChangeArrowheads="1"/>
          </p:cNvSpPr>
          <p:nvPr/>
        </p:nvSpPr>
        <p:spPr bwMode="auto">
          <a:xfrm>
            <a:off x="8440382" y="6337118"/>
            <a:ext cx="599849" cy="540854"/>
          </a:xfrm>
          <a:prstGeom prst="rect">
            <a:avLst/>
          </a:prstGeom>
          <a:noFill/>
          <a:ln>
            <a:noFill/>
          </a:ln>
        </p:spPr>
        <p:txBody>
          <a:bodyPr wrap="square">
            <a:spAutoFit/>
          </a:bodyPr>
          <a:lstStyle/>
          <a:p>
            <a:pPr>
              <a:lnSpc>
                <a:spcPts val="3800"/>
              </a:lnSpc>
              <a:spcBef>
                <a:spcPts val="0"/>
              </a:spcBef>
            </a:pPr>
            <a:r>
              <a:rPr lang="ja-JP" altLang="en-US" dirty="0"/>
              <a:t>答</a:t>
            </a:r>
            <a:endParaRPr lang="en-US" altLang="ja-JP" dirty="0">
              <a:latin typeface="Bookman Old Style" panose="02050604050505020204" pitchFamily="18" charset="0"/>
            </a:endParaRPr>
          </a:p>
        </p:txBody>
      </p:sp>
      <p:sp>
        <p:nvSpPr>
          <p:cNvPr id="68" name="Rectangle 75">
            <a:extLst>
              <a:ext uri="{FF2B5EF4-FFF2-40B4-BE49-F238E27FC236}">
                <a16:creationId xmlns:a16="http://schemas.microsoft.com/office/drawing/2014/main" id="{55F5C4E2-54E6-4912-9341-1B638C64F0A7}"/>
              </a:ext>
            </a:extLst>
          </p:cNvPr>
          <p:cNvSpPr>
            <a:spLocks noChangeArrowheads="1"/>
          </p:cNvSpPr>
          <p:nvPr/>
        </p:nvSpPr>
        <p:spPr bwMode="auto">
          <a:xfrm>
            <a:off x="6956493" y="6308656"/>
            <a:ext cx="1544055" cy="534721"/>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endParaRPr lang="ja-JP" altLang="en-US" b="1">
              <a:solidFill>
                <a:srgbClr val="000000"/>
              </a:solidFill>
              <a:ea typeface="ＭＳ Ｐゴシック" pitchFamily="50" charset="-128"/>
            </a:endParaRPr>
          </a:p>
        </p:txBody>
      </p:sp>
    </p:spTree>
    <p:extLst>
      <p:ext uri="{BB962C8B-B14F-4D97-AF65-F5344CB8AC3E}">
        <p14:creationId xmlns:p14="http://schemas.microsoft.com/office/powerpoint/2010/main" val="21270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2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6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61"/>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2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6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64"/>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66"/>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7" grpId="0"/>
      <p:bldP spid="98" grpId="0"/>
      <p:bldP spid="101" grpId="0"/>
      <p:bldP spid="103" grpId="0"/>
      <p:bldP spid="105" grpId="0"/>
      <p:bldP spid="107" grpId="0"/>
      <p:bldP spid="109" grpId="0"/>
      <p:bldP spid="110" grpId="0"/>
      <p:bldP spid="111" grpId="0"/>
      <p:bldP spid="113" grpId="0"/>
      <p:bldP spid="115" grpId="0"/>
      <p:bldP spid="116" grpId="0"/>
      <p:bldP spid="117" grpId="0"/>
      <p:bldP spid="120" grpId="0"/>
      <p:bldP spid="26" grpId="0" animBg="1"/>
      <p:bldP spid="28" grpId="0" animBg="1"/>
      <p:bldP spid="30" grpId="0" animBg="1"/>
      <p:bldP spid="32" grpId="0" animBg="1"/>
      <p:bldP spid="35" grpId="0" animBg="1"/>
      <p:bldP spid="37" grpId="0" animBg="1"/>
      <p:bldP spid="39" grpId="0"/>
      <p:bldP spid="40" grpId="0" animBg="1"/>
      <p:bldP spid="42" grpId="0"/>
      <p:bldP spid="44" grpId="0"/>
      <p:bldP spid="45" grpId="0" animBg="1"/>
      <p:bldP spid="47" grpId="0"/>
      <p:bldP spid="49" grpId="0"/>
      <p:bldP spid="51" grpId="0"/>
      <p:bldP spid="52" grpId="0" animBg="1"/>
      <p:bldP spid="54" grpId="0"/>
      <p:bldP spid="55" grpId="0" animBg="1"/>
      <p:bldP spid="57" grpId="0"/>
      <p:bldP spid="59" grpId="0"/>
      <p:bldP spid="62" grpId="0" animBg="1"/>
      <p:bldP spid="63" grpId="0"/>
      <p:bldP spid="64" grpId="0"/>
      <p:bldP spid="65" grpId="0" animBg="1"/>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4" name="Rectangle 25"/>
          <p:cNvSpPr>
            <a:spLocks noChangeArrowheads="1"/>
          </p:cNvSpPr>
          <p:nvPr/>
        </p:nvSpPr>
        <p:spPr bwMode="auto">
          <a:xfrm>
            <a:off x="1" y="0"/>
            <a:ext cx="6861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0"/>
              </a:spcBef>
              <a:spcAft>
                <a:spcPts val="0"/>
              </a:spcAft>
            </a:pPr>
            <a:r>
              <a:rPr lang="ja-JP" altLang="en-US" kern="100" dirty="0">
                <a:solidFill>
                  <a:srgbClr val="0000FF"/>
                </a:solidFill>
                <a:latin typeface="+mn-ea"/>
                <a:ea typeface="+mn-ea"/>
                <a:cs typeface="Times New Roman" panose="02020603050405020304" pitchFamily="18" charset="0"/>
              </a:rPr>
              <a:t>第</a:t>
            </a:r>
            <a:r>
              <a:rPr lang="en-US" altLang="ja-JP" kern="100" dirty="0">
                <a:solidFill>
                  <a:srgbClr val="0000FF"/>
                </a:solidFill>
                <a:latin typeface="+mn-lt"/>
                <a:ea typeface="+mn-ea"/>
                <a:cs typeface="Times New Roman" panose="02020603050405020304" pitchFamily="18" charset="0"/>
              </a:rPr>
              <a:t>14</a:t>
            </a:r>
            <a:r>
              <a:rPr lang="ja-JP" altLang="en-US" kern="100" dirty="0">
                <a:solidFill>
                  <a:srgbClr val="0000FF"/>
                </a:solidFill>
                <a:latin typeface="+mn-ea"/>
                <a:ea typeface="+mn-ea"/>
                <a:cs typeface="Times New Roman" panose="02020603050405020304" pitchFamily="18" charset="0"/>
              </a:rPr>
              <a:t>回課題　ヒント 　</a:t>
            </a:r>
            <a:endParaRPr lang="ja-JP" altLang="en-US" kern="100" dirty="0">
              <a:ea typeface="ＭＳ 明朝" panose="02020609040205080304" pitchFamily="17" charset="-128"/>
              <a:cs typeface="Times New Roman" panose="02020603050405020304" pitchFamily="18" charset="0"/>
            </a:endParaRPr>
          </a:p>
        </p:txBody>
      </p:sp>
      <p:grpSp>
        <p:nvGrpSpPr>
          <p:cNvPr id="8" name="グループ化 7">
            <a:extLst>
              <a:ext uri="{FF2B5EF4-FFF2-40B4-BE49-F238E27FC236}">
                <a16:creationId xmlns:a16="http://schemas.microsoft.com/office/drawing/2014/main" id="{0AF52BC3-BDA1-4FA3-BF3B-F7638F3B2DF7}"/>
              </a:ext>
            </a:extLst>
          </p:cNvPr>
          <p:cNvGrpSpPr/>
          <p:nvPr/>
        </p:nvGrpSpPr>
        <p:grpSpPr>
          <a:xfrm>
            <a:off x="567679" y="1775299"/>
            <a:ext cx="3506763" cy="4953332"/>
            <a:chOff x="839006" y="764207"/>
            <a:chExt cx="2142733" cy="2984833"/>
          </a:xfrm>
        </p:grpSpPr>
        <p:sp>
          <p:nvSpPr>
            <p:cNvPr id="53" name="Oval 21">
              <a:extLst>
                <a:ext uri="{FF2B5EF4-FFF2-40B4-BE49-F238E27FC236}">
                  <a16:creationId xmlns:a16="http://schemas.microsoft.com/office/drawing/2014/main" id="{A13A026E-079C-41C6-AE25-912B78475A15}"/>
                </a:ext>
              </a:extLst>
            </p:cNvPr>
            <p:cNvSpPr>
              <a:spLocks noChangeArrowheads="1"/>
            </p:cNvSpPr>
            <p:nvPr/>
          </p:nvSpPr>
          <p:spPr bwMode="auto">
            <a:xfrm flipH="1">
              <a:off x="839006" y="1131296"/>
              <a:ext cx="2142733" cy="2128739"/>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4" name="グループ化 3">
              <a:extLst>
                <a:ext uri="{FF2B5EF4-FFF2-40B4-BE49-F238E27FC236}">
                  <a16:creationId xmlns:a16="http://schemas.microsoft.com/office/drawing/2014/main" id="{11780F8B-9549-4537-8417-3CA1E21C790A}"/>
                </a:ext>
              </a:extLst>
            </p:cNvPr>
            <p:cNvGrpSpPr/>
            <p:nvPr/>
          </p:nvGrpSpPr>
          <p:grpSpPr>
            <a:xfrm>
              <a:off x="1396541" y="1131296"/>
              <a:ext cx="1041788" cy="2128739"/>
              <a:chOff x="1302026" y="1131296"/>
              <a:chExt cx="1192334" cy="2128739"/>
            </a:xfrm>
          </p:grpSpPr>
          <p:sp>
            <p:nvSpPr>
              <p:cNvPr id="3" name="円弧 2">
                <a:extLst>
                  <a:ext uri="{FF2B5EF4-FFF2-40B4-BE49-F238E27FC236}">
                    <a16:creationId xmlns:a16="http://schemas.microsoft.com/office/drawing/2014/main" id="{5A1FE22F-AA10-482A-AE3E-56157A5EB9C1}"/>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0" name="円弧 69">
                <a:extLst>
                  <a:ext uri="{FF2B5EF4-FFF2-40B4-BE49-F238E27FC236}">
                    <a16:creationId xmlns:a16="http://schemas.microsoft.com/office/drawing/2014/main" id="{2A1458BD-60F9-41ED-A1C8-CF8EB8979E66}"/>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5" name="正方形/長方形 4">
              <a:extLst>
                <a:ext uri="{FF2B5EF4-FFF2-40B4-BE49-F238E27FC236}">
                  <a16:creationId xmlns:a16="http://schemas.microsoft.com/office/drawing/2014/main" id="{102DFCB5-F514-47D7-A7C4-880D519031FE}"/>
                </a:ext>
              </a:extLst>
            </p:cNvPr>
            <p:cNvSpPr/>
            <p:nvPr/>
          </p:nvSpPr>
          <p:spPr bwMode="auto">
            <a:xfrm>
              <a:off x="1261533" y="764207"/>
              <a:ext cx="1273319" cy="2984833"/>
            </a:xfrm>
            <a:custGeom>
              <a:avLst/>
              <a:gdLst>
                <a:gd name="connsiteX0" fmla="*/ 0 w 1280452"/>
                <a:gd name="connsiteY0" fmla="*/ 0 h 2735130"/>
                <a:gd name="connsiteX1" fmla="*/ 1280452 w 1280452"/>
                <a:gd name="connsiteY1" fmla="*/ 0 h 2735130"/>
                <a:gd name="connsiteX2" fmla="*/ 1280452 w 1280452"/>
                <a:gd name="connsiteY2" fmla="*/ 2735130 h 2735130"/>
                <a:gd name="connsiteX3" fmla="*/ 0 w 1280452"/>
                <a:gd name="connsiteY3" fmla="*/ 2735130 h 2735130"/>
                <a:gd name="connsiteX4" fmla="*/ 0 w 1280452"/>
                <a:gd name="connsiteY4" fmla="*/ 0 h 2735130"/>
                <a:gd name="connsiteX0" fmla="*/ 9939 w 1280452"/>
                <a:gd name="connsiteY0" fmla="*/ 775252 h 2735130"/>
                <a:gd name="connsiteX1" fmla="*/ 1280452 w 1280452"/>
                <a:gd name="connsiteY1" fmla="*/ 0 h 2735130"/>
                <a:gd name="connsiteX2" fmla="*/ 1280452 w 1280452"/>
                <a:gd name="connsiteY2" fmla="*/ 2735130 h 2735130"/>
                <a:gd name="connsiteX3" fmla="*/ 0 w 1280452"/>
                <a:gd name="connsiteY3" fmla="*/ 2735130 h 2735130"/>
                <a:gd name="connsiteX4" fmla="*/ 9939 w 1280452"/>
                <a:gd name="connsiteY4" fmla="*/ 775252 h 2735130"/>
                <a:gd name="connsiteX0" fmla="*/ 0 w 1270513"/>
                <a:gd name="connsiteY0" fmla="*/ 775252 h 3619712"/>
                <a:gd name="connsiteX1" fmla="*/ 1270513 w 1270513"/>
                <a:gd name="connsiteY1" fmla="*/ 0 h 3619712"/>
                <a:gd name="connsiteX2" fmla="*/ 1270513 w 1270513"/>
                <a:gd name="connsiteY2" fmla="*/ 2735130 h 3619712"/>
                <a:gd name="connsiteX3" fmla="*/ 1 w 1270513"/>
                <a:gd name="connsiteY3" fmla="*/ 3619712 h 3619712"/>
                <a:gd name="connsiteX4" fmla="*/ 0 w 1270513"/>
                <a:gd name="connsiteY4" fmla="*/ 775252 h 3619712"/>
                <a:gd name="connsiteX0" fmla="*/ 0 w 1270513"/>
                <a:gd name="connsiteY0" fmla="*/ 775252 h 4035353"/>
                <a:gd name="connsiteX1" fmla="*/ 1270513 w 1270513"/>
                <a:gd name="connsiteY1" fmla="*/ 0 h 4035353"/>
                <a:gd name="connsiteX2" fmla="*/ 1270513 w 1270513"/>
                <a:gd name="connsiteY2" fmla="*/ 2735130 h 4035353"/>
                <a:gd name="connsiteX3" fmla="*/ 12835 w 1270513"/>
                <a:gd name="connsiteY3" fmla="*/ 4035353 h 4035353"/>
                <a:gd name="connsiteX4" fmla="*/ 0 w 1270513"/>
                <a:gd name="connsiteY4" fmla="*/ 775252 h 4035353"/>
                <a:gd name="connsiteX0" fmla="*/ 0 w 1296181"/>
                <a:gd name="connsiteY0" fmla="*/ 775252 h 4035353"/>
                <a:gd name="connsiteX1" fmla="*/ 1270513 w 1296181"/>
                <a:gd name="connsiteY1" fmla="*/ 0 h 4035353"/>
                <a:gd name="connsiteX2" fmla="*/ 1296181 w 1296181"/>
                <a:gd name="connsiteY2" fmla="*/ 3258033 h 4035353"/>
                <a:gd name="connsiteX3" fmla="*/ 12835 w 1296181"/>
                <a:gd name="connsiteY3" fmla="*/ 4035353 h 4035353"/>
                <a:gd name="connsiteX4" fmla="*/ 0 w 1296181"/>
                <a:gd name="connsiteY4" fmla="*/ 775252 h 4035353"/>
                <a:gd name="connsiteX0" fmla="*/ 0 w 1296181"/>
                <a:gd name="connsiteY0" fmla="*/ 775252 h 4169430"/>
                <a:gd name="connsiteX1" fmla="*/ 1270513 w 1296181"/>
                <a:gd name="connsiteY1" fmla="*/ 0 h 4169430"/>
                <a:gd name="connsiteX2" fmla="*/ 1296181 w 1296181"/>
                <a:gd name="connsiteY2" fmla="*/ 3258033 h 4169430"/>
                <a:gd name="connsiteX3" fmla="*/ 77003 w 1296181"/>
                <a:gd name="connsiteY3" fmla="*/ 4169430 h 4169430"/>
                <a:gd name="connsiteX4" fmla="*/ 0 w 1296181"/>
                <a:gd name="connsiteY4" fmla="*/ 775252 h 4169430"/>
                <a:gd name="connsiteX0" fmla="*/ 0 w 1334681"/>
                <a:gd name="connsiteY0" fmla="*/ 533912 h 4169430"/>
                <a:gd name="connsiteX1" fmla="*/ 1309013 w 1334681"/>
                <a:gd name="connsiteY1" fmla="*/ 0 h 4169430"/>
                <a:gd name="connsiteX2" fmla="*/ 1334681 w 1334681"/>
                <a:gd name="connsiteY2" fmla="*/ 3258033 h 4169430"/>
                <a:gd name="connsiteX3" fmla="*/ 115503 w 1334681"/>
                <a:gd name="connsiteY3" fmla="*/ 4169430 h 4169430"/>
                <a:gd name="connsiteX4" fmla="*/ 0 w 1334681"/>
                <a:gd name="connsiteY4" fmla="*/ 533912 h 4169430"/>
                <a:gd name="connsiteX0" fmla="*/ 0 w 1334681"/>
                <a:gd name="connsiteY0" fmla="*/ 533912 h 4169430"/>
                <a:gd name="connsiteX1" fmla="*/ 1309013 w 1334681"/>
                <a:gd name="connsiteY1" fmla="*/ 0 h 4169430"/>
                <a:gd name="connsiteX2" fmla="*/ 1334681 w 1334681"/>
                <a:gd name="connsiteY2" fmla="*/ 3459149 h 4169430"/>
                <a:gd name="connsiteX3" fmla="*/ 115503 w 1334681"/>
                <a:gd name="connsiteY3" fmla="*/ 4169430 h 4169430"/>
                <a:gd name="connsiteX4" fmla="*/ 0 w 1334681"/>
                <a:gd name="connsiteY4" fmla="*/ 533912 h 4169430"/>
                <a:gd name="connsiteX0" fmla="*/ 0 w 1334681"/>
                <a:gd name="connsiteY0" fmla="*/ 533912 h 4182838"/>
                <a:gd name="connsiteX1" fmla="*/ 1309013 w 1334681"/>
                <a:gd name="connsiteY1" fmla="*/ 0 h 4182838"/>
                <a:gd name="connsiteX2" fmla="*/ 1334681 w 1334681"/>
                <a:gd name="connsiteY2" fmla="*/ 3459149 h 4182838"/>
                <a:gd name="connsiteX3" fmla="*/ 43443 w 1334681"/>
                <a:gd name="connsiteY3" fmla="*/ 4182838 h 4182838"/>
                <a:gd name="connsiteX4" fmla="*/ 0 w 1334681"/>
                <a:gd name="connsiteY4" fmla="*/ 533912 h 418283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1317898 w 1412606"/>
                <a:gd name="connsiteY0" fmla="*/ 3177254 h 4236468"/>
                <a:gd name="connsiteX1" fmla="*/ 1342710 w 1412606"/>
                <a:gd name="connsiteY1" fmla="*/ 3459149 h 4236468"/>
                <a:gd name="connsiteX2" fmla="*/ 0 w 1412606"/>
                <a:gd name="connsiteY2" fmla="*/ 4236468 h 4236468"/>
                <a:gd name="connsiteX3" fmla="*/ 8029 w 1412606"/>
                <a:gd name="connsiteY3" fmla="*/ 533912 h 4236468"/>
                <a:gd name="connsiteX4" fmla="*/ 1317042 w 1412606"/>
                <a:gd name="connsiteY4" fmla="*/ 0 h 4236468"/>
                <a:gd name="connsiteX5" fmla="*/ 1412606 w 1412606"/>
                <a:gd name="connsiteY5" fmla="*/ 3300606 h 4236468"/>
                <a:gd name="connsiteX0" fmla="*/ 1317898 w 1342710"/>
                <a:gd name="connsiteY0" fmla="*/ 3177254 h 4236468"/>
                <a:gd name="connsiteX1" fmla="*/ 1342710 w 1342710"/>
                <a:gd name="connsiteY1" fmla="*/ 3459149 h 4236468"/>
                <a:gd name="connsiteX2" fmla="*/ 0 w 1342710"/>
                <a:gd name="connsiteY2" fmla="*/ 4236468 h 4236468"/>
                <a:gd name="connsiteX3" fmla="*/ 8029 w 1342710"/>
                <a:gd name="connsiteY3" fmla="*/ 533912 h 4236468"/>
                <a:gd name="connsiteX4" fmla="*/ 1317042 w 1342710"/>
                <a:gd name="connsiteY4" fmla="*/ 0 h 4236468"/>
                <a:gd name="connsiteX5" fmla="*/ 1330251 w 1342710"/>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18826 w 1379664"/>
                <a:gd name="connsiteY1" fmla="*/ 3471424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18410 w 1318826"/>
                <a:gd name="connsiteY0" fmla="*/ 3151758 h 4236468"/>
                <a:gd name="connsiteX1" fmla="*/ 1318826 w 1318826"/>
                <a:gd name="connsiteY1" fmla="*/ 3471424 h 4236468"/>
                <a:gd name="connsiteX2" fmla="*/ 0 w 1318826"/>
                <a:gd name="connsiteY2" fmla="*/ 4236468 h 4236468"/>
                <a:gd name="connsiteX3" fmla="*/ 8029 w 1318826"/>
                <a:gd name="connsiteY3" fmla="*/ 533912 h 4236468"/>
                <a:gd name="connsiteX4" fmla="*/ 1317042 w 1318826"/>
                <a:gd name="connsiteY4" fmla="*/ 0 h 4236468"/>
                <a:gd name="connsiteX5" fmla="*/ 1316852 w 1318826"/>
                <a:gd name="connsiteY5" fmla="*/ 730359 h 4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8826" h="4236468">
                  <a:moveTo>
                    <a:pt x="1318410" y="3151758"/>
                  </a:moveTo>
                  <a:cubicBezTo>
                    <a:pt x="1318549" y="3258313"/>
                    <a:pt x="1318687" y="3364869"/>
                    <a:pt x="1318826" y="3471424"/>
                  </a:cubicBezTo>
                  <a:lnTo>
                    <a:pt x="0" y="4236468"/>
                  </a:lnTo>
                  <a:cubicBezTo>
                    <a:pt x="0" y="3288315"/>
                    <a:pt x="8029" y="1482065"/>
                    <a:pt x="8029" y="533912"/>
                  </a:cubicBezTo>
                  <a:lnTo>
                    <a:pt x="1317042" y="0"/>
                  </a:lnTo>
                  <a:cubicBezTo>
                    <a:pt x="1317327" y="391772"/>
                    <a:pt x="1320887" y="366853"/>
                    <a:pt x="1316852" y="73035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7" name="直線コネクタ 6">
              <a:extLst>
                <a:ext uri="{FF2B5EF4-FFF2-40B4-BE49-F238E27FC236}">
                  <a16:creationId xmlns:a16="http://schemas.microsoft.com/office/drawing/2014/main" id="{87290BA6-A53E-4C4C-B5E2-C84559718681}"/>
                </a:ext>
              </a:extLst>
            </p:cNvPr>
            <p:cNvCxnSpPr/>
            <p:nvPr/>
          </p:nvCxnSpPr>
          <p:spPr bwMode="auto">
            <a:xfrm>
              <a:off x="2523786" y="1332931"/>
              <a:ext cx="0" cy="1705810"/>
            </a:xfrm>
            <a:prstGeom prst="line">
              <a:avLst/>
            </a:prstGeom>
            <a:solidFill>
              <a:schemeClr val="accent1"/>
            </a:solidFill>
            <a:ln w="952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1" name="直線矢印コネクタ 10">
            <a:extLst>
              <a:ext uri="{FF2B5EF4-FFF2-40B4-BE49-F238E27FC236}">
                <a16:creationId xmlns:a16="http://schemas.microsoft.com/office/drawing/2014/main" id="{00922E5B-B509-42FB-AA76-00D22B609C63}"/>
              </a:ext>
            </a:extLst>
          </p:cNvPr>
          <p:cNvCxnSpPr/>
          <p:nvPr/>
        </p:nvCxnSpPr>
        <p:spPr bwMode="auto">
          <a:xfrm flipH="1">
            <a:off x="1466694" y="2376529"/>
            <a:ext cx="903798" cy="17626"/>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9" name="直線矢印コネクタ 128">
            <a:extLst>
              <a:ext uri="{FF2B5EF4-FFF2-40B4-BE49-F238E27FC236}">
                <a16:creationId xmlns:a16="http://schemas.microsoft.com/office/drawing/2014/main" id="{93BAF93D-FB5C-41E7-9F6F-C5B6F4FE1BC8}"/>
              </a:ext>
            </a:extLst>
          </p:cNvPr>
          <p:cNvCxnSpPr/>
          <p:nvPr/>
        </p:nvCxnSpPr>
        <p:spPr bwMode="auto">
          <a:xfrm flipH="1" flipV="1">
            <a:off x="2357574" y="1588307"/>
            <a:ext cx="1" cy="800153"/>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0" name="直線矢印コネクタ 129">
            <a:extLst>
              <a:ext uri="{FF2B5EF4-FFF2-40B4-BE49-F238E27FC236}">
                <a16:creationId xmlns:a16="http://schemas.microsoft.com/office/drawing/2014/main" id="{55730D37-5D2B-4C5F-BD00-5D4C406513E0}"/>
              </a:ext>
            </a:extLst>
          </p:cNvPr>
          <p:cNvCxnSpPr/>
          <p:nvPr/>
        </p:nvCxnSpPr>
        <p:spPr bwMode="auto">
          <a:xfrm>
            <a:off x="2320500" y="2376529"/>
            <a:ext cx="864606"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5" name="直線矢印コネクタ 134">
            <a:extLst>
              <a:ext uri="{FF2B5EF4-FFF2-40B4-BE49-F238E27FC236}">
                <a16:creationId xmlns:a16="http://schemas.microsoft.com/office/drawing/2014/main" id="{DC8B265A-8945-41D2-B3C2-FCA01AC0C197}"/>
              </a:ext>
            </a:extLst>
          </p:cNvPr>
          <p:cNvCxnSpPr>
            <a:stCxn id="53" idx="0"/>
          </p:cNvCxnSpPr>
          <p:nvPr/>
        </p:nvCxnSpPr>
        <p:spPr bwMode="auto">
          <a:xfrm flipH="1">
            <a:off x="1743529" y="2384483"/>
            <a:ext cx="577531" cy="206579"/>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6" name="直線矢印コネクタ 135">
            <a:extLst>
              <a:ext uri="{FF2B5EF4-FFF2-40B4-BE49-F238E27FC236}">
                <a16:creationId xmlns:a16="http://schemas.microsoft.com/office/drawing/2014/main" id="{7F64CF7B-D4E9-4B6C-8D3C-4C8BFE059F71}"/>
              </a:ext>
            </a:extLst>
          </p:cNvPr>
          <p:cNvCxnSpPr>
            <a:stCxn id="53" idx="0"/>
          </p:cNvCxnSpPr>
          <p:nvPr/>
        </p:nvCxnSpPr>
        <p:spPr bwMode="auto">
          <a:xfrm flipV="1">
            <a:off x="2321060" y="2179622"/>
            <a:ext cx="634127" cy="204861"/>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7" name="直線矢印コネクタ 136">
            <a:extLst>
              <a:ext uri="{FF2B5EF4-FFF2-40B4-BE49-F238E27FC236}">
                <a16:creationId xmlns:a16="http://schemas.microsoft.com/office/drawing/2014/main" id="{0448828D-D238-4394-8375-0F7F6D80C73B}"/>
              </a:ext>
            </a:extLst>
          </p:cNvPr>
          <p:cNvCxnSpPr/>
          <p:nvPr/>
        </p:nvCxnSpPr>
        <p:spPr bwMode="auto">
          <a:xfrm flipH="1">
            <a:off x="2356094" y="2382676"/>
            <a:ext cx="1" cy="752711"/>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2" name="直線矢印コネクタ 141">
            <a:extLst>
              <a:ext uri="{FF2B5EF4-FFF2-40B4-BE49-F238E27FC236}">
                <a16:creationId xmlns:a16="http://schemas.microsoft.com/office/drawing/2014/main" id="{4CEAE577-EC08-47FB-80F3-A11005AB2D22}"/>
              </a:ext>
            </a:extLst>
          </p:cNvPr>
          <p:cNvCxnSpPr/>
          <p:nvPr/>
        </p:nvCxnSpPr>
        <p:spPr bwMode="auto">
          <a:xfrm>
            <a:off x="186900" y="4103282"/>
            <a:ext cx="4399049"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4" name="Rectangle 58">
            <a:extLst>
              <a:ext uri="{FF2B5EF4-FFF2-40B4-BE49-F238E27FC236}">
                <a16:creationId xmlns:a16="http://schemas.microsoft.com/office/drawing/2014/main" id="{5DCD9ED0-721B-489C-8DF8-02E966BDDCB0}"/>
              </a:ext>
            </a:extLst>
          </p:cNvPr>
          <p:cNvSpPr>
            <a:spLocks noChangeArrowheads="1"/>
          </p:cNvSpPr>
          <p:nvPr/>
        </p:nvSpPr>
        <p:spPr bwMode="auto">
          <a:xfrm>
            <a:off x="1019731" y="2090227"/>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南</a:t>
            </a:r>
          </a:p>
        </p:txBody>
      </p:sp>
      <p:sp>
        <p:nvSpPr>
          <p:cNvPr id="145" name="Rectangle 58">
            <a:extLst>
              <a:ext uri="{FF2B5EF4-FFF2-40B4-BE49-F238E27FC236}">
                <a16:creationId xmlns:a16="http://schemas.microsoft.com/office/drawing/2014/main" id="{F7DCEC24-BB15-4419-A9AC-B49A3F836D8F}"/>
              </a:ext>
            </a:extLst>
          </p:cNvPr>
          <p:cNvSpPr>
            <a:spLocks noChangeArrowheads="1"/>
          </p:cNvSpPr>
          <p:nvPr/>
        </p:nvSpPr>
        <p:spPr bwMode="auto">
          <a:xfrm>
            <a:off x="3145185" y="2142443"/>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北</a:t>
            </a:r>
          </a:p>
        </p:txBody>
      </p:sp>
      <p:sp>
        <p:nvSpPr>
          <p:cNvPr id="146" name="Rectangle 58">
            <a:extLst>
              <a:ext uri="{FF2B5EF4-FFF2-40B4-BE49-F238E27FC236}">
                <a16:creationId xmlns:a16="http://schemas.microsoft.com/office/drawing/2014/main" id="{8BC2D515-DF5E-45A5-B7CC-8FD5A5143F5E}"/>
              </a:ext>
            </a:extLst>
          </p:cNvPr>
          <p:cNvSpPr>
            <a:spLocks noChangeArrowheads="1"/>
          </p:cNvSpPr>
          <p:nvPr/>
        </p:nvSpPr>
        <p:spPr bwMode="auto">
          <a:xfrm>
            <a:off x="2689249" y="165139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西</a:t>
            </a:r>
          </a:p>
        </p:txBody>
      </p:sp>
      <p:sp>
        <p:nvSpPr>
          <p:cNvPr id="147" name="Rectangle 58">
            <a:extLst>
              <a:ext uri="{FF2B5EF4-FFF2-40B4-BE49-F238E27FC236}">
                <a16:creationId xmlns:a16="http://schemas.microsoft.com/office/drawing/2014/main" id="{4AD30391-07D6-4960-81A0-5132C57C94B2}"/>
              </a:ext>
            </a:extLst>
          </p:cNvPr>
          <p:cNvSpPr>
            <a:spLocks noChangeArrowheads="1"/>
          </p:cNvSpPr>
          <p:nvPr/>
        </p:nvSpPr>
        <p:spPr bwMode="auto">
          <a:xfrm>
            <a:off x="1453549" y="2565408"/>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東</a:t>
            </a:r>
          </a:p>
        </p:txBody>
      </p:sp>
      <p:sp>
        <p:nvSpPr>
          <p:cNvPr id="148" name="Rectangle 58">
            <a:extLst>
              <a:ext uri="{FF2B5EF4-FFF2-40B4-BE49-F238E27FC236}">
                <a16:creationId xmlns:a16="http://schemas.microsoft.com/office/drawing/2014/main" id="{707C0B4B-038A-442C-879A-CFAB8056DFF3}"/>
              </a:ext>
            </a:extLst>
          </p:cNvPr>
          <p:cNvSpPr>
            <a:spLocks noChangeArrowheads="1"/>
          </p:cNvSpPr>
          <p:nvPr/>
        </p:nvSpPr>
        <p:spPr bwMode="auto">
          <a:xfrm>
            <a:off x="1508610" y="1131059"/>
            <a:ext cx="16403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鉛直上方</a:t>
            </a:r>
          </a:p>
        </p:txBody>
      </p:sp>
      <p:sp>
        <p:nvSpPr>
          <p:cNvPr id="149" name="Rectangle 58">
            <a:extLst>
              <a:ext uri="{FF2B5EF4-FFF2-40B4-BE49-F238E27FC236}">
                <a16:creationId xmlns:a16="http://schemas.microsoft.com/office/drawing/2014/main" id="{98DCBD3E-A090-4B7B-9261-A2B60AFE10D3}"/>
              </a:ext>
            </a:extLst>
          </p:cNvPr>
          <p:cNvSpPr>
            <a:spLocks noChangeArrowheads="1"/>
          </p:cNvSpPr>
          <p:nvPr/>
        </p:nvSpPr>
        <p:spPr bwMode="auto">
          <a:xfrm>
            <a:off x="1721962" y="3129656"/>
            <a:ext cx="1764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鉛直下方</a:t>
            </a:r>
          </a:p>
        </p:txBody>
      </p:sp>
      <p:sp>
        <p:nvSpPr>
          <p:cNvPr id="150" name="Rectangle 58">
            <a:extLst>
              <a:ext uri="{FF2B5EF4-FFF2-40B4-BE49-F238E27FC236}">
                <a16:creationId xmlns:a16="http://schemas.microsoft.com/office/drawing/2014/main" id="{9F88B7B7-1087-463A-A541-81CB4358B430}"/>
              </a:ext>
            </a:extLst>
          </p:cNvPr>
          <p:cNvSpPr>
            <a:spLocks noChangeArrowheads="1"/>
          </p:cNvSpPr>
          <p:nvPr/>
        </p:nvSpPr>
        <p:spPr bwMode="auto">
          <a:xfrm>
            <a:off x="2351832" y="2351837"/>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P</a:t>
            </a:r>
            <a:endParaRPr lang="ja-JP" altLang="en-US" dirty="0">
              <a:ea typeface="ＭＳ ゴシック" pitchFamily="49" charset="-128"/>
              <a:cs typeface="Times New Roman" pitchFamily="18" charset="0"/>
            </a:endParaRPr>
          </a:p>
        </p:txBody>
      </p:sp>
      <p:sp>
        <p:nvSpPr>
          <p:cNvPr id="151" name="Rectangle 58">
            <a:extLst>
              <a:ext uri="{FF2B5EF4-FFF2-40B4-BE49-F238E27FC236}">
                <a16:creationId xmlns:a16="http://schemas.microsoft.com/office/drawing/2014/main" id="{CF70BDDB-5440-4501-B50B-674D9015A918}"/>
              </a:ext>
            </a:extLst>
          </p:cNvPr>
          <p:cNvSpPr>
            <a:spLocks noChangeArrowheads="1"/>
          </p:cNvSpPr>
          <p:nvPr/>
        </p:nvSpPr>
        <p:spPr bwMode="auto">
          <a:xfrm>
            <a:off x="265280" y="557963"/>
            <a:ext cx="361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赤道上の点</a:t>
            </a:r>
            <a:r>
              <a:rPr lang="en-US" altLang="ja-JP" dirty="0">
                <a:ea typeface="ＭＳ ゴシック" pitchFamily="49" charset="-128"/>
                <a:cs typeface="Times New Roman" pitchFamily="18" charset="0"/>
              </a:rPr>
              <a:t>P</a:t>
            </a:r>
            <a:r>
              <a:rPr lang="ja-JP" altLang="en-US" dirty="0">
                <a:ea typeface="ＭＳ ゴシック" pitchFamily="49" charset="-128"/>
                <a:cs typeface="Times New Roman" pitchFamily="18" charset="0"/>
              </a:rPr>
              <a:t>での方向</a:t>
            </a:r>
          </a:p>
        </p:txBody>
      </p:sp>
      <p:sp>
        <p:nvSpPr>
          <p:cNvPr id="152" name="Rectangle 58">
            <a:extLst>
              <a:ext uri="{FF2B5EF4-FFF2-40B4-BE49-F238E27FC236}">
                <a16:creationId xmlns:a16="http://schemas.microsoft.com/office/drawing/2014/main" id="{B3747D1E-C0C0-4BB3-98B3-EF2377086C67}"/>
              </a:ext>
            </a:extLst>
          </p:cNvPr>
          <p:cNvSpPr>
            <a:spLocks noChangeArrowheads="1"/>
          </p:cNvSpPr>
          <p:nvPr/>
        </p:nvSpPr>
        <p:spPr bwMode="auto">
          <a:xfrm>
            <a:off x="5212072" y="1862928"/>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回転面　　　　　　</a:t>
            </a:r>
          </a:p>
        </p:txBody>
      </p:sp>
      <p:sp>
        <p:nvSpPr>
          <p:cNvPr id="153" name="Rectangle 58">
            <a:extLst>
              <a:ext uri="{FF2B5EF4-FFF2-40B4-BE49-F238E27FC236}">
                <a16:creationId xmlns:a16="http://schemas.microsoft.com/office/drawing/2014/main" id="{9188F4E3-77AF-46AA-A8A1-311D397513C8}"/>
              </a:ext>
            </a:extLst>
          </p:cNvPr>
          <p:cNvSpPr>
            <a:spLocks noChangeArrowheads="1"/>
          </p:cNvSpPr>
          <p:nvPr/>
        </p:nvSpPr>
        <p:spPr bwMode="auto">
          <a:xfrm>
            <a:off x="5114215" y="557963"/>
            <a:ext cx="21916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(1),(2)</a:t>
            </a:r>
            <a:r>
              <a:rPr lang="ja-JP" altLang="en-US" dirty="0">
                <a:ea typeface="ＭＳ ゴシック" pitchFamily="49" charset="-128"/>
                <a:cs typeface="Times New Roman" pitchFamily="18" charset="0"/>
              </a:rPr>
              <a:t>遠心力</a:t>
            </a:r>
          </a:p>
        </p:txBody>
      </p:sp>
      <p:sp>
        <p:nvSpPr>
          <p:cNvPr id="154" name="Rectangle 58">
            <a:extLst>
              <a:ext uri="{FF2B5EF4-FFF2-40B4-BE49-F238E27FC236}">
                <a16:creationId xmlns:a16="http://schemas.microsoft.com/office/drawing/2014/main" id="{EEDE829E-3105-4CEC-8983-AD5B9A036612}"/>
              </a:ext>
            </a:extLst>
          </p:cNvPr>
          <p:cNvSpPr>
            <a:spLocks noChangeArrowheads="1"/>
          </p:cNvSpPr>
          <p:nvPr/>
        </p:nvSpPr>
        <p:spPr bwMode="auto">
          <a:xfrm>
            <a:off x="1899865" y="4127977"/>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地軸</a:t>
            </a:r>
          </a:p>
        </p:txBody>
      </p:sp>
      <p:sp>
        <p:nvSpPr>
          <p:cNvPr id="155" name="Rectangle 58">
            <a:extLst>
              <a:ext uri="{FF2B5EF4-FFF2-40B4-BE49-F238E27FC236}">
                <a16:creationId xmlns:a16="http://schemas.microsoft.com/office/drawing/2014/main" id="{654D719D-38F2-4F87-B36B-98222F1E7A0B}"/>
              </a:ext>
            </a:extLst>
          </p:cNvPr>
          <p:cNvSpPr>
            <a:spLocks noChangeArrowheads="1"/>
          </p:cNvSpPr>
          <p:nvPr/>
        </p:nvSpPr>
        <p:spPr bwMode="auto">
          <a:xfrm>
            <a:off x="685372" y="3269553"/>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赤道</a:t>
            </a:r>
          </a:p>
        </p:txBody>
      </p:sp>
      <p:sp>
        <p:nvSpPr>
          <p:cNvPr id="156" name="円弧 155">
            <a:extLst>
              <a:ext uri="{FF2B5EF4-FFF2-40B4-BE49-F238E27FC236}">
                <a16:creationId xmlns:a16="http://schemas.microsoft.com/office/drawing/2014/main" id="{5B6A5C3E-06FE-4191-BF59-5A206FE4D8AB}"/>
              </a:ext>
            </a:extLst>
          </p:cNvPr>
          <p:cNvSpPr/>
          <p:nvPr/>
        </p:nvSpPr>
        <p:spPr bwMode="auto">
          <a:xfrm flipH="1">
            <a:off x="1639002" y="2363705"/>
            <a:ext cx="1640372" cy="3378109"/>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57" name="Rectangle 58">
            <a:extLst>
              <a:ext uri="{FF2B5EF4-FFF2-40B4-BE49-F238E27FC236}">
                <a16:creationId xmlns:a16="http://schemas.microsoft.com/office/drawing/2014/main" id="{BF385BF9-BA90-454E-8A38-B4752D1FD0DE}"/>
              </a:ext>
            </a:extLst>
          </p:cNvPr>
          <p:cNvSpPr>
            <a:spLocks noChangeArrowheads="1"/>
          </p:cNvSpPr>
          <p:nvPr/>
        </p:nvSpPr>
        <p:spPr bwMode="auto">
          <a:xfrm>
            <a:off x="985884" y="5101603"/>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a:t>
            </a:r>
          </a:p>
        </p:txBody>
      </p:sp>
      <p:grpSp>
        <p:nvGrpSpPr>
          <p:cNvPr id="158" name="グループ化 157">
            <a:extLst>
              <a:ext uri="{FF2B5EF4-FFF2-40B4-BE49-F238E27FC236}">
                <a16:creationId xmlns:a16="http://schemas.microsoft.com/office/drawing/2014/main" id="{19AB4B0A-2F93-4682-8F74-F6E75C8E9CA2}"/>
              </a:ext>
            </a:extLst>
          </p:cNvPr>
          <p:cNvGrpSpPr/>
          <p:nvPr/>
        </p:nvGrpSpPr>
        <p:grpSpPr>
          <a:xfrm>
            <a:off x="5047774" y="1775299"/>
            <a:ext cx="3506763" cy="4953332"/>
            <a:chOff x="839006" y="764207"/>
            <a:chExt cx="2142733" cy="2984833"/>
          </a:xfrm>
        </p:grpSpPr>
        <p:sp>
          <p:nvSpPr>
            <p:cNvPr id="159" name="Oval 21">
              <a:extLst>
                <a:ext uri="{FF2B5EF4-FFF2-40B4-BE49-F238E27FC236}">
                  <a16:creationId xmlns:a16="http://schemas.microsoft.com/office/drawing/2014/main" id="{7C8ED857-1E44-4BFA-A09B-009EDFCCD757}"/>
                </a:ext>
              </a:extLst>
            </p:cNvPr>
            <p:cNvSpPr>
              <a:spLocks noChangeArrowheads="1"/>
            </p:cNvSpPr>
            <p:nvPr/>
          </p:nvSpPr>
          <p:spPr bwMode="auto">
            <a:xfrm flipH="1">
              <a:off x="839006" y="1131296"/>
              <a:ext cx="2142733" cy="2128739"/>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160" name="グループ化 159">
              <a:extLst>
                <a:ext uri="{FF2B5EF4-FFF2-40B4-BE49-F238E27FC236}">
                  <a16:creationId xmlns:a16="http://schemas.microsoft.com/office/drawing/2014/main" id="{36AC6015-ABA5-4460-BFB4-4195CC67E08D}"/>
                </a:ext>
              </a:extLst>
            </p:cNvPr>
            <p:cNvGrpSpPr/>
            <p:nvPr/>
          </p:nvGrpSpPr>
          <p:grpSpPr>
            <a:xfrm>
              <a:off x="1396541" y="1131296"/>
              <a:ext cx="1041788" cy="2128739"/>
              <a:chOff x="1302026" y="1131296"/>
              <a:chExt cx="1192334" cy="2128739"/>
            </a:xfrm>
          </p:grpSpPr>
          <p:sp>
            <p:nvSpPr>
              <p:cNvPr id="163" name="円弧 162">
                <a:extLst>
                  <a:ext uri="{FF2B5EF4-FFF2-40B4-BE49-F238E27FC236}">
                    <a16:creationId xmlns:a16="http://schemas.microsoft.com/office/drawing/2014/main" id="{5BAABF16-2360-42CF-8BF6-82AB5A16198E}"/>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4" name="円弧 163">
                <a:extLst>
                  <a:ext uri="{FF2B5EF4-FFF2-40B4-BE49-F238E27FC236}">
                    <a16:creationId xmlns:a16="http://schemas.microsoft.com/office/drawing/2014/main" id="{CB839AD2-81F3-4C14-8CE4-87ABAEA91869}"/>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61" name="正方形/長方形 4">
              <a:extLst>
                <a:ext uri="{FF2B5EF4-FFF2-40B4-BE49-F238E27FC236}">
                  <a16:creationId xmlns:a16="http://schemas.microsoft.com/office/drawing/2014/main" id="{D7D14B91-5BDE-4DA3-90CB-1AFB76AD7474}"/>
                </a:ext>
              </a:extLst>
            </p:cNvPr>
            <p:cNvSpPr/>
            <p:nvPr/>
          </p:nvSpPr>
          <p:spPr bwMode="auto">
            <a:xfrm>
              <a:off x="1261533" y="764207"/>
              <a:ext cx="1273319" cy="2984833"/>
            </a:xfrm>
            <a:custGeom>
              <a:avLst/>
              <a:gdLst>
                <a:gd name="connsiteX0" fmla="*/ 0 w 1280452"/>
                <a:gd name="connsiteY0" fmla="*/ 0 h 2735130"/>
                <a:gd name="connsiteX1" fmla="*/ 1280452 w 1280452"/>
                <a:gd name="connsiteY1" fmla="*/ 0 h 2735130"/>
                <a:gd name="connsiteX2" fmla="*/ 1280452 w 1280452"/>
                <a:gd name="connsiteY2" fmla="*/ 2735130 h 2735130"/>
                <a:gd name="connsiteX3" fmla="*/ 0 w 1280452"/>
                <a:gd name="connsiteY3" fmla="*/ 2735130 h 2735130"/>
                <a:gd name="connsiteX4" fmla="*/ 0 w 1280452"/>
                <a:gd name="connsiteY4" fmla="*/ 0 h 2735130"/>
                <a:gd name="connsiteX0" fmla="*/ 9939 w 1280452"/>
                <a:gd name="connsiteY0" fmla="*/ 775252 h 2735130"/>
                <a:gd name="connsiteX1" fmla="*/ 1280452 w 1280452"/>
                <a:gd name="connsiteY1" fmla="*/ 0 h 2735130"/>
                <a:gd name="connsiteX2" fmla="*/ 1280452 w 1280452"/>
                <a:gd name="connsiteY2" fmla="*/ 2735130 h 2735130"/>
                <a:gd name="connsiteX3" fmla="*/ 0 w 1280452"/>
                <a:gd name="connsiteY3" fmla="*/ 2735130 h 2735130"/>
                <a:gd name="connsiteX4" fmla="*/ 9939 w 1280452"/>
                <a:gd name="connsiteY4" fmla="*/ 775252 h 2735130"/>
                <a:gd name="connsiteX0" fmla="*/ 0 w 1270513"/>
                <a:gd name="connsiteY0" fmla="*/ 775252 h 3619712"/>
                <a:gd name="connsiteX1" fmla="*/ 1270513 w 1270513"/>
                <a:gd name="connsiteY1" fmla="*/ 0 h 3619712"/>
                <a:gd name="connsiteX2" fmla="*/ 1270513 w 1270513"/>
                <a:gd name="connsiteY2" fmla="*/ 2735130 h 3619712"/>
                <a:gd name="connsiteX3" fmla="*/ 1 w 1270513"/>
                <a:gd name="connsiteY3" fmla="*/ 3619712 h 3619712"/>
                <a:gd name="connsiteX4" fmla="*/ 0 w 1270513"/>
                <a:gd name="connsiteY4" fmla="*/ 775252 h 3619712"/>
                <a:gd name="connsiteX0" fmla="*/ 0 w 1270513"/>
                <a:gd name="connsiteY0" fmla="*/ 775252 h 4035353"/>
                <a:gd name="connsiteX1" fmla="*/ 1270513 w 1270513"/>
                <a:gd name="connsiteY1" fmla="*/ 0 h 4035353"/>
                <a:gd name="connsiteX2" fmla="*/ 1270513 w 1270513"/>
                <a:gd name="connsiteY2" fmla="*/ 2735130 h 4035353"/>
                <a:gd name="connsiteX3" fmla="*/ 12835 w 1270513"/>
                <a:gd name="connsiteY3" fmla="*/ 4035353 h 4035353"/>
                <a:gd name="connsiteX4" fmla="*/ 0 w 1270513"/>
                <a:gd name="connsiteY4" fmla="*/ 775252 h 4035353"/>
                <a:gd name="connsiteX0" fmla="*/ 0 w 1296181"/>
                <a:gd name="connsiteY0" fmla="*/ 775252 h 4035353"/>
                <a:gd name="connsiteX1" fmla="*/ 1270513 w 1296181"/>
                <a:gd name="connsiteY1" fmla="*/ 0 h 4035353"/>
                <a:gd name="connsiteX2" fmla="*/ 1296181 w 1296181"/>
                <a:gd name="connsiteY2" fmla="*/ 3258033 h 4035353"/>
                <a:gd name="connsiteX3" fmla="*/ 12835 w 1296181"/>
                <a:gd name="connsiteY3" fmla="*/ 4035353 h 4035353"/>
                <a:gd name="connsiteX4" fmla="*/ 0 w 1296181"/>
                <a:gd name="connsiteY4" fmla="*/ 775252 h 4035353"/>
                <a:gd name="connsiteX0" fmla="*/ 0 w 1296181"/>
                <a:gd name="connsiteY0" fmla="*/ 775252 h 4169430"/>
                <a:gd name="connsiteX1" fmla="*/ 1270513 w 1296181"/>
                <a:gd name="connsiteY1" fmla="*/ 0 h 4169430"/>
                <a:gd name="connsiteX2" fmla="*/ 1296181 w 1296181"/>
                <a:gd name="connsiteY2" fmla="*/ 3258033 h 4169430"/>
                <a:gd name="connsiteX3" fmla="*/ 77003 w 1296181"/>
                <a:gd name="connsiteY3" fmla="*/ 4169430 h 4169430"/>
                <a:gd name="connsiteX4" fmla="*/ 0 w 1296181"/>
                <a:gd name="connsiteY4" fmla="*/ 775252 h 4169430"/>
                <a:gd name="connsiteX0" fmla="*/ 0 w 1334681"/>
                <a:gd name="connsiteY0" fmla="*/ 533912 h 4169430"/>
                <a:gd name="connsiteX1" fmla="*/ 1309013 w 1334681"/>
                <a:gd name="connsiteY1" fmla="*/ 0 h 4169430"/>
                <a:gd name="connsiteX2" fmla="*/ 1334681 w 1334681"/>
                <a:gd name="connsiteY2" fmla="*/ 3258033 h 4169430"/>
                <a:gd name="connsiteX3" fmla="*/ 115503 w 1334681"/>
                <a:gd name="connsiteY3" fmla="*/ 4169430 h 4169430"/>
                <a:gd name="connsiteX4" fmla="*/ 0 w 1334681"/>
                <a:gd name="connsiteY4" fmla="*/ 533912 h 4169430"/>
                <a:gd name="connsiteX0" fmla="*/ 0 w 1334681"/>
                <a:gd name="connsiteY0" fmla="*/ 533912 h 4169430"/>
                <a:gd name="connsiteX1" fmla="*/ 1309013 w 1334681"/>
                <a:gd name="connsiteY1" fmla="*/ 0 h 4169430"/>
                <a:gd name="connsiteX2" fmla="*/ 1334681 w 1334681"/>
                <a:gd name="connsiteY2" fmla="*/ 3459149 h 4169430"/>
                <a:gd name="connsiteX3" fmla="*/ 115503 w 1334681"/>
                <a:gd name="connsiteY3" fmla="*/ 4169430 h 4169430"/>
                <a:gd name="connsiteX4" fmla="*/ 0 w 1334681"/>
                <a:gd name="connsiteY4" fmla="*/ 533912 h 4169430"/>
                <a:gd name="connsiteX0" fmla="*/ 0 w 1334681"/>
                <a:gd name="connsiteY0" fmla="*/ 533912 h 4182838"/>
                <a:gd name="connsiteX1" fmla="*/ 1309013 w 1334681"/>
                <a:gd name="connsiteY1" fmla="*/ 0 h 4182838"/>
                <a:gd name="connsiteX2" fmla="*/ 1334681 w 1334681"/>
                <a:gd name="connsiteY2" fmla="*/ 3459149 h 4182838"/>
                <a:gd name="connsiteX3" fmla="*/ 43443 w 1334681"/>
                <a:gd name="connsiteY3" fmla="*/ 4182838 h 4182838"/>
                <a:gd name="connsiteX4" fmla="*/ 0 w 1334681"/>
                <a:gd name="connsiteY4" fmla="*/ 533912 h 418283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1317898 w 1412606"/>
                <a:gd name="connsiteY0" fmla="*/ 3177254 h 4236468"/>
                <a:gd name="connsiteX1" fmla="*/ 1342710 w 1412606"/>
                <a:gd name="connsiteY1" fmla="*/ 3459149 h 4236468"/>
                <a:gd name="connsiteX2" fmla="*/ 0 w 1412606"/>
                <a:gd name="connsiteY2" fmla="*/ 4236468 h 4236468"/>
                <a:gd name="connsiteX3" fmla="*/ 8029 w 1412606"/>
                <a:gd name="connsiteY3" fmla="*/ 533912 h 4236468"/>
                <a:gd name="connsiteX4" fmla="*/ 1317042 w 1412606"/>
                <a:gd name="connsiteY4" fmla="*/ 0 h 4236468"/>
                <a:gd name="connsiteX5" fmla="*/ 1412606 w 1412606"/>
                <a:gd name="connsiteY5" fmla="*/ 3300606 h 4236468"/>
                <a:gd name="connsiteX0" fmla="*/ 1317898 w 1342710"/>
                <a:gd name="connsiteY0" fmla="*/ 3177254 h 4236468"/>
                <a:gd name="connsiteX1" fmla="*/ 1342710 w 1342710"/>
                <a:gd name="connsiteY1" fmla="*/ 3459149 h 4236468"/>
                <a:gd name="connsiteX2" fmla="*/ 0 w 1342710"/>
                <a:gd name="connsiteY2" fmla="*/ 4236468 h 4236468"/>
                <a:gd name="connsiteX3" fmla="*/ 8029 w 1342710"/>
                <a:gd name="connsiteY3" fmla="*/ 533912 h 4236468"/>
                <a:gd name="connsiteX4" fmla="*/ 1317042 w 1342710"/>
                <a:gd name="connsiteY4" fmla="*/ 0 h 4236468"/>
                <a:gd name="connsiteX5" fmla="*/ 1330251 w 1342710"/>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18826 w 1379664"/>
                <a:gd name="connsiteY1" fmla="*/ 3471424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18410 w 1318826"/>
                <a:gd name="connsiteY0" fmla="*/ 3151758 h 4236468"/>
                <a:gd name="connsiteX1" fmla="*/ 1318826 w 1318826"/>
                <a:gd name="connsiteY1" fmla="*/ 3471424 h 4236468"/>
                <a:gd name="connsiteX2" fmla="*/ 0 w 1318826"/>
                <a:gd name="connsiteY2" fmla="*/ 4236468 h 4236468"/>
                <a:gd name="connsiteX3" fmla="*/ 8029 w 1318826"/>
                <a:gd name="connsiteY3" fmla="*/ 533912 h 4236468"/>
                <a:gd name="connsiteX4" fmla="*/ 1317042 w 1318826"/>
                <a:gd name="connsiteY4" fmla="*/ 0 h 4236468"/>
                <a:gd name="connsiteX5" fmla="*/ 1316852 w 1318826"/>
                <a:gd name="connsiteY5" fmla="*/ 730359 h 4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8826" h="4236468">
                  <a:moveTo>
                    <a:pt x="1318410" y="3151758"/>
                  </a:moveTo>
                  <a:cubicBezTo>
                    <a:pt x="1318549" y="3258313"/>
                    <a:pt x="1318687" y="3364869"/>
                    <a:pt x="1318826" y="3471424"/>
                  </a:cubicBezTo>
                  <a:lnTo>
                    <a:pt x="0" y="4236468"/>
                  </a:lnTo>
                  <a:cubicBezTo>
                    <a:pt x="0" y="3288315"/>
                    <a:pt x="8029" y="1482065"/>
                    <a:pt x="8029" y="533912"/>
                  </a:cubicBezTo>
                  <a:lnTo>
                    <a:pt x="1317042" y="0"/>
                  </a:lnTo>
                  <a:cubicBezTo>
                    <a:pt x="1317327" y="391772"/>
                    <a:pt x="1320887" y="366853"/>
                    <a:pt x="1316852" y="73035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62" name="直線コネクタ 161">
              <a:extLst>
                <a:ext uri="{FF2B5EF4-FFF2-40B4-BE49-F238E27FC236}">
                  <a16:creationId xmlns:a16="http://schemas.microsoft.com/office/drawing/2014/main" id="{B0D086D3-FE6D-4473-8C25-BD032545067F}"/>
                </a:ext>
              </a:extLst>
            </p:cNvPr>
            <p:cNvCxnSpPr/>
            <p:nvPr/>
          </p:nvCxnSpPr>
          <p:spPr bwMode="auto">
            <a:xfrm>
              <a:off x="2523786" y="1332931"/>
              <a:ext cx="0" cy="1705810"/>
            </a:xfrm>
            <a:prstGeom prst="line">
              <a:avLst/>
            </a:prstGeom>
            <a:solidFill>
              <a:schemeClr val="accent1"/>
            </a:solidFill>
            <a:ln w="952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65" name="直線矢印コネクタ 164">
            <a:extLst>
              <a:ext uri="{FF2B5EF4-FFF2-40B4-BE49-F238E27FC236}">
                <a16:creationId xmlns:a16="http://schemas.microsoft.com/office/drawing/2014/main" id="{A5D5AA86-4C40-4A4D-8F11-68B2FF7D56AE}"/>
              </a:ext>
            </a:extLst>
          </p:cNvPr>
          <p:cNvCxnSpPr/>
          <p:nvPr/>
        </p:nvCxnSpPr>
        <p:spPr bwMode="auto">
          <a:xfrm>
            <a:off x="4666995" y="4103282"/>
            <a:ext cx="4399049"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 name="直線矢印コネクタ 166">
            <a:extLst>
              <a:ext uri="{FF2B5EF4-FFF2-40B4-BE49-F238E27FC236}">
                <a16:creationId xmlns:a16="http://schemas.microsoft.com/office/drawing/2014/main" id="{809090CE-8C22-48C4-A427-7025AD6385B6}"/>
              </a:ext>
            </a:extLst>
          </p:cNvPr>
          <p:cNvCxnSpPr>
            <a:endCxn id="164" idx="0"/>
          </p:cNvCxnSpPr>
          <p:nvPr/>
        </p:nvCxnSpPr>
        <p:spPr bwMode="auto">
          <a:xfrm flipV="1">
            <a:off x="6811049" y="2384483"/>
            <a:ext cx="1665" cy="1707449"/>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0" name="直線矢印コネクタ 169">
            <a:extLst>
              <a:ext uri="{FF2B5EF4-FFF2-40B4-BE49-F238E27FC236}">
                <a16:creationId xmlns:a16="http://schemas.microsoft.com/office/drawing/2014/main" id="{1E88BC24-27EF-4B16-AF03-F1A58BF77C89}"/>
              </a:ext>
            </a:extLst>
          </p:cNvPr>
          <p:cNvCxnSpPr/>
          <p:nvPr/>
        </p:nvCxnSpPr>
        <p:spPr bwMode="auto">
          <a:xfrm flipV="1">
            <a:off x="6815205" y="1618647"/>
            <a:ext cx="0" cy="663405"/>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2" name="円弧 171">
            <a:extLst>
              <a:ext uri="{FF2B5EF4-FFF2-40B4-BE49-F238E27FC236}">
                <a16:creationId xmlns:a16="http://schemas.microsoft.com/office/drawing/2014/main" id="{972F4B66-79D2-4F55-B308-1C27FF9899F9}"/>
              </a:ext>
            </a:extLst>
          </p:cNvPr>
          <p:cNvSpPr/>
          <p:nvPr/>
        </p:nvSpPr>
        <p:spPr bwMode="auto">
          <a:xfrm flipH="1">
            <a:off x="6083537" y="2363705"/>
            <a:ext cx="1640372" cy="3378109"/>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3" name="Rectangle 58">
            <a:extLst>
              <a:ext uri="{FF2B5EF4-FFF2-40B4-BE49-F238E27FC236}">
                <a16:creationId xmlns:a16="http://schemas.microsoft.com/office/drawing/2014/main" id="{7CB69029-EBEA-457F-897A-8C74243540CE}"/>
              </a:ext>
            </a:extLst>
          </p:cNvPr>
          <p:cNvSpPr>
            <a:spLocks noChangeArrowheads="1"/>
          </p:cNvSpPr>
          <p:nvPr/>
        </p:nvSpPr>
        <p:spPr bwMode="auto">
          <a:xfrm>
            <a:off x="6861591" y="1876263"/>
            <a:ext cx="2339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回転軸から</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遠ざかる方向</a:t>
            </a:r>
          </a:p>
        </p:txBody>
      </p:sp>
      <p:sp>
        <p:nvSpPr>
          <p:cNvPr id="174" name="Rectangle 58">
            <a:extLst>
              <a:ext uri="{FF2B5EF4-FFF2-40B4-BE49-F238E27FC236}">
                <a16:creationId xmlns:a16="http://schemas.microsoft.com/office/drawing/2014/main" id="{E0EC7D0D-4FC4-4B44-82E3-46DB1495B743}"/>
              </a:ext>
            </a:extLst>
          </p:cNvPr>
          <p:cNvSpPr>
            <a:spLocks noChangeArrowheads="1"/>
          </p:cNvSpPr>
          <p:nvPr/>
        </p:nvSpPr>
        <p:spPr bwMode="auto">
          <a:xfrm>
            <a:off x="6304045" y="4150805"/>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回転軸　　　　　　</a:t>
            </a:r>
          </a:p>
        </p:txBody>
      </p:sp>
      <p:sp>
        <p:nvSpPr>
          <p:cNvPr id="175" name="Rectangle 58">
            <a:extLst>
              <a:ext uri="{FF2B5EF4-FFF2-40B4-BE49-F238E27FC236}">
                <a16:creationId xmlns:a16="http://schemas.microsoft.com/office/drawing/2014/main" id="{DADB3214-3749-4F35-B7E1-DA74BB895AFD}"/>
              </a:ext>
            </a:extLst>
          </p:cNvPr>
          <p:cNvSpPr>
            <a:spLocks noChangeArrowheads="1"/>
          </p:cNvSpPr>
          <p:nvPr/>
        </p:nvSpPr>
        <p:spPr bwMode="auto">
          <a:xfrm>
            <a:off x="4769084" y="6043922"/>
            <a:ext cx="43749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a:t>
            </a:r>
            <a:r>
              <a:rPr lang="ja-JP" altLang="en-US" dirty="0">
                <a:ea typeface="ＭＳ ゴシック" pitchFamily="49" charset="-128"/>
                <a:cs typeface="Times New Roman" pitchFamily="18" charset="0"/>
              </a:rPr>
              <a:t>遠心力は速度に依らない</a:t>
            </a:r>
            <a:r>
              <a:rPr lang="en-US" altLang="ja-JP" dirty="0">
                <a:ea typeface="ＭＳ ゴシック" pitchFamily="49" charset="-128"/>
                <a:cs typeface="Times New Roman" pitchFamily="18" charset="0"/>
              </a:rPr>
              <a:t>)</a:t>
            </a:r>
            <a:endParaRPr lang="ja-JP" altLang="en-US" dirty="0">
              <a:ea typeface="ＭＳ ゴシック" pitchFamily="49" charset="-128"/>
              <a:cs typeface="Times New Roman" pitchFamily="18" charset="0"/>
            </a:endParaRPr>
          </a:p>
        </p:txBody>
      </p:sp>
    </p:spTree>
    <p:extLst>
      <p:ext uri="{BB962C8B-B14F-4D97-AF65-F5344CB8AC3E}">
        <p14:creationId xmlns:p14="http://schemas.microsoft.com/office/powerpoint/2010/main" val="392287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AF52BC3-BDA1-4FA3-BF3B-F7638F3B2DF7}"/>
              </a:ext>
            </a:extLst>
          </p:cNvPr>
          <p:cNvGrpSpPr/>
          <p:nvPr/>
        </p:nvGrpSpPr>
        <p:grpSpPr>
          <a:xfrm>
            <a:off x="567679" y="1775299"/>
            <a:ext cx="3506763" cy="4953332"/>
            <a:chOff x="839006" y="764207"/>
            <a:chExt cx="2142733" cy="2984833"/>
          </a:xfrm>
        </p:grpSpPr>
        <p:sp>
          <p:nvSpPr>
            <p:cNvPr id="53" name="Oval 21">
              <a:extLst>
                <a:ext uri="{FF2B5EF4-FFF2-40B4-BE49-F238E27FC236}">
                  <a16:creationId xmlns:a16="http://schemas.microsoft.com/office/drawing/2014/main" id="{A13A026E-079C-41C6-AE25-912B78475A15}"/>
                </a:ext>
              </a:extLst>
            </p:cNvPr>
            <p:cNvSpPr>
              <a:spLocks noChangeArrowheads="1"/>
            </p:cNvSpPr>
            <p:nvPr/>
          </p:nvSpPr>
          <p:spPr bwMode="auto">
            <a:xfrm flipH="1">
              <a:off x="839006" y="1131296"/>
              <a:ext cx="2142733" cy="2128739"/>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4" name="グループ化 3">
              <a:extLst>
                <a:ext uri="{FF2B5EF4-FFF2-40B4-BE49-F238E27FC236}">
                  <a16:creationId xmlns:a16="http://schemas.microsoft.com/office/drawing/2014/main" id="{11780F8B-9549-4537-8417-3CA1E21C790A}"/>
                </a:ext>
              </a:extLst>
            </p:cNvPr>
            <p:cNvGrpSpPr/>
            <p:nvPr/>
          </p:nvGrpSpPr>
          <p:grpSpPr>
            <a:xfrm>
              <a:off x="1396541" y="1131296"/>
              <a:ext cx="1041788" cy="2128739"/>
              <a:chOff x="1302026" y="1131296"/>
              <a:chExt cx="1192334" cy="2128739"/>
            </a:xfrm>
          </p:grpSpPr>
          <p:sp>
            <p:nvSpPr>
              <p:cNvPr id="3" name="円弧 2">
                <a:extLst>
                  <a:ext uri="{FF2B5EF4-FFF2-40B4-BE49-F238E27FC236}">
                    <a16:creationId xmlns:a16="http://schemas.microsoft.com/office/drawing/2014/main" id="{5A1FE22F-AA10-482A-AE3E-56157A5EB9C1}"/>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0" name="円弧 69">
                <a:extLst>
                  <a:ext uri="{FF2B5EF4-FFF2-40B4-BE49-F238E27FC236}">
                    <a16:creationId xmlns:a16="http://schemas.microsoft.com/office/drawing/2014/main" id="{2A1458BD-60F9-41ED-A1C8-CF8EB8979E66}"/>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5" name="正方形/長方形 4">
              <a:extLst>
                <a:ext uri="{FF2B5EF4-FFF2-40B4-BE49-F238E27FC236}">
                  <a16:creationId xmlns:a16="http://schemas.microsoft.com/office/drawing/2014/main" id="{102DFCB5-F514-47D7-A7C4-880D519031FE}"/>
                </a:ext>
              </a:extLst>
            </p:cNvPr>
            <p:cNvSpPr/>
            <p:nvPr/>
          </p:nvSpPr>
          <p:spPr bwMode="auto">
            <a:xfrm>
              <a:off x="1261533" y="764207"/>
              <a:ext cx="1273319" cy="2984833"/>
            </a:xfrm>
            <a:custGeom>
              <a:avLst/>
              <a:gdLst>
                <a:gd name="connsiteX0" fmla="*/ 0 w 1280452"/>
                <a:gd name="connsiteY0" fmla="*/ 0 h 2735130"/>
                <a:gd name="connsiteX1" fmla="*/ 1280452 w 1280452"/>
                <a:gd name="connsiteY1" fmla="*/ 0 h 2735130"/>
                <a:gd name="connsiteX2" fmla="*/ 1280452 w 1280452"/>
                <a:gd name="connsiteY2" fmla="*/ 2735130 h 2735130"/>
                <a:gd name="connsiteX3" fmla="*/ 0 w 1280452"/>
                <a:gd name="connsiteY3" fmla="*/ 2735130 h 2735130"/>
                <a:gd name="connsiteX4" fmla="*/ 0 w 1280452"/>
                <a:gd name="connsiteY4" fmla="*/ 0 h 2735130"/>
                <a:gd name="connsiteX0" fmla="*/ 9939 w 1280452"/>
                <a:gd name="connsiteY0" fmla="*/ 775252 h 2735130"/>
                <a:gd name="connsiteX1" fmla="*/ 1280452 w 1280452"/>
                <a:gd name="connsiteY1" fmla="*/ 0 h 2735130"/>
                <a:gd name="connsiteX2" fmla="*/ 1280452 w 1280452"/>
                <a:gd name="connsiteY2" fmla="*/ 2735130 h 2735130"/>
                <a:gd name="connsiteX3" fmla="*/ 0 w 1280452"/>
                <a:gd name="connsiteY3" fmla="*/ 2735130 h 2735130"/>
                <a:gd name="connsiteX4" fmla="*/ 9939 w 1280452"/>
                <a:gd name="connsiteY4" fmla="*/ 775252 h 2735130"/>
                <a:gd name="connsiteX0" fmla="*/ 0 w 1270513"/>
                <a:gd name="connsiteY0" fmla="*/ 775252 h 3619712"/>
                <a:gd name="connsiteX1" fmla="*/ 1270513 w 1270513"/>
                <a:gd name="connsiteY1" fmla="*/ 0 h 3619712"/>
                <a:gd name="connsiteX2" fmla="*/ 1270513 w 1270513"/>
                <a:gd name="connsiteY2" fmla="*/ 2735130 h 3619712"/>
                <a:gd name="connsiteX3" fmla="*/ 1 w 1270513"/>
                <a:gd name="connsiteY3" fmla="*/ 3619712 h 3619712"/>
                <a:gd name="connsiteX4" fmla="*/ 0 w 1270513"/>
                <a:gd name="connsiteY4" fmla="*/ 775252 h 3619712"/>
                <a:gd name="connsiteX0" fmla="*/ 0 w 1270513"/>
                <a:gd name="connsiteY0" fmla="*/ 775252 h 4035353"/>
                <a:gd name="connsiteX1" fmla="*/ 1270513 w 1270513"/>
                <a:gd name="connsiteY1" fmla="*/ 0 h 4035353"/>
                <a:gd name="connsiteX2" fmla="*/ 1270513 w 1270513"/>
                <a:gd name="connsiteY2" fmla="*/ 2735130 h 4035353"/>
                <a:gd name="connsiteX3" fmla="*/ 12835 w 1270513"/>
                <a:gd name="connsiteY3" fmla="*/ 4035353 h 4035353"/>
                <a:gd name="connsiteX4" fmla="*/ 0 w 1270513"/>
                <a:gd name="connsiteY4" fmla="*/ 775252 h 4035353"/>
                <a:gd name="connsiteX0" fmla="*/ 0 w 1296181"/>
                <a:gd name="connsiteY0" fmla="*/ 775252 h 4035353"/>
                <a:gd name="connsiteX1" fmla="*/ 1270513 w 1296181"/>
                <a:gd name="connsiteY1" fmla="*/ 0 h 4035353"/>
                <a:gd name="connsiteX2" fmla="*/ 1296181 w 1296181"/>
                <a:gd name="connsiteY2" fmla="*/ 3258033 h 4035353"/>
                <a:gd name="connsiteX3" fmla="*/ 12835 w 1296181"/>
                <a:gd name="connsiteY3" fmla="*/ 4035353 h 4035353"/>
                <a:gd name="connsiteX4" fmla="*/ 0 w 1296181"/>
                <a:gd name="connsiteY4" fmla="*/ 775252 h 4035353"/>
                <a:gd name="connsiteX0" fmla="*/ 0 w 1296181"/>
                <a:gd name="connsiteY0" fmla="*/ 775252 h 4169430"/>
                <a:gd name="connsiteX1" fmla="*/ 1270513 w 1296181"/>
                <a:gd name="connsiteY1" fmla="*/ 0 h 4169430"/>
                <a:gd name="connsiteX2" fmla="*/ 1296181 w 1296181"/>
                <a:gd name="connsiteY2" fmla="*/ 3258033 h 4169430"/>
                <a:gd name="connsiteX3" fmla="*/ 77003 w 1296181"/>
                <a:gd name="connsiteY3" fmla="*/ 4169430 h 4169430"/>
                <a:gd name="connsiteX4" fmla="*/ 0 w 1296181"/>
                <a:gd name="connsiteY4" fmla="*/ 775252 h 4169430"/>
                <a:gd name="connsiteX0" fmla="*/ 0 w 1334681"/>
                <a:gd name="connsiteY0" fmla="*/ 533912 h 4169430"/>
                <a:gd name="connsiteX1" fmla="*/ 1309013 w 1334681"/>
                <a:gd name="connsiteY1" fmla="*/ 0 h 4169430"/>
                <a:gd name="connsiteX2" fmla="*/ 1334681 w 1334681"/>
                <a:gd name="connsiteY2" fmla="*/ 3258033 h 4169430"/>
                <a:gd name="connsiteX3" fmla="*/ 115503 w 1334681"/>
                <a:gd name="connsiteY3" fmla="*/ 4169430 h 4169430"/>
                <a:gd name="connsiteX4" fmla="*/ 0 w 1334681"/>
                <a:gd name="connsiteY4" fmla="*/ 533912 h 4169430"/>
                <a:gd name="connsiteX0" fmla="*/ 0 w 1334681"/>
                <a:gd name="connsiteY0" fmla="*/ 533912 h 4169430"/>
                <a:gd name="connsiteX1" fmla="*/ 1309013 w 1334681"/>
                <a:gd name="connsiteY1" fmla="*/ 0 h 4169430"/>
                <a:gd name="connsiteX2" fmla="*/ 1334681 w 1334681"/>
                <a:gd name="connsiteY2" fmla="*/ 3459149 h 4169430"/>
                <a:gd name="connsiteX3" fmla="*/ 115503 w 1334681"/>
                <a:gd name="connsiteY3" fmla="*/ 4169430 h 4169430"/>
                <a:gd name="connsiteX4" fmla="*/ 0 w 1334681"/>
                <a:gd name="connsiteY4" fmla="*/ 533912 h 4169430"/>
                <a:gd name="connsiteX0" fmla="*/ 0 w 1334681"/>
                <a:gd name="connsiteY0" fmla="*/ 533912 h 4182838"/>
                <a:gd name="connsiteX1" fmla="*/ 1309013 w 1334681"/>
                <a:gd name="connsiteY1" fmla="*/ 0 h 4182838"/>
                <a:gd name="connsiteX2" fmla="*/ 1334681 w 1334681"/>
                <a:gd name="connsiteY2" fmla="*/ 3459149 h 4182838"/>
                <a:gd name="connsiteX3" fmla="*/ 43443 w 1334681"/>
                <a:gd name="connsiteY3" fmla="*/ 4182838 h 4182838"/>
                <a:gd name="connsiteX4" fmla="*/ 0 w 1334681"/>
                <a:gd name="connsiteY4" fmla="*/ 533912 h 418283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1317898 w 1412606"/>
                <a:gd name="connsiteY0" fmla="*/ 3177254 h 4236468"/>
                <a:gd name="connsiteX1" fmla="*/ 1342710 w 1412606"/>
                <a:gd name="connsiteY1" fmla="*/ 3459149 h 4236468"/>
                <a:gd name="connsiteX2" fmla="*/ 0 w 1412606"/>
                <a:gd name="connsiteY2" fmla="*/ 4236468 h 4236468"/>
                <a:gd name="connsiteX3" fmla="*/ 8029 w 1412606"/>
                <a:gd name="connsiteY3" fmla="*/ 533912 h 4236468"/>
                <a:gd name="connsiteX4" fmla="*/ 1317042 w 1412606"/>
                <a:gd name="connsiteY4" fmla="*/ 0 h 4236468"/>
                <a:gd name="connsiteX5" fmla="*/ 1412606 w 1412606"/>
                <a:gd name="connsiteY5" fmla="*/ 3300606 h 4236468"/>
                <a:gd name="connsiteX0" fmla="*/ 1317898 w 1342710"/>
                <a:gd name="connsiteY0" fmla="*/ 3177254 h 4236468"/>
                <a:gd name="connsiteX1" fmla="*/ 1342710 w 1342710"/>
                <a:gd name="connsiteY1" fmla="*/ 3459149 h 4236468"/>
                <a:gd name="connsiteX2" fmla="*/ 0 w 1342710"/>
                <a:gd name="connsiteY2" fmla="*/ 4236468 h 4236468"/>
                <a:gd name="connsiteX3" fmla="*/ 8029 w 1342710"/>
                <a:gd name="connsiteY3" fmla="*/ 533912 h 4236468"/>
                <a:gd name="connsiteX4" fmla="*/ 1317042 w 1342710"/>
                <a:gd name="connsiteY4" fmla="*/ 0 h 4236468"/>
                <a:gd name="connsiteX5" fmla="*/ 1330251 w 1342710"/>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18826 w 1379664"/>
                <a:gd name="connsiteY1" fmla="*/ 3471424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18410 w 1318826"/>
                <a:gd name="connsiteY0" fmla="*/ 3151758 h 4236468"/>
                <a:gd name="connsiteX1" fmla="*/ 1318826 w 1318826"/>
                <a:gd name="connsiteY1" fmla="*/ 3471424 h 4236468"/>
                <a:gd name="connsiteX2" fmla="*/ 0 w 1318826"/>
                <a:gd name="connsiteY2" fmla="*/ 4236468 h 4236468"/>
                <a:gd name="connsiteX3" fmla="*/ 8029 w 1318826"/>
                <a:gd name="connsiteY3" fmla="*/ 533912 h 4236468"/>
                <a:gd name="connsiteX4" fmla="*/ 1317042 w 1318826"/>
                <a:gd name="connsiteY4" fmla="*/ 0 h 4236468"/>
                <a:gd name="connsiteX5" fmla="*/ 1316852 w 1318826"/>
                <a:gd name="connsiteY5" fmla="*/ 730359 h 4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8826" h="4236468">
                  <a:moveTo>
                    <a:pt x="1318410" y="3151758"/>
                  </a:moveTo>
                  <a:cubicBezTo>
                    <a:pt x="1318549" y="3258313"/>
                    <a:pt x="1318687" y="3364869"/>
                    <a:pt x="1318826" y="3471424"/>
                  </a:cubicBezTo>
                  <a:lnTo>
                    <a:pt x="0" y="4236468"/>
                  </a:lnTo>
                  <a:cubicBezTo>
                    <a:pt x="0" y="3288315"/>
                    <a:pt x="8029" y="1482065"/>
                    <a:pt x="8029" y="533912"/>
                  </a:cubicBezTo>
                  <a:lnTo>
                    <a:pt x="1317042" y="0"/>
                  </a:lnTo>
                  <a:cubicBezTo>
                    <a:pt x="1317327" y="391772"/>
                    <a:pt x="1320887" y="366853"/>
                    <a:pt x="1316852" y="73035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7" name="直線コネクタ 6">
              <a:extLst>
                <a:ext uri="{FF2B5EF4-FFF2-40B4-BE49-F238E27FC236}">
                  <a16:creationId xmlns:a16="http://schemas.microsoft.com/office/drawing/2014/main" id="{87290BA6-A53E-4C4C-B5E2-C84559718681}"/>
                </a:ext>
              </a:extLst>
            </p:cNvPr>
            <p:cNvCxnSpPr/>
            <p:nvPr/>
          </p:nvCxnSpPr>
          <p:spPr bwMode="auto">
            <a:xfrm>
              <a:off x="2523786" y="1332931"/>
              <a:ext cx="0" cy="1705810"/>
            </a:xfrm>
            <a:prstGeom prst="line">
              <a:avLst/>
            </a:prstGeom>
            <a:solidFill>
              <a:schemeClr val="accent1"/>
            </a:solidFill>
            <a:ln w="952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29" name="直線矢印コネクタ 128">
            <a:extLst>
              <a:ext uri="{FF2B5EF4-FFF2-40B4-BE49-F238E27FC236}">
                <a16:creationId xmlns:a16="http://schemas.microsoft.com/office/drawing/2014/main" id="{93BAF93D-FB5C-41E7-9F6F-C5B6F4FE1BC8}"/>
              </a:ext>
            </a:extLst>
          </p:cNvPr>
          <p:cNvCxnSpPr/>
          <p:nvPr/>
        </p:nvCxnSpPr>
        <p:spPr bwMode="auto">
          <a:xfrm flipV="1">
            <a:off x="2263047" y="1588058"/>
            <a:ext cx="1" cy="662284"/>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5" name="直線矢印コネクタ 134">
            <a:extLst>
              <a:ext uri="{FF2B5EF4-FFF2-40B4-BE49-F238E27FC236}">
                <a16:creationId xmlns:a16="http://schemas.microsoft.com/office/drawing/2014/main" id="{DC8B265A-8945-41D2-B3C2-FCA01AC0C197}"/>
              </a:ext>
            </a:extLst>
          </p:cNvPr>
          <p:cNvCxnSpPr>
            <a:stCxn id="53" idx="0"/>
          </p:cNvCxnSpPr>
          <p:nvPr/>
        </p:nvCxnSpPr>
        <p:spPr bwMode="auto">
          <a:xfrm flipH="1">
            <a:off x="1743529" y="2384483"/>
            <a:ext cx="577531" cy="206579"/>
          </a:xfrm>
          <a:prstGeom prst="straightConnector1">
            <a:avLst/>
          </a:pr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2" name="直線矢印コネクタ 141">
            <a:extLst>
              <a:ext uri="{FF2B5EF4-FFF2-40B4-BE49-F238E27FC236}">
                <a16:creationId xmlns:a16="http://schemas.microsoft.com/office/drawing/2014/main" id="{4CEAE577-EC08-47FB-80F3-A11005AB2D22}"/>
              </a:ext>
            </a:extLst>
          </p:cNvPr>
          <p:cNvCxnSpPr/>
          <p:nvPr/>
        </p:nvCxnSpPr>
        <p:spPr bwMode="auto">
          <a:xfrm>
            <a:off x="186900" y="4103282"/>
            <a:ext cx="4399049"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1" name="Rectangle 58">
            <a:extLst>
              <a:ext uri="{FF2B5EF4-FFF2-40B4-BE49-F238E27FC236}">
                <a16:creationId xmlns:a16="http://schemas.microsoft.com/office/drawing/2014/main" id="{CF70BDDB-5440-4501-B50B-674D9015A918}"/>
              </a:ext>
            </a:extLst>
          </p:cNvPr>
          <p:cNvSpPr>
            <a:spLocks noChangeArrowheads="1"/>
          </p:cNvSpPr>
          <p:nvPr/>
        </p:nvSpPr>
        <p:spPr bwMode="auto">
          <a:xfrm>
            <a:off x="-22701" y="26641"/>
            <a:ext cx="45544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(3)</a:t>
            </a:r>
            <a:r>
              <a:rPr lang="ja-JP" altLang="en-US" dirty="0">
                <a:ea typeface="ＭＳ ゴシック" pitchFamily="49" charset="-128"/>
                <a:cs typeface="Times New Roman" pitchFamily="18" charset="0"/>
              </a:rPr>
              <a:t>東進の場合のコリオリ力</a:t>
            </a:r>
          </a:p>
        </p:txBody>
      </p:sp>
      <p:sp>
        <p:nvSpPr>
          <p:cNvPr id="153" name="Rectangle 58">
            <a:extLst>
              <a:ext uri="{FF2B5EF4-FFF2-40B4-BE49-F238E27FC236}">
                <a16:creationId xmlns:a16="http://schemas.microsoft.com/office/drawing/2014/main" id="{9188F4E3-77AF-46AA-A8A1-311D397513C8}"/>
              </a:ext>
            </a:extLst>
          </p:cNvPr>
          <p:cNvSpPr>
            <a:spLocks noChangeArrowheads="1"/>
          </p:cNvSpPr>
          <p:nvPr/>
        </p:nvSpPr>
        <p:spPr bwMode="auto">
          <a:xfrm>
            <a:off x="4659542" y="26641"/>
            <a:ext cx="45544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(4)</a:t>
            </a:r>
            <a:r>
              <a:rPr lang="ja-JP" altLang="en-US" dirty="0">
                <a:ea typeface="ＭＳ ゴシック" pitchFamily="49" charset="-128"/>
                <a:cs typeface="Times New Roman" pitchFamily="18" charset="0"/>
              </a:rPr>
              <a:t>北進の場合のコリオリ力</a:t>
            </a:r>
          </a:p>
        </p:txBody>
      </p:sp>
      <p:sp>
        <p:nvSpPr>
          <p:cNvPr id="154" name="Rectangle 58">
            <a:extLst>
              <a:ext uri="{FF2B5EF4-FFF2-40B4-BE49-F238E27FC236}">
                <a16:creationId xmlns:a16="http://schemas.microsoft.com/office/drawing/2014/main" id="{EEDE829E-3105-4CEC-8983-AD5B9A036612}"/>
              </a:ext>
            </a:extLst>
          </p:cNvPr>
          <p:cNvSpPr>
            <a:spLocks noChangeArrowheads="1"/>
          </p:cNvSpPr>
          <p:nvPr/>
        </p:nvSpPr>
        <p:spPr bwMode="auto">
          <a:xfrm>
            <a:off x="1899865" y="4127977"/>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地軸</a:t>
            </a:r>
          </a:p>
        </p:txBody>
      </p:sp>
      <p:sp>
        <p:nvSpPr>
          <p:cNvPr id="156" name="円弧 155">
            <a:extLst>
              <a:ext uri="{FF2B5EF4-FFF2-40B4-BE49-F238E27FC236}">
                <a16:creationId xmlns:a16="http://schemas.microsoft.com/office/drawing/2014/main" id="{5B6A5C3E-06FE-4191-BF59-5A206FE4D8AB}"/>
              </a:ext>
            </a:extLst>
          </p:cNvPr>
          <p:cNvSpPr/>
          <p:nvPr/>
        </p:nvSpPr>
        <p:spPr bwMode="auto">
          <a:xfrm flipH="1">
            <a:off x="1639002" y="2363705"/>
            <a:ext cx="1640372" cy="3378109"/>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57" name="Rectangle 58">
            <a:extLst>
              <a:ext uri="{FF2B5EF4-FFF2-40B4-BE49-F238E27FC236}">
                <a16:creationId xmlns:a16="http://schemas.microsoft.com/office/drawing/2014/main" id="{BF385BF9-BA90-454E-8A38-B4752D1FD0DE}"/>
              </a:ext>
            </a:extLst>
          </p:cNvPr>
          <p:cNvSpPr>
            <a:spLocks noChangeArrowheads="1"/>
          </p:cNvSpPr>
          <p:nvPr/>
        </p:nvSpPr>
        <p:spPr bwMode="auto">
          <a:xfrm>
            <a:off x="985884" y="5101603"/>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a:t>
            </a:r>
          </a:p>
        </p:txBody>
      </p:sp>
      <p:grpSp>
        <p:nvGrpSpPr>
          <p:cNvPr id="158" name="グループ化 157">
            <a:extLst>
              <a:ext uri="{FF2B5EF4-FFF2-40B4-BE49-F238E27FC236}">
                <a16:creationId xmlns:a16="http://schemas.microsoft.com/office/drawing/2014/main" id="{19AB4B0A-2F93-4682-8F74-F6E75C8E9CA2}"/>
              </a:ext>
            </a:extLst>
          </p:cNvPr>
          <p:cNvGrpSpPr/>
          <p:nvPr/>
        </p:nvGrpSpPr>
        <p:grpSpPr>
          <a:xfrm>
            <a:off x="5047774" y="1775299"/>
            <a:ext cx="3506763" cy="4953332"/>
            <a:chOff x="839006" y="764207"/>
            <a:chExt cx="2142733" cy="2984833"/>
          </a:xfrm>
        </p:grpSpPr>
        <p:sp>
          <p:nvSpPr>
            <p:cNvPr id="159" name="Oval 21">
              <a:extLst>
                <a:ext uri="{FF2B5EF4-FFF2-40B4-BE49-F238E27FC236}">
                  <a16:creationId xmlns:a16="http://schemas.microsoft.com/office/drawing/2014/main" id="{7C8ED857-1E44-4BFA-A09B-009EDFCCD757}"/>
                </a:ext>
              </a:extLst>
            </p:cNvPr>
            <p:cNvSpPr>
              <a:spLocks noChangeArrowheads="1"/>
            </p:cNvSpPr>
            <p:nvPr/>
          </p:nvSpPr>
          <p:spPr bwMode="auto">
            <a:xfrm flipH="1">
              <a:off x="839006" y="1131296"/>
              <a:ext cx="2142733" cy="2128739"/>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160" name="グループ化 159">
              <a:extLst>
                <a:ext uri="{FF2B5EF4-FFF2-40B4-BE49-F238E27FC236}">
                  <a16:creationId xmlns:a16="http://schemas.microsoft.com/office/drawing/2014/main" id="{36AC6015-ABA5-4460-BFB4-4195CC67E08D}"/>
                </a:ext>
              </a:extLst>
            </p:cNvPr>
            <p:cNvGrpSpPr/>
            <p:nvPr/>
          </p:nvGrpSpPr>
          <p:grpSpPr>
            <a:xfrm>
              <a:off x="1396541" y="1131296"/>
              <a:ext cx="1041788" cy="2128739"/>
              <a:chOff x="1302026" y="1131296"/>
              <a:chExt cx="1192334" cy="2128739"/>
            </a:xfrm>
          </p:grpSpPr>
          <p:sp>
            <p:nvSpPr>
              <p:cNvPr id="163" name="円弧 162">
                <a:extLst>
                  <a:ext uri="{FF2B5EF4-FFF2-40B4-BE49-F238E27FC236}">
                    <a16:creationId xmlns:a16="http://schemas.microsoft.com/office/drawing/2014/main" id="{5BAABF16-2360-42CF-8BF6-82AB5A16198E}"/>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4" name="円弧 163">
                <a:extLst>
                  <a:ext uri="{FF2B5EF4-FFF2-40B4-BE49-F238E27FC236}">
                    <a16:creationId xmlns:a16="http://schemas.microsoft.com/office/drawing/2014/main" id="{CB839AD2-81F3-4C14-8CE4-87ABAEA91869}"/>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61" name="正方形/長方形 4">
              <a:extLst>
                <a:ext uri="{FF2B5EF4-FFF2-40B4-BE49-F238E27FC236}">
                  <a16:creationId xmlns:a16="http://schemas.microsoft.com/office/drawing/2014/main" id="{D7D14B91-5BDE-4DA3-90CB-1AFB76AD7474}"/>
                </a:ext>
              </a:extLst>
            </p:cNvPr>
            <p:cNvSpPr/>
            <p:nvPr/>
          </p:nvSpPr>
          <p:spPr bwMode="auto">
            <a:xfrm>
              <a:off x="1261533" y="764207"/>
              <a:ext cx="1273319" cy="2984833"/>
            </a:xfrm>
            <a:custGeom>
              <a:avLst/>
              <a:gdLst>
                <a:gd name="connsiteX0" fmla="*/ 0 w 1280452"/>
                <a:gd name="connsiteY0" fmla="*/ 0 h 2735130"/>
                <a:gd name="connsiteX1" fmla="*/ 1280452 w 1280452"/>
                <a:gd name="connsiteY1" fmla="*/ 0 h 2735130"/>
                <a:gd name="connsiteX2" fmla="*/ 1280452 w 1280452"/>
                <a:gd name="connsiteY2" fmla="*/ 2735130 h 2735130"/>
                <a:gd name="connsiteX3" fmla="*/ 0 w 1280452"/>
                <a:gd name="connsiteY3" fmla="*/ 2735130 h 2735130"/>
                <a:gd name="connsiteX4" fmla="*/ 0 w 1280452"/>
                <a:gd name="connsiteY4" fmla="*/ 0 h 2735130"/>
                <a:gd name="connsiteX0" fmla="*/ 9939 w 1280452"/>
                <a:gd name="connsiteY0" fmla="*/ 775252 h 2735130"/>
                <a:gd name="connsiteX1" fmla="*/ 1280452 w 1280452"/>
                <a:gd name="connsiteY1" fmla="*/ 0 h 2735130"/>
                <a:gd name="connsiteX2" fmla="*/ 1280452 w 1280452"/>
                <a:gd name="connsiteY2" fmla="*/ 2735130 h 2735130"/>
                <a:gd name="connsiteX3" fmla="*/ 0 w 1280452"/>
                <a:gd name="connsiteY3" fmla="*/ 2735130 h 2735130"/>
                <a:gd name="connsiteX4" fmla="*/ 9939 w 1280452"/>
                <a:gd name="connsiteY4" fmla="*/ 775252 h 2735130"/>
                <a:gd name="connsiteX0" fmla="*/ 0 w 1270513"/>
                <a:gd name="connsiteY0" fmla="*/ 775252 h 3619712"/>
                <a:gd name="connsiteX1" fmla="*/ 1270513 w 1270513"/>
                <a:gd name="connsiteY1" fmla="*/ 0 h 3619712"/>
                <a:gd name="connsiteX2" fmla="*/ 1270513 w 1270513"/>
                <a:gd name="connsiteY2" fmla="*/ 2735130 h 3619712"/>
                <a:gd name="connsiteX3" fmla="*/ 1 w 1270513"/>
                <a:gd name="connsiteY3" fmla="*/ 3619712 h 3619712"/>
                <a:gd name="connsiteX4" fmla="*/ 0 w 1270513"/>
                <a:gd name="connsiteY4" fmla="*/ 775252 h 3619712"/>
                <a:gd name="connsiteX0" fmla="*/ 0 w 1270513"/>
                <a:gd name="connsiteY0" fmla="*/ 775252 h 4035353"/>
                <a:gd name="connsiteX1" fmla="*/ 1270513 w 1270513"/>
                <a:gd name="connsiteY1" fmla="*/ 0 h 4035353"/>
                <a:gd name="connsiteX2" fmla="*/ 1270513 w 1270513"/>
                <a:gd name="connsiteY2" fmla="*/ 2735130 h 4035353"/>
                <a:gd name="connsiteX3" fmla="*/ 12835 w 1270513"/>
                <a:gd name="connsiteY3" fmla="*/ 4035353 h 4035353"/>
                <a:gd name="connsiteX4" fmla="*/ 0 w 1270513"/>
                <a:gd name="connsiteY4" fmla="*/ 775252 h 4035353"/>
                <a:gd name="connsiteX0" fmla="*/ 0 w 1296181"/>
                <a:gd name="connsiteY0" fmla="*/ 775252 h 4035353"/>
                <a:gd name="connsiteX1" fmla="*/ 1270513 w 1296181"/>
                <a:gd name="connsiteY1" fmla="*/ 0 h 4035353"/>
                <a:gd name="connsiteX2" fmla="*/ 1296181 w 1296181"/>
                <a:gd name="connsiteY2" fmla="*/ 3258033 h 4035353"/>
                <a:gd name="connsiteX3" fmla="*/ 12835 w 1296181"/>
                <a:gd name="connsiteY3" fmla="*/ 4035353 h 4035353"/>
                <a:gd name="connsiteX4" fmla="*/ 0 w 1296181"/>
                <a:gd name="connsiteY4" fmla="*/ 775252 h 4035353"/>
                <a:gd name="connsiteX0" fmla="*/ 0 w 1296181"/>
                <a:gd name="connsiteY0" fmla="*/ 775252 h 4169430"/>
                <a:gd name="connsiteX1" fmla="*/ 1270513 w 1296181"/>
                <a:gd name="connsiteY1" fmla="*/ 0 h 4169430"/>
                <a:gd name="connsiteX2" fmla="*/ 1296181 w 1296181"/>
                <a:gd name="connsiteY2" fmla="*/ 3258033 h 4169430"/>
                <a:gd name="connsiteX3" fmla="*/ 77003 w 1296181"/>
                <a:gd name="connsiteY3" fmla="*/ 4169430 h 4169430"/>
                <a:gd name="connsiteX4" fmla="*/ 0 w 1296181"/>
                <a:gd name="connsiteY4" fmla="*/ 775252 h 4169430"/>
                <a:gd name="connsiteX0" fmla="*/ 0 w 1334681"/>
                <a:gd name="connsiteY0" fmla="*/ 533912 h 4169430"/>
                <a:gd name="connsiteX1" fmla="*/ 1309013 w 1334681"/>
                <a:gd name="connsiteY1" fmla="*/ 0 h 4169430"/>
                <a:gd name="connsiteX2" fmla="*/ 1334681 w 1334681"/>
                <a:gd name="connsiteY2" fmla="*/ 3258033 h 4169430"/>
                <a:gd name="connsiteX3" fmla="*/ 115503 w 1334681"/>
                <a:gd name="connsiteY3" fmla="*/ 4169430 h 4169430"/>
                <a:gd name="connsiteX4" fmla="*/ 0 w 1334681"/>
                <a:gd name="connsiteY4" fmla="*/ 533912 h 4169430"/>
                <a:gd name="connsiteX0" fmla="*/ 0 w 1334681"/>
                <a:gd name="connsiteY0" fmla="*/ 533912 h 4169430"/>
                <a:gd name="connsiteX1" fmla="*/ 1309013 w 1334681"/>
                <a:gd name="connsiteY1" fmla="*/ 0 h 4169430"/>
                <a:gd name="connsiteX2" fmla="*/ 1334681 w 1334681"/>
                <a:gd name="connsiteY2" fmla="*/ 3459149 h 4169430"/>
                <a:gd name="connsiteX3" fmla="*/ 115503 w 1334681"/>
                <a:gd name="connsiteY3" fmla="*/ 4169430 h 4169430"/>
                <a:gd name="connsiteX4" fmla="*/ 0 w 1334681"/>
                <a:gd name="connsiteY4" fmla="*/ 533912 h 4169430"/>
                <a:gd name="connsiteX0" fmla="*/ 0 w 1334681"/>
                <a:gd name="connsiteY0" fmla="*/ 533912 h 4182838"/>
                <a:gd name="connsiteX1" fmla="*/ 1309013 w 1334681"/>
                <a:gd name="connsiteY1" fmla="*/ 0 h 4182838"/>
                <a:gd name="connsiteX2" fmla="*/ 1334681 w 1334681"/>
                <a:gd name="connsiteY2" fmla="*/ 3459149 h 4182838"/>
                <a:gd name="connsiteX3" fmla="*/ 43443 w 1334681"/>
                <a:gd name="connsiteY3" fmla="*/ 4182838 h 4182838"/>
                <a:gd name="connsiteX4" fmla="*/ 0 w 1334681"/>
                <a:gd name="connsiteY4" fmla="*/ 533912 h 418283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42710 w 1342710"/>
                <a:gd name="connsiteY2" fmla="*/ 3459149 h 4236468"/>
                <a:gd name="connsiteX3" fmla="*/ 0 w 1342710"/>
                <a:gd name="connsiteY3" fmla="*/ 4236468 h 4236468"/>
                <a:gd name="connsiteX4" fmla="*/ 8029 w 1342710"/>
                <a:gd name="connsiteY4"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8029 w 1342710"/>
                <a:gd name="connsiteY0" fmla="*/ 533912 h 4236468"/>
                <a:gd name="connsiteX1" fmla="*/ 1317042 w 1342710"/>
                <a:gd name="connsiteY1" fmla="*/ 0 h 4236468"/>
                <a:gd name="connsiteX2" fmla="*/ 1317898 w 1342710"/>
                <a:gd name="connsiteY2" fmla="*/ 3177254 h 4236468"/>
                <a:gd name="connsiteX3" fmla="*/ 1342710 w 1342710"/>
                <a:gd name="connsiteY3" fmla="*/ 3459149 h 4236468"/>
                <a:gd name="connsiteX4" fmla="*/ 0 w 1342710"/>
                <a:gd name="connsiteY4" fmla="*/ 4236468 h 4236468"/>
                <a:gd name="connsiteX5" fmla="*/ 8029 w 1342710"/>
                <a:gd name="connsiteY5" fmla="*/ 533912 h 4236468"/>
                <a:gd name="connsiteX0" fmla="*/ 1317898 w 1412606"/>
                <a:gd name="connsiteY0" fmla="*/ 3177254 h 4236468"/>
                <a:gd name="connsiteX1" fmla="*/ 1342710 w 1412606"/>
                <a:gd name="connsiteY1" fmla="*/ 3459149 h 4236468"/>
                <a:gd name="connsiteX2" fmla="*/ 0 w 1412606"/>
                <a:gd name="connsiteY2" fmla="*/ 4236468 h 4236468"/>
                <a:gd name="connsiteX3" fmla="*/ 8029 w 1412606"/>
                <a:gd name="connsiteY3" fmla="*/ 533912 h 4236468"/>
                <a:gd name="connsiteX4" fmla="*/ 1317042 w 1412606"/>
                <a:gd name="connsiteY4" fmla="*/ 0 h 4236468"/>
                <a:gd name="connsiteX5" fmla="*/ 1412606 w 1412606"/>
                <a:gd name="connsiteY5" fmla="*/ 3300606 h 4236468"/>
                <a:gd name="connsiteX0" fmla="*/ 1317898 w 1342710"/>
                <a:gd name="connsiteY0" fmla="*/ 3177254 h 4236468"/>
                <a:gd name="connsiteX1" fmla="*/ 1342710 w 1342710"/>
                <a:gd name="connsiteY1" fmla="*/ 3459149 h 4236468"/>
                <a:gd name="connsiteX2" fmla="*/ 0 w 1342710"/>
                <a:gd name="connsiteY2" fmla="*/ 4236468 h 4236468"/>
                <a:gd name="connsiteX3" fmla="*/ 8029 w 1342710"/>
                <a:gd name="connsiteY3" fmla="*/ 533912 h 4236468"/>
                <a:gd name="connsiteX4" fmla="*/ 1317042 w 1342710"/>
                <a:gd name="connsiteY4" fmla="*/ 0 h 4236468"/>
                <a:gd name="connsiteX5" fmla="*/ 1330251 w 1342710"/>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30251 w 1379664"/>
                <a:gd name="connsiteY5" fmla="*/ 712906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9957 w 1379664"/>
                <a:gd name="connsiteY5" fmla="*/ 726315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42710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096807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70656 w 1379664"/>
                <a:gd name="connsiteY1" fmla="*/ 3459149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79664 w 1379664"/>
                <a:gd name="connsiteY0" fmla="*/ 3121074 h 4236468"/>
                <a:gd name="connsiteX1" fmla="*/ 1318826 w 1379664"/>
                <a:gd name="connsiteY1" fmla="*/ 3471424 h 4236468"/>
                <a:gd name="connsiteX2" fmla="*/ 0 w 1379664"/>
                <a:gd name="connsiteY2" fmla="*/ 4236468 h 4236468"/>
                <a:gd name="connsiteX3" fmla="*/ 8029 w 1379664"/>
                <a:gd name="connsiteY3" fmla="*/ 533912 h 4236468"/>
                <a:gd name="connsiteX4" fmla="*/ 1317042 w 1379664"/>
                <a:gd name="connsiteY4" fmla="*/ 0 h 4236468"/>
                <a:gd name="connsiteX5" fmla="*/ 1316852 w 1379664"/>
                <a:gd name="connsiteY5" fmla="*/ 730359 h 4236468"/>
                <a:gd name="connsiteX0" fmla="*/ 1318410 w 1318826"/>
                <a:gd name="connsiteY0" fmla="*/ 3151758 h 4236468"/>
                <a:gd name="connsiteX1" fmla="*/ 1318826 w 1318826"/>
                <a:gd name="connsiteY1" fmla="*/ 3471424 h 4236468"/>
                <a:gd name="connsiteX2" fmla="*/ 0 w 1318826"/>
                <a:gd name="connsiteY2" fmla="*/ 4236468 h 4236468"/>
                <a:gd name="connsiteX3" fmla="*/ 8029 w 1318826"/>
                <a:gd name="connsiteY3" fmla="*/ 533912 h 4236468"/>
                <a:gd name="connsiteX4" fmla="*/ 1317042 w 1318826"/>
                <a:gd name="connsiteY4" fmla="*/ 0 h 4236468"/>
                <a:gd name="connsiteX5" fmla="*/ 1316852 w 1318826"/>
                <a:gd name="connsiteY5" fmla="*/ 730359 h 4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8826" h="4236468">
                  <a:moveTo>
                    <a:pt x="1318410" y="3151758"/>
                  </a:moveTo>
                  <a:cubicBezTo>
                    <a:pt x="1318549" y="3258313"/>
                    <a:pt x="1318687" y="3364869"/>
                    <a:pt x="1318826" y="3471424"/>
                  </a:cubicBezTo>
                  <a:lnTo>
                    <a:pt x="0" y="4236468"/>
                  </a:lnTo>
                  <a:cubicBezTo>
                    <a:pt x="0" y="3288315"/>
                    <a:pt x="8029" y="1482065"/>
                    <a:pt x="8029" y="533912"/>
                  </a:cubicBezTo>
                  <a:lnTo>
                    <a:pt x="1317042" y="0"/>
                  </a:lnTo>
                  <a:cubicBezTo>
                    <a:pt x="1317327" y="391772"/>
                    <a:pt x="1320887" y="366853"/>
                    <a:pt x="1316852" y="730359"/>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62" name="直線コネクタ 161">
              <a:extLst>
                <a:ext uri="{FF2B5EF4-FFF2-40B4-BE49-F238E27FC236}">
                  <a16:creationId xmlns:a16="http://schemas.microsoft.com/office/drawing/2014/main" id="{B0D086D3-FE6D-4473-8C25-BD032545067F}"/>
                </a:ext>
              </a:extLst>
            </p:cNvPr>
            <p:cNvCxnSpPr/>
            <p:nvPr/>
          </p:nvCxnSpPr>
          <p:spPr bwMode="auto">
            <a:xfrm>
              <a:off x="2523786" y="1332931"/>
              <a:ext cx="0" cy="1705810"/>
            </a:xfrm>
            <a:prstGeom prst="line">
              <a:avLst/>
            </a:prstGeom>
            <a:solidFill>
              <a:schemeClr val="accent1"/>
            </a:solidFill>
            <a:ln w="9525"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65" name="直線矢印コネクタ 164">
            <a:extLst>
              <a:ext uri="{FF2B5EF4-FFF2-40B4-BE49-F238E27FC236}">
                <a16:creationId xmlns:a16="http://schemas.microsoft.com/office/drawing/2014/main" id="{A5D5AA86-4C40-4A4D-8F11-68B2FF7D56AE}"/>
              </a:ext>
            </a:extLst>
          </p:cNvPr>
          <p:cNvCxnSpPr/>
          <p:nvPr/>
        </p:nvCxnSpPr>
        <p:spPr bwMode="auto">
          <a:xfrm>
            <a:off x="4666995" y="4103282"/>
            <a:ext cx="4399049"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7" name="直線矢印コネクタ 166">
            <a:extLst>
              <a:ext uri="{FF2B5EF4-FFF2-40B4-BE49-F238E27FC236}">
                <a16:creationId xmlns:a16="http://schemas.microsoft.com/office/drawing/2014/main" id="{809090CE-8C22-48C4-A427-7025AD6385B6}"/>
              </a:ext>
            </a:extLst>
          </p:cNvPr>
          <p:cNvCxnSpPr/>
          <p:nvPr/>
        </p:nvCxnSpPr>
        <p:spPr bwMode="auto">
          <a:xfrm>
            <a:off x="6781222" y="2412112"/>
            <a:ext cx="799087" cy="0"/>
          </a:xfrm>
          <a:prstGeom prst="straightConnector1">
            <a:avLst/>
          </a:pr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2" name="円弧 171">
            <a:extLst>
              <a:ext uri="{FF2B5EF4-FFF2-40B4-BE49-F238E27FC236}">
                <a16:creationId xmlns:a16="http://schemas.microsoft.com/office/drawing/2014/main" id="{972F4B66-79D2-4F55-B308-1C27FF9899F9}"/>
              </a:ext>
            </a:extLst>
          </p:cNvPr>
          <p:cNvSpPr/>
          <p:nvPr/>
        </p:nvSpPr>
        <p:spPr bwMode="auto">
          <a:xfrm flipH="1">
            <a:off x="6083537" y="2363705"/>
            <a:ext cx="1640372" cy="3378109"/>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7" name="Rectangle 58">
            <a:extLst>
              <a:ext uri="{FF2B5EF4-FFF2-40B4-BE49-F238E27FC236}">
                <a16:creationId xmlns:a16="http://schemas.microsoft.com/office/drawing/2014/main" id="{F6648B3B-9512-4CA7-A65D-0BD2576F7E58}"/>
              </a:ext>
            </a:extLst>
          </p:cNvPr>
          <p:cNvSpPr>
            <a:spLocks noChangeArrowheads="1"/>
          </p:cNvSpPr>
          <p:nvPr/>
        </p:nvSpPr>
        <p:spPr bwMode="auto">
          <a:xfrm>
            <a:off x="1557206" y="2663884"/>
            <a:ext cx="125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速度</a:t>
            </a:r>
          </a:p>
        </p:txBody>
      </p:sp>
      <p:sp>
        <p:nvSpPr>
          <p:cNvPr id="82" name="Rectangle 58">
            <a:extLst>
              <a:ext uri="{FF2B5EF4-FFF2-40B4-BE49-F238E27FC236}">
                <a16:creationId xmlns:a16="http://schemas.microsoft.com/office/drawing/2014/main" id="{788691B2-9CDB-43B4-B316-15B3B0FB3420}"/>
              </a:ext>
            </a:extLst>
          </p:cNvPr>
          <p:cNvSpPr>
            <a:spLocks noChangeArrowheads="1"/>
          </p:cNvSpPr>
          <p:nvPr/>
        </p:nvSpPr>
        <p:spPr bwMode="auto">
          <a:xfrm>
            <a:off x="6028175" y="2586343"/>
            <a:ext cx="31042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速度の回転面上</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の成分は</a:t>
            </a:r>
            <a:r>
              <a:rPr lang="en-US" altLang="ja-JP" dirty="0">
                <a:ea typeface="ＭＳ ゴシック" pitchFamily="49" charset="-128"/>
                <a:cs typeface="Times New Roman" pitchFamily="18" charset="0"/>
              </a:rPr>
              <a:t>0</a:t>
            </a:r>
            <a:endParaRPr lang="ja-JP" altLang="en-US" dirty="0">
              <a:ea typeface="ＭＳ ゴシック" pitchFamily="49" charset="-128"/>
              <a:cs typeface="Times New Roman" pitchFamily="18" charset="0"/>
            </a:endParaRPr>
          </a:p>
        </p:txBody>
      </p:sp>
      <p:sp>
        <p:nvSpPr>
          <p:cNvPr id="83" name="Rectangle 58">
            <a:extLst>
              <a:ext uri="{FF2B5EF4-FFF2-40B4-BE49-F238E27FC236}">
                <a16:creationId xmlns:a16="http://schemas.microsoft.com/office/drawing/2014/main" id="{D89C7B0D-5941-444F-A33E-A88C82FA1136}"/>
              </a:ext>
            </a:extLst>
          </p:cNvPr>
          <p:cNvSpPr>
            <a:spLocks noChangeArrowheads="1"/>
          </p:cNvSpPr>
          <p:nvPr/>
        </p:nvSpPr>
        <p:spPr bwMode="auto">
          <a:xfrm>
            <a:off x="2439959" y="938836"/>
            <a:ext cx="30572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反時計回りの回転</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面上で見たとき</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速度に垂直で</a:t>
            </a:r>
            <a:endParaRPr lang="en-US" altLang="ja-JP" dirty="0">
              <a:ea typeface="ＭＳ ゴシック" pitchFamily="49" charset="-128"/>
              <a:cs typeface="Times New Roman" pitchFamily="18" charset="0"/>
            </a:endParaRPr>
          </a:p>
          <a:p>
            <a:pPr>
              <a:spcBef>
                <a:spcPct val="0"/>
              </a:spcBef>
            </a:pPr>
            <a:r>
              <a:rPr lang="ja-JP" altLang="en-US" dirty="0">
                <a:ea typeface="ＭＳ ゴシック" pitchFamily="49" charset="-128"/>
                <a:cs typeface="Times New Roman" pitchFamily="18" charset="0"/>
              </a:rPr>
              <a:t>速度の右の方向</a:t>
            </a:r>
          </a:p>
        </p:txBody>
      </p:sp>
      <p:sp>
        <p:nvSpPr>
          <p:cNvPr id="87" name="Rectangle 58">
            <a:extLst>
              <a:ext uri="{FF2B5EF4-FFF2-40B4-BE49-F238E27FC236}">
                <a16:creationId xmlns:a16="http://schemas.microsoft.com/office/drawing/2014/main" id="{96E03567-1EE5-4843-999F-846584D85B7B}"/>
              </a:ext>
            </a:extLst>
          </p:cNvPr>
          <p:cNvSpPr>
            <a:spLocks noChangeArrowheads="1"/>
          </p:cNvSpPr>
          <p:nvPr/>
        </p:nvSpPr>
        <p:spPr bwMode="auto">
          <a:xfrm>
            <a:off x="5649724" y="3482230"/>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∴コリオリ力はない</a:t>
            </a:r>
          </a:p>
        </p:txBody>
      </p:sp>
    </p:spTree>
    <p:extLst>
      <p:ext uri="{BB962C8B-B14F-4D97-AF65-F5344CB8AC3E}">
        <p14:creationId xmlns:p14="http://schemas.microsoft.com/office/powerpoint/2010/main" val="21451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58">
            <a:extLst>
              <a:ext uri="{FF2B5EF4-FFF2-40B4-BE49-F238E27FC236}">
                <a16:creationId xmlns:a16="http://schemas.microsoft.com/office/drawing/2014/main" id="{CF70BDDB-5440-4501-B50B-674D9015A918}"/>
              </a:ext>
            </a:extLst>
          </p:cNvPr>
          <p:cNvSpPr>
            <a:spLocks noChangeArrowheads="1"/>
          </p:cNvSpPr>
          <p:nvPr/>
        </p:nvSpPr>
        <p:spPr bwMode="auto">
          <a:xfrm>
            <a:off x="0" y="42540"/>
            <a:ext cx="45719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北極点</a:t>
            </a:r>
            <a:r>
              <a:rPr lang="en-US" altLang="ja-JP" dirty="0">
                <a:ea typeface="ＭＳ ゴシック" pitchFamily="49" charset="-128"/>
                <a:cs typeface="Times New Roman" pitchFamily="18" charset="0"/>
              </a:rPr>
              <a:t>P</a:t>
            </a:r>
            <a:r>
              <a:rPr lang="ja-JP" altLang="en-US" dirty="0">
                <a:ea typeface="ＭＳ ゴシック" pitchFamily="49" charset="-128"/>
                <a:cs typeface="Times New Roman" pitchFamily="18" charset="0"/>
              </a:rPr>
              <a:t>での方向の表し方</a:t>
            </a:r>
          </a:p>
        </p:txBody>
      </p:sp>
      <p:sp>
        <p:nvSpPr>
          <p:cNvPr id="153" name="Rectangle 58">
            <a:extLst>
              <a:ext uri="{FF2B5EF4-FFF2-40B4-BE49-F238E27FC236}">
                <a16:creationId xmlns:a16="http://schemas.microsoft.com/office/drawing/2014/main" id="{9188F4E3-77AF-46AA-A8A1-311D397513C8}"/>
              </a:ext>
            </a:extLst>
          </p:cNvPr>
          <p:cNvSpPr>
            <a:spLocks noChangeArrowheads="1"/>
          </p:cNvSpPr>
          <p:nvPr/>
        </p:nvSpPr>
        <p:spPr bwMode="auto">
          <a:xfrm>
            <a:off x="4792107" y="-7951"/>
            <a:ext cx="43957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(6)</a:t>
            </a:r>
            <a:r>
              <a:rPr lang="ja-JP" altLang="en-US" dirty="0">
                <a:ea typeface="ＭＳ ゴシック" pitchFamily="49" charset="-128"/>
                <a:cs typeface="Times New Roman" pitchFamily="18" charset="0"/>
              </a:rPr>
              <a:t>北極点</a:t>
            </a:r>
            <a:r>
              <a:rPr lang="en-US" altLang="ja-JP" dirty="0">
                <a:ea typeface="ＭＳ ゴシック" pitchFamily="49" charset="-128"/>
                <a:cs typeface="Times New Roman" pitchFamily="18" charset="0"/>
              </a:rPr>
              <a:t>P</a:t>
            </a:r>
            <a:r>
              <a:rPr lang="ja-JP" altLang="en-US" dirty="0">
                <a:ea typeface="ＭＳ ゴシック" pitchFamily="49" charset="-128"/>
                <a:cs typeface="Times New Roman" pitchFamily="18" charset="0"/>
              </a:rPr>
              <a:t>でのコリオリ力</a:t>
            </a:r>
          </a:p>
        </p:txBody>
      </p:sp>
      <p:sp>
        <p:nvSpPr>
          <p:cNvPr id="33" name="Oval 21">
            <a:extLst>
              <a:ext uri="{FF2B5EF4-FFF2-40B4-BE49-F238E27FC236}">
                <a16:creationId xmlns:a16="http://schemas.microsoft.com/office/drawing/2014/main" id="{99A6C5FC-A073-4FA3-9DBD-C63600BB5799}"/>
              </a:ext>
            </a:extLst>
          </p:cNvPr>
          <p:cNvSpPr>
            <a:spLocks noChangeArrowheads="1"/>
          </p:cNvSpPr>
          <p:nvPr/>
        </p:nvSpPr>
        <p:spPr bwMode="auto">
          <a:xfrm flipH="1">
            <a:off x="567679" y="1807936"/>
            <a:ext cx="3506763" cy="3532644"/>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34" name="グループ化 33">
            <a:extLst>
              <a:ext uri="{FF2B5EF4-FFF2-40B4-BE49-F238E27FC236}">
                <a16:creationId xmlns:a16="http://schemas.microsoft.com/office/drawing/2014/main" id="{57FFBA7B-5396-490B-8AB4-F5614771B004}"/>
              </a:ext>
            </a:extLst>
          </p:cNvPr>
          <p:cNvGrpSpPr/>
          <p:nvPr/>
        </p:nvGrpSpPr>
        <p:grpSpPr>
          <a:xfrm rot="16200000">
            <a:off x="2009907" y="1807936"/>
            <a:ext cx="645424" cy="3532644"/>
            <a:chOff x="1302026" y="1131296"/>
            <a:chExt cx="1192334" cy="2128739"/>
          </a:xfrm>
        </p:grpSpPr>
        <p:sp>
          <p:nvSpPr>
            <p:cNvPr id="37" name="円弧 36">
              <a:extLst>
                <a:ext uri="{FF2B5EF4-FFF2-40B4-BE49-F238E27FC236}">
                  <a16:creationId xmlns:a16="http://schemas.microsoft.com/office/drawing/2014/main" id="{293EB662-24BC-4760-9E72-65DE47CE31D0}"/>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8" name="円弧 37">
              <a:extLst>
                <a:ext uri="{FF2B5EF4-FFF2-40B4-BE49-F238E27FC236}">
                  <a16:creationId xmlns:a16="http://schemas.microsoft.com/office/drawing/2014/main" id="{40E902D7-DCC8-4384-8749-A7D34207FE3C}"/>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cxnSp>
        <p:nvCxnSpPr>
          <p:cNvPr id="39" name="直線矢印コネクタ 38">
            <a:extLst>
              <a:ext uri="{FF2B5EF4-FFF2-40B4-BE49-F238E27FC236}">
                <a16:creationId xmlns:a16="http://schemas.microsoft.com/office/drawing/2014/main" id="{06ED42AC-6FEA-44DD-8E68-20E2A4B77BB5}"/>
              </a:ext>
            </a:extLst>
          </p:cNvPr>
          <p:cNvCxnSpPr/>
          <p:nvPr/>
        </p:nvCxnSpPr>
        <p:spPr bwMode="auto">
          <a:xfrm flipH="1">
            <a:off x="1466694" y="1799982"/>
            <a:ext cx="903798" cy="17626"/>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直線矢印コネクタ 39">
            <a:extLst>
              <a:ext uri="{FF2B5EF4-FFF2-40B4-BE49-F238E27FC236}">
                <a16:creationId xmlns:a16="http://schemas.microsoft.com/office/drawing/2014/main" id="{917F3ACD-0413-4702-A73E-1667B9BBBEAB}"/>
              </a:ext>
            </a:extLst>
          </p:cNvPr>
          <p:cNvCxnSpPr/>
          <p:nvPr/>
        </p:nvCxnSpPr>
        <p:spPr bwMode="auto">
          <a:xfrm flipH="1" flipV="1">
            <a:off x="2357574" y="1011760"/>
            <a:ext cx="1" cy="800153"/>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直線矢印コネクタ 40">
            <a:extLst>
              <a:ext uri="{FF2B5EF4-FFF2-40B4-BE49-F238E27FC236}">
                <a16:creationId xmlns:a16="http://schemas.microsoft.com/office/drawing/2014/main" id="{9BF64CF4-9AB1-44F7-812D-658E34F95007}"/>
              </a:ext>
            </a:extLst>
          </p:cNvPr>
          <p:cNvCxnSpPr/>
          <p:nvPr/>
        </p:nvCxnSpPr>
        <p:spPr bwMode="auto">
          <a:xfrm>
            <a:off x="2320500" y="1799982"/>
            <a:ext cx="864606" cy="0"/>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直線矢印コネクタ 41">
            <a:extLst>
              <a:ext uri="{FF2B5EF4-FFF2-40B4-BE49-F238E27FC236}">
                <a16:creationId xmlns:a16="http://schemas.microsoft.com/office/drawing/2014/main" id="{5568C3EC-D56B-4F9F-847B-70F36D93D075}"/>
              </a:ext>
            </a:extLst>
          </p:cNvPr>
          <p:cNvCxnSpPr>
            <a:stCxn id="33" idx="0"/>
          </p:cNvCxnSpPr>
          <p:nvPr/>
        </p:nvCxnSpPr>
        <p:spPr bwMode="auto">
          <a:xfrm flipH="1">
            <a:off x="1743529" y="1807936"/>
            <a:ext cx="577531" cy="206579"/>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直線矢印コネクタ 42">
            <a:extLst>
              <a:ext uri="{FF2B5EF4-FFF2-40B4-BE49-F238E27FC236}">
                <a16:creationId xmlns:a16="http://schemas.microsoft.com/office/drawing/2014/main" id="{D31D8538-252F-44C1-8D83-ED98FAE1195F}"/>
              </a:ext>
            </a:extLst>
          </p:cNvPr>
          <p:cNvCxnSpPr>
            <a:stCxn id="33" idx="0"/>
          </p:cNvCxnSpPr>
          <p:nvPr/>
        </p:nvCxnSpPr>
        <p:spPr bwMode="auto">
          <a:xfrm flipV="1">
            <a:off x="2321060" y="1603075"/>
            <a:ext cx="634127" cy="204861"/>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直線矢印コネクタ 43">
            <a:extLst>
              <a:ext uri="{FF2B5EF4-FFF2-40B4-BE49-F238E27FC236}">
                <a16:creationId xmlns:a16="http://schemas.microsoft.com/office/drawing/2014/main" id="{56F1E653-575C-4B71-8445-D37795AA43CF}"/>
              </a:ext>
            </a:extLst>
          </p:cNvPr>
          <p:cNvCxnSpPr/>
          <p:nvPr/>
        </p:nvCxnSpPr>
        <p:spPr bwMode="auto">
          <a:xfrm flipH="1">
            <a:off x="2356094" y="1806129"/>
            <a:ext cx="1" cy="752711"/>
          </a:xfrm>
          <a:prstGeom prst="straightConnector1">
            <a:avLst/>
          </a:prstGeom>
          <a:solidFill>
            <a:schemeClr val="accent1"/>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直線矢印コネクタ 44">
            <a:extLst>
              <a:ext uri="{FF2B5EF4-FFF2-40B4-BE49-F238E27FC236}">
                <a16:creationId xmlns:a16="http://schemas.microsoft.com/office/drawing/2014/main" id="{6A43A0A7-F6A0-40C0-9F6D-80C301174EDD}"/>
              </a:ext>
            </a:extLst>
          </p:cNvPr>
          <p:cNvCxnSpPr/>
          <p:nvPr/>
        </p:nvCxnSpPr>
        <p:spPr bwMode="auto">
          <a:xfrm flipH="1" flipV="1">
            <a:off x="2351832" y="3403544"/>
            <a:ext cx="1" cy="2377646"/>
          </a:xfrm>
          <a:prstGeom prst="straightConnector1">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Rectangle 58">
            <a:extLst>
              <a:ext uri="{FF2B5EF4-FFF2-40B4-BE49-F238E27FC236}">
                <a16:creationId xmlns:a16="http://schemas.microsoft.com/office/drawing/2014/main" id="{ECF132FE-2E21-4BA2-8F43-1CC0E3A2FF7B}"/>
              </a:ext>
            </a:extLst>
          </p:cNvPr>
          <p:cNvSpPr>
            <a:spLocks noChangeArrowheads="1"/>
          </p:cNvSpPr>
          <p:nvPr/>
        </p:nvSpPr>
        <p:spPr bwMode="auto">
          <a:xfrm>
            <a:off x="3145185" y="1565896"/>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東経</a:t>
            </a:r>
            <a:r>
              <a:rPr lang="en-US" altLang="ja-JP" dirty="0">
                <a:ea typeface="ＭＳ ゴシック" pitchFamily="49" charset="-128"/>
                <a:cs typeface="Times New Roman" pitchFamily="18" charset="0"/>
              </a:rPr>
              <a:t>90°</a:t>
            </a:r>
            <a:endParaRPr lang="ja-JP" altLang="en-US" dirty="0">
              <a:ea typeface="ＭＳ ゴシック" pitchFamily="49" charset="-128"/>
              <a:cs typeface="Times New Roman" pitchFamily="18" charset="0"/>
            </a:endParaRPr>
          </a:p>
        </p:txBody>
      </p:sp>
      <p:sp>
        <p:nvSpPr>
          <p:cNvPr id="48" name="Rectangle 58">
            <a:extLst>
              <a:ext uri="{FF2B5EF4-FFF2-40B4-BE49-F238E27FC236}">
                <a16:creationId xmlns:a16="http://schemas.microsoft.com/office/drawing/2014/main" id="{94984923-5C6B-4C52-963E-CBD2D304652A}"/>
              </a:ext>
            </a:extLst>
          </p:cNvPr>
          <p:cNvSpPr>
            <a:spLocks noChangeArrowheads="1"/>
          </p:cNvSpPr>
          <p:nvPr/>
        </p:nvSpPr>
        <p:spPr bwMode="auto">
          <a:xfrm>
            <a:off x="2689249" y="1074843"/>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経度</a:t>
            </a:r>
            <a:r>
              <a:rPr lang="en-US" altLang="ja-JP" dirty="0">
                <a:ea typeface="ＭＳ ゴシック" pitchFamily="49" charset="-128"/>
                <a:cs typeface="Times New Roman" pitchFamily="18" charset="0"/>
              </a:rPr>
              <a:t>180°</a:t>
            </a:r>
            <a:endParaRPr lang="ja-JP" altLang="en-US" dirty="0">
              <a:ea typeface="ＭＳ ゴシック" pitchFamily="49" charset="-128"/>
              <a:cs typeface="Times New Roman" pitchFamily="18" charset="0"/>
            </a:endParaRPr>
          </a:p>
        </p:txBody>
      </p:sp>
      <p:sp>
        <p:nvSpPr>
          <p:cNvPr id="49" name="Rectangle 58">
            <a:extLst>
              <a:ext uri="{FF2B5EF4-FFF2-40B4-BE49-F238E27FC236}">
                <a16:creationId xmlns:a16="http://schemas.microsoft.com/office/drawing/2014/main" id="{CF1C189B-1811-4E0C-9780-3716F5E1A07E}"/>
              </a:ext>
            </a:extLst>
          </p:cNvPr>
          <p:cNvSpPr>
            <a:spLocks noChangeArrowheads="1"/>
          </p:cNvSpPr>
          <p:nvPr/>
        </p:nvSpPr>
        <p:spPr bwMode="auto">
          <a:xfrm>
            <a:off x="1008873" y="1990561"/>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経度</a:t>
            </a:r>
            <a:r>
              <a:rPr lang="en-US" altLang="ja-JP" dirty="0">
                <a:ea typeface="ＭＳ ゴシック" pitchFamily="49" charset="-128"/>
                <a:cs typeface="Times New Roman" pitchFamily="18" charset="0"/>
              </a:rPr>
              <a:t>0°</a:t>
            </a:r>
            <a:endParaRPr lang="ja-JP" altLang="en-US" dirty="0">
              <a:ea typeface="ＭＳ ゴシック" pitchFamily="49" charset="-128"/>
              <a:cs typeface="Times New Roman" pitchFamily="18" charset="0"/>
            </a:endParaRPr>
          </a:p>
        </p:txBody>
      </p:sp>
      <p:sp>
        <p:nvSpPr>
          <p:cNvPr id="50" name="Rectangle 58">
            <a:extLst>
              <a:ext uri="{FF2B5EF4-FFF2-40B4-BE49-F238E27FC236}">
                <a16:creationId xmlns:a16="http://schemas.microsoft.com/office/drawing/2014/main" id="{BEE0C190-4651-46BF-8340-B96807BEC56C}"/>
              </a:ext>
            </a:extLst>
          </p:cNvPr>
          <p:cNvSpPr>
            <a:spLocks noChangeArrowheads="1"/>
          </p:cNvSpPr>
          <p:nvPr/>
        </p:nvSpPr>
        <p:spPr bwMode="auto">
          <a:xfrm>
            <a:off x="1545358" y="542002"/>
            <a:ext cx="171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鉛直上方</a:t>
            </a:r>
          </a:p>
        </p:txBody>
      </p:sp>
      <p:sp>
        <p:nvSpPr>
          <p:cNvPr id="52" name="Rectangle 58">
            <a:extLst>
              <a:ext uri="{FF2B5EF4-FFF2-40B4-BE49-F238E27FC236}">
                <a16:creationId xmlns:a16="http://schemas.microsoft.com/office/drawing/2014/main" id="{77B56735-4D32-4E23-B172-6FD4678489C7}"/>
              </a:ext>
            </a:extLst>
          </p:cNvPr>
          <p:cNvSpPr>
            <a:spLocks noChangeArrowheads="1"/>
          </p:cNvSpPr>
          <p:nvPr/>
        </p:nvSpPr>
        <p:spPr bwMode="auto">
          <a:xfrm>
            <a:off x="2351832" y="1775290"/>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P</a:t>
            </a:r>
            <a:endParaRPr lang="ja-JP" altLang="en-US" dirty="0">
              <a:ea typeface="ＭＳ ゴシック" pitchFamily="49" charset="-128"/>
              <a:cs typeface="Times New Roman" pitchFamily="18" charset="0"/>
            </a:endParaRPr>
          </a:p>
        </p:txBody>
      </p:sp>
      <p:sp>
        <p:nvSpPr>
          <p:cNvPr id="54" name="Rectangle 58">
            <a:extLst>
              <a:ext uri="{FF2B5EF4-FFF2-40B4-BE49-F238E27FC236}">
                <a16:creationId xmlns:a16="http://schemas.microsoft.com/office/drawing/2014/main" id="{65F23E22-E69A-488A-B7F5-049F306C54D2}"/>
              </a:ext>
            </a:extLst>
          </p:cNvPr>
          <p:cNvSpPr>
            <a:spLocks noChangeArrowheads="1"/>
          </p:cNvSpPr>
          <p:nvPr/>
        </p:nvSpPr>
        <p:spPr bwMode="auto">
          <a:xfrm>
            <a:off x="1943267" y="4499815"/>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地軸</a:t>
            </a:r>
          </a:p>
        </p:txBody>
      </p:sp>
      <p:sp>
        <p:nvSpPr>
          <p:cNvPr id="55" name="Rectangle 58">
            <a:extLst>
              <a:ext uri="{FF2B5EF4-FFF2-40B4-BE49-F238E27FC236}">
                <a16:creationId xmlns:a16="http://schemas.microsoft.com/office/drawing/2014/main" id="{4BBBDAD0-6783-42A5-BAF2-72F0DB301A26}"/>
              </a:ext>
            </a:extLst>
          </p:cNvPr>
          <p:cNvSpPr>
            <a:spLocks noChangeArrowheads="1"/>
          </p:cNvSpPr>
          <p:nvPr/>
        </p:nvSpPr>
        <p:spPr bwMode="auto">
          <a:xfrm>
            <a:off x="964143" y="3904923"/>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赤道</a:t>
            </a:r>
          </a:p>
        </p:txBody>
      </p:sp>
      <p:sp>
        <p:nvSpPr>
          <p:cNvPr id="56" name="円弧 55">
            <a:extLst>
              <a:ext uri="{FF2B5EF4-FFF2-40B4-BE49-F238E27FC236}">
                <a16:creationId xmlns:a16="http://schemas.microsoft.com/office/drawing/2014/main" id="{0B87A492-5DC2-4D11-826A-2E4BC77438FE}"/>
              </a:ext>
            </a:extLst>
          </p:cNvPr>
          <p:cNvSpPr/>
          <p:nvPr/>
        </p:nvSpPr>
        <p:spPr bwMode="auto">
          <a:xfrm rot="16200000" flipH="1">
            <a:off x="1915843" y="1937575"/>
            <a:ext cx="1031940" cy="3328828"/>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7" name="Rectangle 58">
            <a:extLst>
              <a:ext uri="{FF2B5EF4-FFF2-40B4-BE49-F238E27FC236}">
                <a16:creationId xmlns:a16="http://schemas.microsoft.com/office/drawing/2014/main" id="{F76B7A58-5AE3-4B2F-B3E3-731F473EDFCD}"/>
              </a:ext>
            </a:extLst>
          </p:cNvPr>
          <p:cNvSpPr>
            <a:spLocks noChangeArrowheads="1"/>
          </p:cNvSpPr>
          <p:nvPr/>
        </p:nvSpPr>
        <p:spPr bwMode="auto">
          <a:xfrm>
            <a:off x="2863521" y="4150126"/>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a:t>
            </a:r>
          </a:p>
        </p:txBody>
      </p:sp>
      <p:sp>
        <p:nvSpPr>
          <p:cNvPr id="58" name="Rectangle 58">
            <a:extLst>
              <a:ext uri="{FF2B5EF4-FFF2-40B4-BE49-F238E27FC236}">
                <a16:creationId xmlns:a16="http://schemas.microsoft.com/office/drawing/2014/main" id="{B68E6234-C466-4E9F-9A0C-F00093D7E899}"/>
              </a:ext>
            </a:extLst>
          </p:cNvPr>
          <p:cNvSpPr>
            <a:spLocks noChangeArrowheads="1"/>
          </p:cNvSpPr>
          <p:nvPr/>
        </p:nvSpPr>
        <p:spPr bwMode="auto">
          <a:xfrm>
            <a:off x="131563" y="1535450"/>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西経</a:t>
            </a:r>
            <a:r>
              <a:rPr lang="en-US" altLang="ja-JP" dirty="0">
                <a:ea typeface="ＭＳ ゴシック" pitchFamily="49" charset="-128"/>
                <a:cs typeface="Times New Roman" pitchFamily="18" charset="0"/>
              </a:rPr>
              <a:t>90°</a:t>
            </a:r>
            <a:endParaRPr lang="ja-JP" altLang="en-US" dirty="0">
              <a:ea typeface="ＭＳ ゴシック" pitchFamily="49" charset="-128"/>
              <a:cs typeface="Times New Roman" pitchFamily="18" charset="0"/>
            </a:endParaRPr>
          </a:p>
        </p:txBody>
      </p:sp>
      <p:sp>
        <p:nvSpPr>
          <p:cNvPr id="59" name="Rectangle 58">
            <a:extLst>
              <a:ext uri="{FF2B5EF4-FFF2-40B4-BE49-F238E27FC236}">
                <a16:creationId xmlns:a16="http://schemas.microsoft.com/office/drawing/2014/main" id="{62FFF896-7010-4B12-B26F-82505A047E91}"/>
              </a:ext>
            </a:extLst>
          </p:cNvPr>
          <p:cNvSpPr>
            <a:spLocks noChangeArrowheads="1"/>
          </p:cNvSpPr>
          <p:nvPr/>
        </p:nvSpPr>
        <p:spPr bwMode="auto">
          <a:xfrm>
            <a:off x="217106" y="5765766"/>
            <a:ext cx="43749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(5)</a:t>
            </a:r>
            <a:r>
              <a:rPr lang="ja-JP" altLang="en-US" dirty="0">
                <a:ea typeface="ＭＳ ゴシック" pitchFamily="49" charset="-128"/>
                <a:cs typeface="Times New Roman" pitchFamily="18" charset="0"/>
              </a:rPr>
              <a:t>北極点では回転半径が</a:t>
            </a:r>
            <a:r>
              <a:rPr lang="en-US" altLang="ja-JP" dirty="0">
                <a:ea typeface="ＭＳ ゴシック" pitchFamily="49" charset="-128"/>
                <a:cs typeface="Times New Roman" pitchFamily="18" charset="0"/>
              </a:rPr>
              <a:t>0</a:t>
            </a:r>
          </a:p>
          <a:p>
            <a:pPr>
              <a:spcBef>
                <a:spcPct val="0"/>
              </a:spcBef>
            </a:pPr>
            <a:r>
              <a:rPr lang="ja-JP" altLang="en-US" dirty="0">
                <a:ea typeface="ＭＳ ゴシック" pitchFamily="49" charset="-128"/>
                <a:cs typeface="Times New Roman" pitchFamily="18" charset="0"/>
              </a:rPr>
              <a:t>なので遠心力はない</a:t>
            </a:r>
            <a:endParaRPr lang="en-US" altLang="ja-JP" dirty="0">
              <a:ea typeface="ＭＳ ゴシック" pitchFamily="49" charset="-128"/>
              <a:cs typeface="Times New Roman" pitchFamily="18" charset="0"/>
            </a:endParaRPr>
          </a:p>
        </p:txBody>
      </p:sp>
      <p:sp>
        <p:nvSpPr>
          <p:cNvPr id="9" name="正方形/長方形 8">
            <a:extLst>
              <a:ext uri="{FF2B5EF4-FFF2-40B4-BE49-F238E27FC236}">
                <a16:creationId xmlns:a16="http://schemas.microsoft.com/office/drawing/2014/main" id="{2F28D0BF-A4E9-41BF-BBF5-41C5D81CF9C4}"/>
              </a:ext>
            </a:extLst>
          </p:cNvPr>
          <p:cNvSpPr/>
          <p:nvPr/>
        </p:nvSpPr>
        <p:spPr bwMode="auto">
          <a:xfrm>
            <a:off x="822613" y="1585139"/>
            <a:ext cx="2823557" cy="492921"/>
          </a:xfrm>
          <a:custGeom>
            <a:avLst/>
            <a:gdLst>
              <a:gd name="connsiteX0" fmla="*/ 0 w 1928970"/>
              <a:gd name="connsiteY0" fmla="*/ 0 h 854576"/>
              <a:gd name="connsiteX1" fmla="*/ 1928970 w 1928970"/>
              <a:gd name="connsiteY1" fmla="*/ 0 h 854576"/>
              <a:gd name="connsiteX2" fmla="*/ 1928970 w 1928970"/>
              <a:gd name="connsiteY2" fmla="*/ 854576 h 854576"/>
              <a:gd name="connsiteX3" fmla="*/ 0 w 1928970"/>
              <a:gd name="connsiteY3" fmla="*/ 854576 h 854576"/>
              <a:gd name="connsiteX4" fmla="*/ 0 w 1928970"/>
              <a:gd name="connsiteY4" fmla="*/ 0 h 854576"/>
              <a:gd name="connsiteX0" fmla="*/ 525780 w 2454750"/>
              <a:gd name="connsiteY0" fmla="*/ 0 h 854576"/>
              <a:gd name="connsiteX1" fmla="*/ 2454750 w 2454750"/>
              <a:gd name="connsiteY1" fmla="*/ 0 h 854576"/>
              <a:gd name="connsiteX2" fmla="*/ 2454750 w 2454750"/>
              <a:gd name="connsiteY2" fmla="*/ 854576 h 854576"/>
              <a:gd name="connsiteX3" fmla="*/ 0 w 2454750"/>
              <a:gd name="connsiteY3" fmla="*/ 843146 h 854576"/>
              <a:gd name="connsiteX4" fmla="*/ 525780 w 2454750"/>
              <a:gd name="connsiteY4" fmla="*/ 0 h 854576"/>
              <a:gd name="connsiteX0" fmla="*/ 525780 w 3346290"/>
              <a:gd name="connsiteY0" fmla="*/ 45720 h 900296"/>
              <a:gd name="connsiteX1" fmla="*/ 3346290 w 3346290"/>
              <a:gd name="connsiteY1" fmla="*/ 0 h 900296"/>
              <a:gd name="connsiteX2" fmla="*/ 2454750 w 3346290"/>
              <a:gd name="connsiteY2" fmla="*/ 900296 h 900296"/>
              <a:gd name="connsiteX3" fmla="*/ 0 w 3346290"/>
              <a:gd name="connsiteY3" fmla="*/ 888866 h 900296"/>
              <a:gd name="connsiteX4" fmla="*/ 525780 w 3346290"/>
              <a:gd name="connsiteY4" fmla="*/ 45720 h 900296"/>
              <a:gd name="connsiteX0" fmla="*/ 994410 w 3346290"/>
              <a:gd name="connsiteY0" fmla="*/ 57150 h 900296"/>
              <a:gd name="connsiteX1" fmla="*/ 3346290 w 3346290"/>
              <a:gd name="connsiteY1" fmla="*/ 0 h 900296"/>
              <a:gd name="connsiteX2" fmla="*/ 2454750 w 3346290"/>
              <a:gd name="connsiteY2" fmla="*/ 900296 h 900296"/>
              <a:gd name="connsiteX3" fmla="*/ 0 w 3346290"/>
              <a:gd name="connsiteY3" fmla="*/ 888866 h 900296"/>
              <a:gd name="connsiteX4" fmla="*/ 994410 w 3346290"/>
              <a:gd name="connsiteY4" fmla="*/ 57150 h 900296"/>
              <a:gd name="connsiteX0" fmla="*/ 1165262 w 3517142"/>
              <a:gd name="connsiteY0" fmla="*/ 57150 h 900296"/>
              <a:gd name="connsiteX1" fmla="*/ 3517142 w 3517142"/>
              <a:gd name="connsiteY1" fmla="*/ 0 h 900296"/>
              <a:gd name="connsiteX2" fmla="*/ 2625602 w 3517142"/>
              <a:gd name="connsiteY2" fmla="*/ 900296 h 900296"/>
              <a:gd name="connsiteX3" fmla="*/ 0 w 3517142"/>
              <a:gd name="connsiteY3" fmla="*/ 888867 h 900296"/>
              <a:gd name="connsiteX4" fmla="*/ 1165262 w 3517142"/>
              <a:gd name="connsiteY4" fmla="*/ 57150 h 900296"/>
              <a:gd name="connsiteX0" fmla="*/ 1165262 w 3517142"/>
              <a:gd name="connsiteY0" fmla="*/ 57150 h 888867"/>
              <a:gd name="connsiteX1" fmla="*/ 3517142 w 3517142"/>
              <a:gd name="connsiteY1" fmla="*/ 0 h 888867"/>
              <a:gd name="connsiteX2" fmla="*/ 2497463 w 3517142"/>
              <a:gd name="connsiteY2" fmla="*/ 817851 h 888867"/>
              <a:gd name="connsiteX3" fmla="*/ 0 w 3517142"/>
              <a:gd name="connsiteY3" fmla="*/ 888867 h 888867"/>
              <a:gd name="connsiteX4" fmla="*/ 1165262 w 3517142"/>
              <a:gd name="connsiteY4" fmla="*/ 57150 h 888867"/>
              <a:gd name="connsiteX0" fmla="*/ 1521205 w 3517142"/>
              <a:gd name="connsiteY0" fmla="*/ 57151 h 888867"/>
              <a:gd name="connsiteX1" fmla="*/ 3517142 w 3517142"/>
              <a:gd name="connsiteY1" fmla="*/ 0 h 888867"/>
              <a:gd name="connsiteX2" fmla="*/ 2497463 w 3517142"/>
              <a:gd name="connsiteY2" fmla="*/ 817851 h 888867"/>
              <a:gd name="connsiteX3" fmla="*/ 0 w 3517142"/>
              <a:gd name="connsiteY3" fmla="*/ 888867 h 888867"/>
              <a:gd name="connsiteX4" fmla="*/ 1521205 w 3517142"/>
              <a:gd name="connsiteY4" fmla="*/ 57151 h 888867"/>
              <a:gd name="connsiteX0" fmla="*/ 1521205 w 3517142"/>
              <a:gd name="connsiteY0" fmla="*/ 57151 h 888867"/>
              <a:gd name="connsiteX1" fmla="*/ 3517142 w 3517142"/>
              <a:gd name="connsiteY1" fmla="*/ 0 h 888867"/>
              <a:gd name="connsiteX2" fmla="*/ 2340848 w 3517142"/>
              <a:gd name="connsiteY2" fmla="*/ 735406 h 888867"/>
              <a:gd name="connsiteX3" fmla="*/ 0 w 3517142"/>
              <a:gd name="connsiteY3" fmla="*/ 888867 h 888867"/>
              <a:gd name="connsiteX4" fmla="*/ 1521205 w 3517142"/>
              <a:gd name="connsiteY4" fmla="*/ 57151 h 88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142" h="888867">
                <a:moveTo>
                  <a:pt x="1521205" y="57151"/>
                </a:moveTo>
                <a:lnTo>
                  <a:pt x="3517142" y="0"/>
                </a:lnTo>
                <a:lnTo>
                  <a:pt x="2340848" y="735406"/>
                </a:lnTo>
                <a:lnTo>
                  <a:pt x="0" y="888867"/>
                </a:lnTo>
                <a:lnTo>
                  <a:pt x="1521205" y="57151"/>
                </a:lnTo>
                <a:close/>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2" name="Oval 21">
            <a:extLst>
              <a:ext uri="{FF2B5EF4-FFF2-40B4-BE49-F238E27FC236}">
                <a16:creationId xmlns:a16="http://schemas.microsoft.com/office/drawing/2014/main" id="{6017779D-05BB-4130-91AC-C21780A0B2EA}"/>
              </a:ext>
            </a:extLst>
          </p:cNvPr>
          <p:cNvSpPr>
            <a:spLocks noChangeArrowheads="1"/>
          </p:cNvSpPr>
          <p:nvPr/>
        </p:nvSpPr>
        <p:spPr bwMode="auto">
          <a:xfrm flipH="1">
            <a:off x="5209775" y="2384483"/>
            <a:ext cx="3506763" cy="3532644"/>
          </a:xfrm>
          <a:prstGeom prst="ellipse">
            <a:avLst/>
          </a:prstGeom>
          <a:noFill/>
          <a:ln w="28575">
            <a:solidFill>
              <a:srgbClr val="000000"/>
            </a:solidFill>
            <a:round/>
            <a:headEnd/>
            <a:tailEnd/>
          </a:ln>
          <a:effectLst/>
        </p:spPr>
        <p:txBody>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dirty="0"/>
          </a:p>
        </p:txBody>
      </p:sp>
      <p:grpSp>
        <p:nvGrpSpPr>
          <p:cNvPr id="63" name="グループ化 62">
            <a:extLst>
              <a:ext uri="{FF2B5EF4-FFF2-40B4-BE49-F238E27FC236}">
                <a16:creationId xmlns:a16="http://schemas.microsoft.com/office/drawing/2014/main" id="{3406E8F6-ACB4-401A-9362-1F314A7BDFD7}"/>
              </a:ext>
            </a:extLst>
          </p:cNvPr>
          <p:cNvGrpSpPr/>
          <p:nvPr/>
        </p:nvGrpSpPr>
        <p:grpSpPr>
          <a:xfrm rot="16200000">
            <a:off x="6652003" y="2384483"/>
            <a:ext cx="645424" cy="3532644"/>
            <a:chOff x="1302026" y="1131296"/>
            <a:chExt cx="1192334" cy="2128739"/>
          </a:xfrm>
        </p:grpSpPr>
        <p:sp>
          <p:nvSpPr>
            <p:cNvPr id="64" name="円弧 63">
              <a:extLst>
                <a:ext uri="{FF2B5EF4-FFF2-40B4-BE49-F238E27FC236}">
                  <a16:creationId xmlns:a16="http://schemas.microsoft.com/office/drawing/2014/main" id="{BC946913-DBDA-416C-8B04-1E0E359EC08C}"/>
                </a:ext>
              </a:extLst>
            </p:cNvPr>
            <p:cNvSpPr/>
            <p:nvPr/>
          </p:nvSpPr>
          <p:spPr bwMode="auto">
            <a:xfrm flipH="1">
              <a:off x="1302026" y="1131296"/>
              <a:ext cx="1192334" cy="2128739"/>
            </a:xfrm>
            <a:prstGeom prst="arc">
              <a:avLst>
                <a:gd name="adj1" fmla="val 16200000"/>
                <a:gd name="adj2" fmla="val 5340194"/>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5" name="円弧 64">
              <a:extLst>
                <a:ext uri="{FF2B5EF4-FFF2-40B4-BE49-F238E27FC236}">
                  <a16:creationId xmlns:a16="http://schemas.microsoft.com/office/drawing/2014/main" id="{6C278311-A459-47B9-8557-D258DF69CCFA}"/>
                </a:ext>
              </a:extLst>
            </p:cNvPr>
            <p:cNvSpPr/>
            <p:nvPr/>
          </p:nvSpPr>
          <p:spPr bwMode="auto">
            <a:xfrm>
              <a:off x="1302026" y="1131296"/>
              <a:ext cx="1192334" cy="2128739"/>
            </a:xfrm>
            <a:prstGeom prst="arc">
              <a:avLst>
                <a:gd name="adj1" fmla="val 16200000"/>
                <a:gd name="adj2" fmla="val 5340194"/>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cxnSp>
        <p:nvCxnSpPr>
          <p:cNvPr id="66" name="直線矢印コネクタ 65">
            <a:extLst>
              <a:ext uri="{FF2B5EF4-FFF2-40B4-BE49-F238E27FC236}">
                <a16:creationId xmlns:a16="http://schemas.microsoft.com/office/drawing/2014/main" id="{FE6ED6A7-DD24-486A-986D-8F9DB886A377}"/>
              </a:ext>
            </a:extLst>
          </p:cNvPr>
          <p:cNvCxnSpPr/>
          <p:nvPr/>
        </p:nvCxnSpPr>
        <p:spPr bwMode="auto">
          <a:xfrm flipH="1">
            <a:off x="6448800" y="2376529"/>
            <a:ext cx="563789" cy="11896"/>
          </a:xfrm>
          <a:prstGeom prst="straightConnector1">
            <a:avLst/>
          </a:prstGeom>
          <a:solidFill>
            <a:schemeClr val="accent1"/>
          </a:soli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直線矢印コネクタ 68">
            <a:extLst>
              <a:ext uri="{FF2B5EF4-FFF2-40B4-BE49-F238E27FC236}">
                <a16:creationId xmlns:a16="http://schemas.microsoft.com/office/drawing/2014/main" id="{44752A82-4E35-47F6-90E8-E9066A5EF6D2}"/>
              </a:ext>
            </a:extLst>
          </p:cNvPr>
          <p:cNvCxnSpPr>
            <a:stCxn id="62" idx="0"/>
          </p:cNvCxnSpPr>
          <p:nvPr/>
        </p:nvCxnSpPr>
        <p:spPr bwMode="auto">
          <a:xfrm flipH="1">
            <a:off x="6084632" y="2384483"/>
            <a:ext cx="878524" cy="338766"/>
          </a:xfrm>
          <a:prstGeom prst="straightConnector1">
            <a:avLst/>
          </a:pr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直線矢印コネクタ 72">
            <a:extLst>
              <a:ext uri="{FF2B5EF4-FFF2-40B4-BE49-F238E27FC236}">
                <a16:creationId xmlns:a16="http://schemas.microsoft.com/office/drawing/2014/main" id="{8010EF9C-ABDB-4FA5-B698-0AB41428C5D9}"/>
              </a:ext>
            </a:extLst>
          </p:cNvPr>
          <p:cNvCxnSpPr/>
          <p:nvPr/>
        </p:nvCxnSpPr>
        <p:spPr bwMode="auto">
          <a:xfrm flipH="1" flipV="1">
            <a:off x="6993929" y="2844758"/>
            <a:ext cx="1" cy="3512979"/>
          </a:xfrm>
          <a:prstGeom prst="straightConnector1">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0" name="Rectangle 58">
            <a:extLst>
              <a:ext uri="{FF2B5EF4-FFF2-40B4-BE49-F238E27FC236}">
                <a16:creationId xmlns:a16="http://schemas.microsoft.com/office/drawing/2014/main" id="{964E0CC1-2FCE-4803-A79D-ECBE9B65E0F1}"/>
              </a:ext>
            </a:extLst>
          </p:cNvPr>
          <p:cNvSpPr>
            <a:spLocks noChangeArrowheads="1"/>
          </p:cNvSpPr>
          <p:nvPr/>
        </p:nvSpPr>
        <p:spPr bwMode="auto">
          <a:xfrm>
            <a:off x="6993928" y="2351837"/>
            <a:ext cx="38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dirty="0">
                <a:ea typeface="ＭＳ ゴシック" pitchFamily="49" charset="-128"/>
                <a:cs typeface="Times New Roman" pitchFamily="18" charset="0"/>
              </a:rPr>
              <a:t>P</a:t>
            </a:r>
            <a:endParaRPr lang="ja-JP" altLang="en-US" dirty="0">
              <a:ea typeface="ＭＳ ゴシック" pitchFamily="49" charset="-128"/>
              <a:cs typeface="Times New Roman" pitchFamily="18" charset="0"/>
            </a:endParaRPr>
          </a:p>
        </p:txBody>
      </p:sp>
      <p:sp>
        <p:nvSpPr>
          <p:cNvPr id="81" name="Rectangle 58">
            <a:extLst>
              <a:ext uri="{FF2B5EF4-FFF2-40B4-BE49-F238E27FC236}">
                <a16:creationId xmlns:a16="http://schemas.microsoft.com/office/drawing/2014/main" id="{A9488E9F-0C0B-4A43-9908-302D42739506}"/>
              </a:ext>
            </a:extLst>
          </p:cNvPr>
          <p:cNvSpPr>
            <a:spLocks noChangeArrowheads="1"/>
          </p:cNvSpPr>
          <p:nvPr/>
        </p:nvSpPr>
        <p:spPr bwMode="auto">
          <a:xfrm>
            <a:off x="6585363" y="5076362"/>
            <a:ext cx="1410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地軸</a:t>
            </a:r>
          </a:p>
        </p:txBody>
      </p:sp>
      <p:sp>
        <p:nvSpPr>
          <p:cNvPr id="83" name="Rectangle 58">
            <a:extLst>
              <a:ext uri="{FF2B5EF4-FFF2-40B4-BE49-F238E27FC236}">
                <a16:creationId xmlns:a16="http://schemas.microsoft.com/office/drawing/2014/main" id="{7BC31A23-5431-4716-9821-0C0BE302237C}"/>
              </a:ext>
            </a:extLst>
          </p:cNvPr>
          <p:cNvSpPr>
            <a:spLocks noChangeArrowheads="1"/>
          </p:cNvSpPr>
          <p:nvPr/>
        </p:nvSpPr>
        <p:spPr bwMode="auto">
          <a:xfrm>
            <a:off x="5606239" y="4481470"/>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赤道</a:t>
            </a:r>
          </a:p>
        </p:txBody>
      </p:sp>
      <p:sp>
        <p:nvSpPr>
          <p:cNvPr id="84" name="円弧 83">
            <a:extLst>
              <a:ext uri="{FF2B5EF4-FFF2-40B4-BE49-F238E27FC236}">
                <a16:creationId xmlns:a16="http://schemas.microsoft.com/office/drawing/2014/main" id="{44C5610F-4504-415F-B3B8-B19A42DD62BE}"/>
              </a:ext>
            </a:extLst>
          </p:cNvPr>
          <p:cNvSpPr/>
          <p:nvPr/>
        </p:nvSpPr>
        <p:spPr bwMode="auto">
          <a:xfrm rot="16200000" flipH="1">
            <a:off x="6557939" y="2514122"/>
            <a:ext cx="1031940" cy="3328828"/>
          </a:xfrm>
          <a:prstGeom prst="arc">
            <a:avLst>
              <a:gd name="adj1" fmla="val 2411335"/>
              <a:gd name="adj2" fmla="val 4810942"/>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5" name="Rectangle 58">
            <a:extLst>
              <a:ext uri="{FF2B5EF4-FFF2-40B4-BE49-F238E27FC236}">
                <a16:creationId xmlns:a16="http://schemas.microsoft.com/office/drawing/2014/main" id="{09B7216F-0082-4420-8333-1F7493108F21}"/>
              </a:ext>
            </a:extLst>
          </p:cNvPr>
          <p:cNvSpPr>
            <a:spLocks noChangeArrowheads="1"/>
          </p:cNvSpPr>
          <p:nvPr/>
        </p:nvSpPr>
        <p:spPr bwMode="auto">
          <a:xfrm>
            <a:off x="7505617" y="4726673"/>
            <a:ext cx="9777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a:t>
            </a:r>
          </a:p>
        </p:txBody>
      </p:sp>
      <p:sp>
        <p:nvSpPr>
          <p:cNvPr id="87" name="正方形/長方形 8">
            <a:extLst>
              <a:ext uri="{FF2B5EF4-FFF2-40B4-BE49-F238E27FC236}">
                <a16:creationId xmlns:a16="http://schemas.microsoft.com/office/drawing/2014/main" id="{937BFD6C-1C8B-41BC-9AB9-5D23D714AEF5}"/>
              </a:ext>
            </a:extLst>
          </p:cNvPr>
          <p:cNvSpPr/>
          <p:nvPr/>
        </p:nvSpPr>
        <p:spPr bwMode="auto">
          <a:xfrm>
            <a:off x="5464709" y="2161686"/>
            <a:ext cx="2823557" cy="492921"/>
          </a:xfrm>
          <a:custGeom>
            <a:avLst/>
            <a:gdLst>
              <a:gd name="connsiteX0" fmla="*/ 0 w 1928970"/>
              <a:gd name="connsiteY0" fmla="*/ 0 h 854576"/>
              <a:gd name="connsiteX1" fmla="*/ 1928970 w 1928970"/>
              <a:gd name="connsiteY1" fmla="*/ 0 h 854576"/>
              <a:gd name="connsiteX2" fmla="*/ 1928970 w 1928970"/>
              <a:gd name="connsiteY2" fmla="*/ 854576 h 854576"/>
              <a:gd name="connsiteX3" fmla="*/ 0 w 1928970"/>
              <a:gd name="connsiteY3" fmla="*/ 854576 h 854576"/>
              <a:gd name="connsiteX4" fmla="*/ 0 w 1928970"/>
              <a:gd name="connsiteY4" fmla="*/ 0 h 854576"/>
              <a:gd name="connsiteX0" fmla="*/ 525780 w 2454750"/>
              <a:gd name="connsiteY0" fmla="*/ 0 h 854576"/>
              <a:gd name="connsiteX1" fmla="*/ 2454750 w 2454750"/>
              <a:gd name="connsiteY1" fmla="*/ 0 h 854576"/>
              <a:gd name="connsiteX2" fmla="*/ 2454750 w 2454750"/>
              <a:gd name="connsiteY2" fmla="*/ 854576 h 854576"/>
              <a:gd name="connsiteX3" fmla="*/ 0 w 2454750"/>
              <a:gd name="connsiteY3" fmla="*/ 843146 h 854576"/>
              <a:gd name="connsiteX4" fmla="*/ 525780 w 2454750"/>
              <a:gd name="connsiteY4" fmla="*/ 0 h 854576"/>
              <a:gd name="connsiteX0" fmla="*/ 525780 w 3346290"/>
              <a:gd name="connsiteY0" fmla="*/ 45720 h 900296"/>
              <a:gd name="connsiteX1" fmla="*/ 3346290 w 3346290"/>
              <a:gd name="connsiteY1" fmla="*/ 0 h 900296"/>
              <a:gd name="connsiteX2" fmla="*/ 2454750 w 3346290"/>
              <a:gd name="connsiteY2" fmla="*/ 900296 h 900296"/>
              <a:gd name="connsiteX3" fmla="*/ 0 w 3346290"/>
              <a:gd name="connsiteY3" fmla="*/ 888866 h 900296"/>
              <a:gd name="connsiteX4" fmla="*/ 525780 w 3346290"/>
              <a:gd name="connsiteY4" fmla="*/ 45720 h 900296"/>
              <a:gd name="connsiteX0" fmla="*/ 994410 w 3346290"/>
              <a:gd name="connsiteY0" fmla="*/ 57150 h 900296"/>
              <a:gd name="connsiteX1" fmla="*/ 3346290 w 3346290"/>
              <a:gd name="connsiteY1" fmla="*/ 0 h 900296"/>
              <a:gd name="connsiteX2" fmla="*/ 2454750 w 3346290"/>
              <a:gd name="connsiteY2" fmla="*/ 900296 h 900296"/>
              <a:gd name="connsiteX3" fmla="*/ 0 w 3346290"/>
              <a:gd name="connsiteY3" fmla="*/ 888866 h 900296"/>
              <a:gd name="connsiteX4" fmla="*/ 994410 w 3346290"/>
              <a:gd name="connsiteY4" fmla="*/ 57150 h 900296"/>
              <a:gd name="connsiteX0" fmla="*/ 1165262 w 3517142"/>
              <a:gd name="connsiteY0" fmla="*/ 57150 h 900296"/>
              <a:gd name="connsiteX1" fmla="*/ 3517142 w 3517142"/>
              <a:gd name="connsiteY1" fmla="*/ 0 h 900296"/>
              <a:gd name="connsiteX2" fmla="*/ 2625602 w 3517142"/>
              <a:gd name="connsiteY2" fmla="*/ 900296 h 900296"/>
              <a:gd name="connsiteX3" fmla="*/ 0 w 3517142"/>
              <a:gd name="connsiteY3" fmla="*/ 888867 h 900296"/>
              <a:gd name="connsiteX4" fmla="*/ 1165262 w 3517142"/>
              <a:gd name="connsiteY4" fmla="*/ 57150 h 900296"/>
              <a:gd name="connsiteX0" fmla="*/ 1165262 w 3517142"/>
              <a:gd name="connsiteY0" fmla="*/ 57150 h 888867"/>
              <a:gd name="connsiteX1" fmla="*/ 3517142 w 3517142"/>
              <a:gd name="connsiteY1" fmla="*/ 0 h 888867"/>
              <a:gd name="connsiteX2" fmla="*/ 2497463 w 3517142"/>
              <a:gd name="connsiteY2" fmla="*/ 817851 h 888867"/>
              <a:gd name="connsiteX3" fmla="*/ 0 w 3517142"/>
              <a:gd name="connsiteY3" fmla="*/ 888867 h 888867"/>
              <a:gd name="connsiteX4" fmla="*/ 1165262 w 3517142"/>
              <a:gd name="connsiteY4" fmla="*/ 57150 h 888867"/>
              <a:gd name="connsiteX0" fmla="*/ 1521205 w 3517142"/>
              <a:gd name="connsiteY0" fmla="*/ 57151 h 888867"/>
              <a:gd name="connsiteX1" fmla="*/ 3517142 w 3517142"/>
              <a:gd name="connsiteY1" fmla="*/ 0 h 888867"/>
              <a:gd name="connsiteX2" fmla="*/ 2497463 w 3517142"/>
              <a:gd name="connsiteY2" fmla="*/ 817851 h 888867"/>
              <a:gd name="connsiteX3" fmla="*/ 0 w 3517142"/>
              <a:gd name="connsiteY3" fmla="*/ 888867 h 888867"/>
              <a:gd name="connsiteX4" fmla="*/ 1521205 w 3517142"/>
              <a:gd name="connsiteY4" fmla="*/ 57151 h 888867"/>
              <a:gd name="connsiteX0" fmla="*/ 1521205 w 3517142"/>
              <a:gd name="connsiteY0" fmla="*/ 57151 h 888867"/>
              <a:gd name="connsiteX1" fmla="*/ 3517142 w 3517142"/>
              <a:gd name="connsiteY1" fmla="*/ 0 h 888867"/>
              <a:gd name="connsiteX2" fmla="*/ 2340848 w 3517142"/>
              <a:gd name="connsiteY2" fmla="*/ 735406 h 888867"/>
              <a:gd name="connsiteX3" fmla="*/ 0 w 3517142"/>
              <a:gd name="connsiteY3" fmla="*/ 888867 h 888867"/>
              <a:gd name="connsiteX4" fmla="*/ 1521205 w 3517142"/>
              <a:gd name="connsiteY4" fmla="*/ 57151 h 88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142" h="888867">
                <a:moveTo>
                  <a:pt x="1521205" y="57151"/>
                </a:moveTo>
                <a:lnTo>
                  <a:pt x="3517142" y="0"/>
                </a:lnTo>
                <a:lnTo>
                  <a:pt x="2340848" y="735406"/>
                </a:lnTo>
                <a:lnTo>
                  <a:pt x="0" y="888867"/>
                </a:lnTo>
                <a:lnTo>
                  <a:pt x="1521205" y="57151"/>
                </a:lnTo>
                <a:close/>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8" name="Rectangle 58">
            <a:extLst>
              <a:ext uri="{FF2B5EF4-FFF2-40B4-BE49-F238E27FC236}">
                <a16:creationId xmlns:a16="http://schemas.microsoft.com/office/drawing/2014/main" id="{BD093361-4529-4727-913A-298ACDEC3676}"/>
              </a:ext>
            </a:extLst>
          </p:cNvPr>
          <p:cNvSpPr>
            <a:spLocks noChangeArrowheads="1"/>
          </p:cNvSpPr>
          <p:nvPr/>
        </p:nvSpPr>
        <p:spPr bwMode="auto">
          <a:xfrm>
            <a:off x="7546741" y="2427318"/>
            <a:ext cx="1410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回転面</a:t>
            </a:r>
          </a:p>
        </p:txBody>
      </p:sp>
      <p:sp>
        <p:nvSpPr>
          <p:cNvPr id="90" name="Rectangle 58">
            <a:extLst>
              <a:ext uri="{FF2B5EF4-FFF2-40B4-BE49-F238E27FC236}">
                <a16:creationId xmlns:a16="http://schemas.microsoft.com/office/drawing/2014/main" id="{C6344C9F-C750-4685-A92B-DA9E1B8F6F36}"/>
              </a:ext>
            </a:extLst>
          </p:cNvPr>
          <p:cNvSpPr>
            <a:spLocks noChangeArrowheads="1"/>
          </p:cNvSpPr>
          <p:nvPr/>
        </p:nvSpPr>
        <p:spPr bwMode="auto">
          <a:xfrm>
            <a:off x="4989129" y="611436"/>
            <a:ext cx="41548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反時計回りの回転面上で見たとき、速度に垂直で速度の右の方向</a:t>
            </a:r>
          </a:p>
        </p:txBody>
      </p:sp>
      <p:sp>
        <p:nvSpPr>
          <p:cNvPr id="91" name="Rectangle 58">
            <a:extLst>
              <a:ext uri="{FF2B5EF4-FFF2-40B4-BE49-F238E27FC236}">
                <a16:creationId xmlns:a16="http://schemas.microsoft.com/office/drawing/2014/main" id="{55607AB9-C6EA-4643-BEE0-BDFF3214274E}"/>
              </a:ext>
            </a:extLst>
          </p:cNvPr>
          <p:cNvSpPr>
            <a:spLocks noChangeArrowheads="1"/>
          </p:cNvSpPr>
          <p:nvPr/>
        </p:nvSpPr>
        <p:spPr bwMode="auto">
          <a:xfrm>
            <a:off x="5930199" y="2801736"/>
            <a:ext cx="1256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速度</a:t>
            </a:r>
          </a:p>
        </p:txBody>
      </p:sp>
      <p:sp>
        <p:nvSpPr>
          <p:cNvPr id="92" name="円弧 91">
            <a:extLst>
              <a:ext uri="{FF2B5EF4-FFF2-40B4-BE49-F238E27FC236}">
                <a16:creationId xmlns:a16="http://schemas.microsoft.com/office/drawing/2014/main" id="{58C58170-08AF-42BB-AD24-D75D0F4C983E}"/>
              </a:ext>
            </a:extLst>
          </p:cNvPr>
          <p:cNvSpPr/>
          <p:nvPr/>
        </p:nvSpPr>
        <p:spPr bwMode="auto">
          <a:xfrm rot="16200000" flipH="1">
            <a:off x="6861194" y="1301361"/>
            <a:ext cx="272990" cy="1993639"/>
          </a:xfrm>
          <a:prstGeom prst="arc">
            <a:avLst>
              <a:gd name="adj1" fmla="val 4895700"/>
              <a:gd name="adj2" fmla="val 7320548"/>
            </a:avLst>
          </a:prstGeom>
          <a:noFill/>
          <a:ln w="28575" cap="flat" cmpd="sng" algn="ctr">
            <a:solidFill>
              <a:srgbClr val="0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94" name="Rectangle 58">
            <a:extLst>
              <a:ext uri="{FF2B5EF4-FFF2-40B4-BE49-F238E27FC236}">
                <a16:creationId xmlns:a16="http://schemas.microsoft.com/office/drawing/2014/main" id="{4F88C336-7689-4F54-90F8-F765D565114F}"/>
              </a:ext>
            </a:extLst>
          </p:cNvPr>
          <p:cNvSpPr>
            <a:spLocks noChangeArrowheads="1"/>
          </p:cNvSpPr>
          <p:nvPr/>
        </p:nvSpPr>
        <p:spPr bwMode="auto">
          <a:xfrm>
            <a:off x="178541" y="1134879"/>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ea typeface="ＭＳ ゴシック" pitchFamily="49" charset="-128"/>
                <a:cs typeface="Times New Roman" pitchFamily="18" charset="0"/>
              </a:rPr>
              <a:t>水平</a:t>
            </a:r>
          </a:p>
        </p:txBody>
      </p:sp>
      <p:sp>
        <p:nvSpPr>
          <p:cNvPr id="95" name="Rectangle 58">
            <a:extLst>
              <a:ext uri="{FF2B5EF4-FFF2-40B4-BE49-F238E27FC236}">
                <a16:creationId xmlns:a16="http://schemas.microsoft.com/office/drawing/2014/main" id="{2F0B3622-D860-4ECA-B8F2-32DB540112D6}"/>
              </a:ext>
            </a:extLst>
          </p:cNvPr>
          <p:cNvSpPr>
            <a:spLocks noChangeArrowheads="1"/>
          </p:cNvSpPr>
          <p:nvPr/>
        </p:nvSpPr>
        <p:spPr bwMode="auto">
          <a:xfrm>
            <a:off x="1545358" y="2530120"/>
            <a:ext cx="171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ea typeface="ＭＳ ゴシック" pitchFamily="49" charset="-128"/>
                <a:cs typeface="Times New Roman" pitchFamily="18" charset="0"/>
              </a:rPr>
              <a:t>鉛直下方</a:t>
            </a:r>
          </a:p>
        </p:txBody>
      </p:sp>
    </p:spTree>
    <p:extLst>
      <p:ext uri="{BB962C8B-B14F-4D97-AF65-F5344CB8AC3E}">
        <p14:creationId xmlns:p14="http://schemas.microsoft.com/office/powerpoint/2010/main" val="57157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87" name="Freeform 27"/>
          <p:cNvSpPr>
            <a:spLocks/>
          </p:cNvSpPr>
          <p:nvPr/>
        </p:nvSpPr>
        <p:spPr bwMode="auto">
          <a:xfrm>
            <a:off x="3508375" y="2565400"/>
            <a:ext cx="3094038" cy="344488"/>
          </a:xfrm>
          <a:custGeom>
            <a:avLst/>
            <a:gdLst>
              <a:gd name="T0" fmla="*/ 0 w 1949"/>
              <a:gd name="T1" fmla="*/ 344488 h 217"/>
              <a:gd name="T2" fmla="*/ 12700 w 1949"/>
              <a:gd name="T3" fmla="*/ 266700 h 217"/>
              <a:gd name="T4" fmla="*/ 166688 w 1949"/>
              <a:gd name="T5" fmla="*/ 163513 h 217"/>
              <a:gd name="T6" fmla="*/ 282575 w 1949"/>
              <a:gd name="T7" fmla="*/ 177800 h 217"/>
              <a:gd name="T8" fmla="*/ 298450 w 1949"/>
              <a:gd name="T9" fmla="*/ 273050 h 217"/>
              <a:gd name="T10" fmla="*/ 514350 w 1949"/>
              <a:gd name="T11" fmla="*/ 273050 h 217"/>
              <a:gd name="T12" fmla="*/ 642938 w 1949"/>
              <a:gd name="T13" fmla="*/ 190500 h 217"/>
              <a:gd name="T14" fmla="*/ 803275 w 1949"/>
              <a:gd name="T15" fmla="*/ 273050 h 217"/>
              <a:gd name="T16" fmla="*/ 800100 w 1949"/>
              <a:gd name="T17" fmla="*/ 317500 h 217"/>
              <a:gd name="T18" fmla="*/ 850900 w 1949"/>
              <a:gd name="T19" fmla="*/ 285750 h 217"/>
              <a:gd name="T20" fmla="*/ 889000 w 1949"/>
              <a:gd name="T21" fmla="*/ 285750 h 217"/>
              <a:gd name="T22" fmla="*/ 908050 w 1949"/>
              <a:gd name="T23" fmla="*/ 266700 h 217"/>
              <a:gd name="T24" fmla="*/ 933450 w 1949"/>
              <a:gd name="T25" fmla="*/ 282575 h 217"/>
              <a:gd name="T26" fmla="*/ 958850 w 1949"/>
              <a:gd name="T27" fmla="*/ 292100 h 217"/>
              <a:gd name="T28" fmla="*/ 981075 w 1949"/>
              <a:gd name="T29" fmla="*/ 292100 h 217"/>
              <a:gd name="T30" fmla="*/ 1006475 w 1949"/>
              <a:gd name="T31" fmla="*/ 317500 h 217"/>
              <a:gd name="T32" fmla="*/ 1081088 w 1949"/>
              <a:gd name="T33" fmla="*/ 266700 h 217"/>
              <a:gd name="T34" fmla="*/ 1287463 w 1949"/>
              <a:gd name="T35" fmla="*/ 266700 h 217"/>
              <a:gd name="T36" fmla="*/ 1370013 w 1949"/>
              <a:gd name="T37" fmla="*/ 322263 h 217"/>
              <a:gd name="T38" fmla="*/ 1374775 w 1949"/>
              <a:gd name="T39" fmla="*/ 295275 h 217"/>
              <a:gd name="T40" fmla="*/ 1403350 w 1949"/>
              <a:gd name="T41" fmla="*/ 298450 h 217"/>
              <a:gd name="T42" fmla="*/ 1438275 w 1949"/>
              <a:gd name="T43" fmla="*/ 282575 h 217"/>
              <a:gd name="T44" fmla="*/ 1466850 w 1949"/>
              <a:gd name="T45" fmla="*/ 295275 h 217"/>
              <a:gd name="T46" fmla="*/ 1501775 w 1949"/>
              <a:gd name="T47" fmla="*/ 295275 h 217"/>
              <a:gd name="T48" fmla="*/ 1508125 w 1949"/>
              <a:gd name="T49" fmla="*/ 269875 h 217"/>
              <a:gd name="T50" fmla="*/ 1555750 w 1949"/>
              <a:gd name="T51" fmla="*/ 241300 h 217"/>
              <a:gd name="T52" fmla="*/ 1565275 w 1949"/>
              <a:gd name="T53" fmla="*/ 155575 h 217"/>
              <a:gd name="T54" fmla="*/ 1581150 w 1949"/>
              <a:gd name="T55" fmla="*/ 0 h 217"/>
              <a:gd name="T56" fmla="*/ 1644650 w 1949"/>
              <a:gd name="T57" fmla="*/ 0 h 217"/>
              <a:gd name="T58" fmla="*/ 1670050 w 1949"/>
              <a:gd name="T59" fmla="*/ 141288 h 217"/>
              <a:gd name="T60" fmla="*/ 1708150 w 1949"/>
              <a:gd name="T61" fmla="*/ 231775 h 217"/>
              <a:gd name="T62" fmla="*/ 1874838 w 1949"/>
              <a:gd name="T63" fmla="*/ 231775 h 217"/>
              <a:gd name="T64" fmla="*/ 1882775 w 1949"/>
              <a:gd name="T65" fmla="*/ 200025 h 217"/>
              <a:gd name="T66" fmla="*/ 1990725 w 1949"/>
              <a:gd name="T67" fmla="*/ 174625 h 217"/>
              <a:gd name="T68" fmla="*/ 2098675 w 1949"/>
              <a:gd name="T69" fmla="*/ 200025 h 217"/>
              <a:gd name="T70" fmla="*/ 2098675 w 1949"/>
              <a:gd name="T71" fmla="*/ 284163 h 217"/>
              <a:gd name="T72" fmla="*/ 2127250 w 1949"/>
              <a:gd name="T73" fmla="*/ 244475 h 217"/>
              <a:gd name="T74" fmla="*/ 2143125 w 1949"/>
              <a:gd name="T75" fmla="*/ 263525 h 217"/>
              <a:gd name="T76" fmla="*/ 2168525 w 1949"/>
              <a:gd name="T77" fmla="*/ 244475 h 217"/>
              <a:gd name="T78" fmla="*/ 2190750 w 1949"/>
              <a:gd name="T79" fmla="*/ 260350 h 217"/>
              <a:gd name="T80" fmla="*/ 2219325 w 1949"/>
              <a:gd name="T81" fmla="*/ 263525 h 217"/>
              <a:gd name="T82" fmla="*/ 2236788 w 1949"/>
              <a:gd name="T83" fmla="*/ 284163 h 217"/>
              <a:gd name="T84" fmla="*/ 2236788 w 1949"/>
              <a:gd name="T85" fmla="*/ 250825 h 217"/>
              <a:gd name="T86" fmla="*/ 2343150 w 1949"/>
              <a:gd name="T87" fmla="*/ 215900 h 217"/>
              <a:gd name="T88" fmla="*/ 2465388 w 1949"/>
              <a:gd name="T89" fmla="*/ 250825 h 217"/>
              <a:gd name="T90" fmla="*/ 2465388 w 1949"/>
              <a:gd name="T91" fmla="*/ 179388 h 217"/>
              <a:gd name="T92" fmla="*/ 2755900 w 1949"/>
              <a:gd name="T93" fmla="*/ 174625 h 217"/>
              <a:gd name="T94" fmla="*/ 2751138 w 1949"/>
              <a:gd name="T95" fmla="*/ 236538 h 217"/>
              <a:gd name="T96" fmla="*/ 2946400 w 1949"/>
              <a:gd name="T97" fmla="*/ 236538 h 217"/>
              <a:gd name="T98" fmla="*/ 3089275 w 1949"/>
              <a:gd name="T99" fmla="*/ 284163 h 217"/>
              <a:gd name="T100" fmla="*/ 3094038 w 1949"/>
              <a:gd name="T101" fmla="*/ 331788 h 2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49" h="217">
                <a:moveTo>
                  <a:pt x="0" y="217"/>
                </a:moveTo>
                <a:lnTo>
                  <a:pt x="8" y="168"/>
                </a:lnTo>
                <a:lnTo>
                  <a:pt x="105" y="103"/>
                </a:lnTo>
                <a:lnTo>
                  <a:pt x="178" y="112"/>
                </a:lnTo>
                <a:lnTo>
                  <a:pt x="188" y="172"/>
                </a:lnTo>
                <a:lnTo>
                  <a:pt x="324" y="172"/>
                </a:lnTo>
                <a:lnTo>
                  <a:pt x="405" y="120"/>
                </a:lnTo>
                <a:lnTo>
                  <a:pt x="506" y="172"/>
                </a:lnTo>
                <a:lnTo>
                  <a:pt x="504" y="200"/>
                </a:lnTo>
                <a:lnTo>
                  <a:pt x="536" y="180"/>
                </a:lnTo>
                <a:lnTo>
                  <a:pt x="560" y="180"/>
                </a:lnTo>
                <a:lnTo>
                  <a:pt x="572" y="168"/>
                </a:lnTo>
                <a:lnTo>
                  <a:pt x="588" y="178"/>
                </a:lnTo>
                <a:lnTo>
                  <a:pt x="604" y="184"/>
                </a:lnTo>
                <a:lnTo>
                  <a:pt x="618" y="184"/>
                </a:lnTo>
                <a:lnTo>
                  <a:pt x="634" y="200"/>
                </a:lnTo>
                <a:lnTo>
                  <a:pt x="681" y="168"/>
                </a:lnTo>
                <a:lnTo>
                  <a:pt x="811" y="168"/>
                </a:lnTo>
                <a:lnTo>
                  <a:pt x="863" y="203"/>
                </a:lnTo>
                <a:lnTo>
                  <a:pt x="866" y="186"/>
                </a:lnTo>
                <a:lnTo>
                  <a:pt x="884" y="188"/>
                </a:lnTo>
                <a:lnTo>
                  <a:pt x="906" y="178"/>
                </a:lnTo>
                <a:lnTo>
                  <a:pt x="924" y="186"/>
                </a:lnTo>
                <a:lnTo>
                  <a:pt x="946" y="186"/>
                </a:lnTo>
                <a:lnTo>
                  <a:pt x="950" y="170"/>
                </a:lnTo>
                <a:lnTo>
                  <a:pt x="980" y="152"/>
                </a:lnTo>
                <a:lnTo>
                  <a:pt x="986" y="98"/>
                </a:lnTo>
                <a:lnTo>
                  <a:pt x="996" y="0"/>
                </a:lnTo>
                <a:lnTo>
                  <a:pt x="1036" y="0"/>
                </a:lnTo>
                <a:lnTo>
                  <a:pt x="1052" y="89"/>
                </a:lnTo>
                <a:lnTo>
                  <a:pt x="1076" y="146"/>
                </a:lnTo>
                <a:lnTo>
                  <a:pt x="1181" y="146"/>
                </a:lnTo>
                <a:lnTo>
                  <a:pt x="1186" y="126"/>
                </a:lnTo>
                <a:lnTo>
                  <a:pt x="1254" y="110"/>
                </a:lnTo>
                <a:lnTo>
                  <a:pt x="1322" y="126"/>
                </a:lnTo>
                <a:lnTo>
                  <a:pt x="1322" y="179"/>
                </a:lnTo>
                <a:lnTo>
                  <a:pt x="1340" y="154"/>
                </a:lnTo>
                <a:lnTo>
                  <a:pt x="1350" y="166"/>
                </a:lnTo>
                <a:lnTo>
                  <a:pt x="1366" y="154"/>
                </a:lnTo>
                <a:lnTo>
                  <a:pt x="1380" y="164"/>
                </a:lnTo>
                <a:lnTo>
                  <a:pt x="1398" y="166"/>
                </a:lnTo>
                <a:lnTo>
                  <a:pt x="1409" y="179"/>
                </a:lnTo>
                <a:lnTo>
                  <a:pt x="1409" y="158"/>
                </a:lnTo>
                <a:lnTo>
                  <a:pt x="1476" y="136"/>
                </a:lnTo>
                <a:lnTo>
                  <a:pt x="1553" y="158"/>
                </a:lnTo>
                <a:lnTo>
                  <a:pt x="1553" y="113"/>
                </a:lnTo>
                <a:lnTo>
                  <a:pt x="1736" y="110"/>
                </a:lnTo>
                <a:lnTo>
                  <a:pt x="1733" y="149"/>
                </a:lnTo>
                <a:lnTo>
                  <a:pt x="1856" y="149"/>
                </a:lnTo>
                <a:lnTo>
                  <a:pt x="1946" y="179"/>
                </a:lnTo>
                <a:lnTo>
                  <a:pt x="1949" y="209"/>
                </a:lnTo>
              </a:path>
            </a:pathLst>
          </a:custGeom>
          <a:solidFill>
            <a:schemeClr val="folHlink"/>
          </a:solidFill>
          <a:ln w="9525" cap="flat"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476182" name="Group 22"/>
          <p:cNvGrpSpPr>
            <a:grpSpLocks/>
          </p:cNvGrpSpPr>
          <p:nvPr/>
        </p:nvGrpSpPr>
        <p:grpSpPr bwMode="auto">
          <a:xfrm>
            <a:off x="4356100" y="2708275"/>
            <a:ext cx="2663825" cy="2663825"/>
            <a:chOff x="3878" y="2069"/>
            <a:chExt cx="1678" cy="1678"/>
          </a:xfrm>
        </p:grpSpPr>
        <p:sp>
          <p:nvSpPr>
            <p:cNvPr id="5131" name="Line 23"/>
            <p:cNvSpPr>
              <a:spLocks noChangeShapeType="1"/>
            </p:cNvSpPr>
            <p:nvPr/>
          </p:nvSpPr>
          <p:spPr bwMode="auto">
            <a:xfrm>
              <a:off x="3878" y="3430"/>
              <a:ext cx="1678" cy="0"/>
            </a:xfrm>
            <a:prstGeom prst="line">
              <a:avLst/>
            </a:prstGeom>
            <a:noFill/>
            <a:ln w="28575">
              <a:solidFill>
                <a:srgbClr val="9966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32" name="Line 24"/>
            <p:cNvSpPr>
              <a:spLocks noChangeShapeType="1"/>
            </p:cNvSpPr>
            <p:nvPr/>
          </p:nvSpPr>
          <p:spPr bwMode="auto">
            <a:xfrm rot="-5400000">
              <a:off x="3356" y="2908"/>
              <a:ext cx="1678" cy="0"/>
            </a:xfrm>
            <a:prstGeom prst="line">
              <a:avLst/>
            </a:prstGeom>
            <a:noFill/>
            <a:ln w="28575">
              <a:solidFill>
                <a:srgbClr val="9966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pic>
        <p:nvPicPr>
          <p:cNvPr id="476163" name="Picture 3" descr="c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997200"/>
            <a:ext cx="10080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167" name="Picture 7" descr="c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762375"/>
            <a:ext cx="10080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172" name="Picture 12" descr="ca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437063"/>
            <a:ext cx="10080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6169" name="Group 9"/>
          <p:cNvGrpSpPr>
            <a:grpSpLocks/>
          </p:cNvGrpSpPr>
          <p:nvPr/>
        </p:nvGrpSpPr>
        <p:grpSpPr bwMode="auto">
          <a:xfrm>
            <a:off x="4356100" y="2708275"/>
            <a:ext cx="2663825" cy="2663825"/>
            <a:chOff x="3878" y="2069"/>
            <a:chExt cx="1678" cy="1678"/>
          </a:xfrm>
        </p:grpSpPr>
        <p:sp>
          <p:nvSpPr>
            <p:cNvPr id="5129" name="Line 10"/>
            <p:cNvSpPr>
              <a:spLocks noChangeShapeType="1"/>
            </p:cNvSpPr>
            <p:nvPr/>
          </p:nvSpPr>
          <p:spPr bwMode="auto">
            <a:xfrm>
              <a:off x="3878" y="3430"/>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30" name="Line 11"/>
            <p:cNvSpPr>
              <a:spLocks noChangeShapeType="1"/>
            </p:cNvSpPr>
            <p:nvPr/>
          </p:nvSpPr>
          <p:spPr bwMode="auto">
            <a:xfrm rot="-5400000">
              <a:off x="3356" y="2908"/>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5128" name="Rectangle 25"/>
          <p:cNvSpPr>
            <a:spLocks noChangeArrowheads="1"/>
          </p:cNvSpPr>
          <p:nvPr/>
        </p:nvSpPr>
        <p:spPr bwMode="auto">
          <a:xfrm>
            <a:off x="0" y="0"/>
            <a:ext cx="2028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a:t>相対運動</a:t>
            </a:r>
            <a:r>
              <a:rPr lang="ja-JP" altLang="en-US" b="0"/>
              <a:t> </a:t>
            </a:r>
          </a:p>
        </p:txBody>
      </p:sp>
    </p:spTree>
    <p:extLst>
      <p:ext uri="{BB962C8B-B14F-4D97-AF65-F5344CB8AC3E}">
        <p14:creationId xmlns:p14="http://schemas.microsoft.com/office/powerpoint/2010/main" val="254060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fill="remove" nodeType="clickEffect">
                                  <p:stCondLst>
                                    <p:cond delay="0"/>
                                  </p:stCondLst>
                                  <p:childTnLst>
                                    <p:animMotion origin="layout" path="M -2.5E-6 0.00115 L 0.575 0.00115 " pathEditMode="relative" rAng="0" ptsTypes="AA">
                                      <p:cBhvr>
                                        <p:cTn id="6" dur="3000" fill="hold"/>
                                        <p:tgtEl>
                                          <p:spTgt spid="476163"/>
                                        </p:tgtEl>
                                        <p:attrNameLst>
                                          <p:attrName>ppt_x</p:attrName>
                                          <p:attrName>ppt_y</p:attrName>
                                        </p:attrNameLst>
                                      </p:cBhvr>
                                      <p:rCtr x="28750" y="0"/>
                                    </p:animMotion>
                                  </p:childTnLst>
                                  <p:subTnLst>
                                    <p:set>
                                      <p:cBhvr override="childStyle">
                                        <p:cTn dur="1" fill="hold" display="0" masterRel="sameClick" afterEffect="1">
                                          <p:stCondLst>
                                            <p:cond evt="end" delay="0">
                                              <p:tn val="5"/>
                                            </p:cond>
                                          </p:stCondLst>
                                        </p:cTn>
                                        <p:tgtEl>
                                          <p:spTgt spid="476163"/>
                                        </p:tgtEl>
                                        <p:attrNameLst>
                                          <p:attrName>style.visibility</p:attrName>
                                        </p:attrNameLst>
                                      </p:cBhvr>
                                      <p:to>
                                        <p:strVal val="hidden"/>
                                      </p:to>
                                    </p:set>
                                  </p:subTnLst>
                                </p:cTn>
                              </p:par>
                              <p:par>
                                <p:cTn id="7" presetID="63" presetClass="path" presetSubtype="0" fill="remove" nodeType="withEffect">
                                  <p:stCondLst>
                                    <p:cond delay="0"/>
                                  </p:stCondLst>
                                  <p:childTnLst>
                                    <p:animMotion origin="layout" path="M -2.5E-6 4.15356E-6 L 0.575 4.15356E-6 " pathEditMode="relative" rAng="0" ptsTypes="AA">
                                      <p:cBhvr>
                                        <p:cTn id="8" dur="6000" fill="hold"/>
                                        <p:tgtEl>
                                          <p:spTgt spid="476172"/>
                                        </p:tgtEl>
                                        <p:attrNameLst>
                                          <p:attrName>ppt_x</p:attrName>
                                          <p:attrName>ppt_y</p:attrName>
                                        </p:attrNameLst>
                                      </p:cBhvr>
                                      <p:rCtr x="28750" y="0"/>
                                    </p:animMotion>
                                  </p:childTnLst>
                                  <p:subTnLst>
                                    <p:set>
                                      <p:cBhvr override="childStyle">
                                        <p:cTn dur="1" fill="hold" display="0" masterRel="sameClick" afterEffect="1">
                                          <p:stCondLst>
                                            <p:cond evt="end" delay="0">
                                              <p:tn val="7"/>
                                            </p:cond>
                                          </p:stCondLst>
                                        </p:cTn>
                                        <p:tgtEl>
                                          <p:spTgt spid="47617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6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61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61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616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fill="remove" nodeType="clickEffect">
                                  <p:stCondLst>
                                    <p:cond delay="0"/>
                                  </p:stCondLst>
                                  <p:childTnLst>
                                    <p:animMotion origin="layout" path="M -2.22222E-6 4.89362E-6 L 0.575 4.89362E-6 " pathEditMode="relative" rAng="0" ptsTypes="AA">
                                      <p:cBhvr>
                                        <p:cTn id="26" dur="6000" fill="hold"/>
                                        <p:tgtEl>
                                          <p:spTgt spid="476169"/>
                                        </p:tgtEl>
                                        <p:attrNameLst>
                                          <p:attrName>ppt_x</p:attrName>
                                          <p:attrName>ppt_y</p:attrName>
                                        </p:attrNameLst>
                                      </p:cBhvr>
                                      <p:rCtr x="28750" y="0"/>
                                    </p:animMotion>
                                  </p:childTnLst>
                                  <p:subTnLst>
                                    <p:set>
                                      <p:cBhvr override="childStyle">
                                        <p:cTn dur="1" fill="hold" display="0" masterRel="sameClick" afterEffect="1">
                                          <p:stCondLst>
                                            <p:cond evt="end" delay="0">
                                              <p:tn val="25"/>
                                            </p:cond>
                                          </p:stCondLst>
                                        </p:cTn>
                                        <p:tgtEl>
                                          <p:spTgt spid="476169"/>
                                        </p:tgtEl>
                                        <p:attrNameLst>
                                          <p:attrName>style.visibility</p:attrName>
                                        </p:attrNameLst>
                                      </p:cBhvr>
                                      <p:to>
                                        <p:strVal val="hidden"/>
                                      </p:to>
                                    </p:set>
                                  </p:subTnLst>
                                </p:cTn>
                              </p:par>
                              <p:par>
                                <p:cTn id="27" presetID="63" presetClass="path" presetSubtype="0" fill="remove" nodeType="withEffect">
                                  <p:stCondLst>
                                    <p:cond delay="0"/>
                                  </p:stCondLst>
                                  <p:childTnLst>
                                    <p:animMotion origin="layout" path="M -2.5E-6 4.15356E-6 L 0.575 4.15356E-6 " pathEditMode="relative" rAng="0" ptsTypes="AA">
                                      <p:cBhvr>
                                        <p:cTn id="28" dur="3000" fill="hold"/>
                                        <p:tgtEl>
                                          <p:spTgt spid="476163"/>
                                        </p:tgtEl>
                                        <p:attrNameLst>
                                          <p:attrName>ppt_x</p:attrName>
                                          <p:attrName>ppt_y</p:attrName>
                                        </p:attrNameLst>
                                      </p:cBhvr>
                                      <p:rCtr x="28750" y="0"/>
                                    </p:animMotion>
                                  </p:childTnLst>
                                  <p:subTnLst>
                                    <p:set>
                                      <p:cBhvr override="childStyle">
                                        <p:cTn dur="1" fill="hold" display="0" masterRel="sameClick" afterEffect="1">
                                          <p:stCondLst>
                                            <p:cond evt="end" delay="0">
                                              <p:tn val="27"/>
                                            </p:cond>
                                          </p:stCondLst>
                                        </p:cTn>
                                        <p:tgtEl>
                                          <p:spTgt spid="476163"/>
                                        </p:tgtEl>
                                        <p:attrNameLst>
                                          <p:attrName>style.visibility</p:attrName>
                                        </p:attrNameLst>
                                      </p:cBhvr>
                                      <p:to>
                                        <p:strVal val="hidden"/>
                                      </p:to>
                                    </p:set>
                                  </p:subTnLst>
                                </p:cTn>
                              </p:par>
                              <p:par>
                                <p:cTn id="29" presetID="63" presetClass="path" presetSubtype="0" fill="remove" nodeType="withEffect">
                                  <p:stCondLst>
                                    <p:cond delay="0"/>
                                  </p:stCondLst>
                                  <p:childTnLst>
                                    <p:animMotion origin="layout" path="M -2.5E-6 4.15356E-6 L 0.575 4.15356E-6 " pathEditMode="relative" rAng="0" ptsTypes="AA">
                                      <p:cBhvr>
                                        <p:cTn id="30" dur="6000" fill="hold"/>
                                        <p:tgtEl>
                                          <p:spTgt spid="476172"/>
                                        </p:tgtEl>
                                        <p:attrNameLst>
                                          <p:attrName>ppt_x</p:attrName>
                                          <p:attrName>ppt_y</p:attrName>
                                        </p:attrNameLst>
                                      </p:cBhvr>
                                      <p:rCtr x="28750" y="0"/>
                                    </p:animMotion>
                                  </p:childTnLst>
                                  <p:subTnLst>
                                    <p:set>
                                      <p:cBhvr override="childStyle">
                                        <p:cTn dur="1" fill="hold" display="0" masterRel="sameClick" afterEffect="1">
                                          <p:stCondLst>
                                            <p:cond evt="end" delay="0">
                                              <p:tn val="29"/>
                                            </p:cond>
                                          </p:stCondLst>
                                        </p:cTn>
                                        <p:tgtEl>
                                          <p:spTgt spid="476172"/>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761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61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61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fill="remove" nodeType="clickEffect">
                                  <p:stCondLst>
                                    <p:cond delay="0"/>
                                  </p:stCondLst>
                                  <p:childTnLst>
                                    <p:animMotion origin="layout" path="M -2.22222E-6 -4.71785E-7 L -0.57482 -4.71785E-7 " pathEditMode="relative" rAng="0" ptsTypes="AA">
                                      <p:cBhvr>
                                        <p:cTn id="42" dur="6000" fill="hold"/>
                                        <p:tgtEl>
                                          <p:spTgt spid="476167"/>
                                        </p:tgtEl>
                                        <p:attrNameLst>
                                          <p:attrName>ppt_x</p:attrName>
                                          <p:attrName>ppt_y</p:attrName>
                                        </p:attrNameLst>
                                      </p:cBhvr>
                                      <p:rCtr x="-28750" y="0"/>
                                    </p:animMotion>
                                  </p:childTnLst>
                                  <p:subTnLst>
                                    <p:set>
                                      <p:cBhvr override="childStyle">
                                        <p:cTn dur="1" fill="hold" display="0" masterRel="sameClick" afterEffect="1">
                                          <p:stCondLst>
                                            <p:cond evt="end" delay="0">
                                              <p:tn val="41"/>
                                            </p:cond>
                                          </p:stCondLst>
                                        </p:cTn>
                                        <p:tgtEl>
                                          <p:spTgt spid="476167"/>
                                        </p:tgtEl>
                                        <p:attrNameLst>
                                          <p:attrName>style.visibility</p:attrName>
                                        </p:attrNameLst>
                                      </p:cBhvr>
                                      <p:to>
                                        <p:strVal val="hidden"/>
                                      </p:to>
                                    </p:set>
                                  </p:subTnLst>
                                </p:cTn>
                              </p:par>
                              <p:par>
                                <p:cTn id="43" presetID="35" presetClass="path" presetSubtype="0" fill="remove" nodeType="withEffect">
                                  <p:stCondLst>
                                    <p:cond delay="0"/>
                                  </p:stCondLst>
                                  <p:childTnLst>
                                    <p:animMotion origin="layout" path="M 1.38889E-6 4.60685E-6 L -0.57517 4.60685E-6 " pathEditMode="relative" rAng="0" ptsTypes="AA">
                                      <p:cBhvr>
                                        <p:cTn id="44" dur="6000" fill="hold"/>
                                        <p:tgtEl>
                                          <p:spTgt spid="476182"/>
                                        </p:tgtEl>
                                        <p:attrNameLst>
                                          <p:attrName>ppt_x</p:attrName>
                                          <p:attrName>ppt_y</p:attrName>
                                        </p:attrNameLst>
                                      </p:cBhvr>
                                      <p:rCtr x="-28767" y="0"/>
                                    </p:animMotion>
                                  </p:childTnLst>
                                  <p:subTnLst>
                                    <p:set>
                                      <p:cBhvr override="childStyle">
                                        <p:cTn dur="1" fill="hold" display="0" masterRel="sameClick" afterEffect="1">
                                          <p:stCondLst>
                                            <p:cond evt="end" delay="0">
                                              <p:tn val="43"/>
                                            </p:cond>
                                          </p:stCondLst>
                                        </p:cTn>
                                        <p:tgtEl>
                                          <p:spTgt spid="476182"/>
                                        </p:tgtEl>
                                        <p:attrNameLst>
                                          <p:attrName>style.visibility</p:attrName>
                                        </p:attrNameLst>
                                      </p:cBhvr>
                                      <p:to>
                                        <p:strVal val="hidden"/>
                                      </p:to>
                                    </p:set>
                                  </p:subTnLst>
                                </p:cTn>
                              </p:par>
                              <p:par>
                                <p:cTn id="45" presetID="63" presetClass="path" presetSubtype="0" fill="remove" nodeType="withEffect">
                                  <p:stCondLst>
                                    <p:cond delay="0"/>
                                  </p:stCondLst>
                                  <p:childTnLst>
                                    <p:animMotion origin="layout" path="M 1.66667E-6 1.23034E-6 L 0.57535 -0.00208 " pathEditMode="relative" rAng="0" ptsTypes="AA">
                                      <p:cBhvr>
                                        <p:cTn id="46" dur="6000" fill="hold"/>
                                        <p:tgtEl>
                                          <p:spTgt spid="476163"/>
                                        </p:tgtEl>
                                        <p:attrNameLst>
                                          <p:attrName>ppt_x</p:attrName>
                                          <p:attrName>ppt_y</p:attrName>
                                        </p:attrNameLst>
                                      </p:cBhvr>
                                      <p:rCtr x="28767" y="-116"/>
                                    </p:animMotion>
                                  </p:childTnLst>
                                  <p:subTnLst>
                                    <p:set>
                                      <p:cBhvr override="childStyle">
                                        <p:cTn dur="1" fill="hold" display="0" masterRel="sameClick" afterEffect="1">
                                          <p:stCondLst>
                                            <p:cond evt="end" delay="0">
                                              <p:tn val="45"/>
                                            </p:cond>
                                          </p:stCondLst>
                                        </p:cTn>
                                        <p:tgtEl>
                                          <p:spTgt spid="476163"/>
                                        </p:tgtEl>
                                        <p:attrNameLst>
                                          <p:attrName>style.visibility</p:attrName>
                                        </p:attrNameLst>
                                      </p:cBhvr>
                                      <p:to>
                                        <p:strVal val="hidden"/>
                                      </p:to>
                                    </p:set>
                                  </p:subTnLst>
                                </p:cTn>
                              </p:par>
                              <p:par>
                                <p:cTn id="47" presetID="35" presetClass="path" presetSubtype="0" fill="remove" grpId="0" nodeType="withEffect">
                                  <p:stCondLst>
                                    <p:cond delay="0"/>
                                  </p:stCondLst>
                                  <p:childTnLst>
                                    <p:animMotion origin="layout" path="M 1.66667E-6 -2.09066E-6 L -0.56702 -2.09066E-6 " pathEditMode="relative" rAng="0" ptsTypes="AA">
                                      <p:cBhvr>
                                        <p:cTn id="48" dur="6000" fill="hold"/>
                                        <p:tgtEl>
                                          <p:spTgt spid="476187"/>
                                        </p:tgtEl>
                                        <p:attrNameLst>
                                          <p:attrName>ppt_x</p:attrName>
                                          <p:attrName>ppt_y</p:attrName>
                                        </p:attrNameLst>
                                      </p:cBhvr>
                                      <p:rCtr x="-28351" y="0"/>
                                    </p:animMotion>
                                  </p:childTnLst>
                                  <p:subTnLst>
                                    <p:set>
                                      <p:cBhvr override="childStyle">
                                        <p:cTn dur="1" fill="hold" display="0" masterRel="sameClick" afterEffect="1">
                                          <p:stCondLst>
                                            <p:cond evt="end" delay="0">
                                              <p:tn val="47"/>
                                            </p:cond>
                                          </p:stCondLst>
                                        </p:cTn>
                                        <p:tgtEl>
                                          <p:spTgt spid="476187"/>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761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616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76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87" grpId="0" animBg="1"/>
      <p:bldP spid="47618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7"/>
          <p:cNvSpPr>
            <a:spLocks/>
          </p:cNvSpPr>
          <p:nvPr/>
        </p:nvSpPr>
        <p:spPr bwMode="auto">
          <a:xfrm>
            <a:off x="3508375" y="2565400"/>
            <a:ext cx="3094038" cy="344488"/>
          </a:xfrm>
          <a:custGeom>
            <a:avLst/>
            <a:gdLst>
              <a:gd name="T0" fmla="*/ 0 w 1949"/>
              <a:gd name="T1" fmla="*/ 344488 h 217"/>
              <a:gd name="T2" fmla="*/ 12700 w 1949"/>
              <a:gd name="T3" fmla="*/ 266700 h 217"/>
              <a:gd name="T4" fmla="*/ 166688 w 1949"/>
              <a:gd name="T5" fmla="*/ 163513 h 217"/>
              <a:gd name="T6" fmla="*/ 282575 w 1949"/>
              <a:gd name="T7" fmla="*/ 177800 h 217"/>
              <a:gd name="T8" fmla="*/ 298450 w 1949"/>
              <a:gd name="T9" fmla="*/ 273050 h 217"/>
              <a:gd name="T10" fmla="*/ 514350 w 1949"/>
              <a:gd name="T11" fmla="*/ 273050 h 217"/>
              <a:gd name="T12" fmla="*/ 642938 w 1949"/>
              <a:gd name="T13" fmla="*/ 190500 h 217"/>
              <a:gd name="T14" fmla="*/ 803275 w 1949"/>
              <a:gd name="T15" fmla="*/ 273050 h 217"/>
              <a:gd name="T16" fmla="*/ 800100 w 1949"/>
              <a:gd name="T17" fmla="*/ 317500 h 217"/>
              <a:gd name="T18" fmla="*/ 850900 w 1949"/>
              <a:gd name="T19" fmla="*/ 285750 h 217"/>
              <a:gd name="T20" fmla="*/ 889000 w 1949"/>
              <a:gd name="T21" fmla="*/ 285750 h 217"/>
              <a:gd name="T22" fmla="*/ 908050 w 1949"/>
              <a:gd name="T23" fmla="*/ 266700 h 217"/>
              <a:gd name="T24" fmla="*/ 933450 w 1949"/>
              <a:gd name="T25" fmla="*/ 282575 h 217"/>
              <a:gd name="T26" fmla="*/ 958850 w 1949"/>
              <a:gd name="T27" fmla="*/ 292100 h 217"/>
              <a:gd name="T28" fmla="*/ 981075 w 1949"/>
              <a:gd name="T29" fmla="*/ 292100 h 217"/>
              <a:gd name="T30" fmla="*/ 1006475 w 1949"/>
              <a:gd name="T31" fmla="*/ 317500 h 217"/>
              <a:gd name="T32" fmla="*/ 1081088 w 1949"/>
              <a:gd name="T33" fmla="*/ 266700 h 217"/>
              <a:gd name="T34" fmla="*/ 1287463 w 1949"/>
              <a:gd name="T35" fmla="*/ 266700 h 217"/>
              <a:gd name="T36" fmla="*/ 1370013 w 1949"/>
              <a:gd name="T37" fmla="*/ 322263 h 217"/>
              <a:gd name="T38" fmla="*/ 1374775 w 1949"/>
              <a:gd name="T39" fmla="*/ 295275 h 217"/>
              <a:gd name="T40" fmla="*/ 1403350 w 1949"/>
              <a:gd name="T41" fmla="*/ 298450 h 217"/>
              <a:gd name="T42" fmla="*/ 1438275 w 1949"/>
              <a:gd name="T43" fmla="*/ 282575 h 217"/>
              <a:gd name="T44" fmla="*/ 1466850 w 1949"/>
              <a:gd name="T45" fmla="*/ 295275 h 217"/>
              <a:gd name="T46" fmla="*/ 1501775 w 1949"/>
              <a:gd name="T47" fmla="*/ 295275 h 217"/>
              <a:gd name="T48" fmla="*/ 1508125 w 1949"/>
              <a:gd name="T49" fmla="*/ 269875 h 217"/>
              <a:gd name="T50" fmla="*/ 1555750 w 1949"/>
              <a:gd name="T51" fmla="*/ 241300 h 217"/>
              <a:gd name="T52" fmla="*/ 1565275 w 1949"/>
              <a:gd name="T53" fmla="*/ 155575 h 217"/>
              <a:gd name="T54" fmla="*/ 1581150 w 1949"/>
              <a:gd name="T55" fmla="*/ 0 h 217"/>
              <a:gd name="T56" fmla="*/ 1644650 w 1949"/>
              <a:gd name="T57" fmla="*/ 0 h 217"/>
              <a:gd name="T58" fmla="*/ 1670050 w 1949"/>
              <a:gd name="T59" fmla="*/ 141288 h 217"/>
              <a:gd name="T60" fmla="*/ 1708150 w 1949"/>
              <a:gd name="T61" fmla="*/ 231775 h 217"/>
              <a:gd name="T62" fmla="*/ 1874838 w 1949"/>
              <a:gd name="T63" fmla="*/ 231775 h 217"/>
              <a:gd name="T64" fmla="*/ 1882775 w 1949"/>
              <a:gd name="T65" fmla="*/ 200025 h 217"/>
              <a:gd name="T66" fmla="*/ 1990725 w 1949"/>
              <a:gd name="T67" fmla="*/ 174625 h 217"/>
              <a:gd name="T68" fmla="*/ 2098675 w 1949"/>
              <a:gd name="T69" fmla="*/ 200025 h 217"/>
              <a:gd name="T70" fmla="*/ 2098675 w 1949"/>
              <a:gd name="T71" fmla="*/ 284163 h 217"/>
              <a:gd name="T72" fmla="*/ 2127250 w 1949"/>
              <a:gd name="T73" fmla="*/ 244475 h 217"/>
              <a:gd name="T74" fmla="*/ 2143125 w 1949"/>
              <a:gd name="T75" fmla="*/ 263525 h 217"/>
              <a:gd name="T76" fmla="*/ 2168525 w 1949"/>
              <a:gd name="T77" fmla="*/ 244475 h 217"/>
              <a:gd name="T78" fmla="*/ 2190750 w 1949"/>
              <a:gd name="T79" fmla="*/ 260350 h 217"/>
              <a:gd name="T80" fmla="*/ 2219325 w 1949"/>
              <a:gd name="T81" fmla="*/ 263525 h 217"/>
              <a:gd name="T82" fmla="*/ 2236788 w 1949"/>
              <a:gd name="T83" fmla="*/ 284163 h 217"/>
              <a:gd name="T84" fmla="*/ 2236788 w 1949"/>
              <a:gd name="T85" fmla="*/ 250825 h 217"/>
              <a:gd name="T86" fmla="*/ 2343150 w 1949"/>
              <a:gd name="T87" fmla="*/ 215900 h 217"/>
              <a:gd name="T88" fmla="*/ 2465388 w 1949"/>
              <a:gd name="T89" fmla="*/ 250825 h 217"/>
              <a:gd name="T90" fmla="*/ 2465388 w 1949"/>
              <a:gd name="T91" fmla="*/ 179388 h 217"/>
              <a:gd name="T92" fmla="*/ 2755900 w 1949"/>
              <a:gd name="T93" fmla="*/ 174625 h 217"/>
              <a:gd name="T94" fmla="*/ 2751138 w 1949"/>
              <a:gd name="T95" fmla="*/ 236538 h 217"/>
              <a:gd name="T96" fmla="*/ 2946400 w 1949"/>
              <a:gd name="T97" fmla="*/ 236538 h 217"/>
              <a:gd name="T98" fmla="*/ 3089275 w 1949"/>
              <a:gd name="T99" fmla="*/ 284163 h 217"/>
              <a:gd name="T100" fmla="*/ 3094038 w 1949"/>
              <a:gd name="T101" fmla="*/ 331788 h 2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49" h="217">
                <a:moveTo>
                  <a:pt x="0" y="217"/>
                </a:moveTo>
                <a:lnTo>
                  <a:pt x="8" y="168"/>
                </a:lnTo>
                <a:lnTo>
                  <a:pt x="105" y="103"/>
                </a:lnTo>
                <a:lnTo>
                  <a:pt x="178" y="112"/>
                </a:lnTo>
                <a:lnTo>
                  <a:pt x="188" y="172"/>
                </a:lnTo>
                <a:lnTo>
                  <a:pt x="324" y="172"/>
                </a:lnTo>
                <a:lnTo>
                  <a:pt x="405" y="120"/>
                </a:lnTo>
                <a:lnTo>
                  <a:pt x="506" y="172"/>
                </a:lnTo>
                <a:lnTo>
                  <a:pt x="504" y="200"/>
                </a:lnTo>
                <a:lnTo>
                  <a:pt x="536" y="180"/>
                </a:lnTo>
                <a:lnTo>
                  <a:pt x="560" y="180"/>
                </a:lnTo>
                <a:lnTo>
                  <a:pt x="572" y="168"/>
                </a:lnTo>
                <a:lnTo>
                  <a:pt x="588" y="178"/>
                </a:lnTo>
                <a:lnTo>
                  <a:pt x="604" y="184"/>
                </a:lnTo>
                <a:lnTo>
                  <a:pt x="618" y="184"/>
                </a:lnTo>
                <a:lnTo>
                  <a:pt x="634" y="200"/>
                </a:lnTo>
                <a:lnTo>
                  <a:pt x="681" y="168"/>
                </a:lnTo>
                <a:lnTo>
                  <a:pt x="811" y="168"/>
                </a:lnTo>
                <a:lnTo>
                  <a:pt x="863" y="203"/>
                </a:lnTo>
                <a:lnTo>
                  <a:pt x="866" y="186"/>
                </a:lnTo>
                <a:lnTo>
                  <a:pt x="884" y="188"/>
                </a:lnTo>
                <a:lnTo>
                  <a:pt x="906" y="178"/>
                </a:lnTo>
                <a:lnTo>
                  <a:pt x="924" y="186"/>
                </a:lnTo>
                <a:lnTo>
                  <a:pt x="946" y="186"/>
                </a:lnTo>
                <a:lnTo>
                  <a:pt x="950" y="170"/>
                </a:lnTo>
                <a:lnTo>
                  <a:pt x="980" y="152"/>
                </a:lnTo>
                <a:lnTo>
                  <a:pt x="986" y="98"/>
                </a:lnTo>
                <a:lnTo>
                  <a:pt x="996" y="0"/>
                </a:lnTo>
                <a:lnTo>
                  <a:pt x="1036" y="0"/>
                </a:lnTo>
                <a:lnTo>
                  <a:pt x="1052" y="89"/>
                </a:lnTo>
                <a:lnTo>
                  <a:pt x="1076" y="146"/>
                </a:lnTo>
                <a:lnTo>
                  <a:pt x="1181" y="146"/>
                </a:lnTo>
                <a:lnTo>
                  <a:pt x="1186" y="126"/>
                </a:lnTo>
                <a:lnTo>
                  <a:pt x="1254" y="110"/>
                </a:lnTo>
                <a:lnTo>
                  <a:pt x="1322" y="126"/>
                </a:lnTo>
                <a:lnTo>
                  <a:pt x="1322" y="179"/>
                </a:lnTo>
                <a:lnTo>
                  <a:pt x="1340" y="154"/>
                </a:lnTo>
                <a:lnTo>
                  <a:pt x="1350" y="166"/>
                </a:lnTo>
                <a:lnTo>
                  <a:pt x="1366" y="154"/>
                </a:lnTo>
                <a:lnTo>
                  <a:pt x="1380" y="164"/>
                </a:lnTo>
                <a:lnTo>
                  <a:pt x="1398" y="166"/>
                </a:lnTo>
                <a:lnTo>
                  <a:pt x="1409" y="179"/>
                </a:lnTo>
                <a:lnTo>
                  <a:pt x="1409" y="158"/>
                </a:lnTo>
                <a:lnTo>
                  <a:pt x="1476" y="136"/>
                </a:lnTo>
                <a:lnTo>
                  <a:pt x="1553" y="158"/>
                </a:lnTo>
                <a:lnTo>
                  <a:pt x="1553" y="113"/>
                </a:lnTo>
                <a:lnTo>
                  <a:pt x="1736" y="110"/>
                </a:lnTo>
                <a:lnTo>
                  <a:pt x="1733" y="149"/>
                </a:lnTo>
                <a:lnTo>
                  <a:pt x="1856" y="149"/>
                </a:lnTo>
                <a:lnTo>
                  <a:pt x="1946" y="179"/>
                </a:lnTo>
                <a:lnTo>
                  <a:pt x="1949" y="209"/>
                </a:lnTo>
              </a:path>
            </a:pathLst>
          </a:custGeom>
          <a:solidFill>
            <a:schemeClr val="folHlink"/>
          </a:solidFill>
          <a:ln w="9525" cap="flat" cmpd="sng">
            <a:solidFill>
              <a:schemeClr val="fo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478240" name="Group 32"/>
          <p:cNvGrpSpPr>
            <a:grpSpLocks/>
          </p:cNvGrpSpPr>
          <p:nvPr/>
        </p:nvGrpSpPr>
        <p:grpSpPr bwMode="auto">
          <a:xfrm>
            <a:off x="5665788" y="2665413"/>
            <a:ext cx="2663825" cy="2663825"/>
            <a:chOff x="3878" y="2069"/>
            <a:chExt cx="1678" cy="1678"/>
          </a:xfrm>
        </p:grpSpPr>
        <p:sp>
          <p:nvSpPr>
            <p:cNvPr id="6180" name="Line 33"/>
            <p:cNvSpPr>
              <a:spLocks noChangeShapeType="1"/>
            </p:cNvSpPr>
            <p:nvPr/>
          </p:nvSpPr>
          <p:spPr bwMode="auto">
            <a:xfrm>
              <a:off x="3878" y="3430"/>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81" name="Line 34"/>
            <p:cNvSpPr>
              <a:spLocks noChangeShapeType="1"/>
            </p:cNvSpPr>
            <p:nvPr/>
          </p:nvSpPr>
          <p:spPr bwMode="auto">
            <a:xfrm rot="-5400000">
              <a:off x="3356" y="2908"/>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pic>
        <p:nvPicPr>
          <p:cNvPr id="478239" name="Picture 31" descr="ca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2997200"/>
            <a:ext cx="10080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2"/>
          <p:cNvGrpSpPr>
            <a:grpSpLocks/>
          </p:cNvGrpSpPr>
          <p:nvPr/>
        </p:nvGrpSpPr>
        <p:grpSpPr bwMode="auto">
          <a:xfrm>
            <a:off x="4356100" y="2708275"/>
            <a:ext cx="2663825" cy="2663825"/>
            <a:chOff x="3878" y="2069"/>
            <a:chExt cx="1678" cy="1678"/>
          </a:xfrm>
        </p:grpSpPr>
        <p:sp>
          <p:nvSpPr>
            <p:cNvPr id="6178" name="Line 3"/>
            <p:cNvSpPr>
              <a:spLocks noChangeShapeType="1"/>
            </p:cNvSpPr>
            <p:nvPr/>
          </p:nvSpPr>
          <p:spPr bwMode="auto">
            <a:xfrm>
              <a:off x="3878" y="3430"/>
              <a:ext cx="1678" cy="0"/>
            </a:xfrm>
            <a:prstGeom prst="line">
              <a:avLst/>
            </a:prstGeom>
            <a:noFill/>
            <a:ln w="28575">
              <a:solidFill>
                <a:srgbClr val="9966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79" name="Line 4"/>
            <p:cNvSpPr>
              <a:spLocks noChangeShapeType="1"/>
            </p:cNvSpPr>
            <p:nvPr/>
          </p:nvSpPr>
          <p:spPr bwMode="auto">
            <a:xfrm rot="-5400000">
              <a:off x="3356" y="2908"/>
              <a:ext cx="1678" cy="0"/>
            </a:xfrm>
            <a:prstGeom prst="line">
              <a:avLst/>
            </a:prstGeom>
            <a:noFill/>
            <a:ln w="28575">
              <a:solidFill>
                <a:srgbClr val="9966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pic>
        <p:nvPicPr>
          <p:cNvPr id="478213" name="Picture 5" descr="ca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2997200"/>
            <a:ext cx="10080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8216" name="Group 8"/>
          <p:cNvGrpSpPr>
            <a:grpSpLocks/>
          </p:cNvGrpSpPr>
          <p:nvPr/>
        </p:nvGrpSpPr>
        <p:grpSpPr bwMode="auto">
          <a:xfrm>
            <a:off x="4343400" y="2665413"/>
            <a:ext cx="2663825" cy="2663825"/>
            <a:chOff x="3878" y="2069"/>
            <a:chExt cx="1678" cy="1678"/>
          </a:xfrm>
        </p:grpSpPr>
        <p:sp>
          <p:nvSpPr>
            <p:cNvPr id="6176" name="Line 9"/>
            <p:cNvSpPr>
              <a:spLocks noChangeShapeType="1"/>
            </p:cNvSpPr>
            <p:nvPr/>
          </p:nvSpPr>
          <p:spPr bwMode="auto">
            <a:xfrm>
              <a:off x="3878" y="3430"/>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6177" name="Line 10"/>
            <p:cNvSpPr>
              <a:spLocks noChangeShapeType="1"/>
            </p:cNvSpPr>
            <p:nvPr/>
          </p:nvSpPr>
          <p:spPr bwMode="auto">
            <a:xfrm rot="-5400000">
              <a:off x="3356" y="2908"/>
              <a:ext cx="1678" cy="0"/>
            </a:xfrm>
            <a:prstGeom prst="line">
              <a:avLst/>
            </a:prstGeom>
            <a:noFill/>
            <a:ln w="28575">
              <a:solidFill>
                <a:srgbClr val="66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478219" name="Line 11"/>
          <p:cNvSpPr>
            <a:spLocks noChangeShapeType="1"/>
          </p:cNvSpPr>
          <p:nvPr/>
        </p:nvSpPr>
        <p:spPr bwMode="auto">
          <a:xfrm flipV="1">
            <a:off x="4857750" y="3243263"/>
            <a:ext cx="2905125" cy="1620837"/>
          </a:xfrm>
          <a:prstGeom prst="line">
            <a:avLst/>
          </a:prstGeom>
          <a:noFill/>
          <a:ln w="762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78220" name="Rectangle 12"/>
          <p:cNvSpPr>
            <a:spLocks noChangeArrowheads="1"/>
          </p:cNvSpPr>
          <p:nvPr/>
        </p:nvSpPr>
        <p:spPr bwMode="auto">
          <a:xfrm>
            <a:off x="6937375" y="3892550"/>
            <a:ext cx="4683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kumimoji="0" lang="en-US" altLang="ja-JP" i="1">
                <a:solidFill>
                  <a:srgbClr val="6600CC"/>
                </a:solidFill>
                <a:latin typeface="Bookman Old Style" pitchFamily="18" charset="0"/>
              </a:rPr>
              <a:t>r</a:t>
            </a:r>
            <a:r>
              <a:rPr kumimoji="0" lang="en-US" altLang="ja-JP" b="0" i="1">
                <a:solidFill>
                  <a:srgbClr val="6600CC"/>
                </a:solidFill>
                <a:latin typeface="Bookman Old Style" pitchFamily="18" charset="0"/>
              </a:rPr>
              <a:t>'</a:t>
            </a:r>
            <a:endParaRPr lang="en-US" altLang="ja-JP" b="0" i="1">
              <a:solidFill>
                <a:srgbClr val="6600CC"/>
              </a:solidFill>
              <a:latin typeface="Bookman Old Style" pitchFamily="18" charset="0"/>
            </a:endParaRPr>
          </a:p>
        </p:txBody>
      </p:sp>
      <p:sp>
        <p:nvSpPr>
          <p:cNvPr id="478221" name="Rectangle 13"/>
          <p:cNvSpPr>
            <a:spLocks noChangeArrowheads="1"/>
          </p:cNvSpPr>
          <p:nvPr/>
        </p:nvSpPr>
        <p:spPr bwMode="auto">
          <a:xfrm>
            <a:off x="5610225" y="3694113"/>
            <a:ext cx="3873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kumimoji="0" lang="en-US" altLang="ja-JP" i="1">
                <a:solidFill>
                  <a:srgbClr val="996633"/>
                </a:solidFill>
                <a:latin typeface="Bookman Old Style" pitchFamily="18" charset="0"/>
              </a:rPr>
              <a:t>r</a:t>
            </a:r>
            <a:endParaRPr lang="en-US" altLang="ja-JP" b="0" i="1">
              <a:solidFill>
                <a:srgbClr val="996633"/>
              </a:solidFill>
              <a:latin typeface="Bookman Old Style" pitchFamily="18" charset="0"/>
            </a:endParaRPr>
          </a:p>
        </p:txBody>
      </p:sp>
      <p:sp>
        <p:nvSpPr>
          <p:cNvPr id="478222" name="Line 14"/>
          <p:cNvSpPr>
            <a:spLocks noChangeShapeType="1"/>
          </p:cNvSpPr>
          <p:nvPr/>
        </p:nvSpPr>
        <p:spPr bwMode="auto">
          <a:xfrm flipV="1">
            <a:off x="6183313" y="3228975"/>
            <a:ext cx="1635125" cy="1636713"/>
          </a:xfrm>
          <a:prstGeom prst="line">
            <a:avLst/>
          </a:prstGeom>
          <a:noFill/>
          <a:ln w="762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78223" name="Line 15"/>
          <p:cNvSpPr>
            <a:spLocks noChangeShapeType="1"/>
          </p:cNvSpPr>
          <p:nvPr/>
        </p:nvSpPr>
        <p:spPr bwMode="auto">
          <a:xfrm flipV="1">
            <a:off x="4856163" y="4857750"/>
            <a:ext cx="1349375" cy="0"/>
          </a:xfrm>
          <a:prstGeom prst="line">
            <a:avLst/>
          </a:prstGeom>
          <a:noFill/>
          <a:ln w="76200">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78224" name="Rectangle 16"/>
          <p:cNvSpPr>
            <a:spLocks noChangeArrowheads="1"/>
          </p:cNvSpPr>
          <p:nvPr/>
        </p:nvSpPr>
        <p:spPr bwMode="auto">
          <a:xfrm>
            <a:off x="5265738" y="4770438"/>
            <a:ext cx="520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r>
              <a:rPr kumimoji="0" lang="en-US" altLang="ja-JP" i="1">
                <a:solidFill>
                  <a:srgbClr val="996633"/>
                </a:solidFill>
                <a:latin typeface="Bookman Old Style" pitchFamily="18" charset="0"/>
              </a:rPr>
              <a:t>r</a:t>
            </a:r>
            <a:r>
              <a:rPr kumimoji="0" lang="en-US" altLang="ja-JP" b="0" baseline="-25000">
                <a:solidFill>
                  <a:srgbClr val="996633"/>
                </a:solidFill>
              </a:rPr>
              <a:t>0</a:t>
            </a:r>
            <a:endParaRPr lang="en-US" altLang="ja-JP" b="0" baseline="-25000">
              <a:solidFill>
                <a:srgbClr val="996633"/>
              </a:solidFill>
            </a:endParaRPr>
          </a:p>
        </p:txBody>
      </p:sp>
      <p:sp>
        <p:nvSpPr>
          <p:cNvPr id="6158" name="Rectangle 17"/>
          <p:cNvSpPr>
            <a:spLocks noChangeArrowheads="1"/>
          </p:cNvSpPr>
          <p:nvPr/>
        </p:nvSpPr>
        <p:spPr bwMode="auto">
          <a:xfrm>
            <a:off x="0" y="0"/>
            <a:ext cx="2028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a:t>相対運動</a:t>
            </a:r>
            <a:r>
              <a:rPr lang="ja-JP" altLang="en-US" b="0"/>
              <a:t> </a:t>
            </a:r>
          </a:p>
        </p:txBody>
      </p:sp>
      <p:sp>
        <p:nvSpPr>
          <p:cNvPr id="478226" name="Rectangle 18"/>
          <p:cNvSpPr>
            <a:spLocks noChangeArrowheads="1"/>
          </p:cNvSpPr>
          <p:nvPr/>
        </p:nvSpPr>
        <p:spPr bwMode="auto">
          <a:xfrm>
            <a:off x="2268538" y="188913"/>
            <a:ext cx="1908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明朝" pitchFamily="17" charset="-128"/>
                <a:ea typeface="ＭＳ ゴシック" pitchFamily="49" charset="-128"/>
                <a:cs typeface="Times New Roman" pitchFamily="18" charset="0"/>
              </a:rPr>
              <a:t>座標変換</a:t>
            </a:r>
            <a:endParaRPr lang="ja-JP" altLang="en-US" b="0">
              <a:ea typeface="ＭＳ ゴシック" pitchFamily="49" charset="-128"/>
              <a:cs typeface="Times New Roman" pitchFamily="18" charset="0"/>
            </a:endParaRPr>
          </a:p>
        </p:txBody>
      </p:sp>
      <p:graphicFrame>
        <p:nvGraphicFramePr>
          <p:cNvPr id="478227" name="Object 19"/>
          <p:cNvGraphicFramePr>
            <a:graphicFrameLocks noChangeAspect="1"/>
          </p:cNvGraphicFramePr>
          <p:nvPr/>
        </p:nvGraphicFramePr>
        <p:xfrm>
          <a:off x="4532313" y="406400"/>
          <a:ext cx="512762" cy="382588"/>
        </p:xfrm>
        <a:graphic>
          <a:graphicData uri="http://schemas.openxmlformats.org/presentationml/2006/ole">
            <mc:AlternateContent xmlns:mc="http://schemas.openxmlformats.org/markup-compatibility/2006">
              <mc:Choice xmlns:v="urn:schemas-microsoft-com:vml" Requires="v">
                <p:oleObj spid="_x0000_s101900" name="数式" r:id="rId4" imgW="190417" imgH="139639" progId="Equation.3">
                  <p:embed/>
                </p:oleObj>
              </mc:Choice>
              <mc:Fallback>
                <p:oleObj name="数式" r:id="rId4" imgW="190417" imgH="1396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406400"/>
                        <a:ext cx="512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8228" name="Object 20"/>
          <p:cNvGraphicFramePr>
            <a:graphicFrameLocks noChangeAspect="1"/>
          </p:cNvGraphicFramePr>
          <p:nvPr/>
        </p:nvGraphicFramePr>
        <p:xfrm>
          <a:off x="6229350" y="188913"/>
          <a:ext cx="2016125" cy="722312"/>
        </p:xfrm>
        <a:graphic>
          <a:graphicData uri="http://schemas.openxmlformats.org/presentationml/2006/ole">
            <mc:AlternateContent xmlns:mc="http://schemas.openxmlformats.org/markup-compatibility/2006">
              <mc:Choice xmlns:v="urn:schemas-microsoft-com:vml" Requires="v">
                <p:oleObj spid="_x0000_s101901" name="数式" r:id="rId6" imgW="634725" imgH="228501" progId="Equation.3">
                  <p:embed/>
                </p:oleObj>
              </mc:Choice>
              <mc:Fallback>
                <p:oleObj name="数式" r:id="rId6" imgW="634725"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350" y="188913"/>
                        <a:ext cx="20161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8229" name="Rectangle 21"/>
          <p:cNvSpPr>
            <a:spLocks noChangeArrowheads="1"/>
          </p:cNvSpPr>
          <p:nvPr/>
        </p:nvSpPr>
        <p:spPr bwMode="auto">
          <a:xfrm>
            <a:off x="0" y="1211263"/>
            <a:ext cx="1908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慣性系　</a:t>
            </a:r>
          </a:p>
        </p:txBody>
      </p:sp>
      <p:graphicFrame>
        <p:nvGraphicFramePr>
          <p:cNvPr id="478230" name="Object 22"/>
          <p:cNvGraphicFramePr>
            <a:graphicFrameLocks noChangeAspect="1"/>
          </p:cNvGraphicFramePr>
          <p:nvPr/>
        </p:nvGraphicFramePr>
        <p:xfrm>
          <a:off x="1547813" y="923925"/>
          <a:ext cx="1814512" cy="1163638"/>
        </p:xfrm>
        <a:graphic>
          <a:graphicData uri="http://schemas.openxmlformats.org/presentationml/2006/ole">
            <mc:AlternateContent xmlns:mc="http://schemas.openxmlformats.org/markup-compatibility/2006">
              <mc:Choice xmlns:v="urn:schemas-microsoft-com:vml" Requires="v">
                <p:oleObj spid="_x0000_s101902" name="数式" r:id="rId8" imgW="609336" imgH="393529" progId="Equation.3">
                  <p:embed/>
                </p:oleObj>
              </mc:Choice>
              <mc:Fallback>
                <p:oleObj name="数式" r:id="rId8" imgW="609336"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923925"/>
                        <a:ext cx="1814512"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8231" name="Rectangle 23"/>
          <p:cNvSpPr>
            <a:spLocks noChangeArrowheads="1"/>
          </p:cNvSpPr>
          <p:nvPr/>
        </p:nvSpPr>
        <p:spPr bwMode="auto">
          <a:xfrm>
            <a:off x="3419475" y="1211263"/>
            <a:ext cx="3195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＝一定のとき　</a:t>
            </a:r>
          </a:p>
        </p:txBody>
      </p:sp>
      <p:sp>
        <p:nvSpPr>
          <p:cNvPr id="478232" name="Rectangle 24"/>
          <p:cNvSpPr>
            <a:spLocks noChangeArrowheads="1"/>
          </p:cNvSpPr>
          <p:nvPr/>
        </p:nvSpPr>
        <p:spPr bwMode="auto">
          <a:xfrm>
            <a:off x="6443663" y="1211263"/>
            <a:ext cx="2505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spcBef>
                <a:spcPct val="0"/>
              </a:spcBef>
            </a:pPr>
            <a:r>
              <a:rPr lang="ja-JP" altLang="en-US"/>
              <a:t>ガリレイ変換</a:t>
            </a:r>
          </a:p>
        </p:txBody>
      </p:sp>
      <p:graphicFrame>
        <p:nvGraphicFramePr>
          <p:cNvPr id="478233" name="Object 25"/>
          <p:cNvGraphicFramePr>
            <a:graphicFrameLocks noChangeAspect="1"/>
          </p:cNvGraphicFramePr>
          <p:nvPr/>
        </p:nvGraphicFramePr>
        <p:xfrm>
          <a:off x="0" y="2106613"/>
          <a:ext cx="2155825" cy="681037"/>
        </p:xfrm>
        <a:graphic>
          <a:graphicData uri="http://schemas.openxmlformats.org/presentationml/2006/ole">
            <mc:AlternateContent xmlns:mc="http://schemas.openxmlformats.org/markup-compatibility/2006">
              <mc:Choice xmlns:v="urn:schemas-microsoft-com:vml" Requires="v">
                <p:oleObj spid="_x0000_s101903" name="数式" r:id="rId10" imgW="723586" imgH="228501" progId="Equation.3">
                  <p:embed/>
                </p:oleObj>
              </mc:Choice>
              <mc:Fallback>
                <p:oleObj name="数式" r:id="rId10" imgW="723586"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106613"/>
                        <a:ext cx="21558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7" name="Rectangle 26"/>
          <p:cNvSpPr>
            <a:spLocks noChangeArrowheads="1"/>
          </p:cNvSpPr>
          <p:nvPr/>
        </p:nvSpPr>
        <p:spPr bwMode="auto">
          <a:xfrm>
            <a:off x="0" y="338931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a:t>
            </a:r>
          </a:p>
        </p:txBody>
      </p:sp>
      <p:graphicFrame>
        <p:nvGraphicFramePr>
          <p:cNvPr id="478235" name="Object 27"/>
          <p:cNvGraphicFramePr>
            <a:graphicFrameLocks noChangeAspect="1"/>
          </p:cNvGraphicFramePr>
          <p:nvPr/>
        </p:nvGraphicFramePr>
        <p:xfrm>
          <a:off x="0" y="2944813"/>
          <a:ext cx="2865438" cy="1163637"/>
        </p:xfrm>
        <a:graphic>
          <a:graphicData uri="http://schemas.openxmlformats.org/presentationml/2006/ole">
            <mc:AlternateContent xmlns:mc="http://schemas.openxmlformats.org/markup-compatibility/2006">
              <mc:Choice xmlns:v="urn:schemas-microsoft-com:vml" Requires="v">
                <p:oleObj spid="_x0000_s101904" name="数式" r:id="rId12" imgW="965200" imgH="393700" progId="Equation.3">
                  <p:embed/>
                </p:oleObj>
              </mc:Choice>
              <mc:Fallback>
                <p:oleObj name="数式" r:id="rId12" imgW="9652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944813"/>
                        <a:ext cx="286543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9" name="Rectangle 28"/>
          <p:cNvSpPr>
            <a:spLocks noChangeArrowheads="1"/>
          </p:cNvSpPr>
          <p:nvPr/>
        </p:nvSpPr>
        <p:spPr bwMode="auto">
          <a:xfrm>
            <a:off x="0" y="4024313"/>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a:t>
            </a:r>
          </a:p>
        </p:txBody>
      </p:sp>
      <p:graphicFrame>
        <p:nvGraphicFramePr>
          <p:cNvPr id="478237" name="Object 29"/>
          <p:cNvGraphicFramePr>
            <a:graphicFrameLocks noChangeAspect="1"/>
          </p:cNvGraphicFramePr>
          <p:nvPr/>
        </p:nvGraphicFramePr>
        <p:xfrm>
          <a:off x="0" y="4322763"/>
          <a:ext cx="2382838" cy="1247775"/>
        </p:xfrm>
        <a:graphic>
          <a:graphicData uri="http://schemas.openxmlformats.org/presentationml/2006/ole">
            <mc:AlternateContent xmlns:mc="http://schemas.openxmlformats.org/markup-compatibility/2006">
              <mc:Choice xmlns:v="urn:schemas-microsoft-com:vml" Requires="v">
                <p:oleObj spid="_x0000_s101905" name="数式" r:id="rId14" imgW="800100" imgH="419100" progId="Equation.3">
                  <p:embed/>
                </p:oleObj>
              </mc:Choice>
              <mc:Fallback>
                <p:oleObj name="数式" r:id="rId14" imgW="8001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22763"/>
                        <a:ext cx="2382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8238" name="Rectangle 30"/>
          <p:cNvSpPr>
            <a:spLocks noChangeArrowheads="1"/>
          </p:cNvSpPr>
          <p:nvPr/>
        </p:nvSpPr>
        <p:spPr bwMode="auto">
          <a:xfrm>
            <a:off x="0" y="579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慣性系の間の変換はガリレイ変換である。</a:t>
            </a:r>
          </a:p>
          <a:p>
            <a:pPr algn="l">
              <a:spcBef>
                <a:spcPct val="0"/>
              </a:spcBef>
            </a:pPr>
            <a:r>
              <a:rPr lang="ja-JP" altLang="en-US" b="0">
                <a:latin typeface="ＭＳ ゴシック" pitchFamily="49" charset="-128"/>
                <a:ea typeface="ＭＳ ゴシック" pitchFamily="49" charset="-128"/>
                <a:cs typeface="Times New Roman" pitchFamily="18" charset="0"/>
              </a:rPr>
              <a:t>ニュートンの運動の法則はどの慣性系でも成立つ</a:t>
            </a:r>
          </a:p>
        </p:txBody>
      </p:sp>
      <p:sp>
        <p:nvSpPr>
          <p:cNvPr id="478243" name="Rectangle 35"/>
          <p:cNvSpPr>
            <a:spLocks noChangeArrowheads="1"/>
          </p:cNvSpPr>
          <p:nvPr/>
        </p:nvSpPr>
        <p:spPr bwMode="auto">
          <a:xfrm>
            <a:off x="4025900" y="2147888"/>
            <a:ext cx="4762500" cy="3530600"/>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endParaRPr lang="ja-JP" altLang="en-US"/>
          </a:p>
        </p:txBody>
      </p:sp>
      <p:sp>
        <p:nvSpPr>
          <p:cNvPr id="478244" name="Rectangle 36"/>
          <p:cNvSpPr>
            <a:spLocks noChangeArrowheads="1"/>
          </p:cNvSpPr>
          <p:nvPr/>
        </p:nvSpPr>
        <p:spPr bwMode="auto">
          <a:xfrm>
            <a:off x="6173788" y="2047875"/>
            <a:ext cx="2505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spcBef>
                <a:spcPct val="0"/>
              </a:spcBef>
            </a:pPr>
            <a:r>
              <a:rPr lang="ja-JP" altLang="en-US">
                <a:solidFill>
                  <a:schemeClr val="accent2"/>
                </a:solidFill>
              </a:rPr>
              <a:t>ある瞬間</a:t>
            </a:r>
          </a:p>
        </p:txBody>
      </p:sp>
      <p:sp>
        <p:nvSpPr>
          <p:cNvPr id="478246" name="Rectangle 38"/>
          <p:cNvSpPr>
            <a:spLocks noChangeArrowheads="1"/>
          </p:cNvSpPr>
          <p:nvPr/>
        </p:nvSpPr>
        <p:spPr bwMode="auto">
          <a:xfrm>
            <a:off x="4111625" y="249238"/>
            <a:ext cx="3873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lang="en-US" altLang="ja-JP" i="1">
                <a:latin typeface="Bookman Old Style" pitchFamily="18" charset="0"/>
              </a:rPr>
              <a:t>r</a:t>
            </a:r>
          </a:p>
        </p:txBody>
      </p:sp>
      <p:sp>
        <p:nvSpPr>
          <p:cNvPr id="478247" name="Rectangle 39"/>
          <p:cNvSpPr>
            <a:spLocks noChangeArrowheads="1"/>
          </p:cNvSpPr>
          <p:nvPr/>
        </p:nvSpPr>
        <p:spPr bwMode="auto">
          <a:xfrm>
            <a:off x="5046663" y="265113"/>
            <a:ext cx="4603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eaLnBrk="1" hangingPunct="1"/>
            <a:r>
              <a:rPr lang="en-US" altLang="ja-JP" i="1">
                <a:latin typeface="Bookman Old Style" pitchFamily="18" charset="0"/>
              </a:rPr>
              <a:t>r'</a:t>
            </a:r>
          </a:p>
        </p:txBody>
      </p:sp>
    </p:spTree>
    <p:extLst>
      <p:ext uri="{BB962C8B-B14F-4D97-AF65-F5344CB8AC3E}">
        <p14:creationId xmlns:p14="http://schemas.microsoft.com/office/powerpoint/2010/main" val="220705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82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fill="hold" nodeType="clickEffect">
                                  <p:stCondLst>
                                    <p:cond delay="0"/>
                                  </p:stCondLst>
                                  <p:childTnLst>
                                    <p:animMotion origin="layout" path="M 0.58889 1.23034E-6 L 5.55556E-7 1.23034E-6 " pathEditMode="relative" rAng="0" ptsTypes="AA">
                                      <p:cBhvr>
                                        <p:cTn id="10" dur="3000" spd="-100000" fill="hold"/>
                                        <p:tgtEl>
                                          <p:spTgt spid="478213"/>
                                        </p:tgtEl>
                                        <p:attrNameLst>
                                          <p:attrName>ppt_x</p:attrName>
                                          <p:attrName>ppt_y</p:attrName>
                                        </p:attrNameLst>
                                      </p:cBhvr>
                                      <p:rCtr x="-29444" y="0"/>
                                    </p:animMotion>
                                  </p:childTnLst>
                                  <p:subTnLst>
                                    <p:set>
                                      <p:cBhvr override="childStyle">
                                        <p:cTn dur="1" fill="hold" display="0" masterRel="sameClick" afterEffect="1">
                                          <p:stCondLst>
                                            <p:cond evt="end" delay="0">
                                              <p:tn val="9"/>
                                            </p:cond>
                                          </p:stCondLst>
                                        </p:cTn>
                                        <p:tgtEl>
                                          <p:spTgt spid="478213"/>
                                        </p:tgtEl>
                                        <p:attrNameLst>
                                          <p:attrName>style.visibility</p:attrName>
                                        </p:attrNameLst>
                                      </p:cBhvr>
                                      <p:to>
                                        <p:strVal val="hidden"/>
                                      </p:to>
                                    </p:set>
                                  </p:subTnLst>
                                </p:cTn>
                              </p:par>
                              <p:par>
                                <p:cTn id="11" presetID="35" presetClass="path" presetSubtype="0" fill="hold" nodeType="withEffect">
                                  <p:stCondLst>
                                    <p:cond delay="0"/>
                                  </p:stCondLst>
                                  <p:childTnLst>
                                    <p:animMotion origin="layout" path="M 0.58871 4.46809E-6 L 4.16667E-6 4.46809E-6 " pathEditMode="relative" rAng="0" ptsTypes="AA">
                                      <p:cBhvr>
                                        <p:cTn id="12" dur="6000" spd="-100000" fill="hold"/>
                                        <p:tgtEl>
                                          <p:spTgt spid="478216"/>
                                        </p:tgtEl>
                                        <p:attrNameLst>
                                          <p:attrName>ppt_x</p:attrName>
                                          <p:attrName>ppt_y</p:attrName>
                                        </p:attrNameLst>
                                      </p:cBhvr>
                                      <p:rCtr x="-29444" y="0"/>
                                    </p:animMotion>
                                  </p:childTnLst>
                                  <p:subTnLst>
                                    <p:set>
                                      <p:cBhvr override="childStyle">
                                        <p:cTn dur="1" fill="hold" display="0" masterRel="sameClick" afterEffect="1">
                                          <p:stCondLst>
                                            <p:cond evt="end" delay="0">
                                              <p:tn val="11"/>
                                            </p:cond>
                                          </p:stCondLst>
                                        </p:cTn>
                                        <p:tgtEl>
                                          <p:spTgt spid="478216"/>
                                        </p:tgtEl>
                                        <p:attrNameLst>
                                          <p:attrName>style.visibility</p:attrName>
                                        </p:attrNameLst>
                                      </p:cBhvr>
                                      <p:to>
                                        <p:strVal val="hidden"/>
                                      </p:to>
                                    </p:set>
                                  </p:subTnLst>
                                </p:cTn>
                              </p:par>
                              <p:par>
                                <p:cTn id="13" presetID="1" presetClass="entr" presetSubtype="0" fill="hold" nodeType="withEffect">
                                  <p:stCondLst>
                                    <p:cond delay="1500"/>
                                  </p:stCondLst>
                                  <p:childTnLst>
                                    <p:set>
                                      <p:cBhvr>
                                        <p:cTn id="14" dur="1" fill="hold">
                                          <p:stCondLst>
                                            <p:cond delay="0"/>
                                          </p:stCondLst>
                                        </p:cTn>
                                        <p:tgtEl>
                                          <p:spTgt spid="478239"/>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478240"/>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478243"/>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47824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82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82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82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82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82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8246"/>
                                        </p:tgtEl>
                                        <p:attrNameLst>
                                          <p:attrName>style.visibility</p:attrName>
                                        </p:attrNameLst>
                                      </p:cBhvr>
                                      <p:to>
                                        <p:strVal val="visible"/>
                                      </p:to>
                                    </p:set>
                                  </p:childTnLst>
                                </p:cTn>
                              </p:par>
                              <p:par>
                                <p:cTn id="41" presetID="42" presetClass="path" presetSubtype="0" fill="remove" grpId="1" nodeType="withEffect">
                                  <p:stCondLst>
                                    <p:cond delay="0"/>
                                  </p:stCondLst>
                                  <p:childTnLst>
                                    <p:animMotion origin="layout" path="M 2.77778E-6 2.96296E-6 L 0.16562 0.5081 " pathEditMode="relative" rAng="0" ptsTypes="AA">
                                      <p:cBhvr>
                                        <p:cTn id="42" dur="500" spd="-100000" fill="hold"/>
                                        <p:tgtEl>
                                          <p:spTgt spid="478246"/>
                                        </p:tgtEl>
                                        <p:attrNameLst>
                                          <p:attrName>ppt_x</p:attrName>
                                          <p:attrName>ppt_y</p:attrName>
                                        </p:attrNameLst>
                                      </p:cBhvr>
                                      <p:rCtr x="8281" y="25394"/>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82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8247"/>
                                        </p:tgtEl>
                                        <p:attrNameLst>
                                          <p:attrName>style.visibility</p:attrName>
                                        </p:attrNameLst>
                                      </p:cBhvr>
                                      <p:to>
                                        <p:strVal val="visible"/>
                                      </p:to>
                                    </p:set>
                                  </p:childTnLst>
                                </p:cTn>
                              </p:par>
                              <p:par>
                                <p:cTn id="51" presetID="42" presetClass="path" presetSubtype="0" fill="remove" grpId="1" nodeType="withEffect">
                                  <p:stCondLst>
                                    <p:cond delay="0"/>
                                  </p:stCondLst>
                                  <p:childTnLst>
                                    <p:animMotion origin="layout" path="M -3.33333E-6 2.96296E-6 L 0.2073 0.53171 " pathEditMode="relative" rAng="0" ptsTypes="AA">
                                      <p:cBhvr>
                                        <p:cTn id="52" dur="500" spd="-100000" fill="hold"/>
                                        <p:tgtEl>
                                          <p:spTgt spid="478247"/>
                                        </p:tgtEl>
                                        <p:attrNameLst>
                                          <p:attrName>ppt_x</p:attrName>
                                          <p:attrName>ppt_y</p:attrName>
                                        </p:attrNameLst>
                                      </p:cBhvr>
                                      <p:rCtr x="10365" y="26574"/>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82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82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7822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822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4782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823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7823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47823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47823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478237"/>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478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9" grpId="0" animBg="1"/>
      <p:bldP spid="478220" grpId="0"/>
      <p:bldP spid="478221" grpId="0"/>
      <p:bldP spid="478222" grpId="0" animBg="1"/>
      <p:bldP spid="478223" grpId="0" animBg="1"/>
      <p:bldP spid="478224" grpId="0"/>
      <p:bldP spid="478226" grpId="0"/>
      <p:bldP spid="478229" grpId="0"/>
      <p:bldP spid="478231" grpId="0"/>
      <p:bldP spid="478232" grpId="0"/>
      <p:bldP spid="478243" grpId="0" animBg="1"/>
      <p:bldP spid="478244" grpId="0"/>
      <p:bldP spid="478246" grpId="0"/>
      <p:bldP spid="478246" grpId="1"/>
      <p:bldP spid="478247" grpId="0"/>
      <p:bldP spid="47824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0" y="0"/>
            <a:ext cx="2287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加速度系　</a:t>
            </a:r>
          </a:p>
        </p:txBody>
      </p:sp>
      <p:graphicFrame>
        <p:nvGraphicFramePr>
          <p:cNvPr id="387082" name="Object 10"/>
          <p:cNvGraphicFramePr>
            <a:graphicFrameLocks noChangeAspect="1"/>
          </p:cNvGraphicFramePr>
          <p:nvPr/>
        </p:nvGraphicFramePr>
        <p:xfrm>
          <a:off x="179388" y="549275"/>
          <a:ext cx="2206625" cy="1330325"/>
        </p:xfrm>
        <a:graphic>
          <a:graphicData uri="http://schemas.openxmlformats.org/presentationml/2006/ole">
            <mc:AlternateContent xmlns:mc="http://schemas.openxmlformats.org/markup-compatibility/2006">
              <mc:Choice xmlns:v="urn:schemas-microsoft-com:vml" Requires="v">
                <p:oleObj spid="_x0000_s103176" name="数式" r:id="rId3" imgW="647419" imgH="393529" progId="Equation.3">
                  <p:embed/>
                </p:oleObj>
              </mc:Choice>
              <mc:Fallback>
                <p:oleObj name="数式" r:id="rId3" imgW="647419"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49275"/>
                        <a:ext cx="22066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7084" name="Rectangle 12"/>
          <p:cNvSpPr>
            <a:spLocks noChangeArrowheads="1"/>
          </p:cNvSpPr>
          <p:nvPr/>
        </p:nvSpPr>
        <p:spPr bwMode="auto">
          <a:xfrm>
            <a:off x="2339975" y="908050"/>
            <a:ext cx="3965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＝一定でないとき　</a:t>
            </a:r>
          </a:p>
        </p:txBody>
      </p:sp>
      <p:graphicFrame>
        <p:nvGraphicFramePr>
          <p:cNvPr id="387081" name="Object 9"/>
          <p:cNvGraphicFramePr>
            <a:graphicFrameLocks noChangeAspect="1"/>
          </p:cNvGraphicFramePr>
          <p:nvPr/>
        </p:nvGraphicFramePr>
        <p:xfrm>
          <a:off x="5802313" y="404813"/>
          <a:ext cx="3341687" cy="1460500"/>
        </p:xfrm>
        <a:graphic>
          <a:graphicData uri="http://schemas.openxmlformats.org/presentationml/2006/ole">
            <mc:AlternateContent xmlns:mc="http://schemas.openxmlformats.org/markup-compatibility/2006">
              <mc:Choice xmlns:v="urn:schemas-microsoft-com:vml" Requires="v">
                <p:oleObj spid="_x0000_s103177" name="数式" r:id="rId5" imgW="977900" imgH="431800" progId="Equation.3">
                  <p:embed/>
                </p:oleObj>
              </mc:Choice>
              <mc:Fallback>
                <p:oleObj name="数式" r:id="rId5" imgW="9779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404813"/>
                        <a:ext cx="33416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7080" name="Object 8"/>
          <p:cNvGraphicFramePr>
            <a:graphicFrameLocks noChangeAspect="1"/>
          </p:cNvGraphicFramePr>
          <p:nvPr/>
        </p:nvGraphicFramePr>
        <p:xfrm>
          <a:off x="250825" y="2349500"/>
          <a:ext cx="2173288" cy="777875"/>
        </p:xfrm>
        <a:graphic>
          <a:graphicData uri="http://schemas.openxmlformats.org/presentationml/2006/ole">
            <mc:AlternateContent xmlns:mc="http://schemas.openxmlformats.org/markup-compatibility/2006">
              <mc:Choice xmlns:v="urn:schemas-microsoft-com:vml" Requires="v">
                <p:oleObj spid="_x0000_s103178" name="数式" r:id="rId7" imgW="634725" imgH="228501" progId="Equation.3">
                  <p:embed/>
                </p:oleObj>
              </mc:Choice>
              <mc:Fallback>
                <p:oleObj name="数式" r:id="rId7" imgW="634725"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2349500"/>
                        <a:ext cx="21732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Rectangle 14"/>
          <p:cNvSpPr>
            <a:spLocks noChangeArrowheads="1"/>
          </p:cNvSpPr>
          <p:nvPr/>
        </p:nvSpPr>
        <p:spPr bwMode="auto">
          <a:xfrm>
            <a:off x="250825" y="3074988"/>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a:t>
            </a:r>
          </a:p>
        </p:txBody>
      </p:sp>
      <p:graphicFrame>
        <p:nvGraphicFramePr>
          <p:cNvPr id="387079" name="Object 7"/>
          <p:cNvGraphicFramePr>
            <a:graphicFrameLocks noChangeAspect="1"/>
          </p:cNvGraphicFramePr>
          <p:nvPr/>
        </p:nvGraphicFramePr>
        <p:xfrm>
          <a:off x="179388" y="3284538"/>
          <a:ext cx="3276600" cy="1330325"/>
        </p:xfrm>
        <a:graphic>
          <a:graphicData uri="http://schemas.openxmlformats.org/presentationml/2006/ole">
            <mc:AlternateContent xmlns:mc="http://schemas.openxmlformats.org/markup-compatibility/2006">
              <mc:Choice xmlns:v="urn:schemas-microsoft-com:vml" Requires="v">
                <p:oleObj spid="_x0000_s103179" name="数式" r:id="rId9" imgW="965200" imgH="393700" progId="Equation.3">
                  <p:embed/>
                </p:oleObj>
              </mc:Choice>
              <mc:Fallback>
                <p:oleObj name="数式" r:id="rId9" imgW="9652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3284538"/>
                        <a:ext cx="3276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Rectangle 15"/>
          <p:cNvSpPr>
            <a:spLocks noChangeArrowheads="1"/>
          </p:cNvSpPr>
          <p:nvPr/>
        </p:nvSpPr>
        <p:spPr bwMode="auto">
          <a:xfrm>
            <a:off x="250825" y="3709988"/>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a:t>
            </a:r>
          </a:p>
        </p:txBody>
      </p:sp>
      <p:graphicFrame>
        <p:nvGraphicFramePr>
          <p:cNvPr id="387078" name="Object 6"/>
          <p:cNvGraphicFramePr>
            <a:graphicFrameLocks noChangeAspect="1"/>
          </p:cNvGraphicFramePr>
          <p:nvPr/>
        </p:nvGraphicFramePr>
        <p:xfrm>
          <a:off x="250825" y="4797425"/>
          <a:ext cx="3600450" cy="1427163"/>
        </p:xfrm>
        <a:graphic>
          <a:graphicData uri="http://schemas.openxmlformats.org/presentationml/2006/ole">
            <mc:AlternateContent xmlns:mc="http://schemas.openxmlformats.org/markup-compatibility/2006">
              <mc:Choice xmlns:v="urn:schemas-microsoft-com:vml" Requires="v">
                <p:oleObj spid="_x0000_s103180" name="数式" r:id="rId11" imgW="1054100" imgH="419100" progId="Equation.3">
                  <p:embed/>
                </p:oleObj>
              </mc:Choice>
              <mc:Fallback>
                <p:oleObj name="数式" r:id="rId11" imgW="10541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4797425"/>
                        <a:ext cx="36004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7077" name="Object 5"/>
          <p:cNvGraphicFramePr>
            <a:graphicFrameLocks noChangeAspect="1"/>
          </p:cNvGraphicFramePr>
          <p:nvPr/>
        </p:nvGraphicFramePr>
        <p:xfrm>
          <a:off x="4500563" y="1989138"/>
          <a:ext cx="2498725" cy="1427162"/>
        </p:xfrm>
        <a:graphic>
          <a:graphicData uri="http://schemas.openxmlformats.org/presentationml/2006/ole">
            <mc:AlternateContent xmlns:mc="http://schemas.openxmlformats.org/markup-compatibility/2006">
              <mc:Choice xmlns:v="urn:schemas-microsoft-com:vml" Requires="v">
                <p:oleObj spid="_x0000_s103181" name="数式" r:id="rId13" imgW="736600" imgH="419100" progId="Equation.3">
                  <p:embed/>
                </p:oleObj>
              </mc:Choice>
              <mc:Fallback>
                <p:oleObj name="数式" r:id="rId13" imgW="7366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0563" y="1989138"/>
                        <a:ext cx="249872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7076" name="Object 4"/>
          <p:cNvGraphicFramePr>
            <a:graphicFrameLocks noChangeAspect="1"/>
          </p:cNvGraphicFramePr>
          <p:nvPr/>
        </p:nvGraphicFramePr>
        <p:xfrm>
          <a:off x="5580063" y="3573463"/>
          <a:ext cx="482600" cy="736600"/>
        </p:xfrm>
        <a:graphic>
          <a:graphicData uri="http://schemas.openxmlformats.org/presentationml/2006/ole">
            <mc:AlternateContent xmlns:mc="http://schemas.openxmlformats.org/markup-compatibility/2006">
              <mc:Choice xmlns:v="urn:schemas-microsoft-com:vml" Requires="v">
                <p:oleObj spid="_x0000_s103182" name="数式" r:id="rId15" imgW="139579" imgH="215713" progId="Equation.3">
                  <p:embed/>
                </p:oleObj>
              </mc:Choice>
              <mc:Fallback>
                <p:oleObj name="数式" r:id="rId15" imgW="139579" imgH="21571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063" y="3573463"/>
                        <a:ext cx="482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7075" name="Object 3"/>
          <p:cNvGraphicFramePr>
            <a:graphicFrameLocks noChangeAspect="1"/>
          </p:cNvGraphicFramePr>
          <p:nvPr/>
        </p:nvGraphicFramePr>
        <p:xfrm>
          <a:off x="4500563" y="4365625"/>
          <a:ext cx="4184650" cy="1427163"/>
        </p:xfrm>
        <a:graphic>
          <a:graphicData uri="http://schemas.openxmlformats.org/presentationml/2006/ole">
            <mc:AlternateContent xmlns:mc="http://schemas.openxmlformats.org/markup-compatibility/2006">
              <mc:Choice xmlns:v="urn:schemas-microsoft-com:vml" Requires="v">
                <p:oleObj spid="_x0000_s103183" name="数式" r:id="rId17" imgW="1231366" imgH="418918" progId="Equation.3">
                  <p:embed/>
                </p:oleObj>
              </mc:Choice>
              <mc:Fallback>
                <p:oleObj name="数式" r:id="rId17" imgW="1231366" imgH="418918"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00563" y="4365625"/>
                        <a:ext cx="41846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2" name="Rectangle 19"/>
          <p:cNvSpPr>
            <a:spLocks noChangeArrowheads="1"/>
          </p:cNvSpPr>
          <p:nvPr/>
        </p:nvSpPr>
        <p:spPr bwMode="auto">
          <a:xfrm>
            <a:off x="250825" y="5608638"/>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　</a:t>
            </a:r>
          </a:p>
        </p:txBody>
      </p:sp>
      <p:graphicFrame>
        <p:nvGraphicFramePr>
          <p:cNvPr id="387074" name="Object 2"/>
          <p:cNvGraphicFramePr>
            <a:graphicFrameLocks noChangeAspect="1"/>
          </p:cNvGraphicFramePr>
          <p:nvPr/>
        </p:nvGraphicFramePr>
        <p:xfrm>
          <a:off x="5435600" y="5805488"/>
          <a:ext cx="1135063" cy="777875"/>
        </p:xfrm>
        <a:graphic>
          <a:graphicData uri="http://schemas.openxmlformats.org/presentationml/2006/ole">
            <mc:AlternateContent xmlns:mc="http://schemas.openxmlformats.org/markup-compatibility/2006">
              <mc:Choice xmlns:v="urn:schemas-microsoft-com:vml" Requires="v">
                <p:oleObj spid="_x0000_s103184" name="数式" r:id="rId19" imgW="330200" imgH="228600" progId="Equation.3">
                  <p:embed/>
                </p:oleObj>
              </mc:Choice>
              <mc:Fallback>
                <p:oleObj name="数式" r:id="rId19" imgW="3302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35600" y="5805488"/>
                        <a:ext cx="11350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7092" name="Rectangle 20"/>
          <p:cNvSpPr>
            <a:spLocks noChangeArrowheads="1"/>
          </p:cNvSpPr>
          <p:nvPr/>
        </p:nvSpPr>
        <p:spPr bwMode="auto">
          <a:xfrm>
            <a:off x="6516688" y="5876925"/>
            <a:ext cx="208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3200" b="1">
                <a:solidFill>
                  <a:schemeClr val="tx1"/>
                </a:solidFill>
                <a:latin typeface="Times New Roman" pitchFamily="18" charset="0"/>
                <a:ea typeface="ＭＳ Ｐゴシック" charset="-128"/>
              </a:defRPr>
            </a:lvl1pPr>
            <a:lvl2pPr marL="742950" indent="-285750" eaLnBrk="0" hangingPunct="0">
              <a:defRPr kumimoji="1" sz="3200" b="1">
                <a:solidFill>
                  <a:schemeClr val="tx1"/>
                </a:solidFill>
                <a:latin typeface="Times New Roman" pitchFamily="18" charset="0"/>
                <a:ea typeface="ＭＳ Ｐゴシック" charset="-128"/>
              </a:defRPr>
            </a:lvl2pPr>
            <a:lvl3pPr marL="1143000" indent="-228600" eaLnBrk="0" hangingPunct="0">
              <a:defRPr kumimoji="1" sz="3200" b="1">
                <a:solidFill>
                  <a:schemeClr val="tx1"/>
                </a:solidFill>
                <a:latin typeface="Times New Roman" pitchFamily="18" charset="0"/>
                <a:ea typeface="ＭＳ Ｐゴシック" charset="-128"/>
              </a:defRPr>
            </a:lvl3pPr>
            <a:lvl4pPr marL="1600200" indent="-228600" eaLnBrk="0" hangingPunct="0">
              <a:defRPr kumimoji="1" sz="3200" b="1">
                <a:solidFill>
                  <a:schemeClr val="tx1"/>
                </a:solidFill>
                <a:latin typeface="Times New Roman" pitchFamily="18" charset="0"/>
                <a:ea typeface="ＭＳ Ｐゴシック" charset="-128"/>
              </a:defRPr>
            </a:lvl4pPr>
            <a:lvl5pPr marL="2057400" indent="-228600" eaLnBrk="0" hangingPunct="0">
              <a:defRPr kumimoji="1" sz="3200" b="1">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3200" b="1">
                <a:solidFill>
                  <a:schemeClr val="tx1"/>
                </a:solidFill>
                <a:latin typeface="Times New Roman" pitchFamily="18" charset="0"/>
                <a:ea typeface="ＭＳ Ｐゴシック" charset="-128"/>
              </a:defRPr>
            </a:lvl9pPr>
          </a:lstStyle>
          <a:p>
            <a:pPr algn="l" eaLnBrk="1" hangingPunct="1">
              <a:spcBef>
                <a:spcPct val="0"/>
              </a:spcBef>
            </a:pPr>
            <a:r>
              <a:rPr lang="ja-JP" altLang="en-US" b="0">
                <a:latin typeface="ＭＳ ゴシック" pitchFamily="49" charset="-128"/>
                <a:ea typeface="ＭＳ ゴシック" pitchFamily="49" charset="-128"/>
                <a:cs typeface="Times New Roman" pitchFamily="18" charset="0"/>
              </a:rPr>
              <a:t>：</a:t>
            </a:r>
            <a:r>
              <a:rPr lang="ja-JP" altLang="en-US">
                <a:latin typeface="ＭＳ ゴシック" pitchFamily="49" charset="-128"/>
                <a:ea typeface="ＭＳ ゴシック" pitchFamily="49" charset="-128"/>
                <a:cs typeface="Times New Roman" pitchFamily="18" charset="0"/>
              </a:rPr>
              <a:t>慣性力</a:t>
            </a:r>
            <a:r>
              <a:rPr lang="ja-JP" altLang="en-US" b="0">
                <a:latin typeface="ＭＳ ゴシック" pitchFamily="49" charset="-128"/>
                <a:ea typeface="ＭＳ ゴシック" pitchFamily="49" charset="-128"/>
                <a:cs typeface="Times New Roman" pitchFamily="18" charset="0"/>
              </a:rPr>
              <a:t> </a:t>
            </a:r>
          </a:p>
        </p:txBody>
      </p:sp>
    </p:spTree>
    <p:extLst>
      <p:ext uri="{BB962C8B-B14F-4D97-AF65-F5344CB8AC3E}">
        <p14:creationId xmlns:p14="http://schemas.microsoft.com/office/powerpoint/2010/main" val="3839727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7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7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7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70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70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70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70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70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8707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7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4" grpId="0"/>
      <p:bldP spid="3870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4" name="Rectangle 25"/>
          <p:cNvSpPr>
            <a:spLocks noChangeArrowheads="1"/>
          </p:cNvSpPr>
          <p:nvPr/>
        </p:nvSpPr>
        <p:spPr bwMode="auto">
          <a:xfrm>
            <a:off x="0" y="0"/>
            <a:ext cx="2372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b="1" dirty="0">
                <a:solidFill>
                  <a:srgbClr val="3333CC"/>
                </a:solidFill>
              </a:rPr>
              <a:t>慣性力　</a:t>
            </a:r>
          </a:p>
        </p:txBody>
      </p:sp>
      <p:sp>
        <p:nvSpPr>
          <p:cNvPr id="190" name="Rectangle 13"/>
          <p:cNvSpPr>
            <a:spLocks noChangeArrowheads="1"/>
          </p:cNvSpPr>
          <p:nvPr/>
        </p:nvSpPr>
        <p:spPr bwMode="auto">
          <a:xfrm>
            <a:off x="0" y="569844"/>
            <a:ext cx="3737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車が加速するとき</a:t>
            </a:r>
          </a:p>
        </p:txBody>
      </p:sp>
      <p:sp>
        <p:nvSpPr>
          <p:cNvPr id="81" name="Rectangle 13"/>
          <p:cNvSpPr>
            <a:spLocks noChangeArrowheads="1"/>
          </p:cNvSpPr>
          <p:nvPr/>
        </p:nvSpPr>
        <p:spPr bwMode="auto">
          <a:xfrm>
            <a:off x="2932706" y="571830"/>
            <a:ext cx="597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中の人は　　　　に引かれる力を感じる</a:t>
            </a:r>
          </a:p>
        </p:txBody>
      </p:sp>
      <p:sp>
        <p:nvSpPr>
          <p:cNvPr id="82" name="Rectangle 13"/>
          <p:cNvSpPr>
            <a:spLocks noChangeArrowheads="1"/>
          </p:cNvSpPr>
          <p:nvPr/>
        </p:nvSpPr>
        <p:spPr bwMode="auto">
          <a:xfrm>
            <a:off x="0" y="1285462"/>
            <a:ext cx="3737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車が減速するとき</a:t>
            </a:r>
          </a:p>
        </p:txBody>
      </p:sp>
      <p:sp>
        <p:nvSpPr>
          <p:cNvPr id="89" name="Rectangle 13"/>
          <p:cNvSpPr>
            <a:spLocks noChangeArrowheads="1"/>
          </p:cNvSpPr>
          <p:nvPr/>
        </p:nvSpPr>
        <p:spPr bwMode="auto">
          <a:xfrm>
            <a:off x="0" y="2040837"/>
            <a:ext cx="6149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上りエレベーターが動き出すとき</a:t>
            </a:r>
          </a:p>
        </p:txBody>
      </p:sp>
      <p:sp>
        <p:nvSpPr>
          <p:cNvPr id="94" name="Rectangle 13"/>
          <p:cNvSpPr>
            <a:spLocks noChangeArrowheads="1"/>
          </p:cNvSpPr>
          <p:nvPr/>
        </p:nvSpPr>
        <p:spPr bwMode="auto">
          <a:xfrm>
            <a:off x="0" y="2637185"/>
            <a:ext cx="6149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上りエレベーターが止まるとき</a:t>
            </a:r>
          </a:p>
        </p:txBody>
      </p:sp>
      <p:sp>
        <p:nvSpPr>
          <p:cNvPr id="95" name="Rectangle 13"/>
          <p:cNvSpPr>
            <a:spLocks noChangeArrowheads="1"/>
          </p:cNvSpPr>
          <p:nvPr/>
        </p:nvSpPr>
        <p:spPr bwMode="auto">
          <a:xfrm>
            <a:off x="1" y="3246785"/>
            <a:ext cx="5632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下りエレベーターが動き出すとき</a:t>
            </a:r>
          </a:p>
        </p:txBody>
      </p:sp>
      <p:sp>
        <p:nvSpPr>
          <p:cNvPr id="96" name="Rectangle 13"/>
          <p:cNvSpPr>
            <a:spLocks noChangeArrowheads="1"/>
          </p:cNvSpPr>
          <p:nvPr/>
        </p:nvSpPr>
        <p:spPr bwMode="auto">
          <a:xfrm>
            <a:off x="0" y="3843133"/>
            <a:ext cx="6149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下りエレベーターが止まるとき</a:t>
            </a:r>
          </a:p>
        </p:txBody>
      </p:sp>
      <p:sp>
        <p:nvSpPr>
          <p:cNvPr id="97" name="Rectangle 13"/>
          <p:cNvSpPr>
            <a:spLocks noChangeArrowheads="1"/>
          </p:cNvSpPr>
          <p:nvPr/>
        </p:nvSpPr>
        <p:spPr bwMode="auto">
          <a:xfrm>
            <a:off x="5459895" y="2067339"/>
            <a:ext cx="368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荷物が　　　　</a:t>
            </a:r>
            <a:r>
              <a:rPr lang="ja-JP" altLang="en-US" dirty="0" err="1">
                <a:solidFill>
                  <a:srgbClr val="000000"/>
                </a:solidFill>
              </a:rPr>
              <a:t>く</a:t>
            </a:r>
            <a:r>
              <a:rPr lang="ja-JP" altLang="en-US" dirty="0">
                <a:solidFill>
                  <a:srgbClr val="000000"/>
                </a:solidFill>
              </a:rPr>
              <a:t>感じる</a:t>
            </a:r>
          </a:p>
        </p:txBody>
      </p:sp>
      <p:sp>
        <p:nvSpPr>
          <p:cNvPr id="101" name="Rectangle 13"/>
          <p:cNvSpPr>
            <a:spLocks noChangeArrowheads="1"/>
          </p:cNvSpPr>
          <p:nvPr/>
        </p:nvSpPr>
        <p:spPr bwMode="auto">
          <a:xfrm>
            <a:off x="2902226" y="1245703"/>
            <a:ext cx="597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中の人は　　　　に引かれる力を感じる</a:t>
            </a:r>
          </a:p>
        </p:txBody>
      </p:sp>
      <p:sp>
        <p:nvSpPr>
          <p:cNvPr id="102" name="Rectangle 13"/>
          <p:cNvSpPr>
            <a:spLocks noChangeArrowheads="1"/>
          </p:cNvSpPr>
          <p:nvPr/>
        </p:nvSpPr>
        <p:spPr bwMode="auto">
          <a:xfrm>
            <a:off x="5459895" y="2650435"/>
            <a:ext cx="368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荷物が　　　　</a:t>
            </a:r>
            <a:r>
              <a:rPr lang="ja-JP" altLang="en-US" dirty="0" err="1">
                <a:solidFill>
                  <a:srgbClr val="000000"/>
                </a:solidFill>
              </a:rPr>
              <a:t>く</a:t>
            </a:r>
            <a:r>
              <a:rPr lang="ja-JP" altLang="en-US" dirty="0">
                <a:solidFill>
                  <a:srgbClr val="000000"/>
                </a:solidFill>
              </a:rPr>
              <a:t>感じる</a:t>
            </a:r>
          </a:p>
        </p:txBody>
      </p:sp>
      <p:sp>
        <p:nvSpPr>
          <p:cNvPr id="103" name="Rectangle 13"/>
          <p:cNvSpPr>
            <a:spLocks noChangeArrowheads="1"/>
          </p:cNvSpPr>
          <p:nvPr/>
        </p:nvSpPr>
        <p:spPr bwMode="auto">
          <a:xfrm>
            <a:off x="5459895" y="3260035"/>
            <a:ext cx="368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荷物が　　　　</a:t>
            </a:r>
            <a:r>
              <a:rPr lang="ja-JP" altLang="en-US" dirty="0" err="1">
                <a:solidFill>
                  <a:srgbClr val="000000"/>
                </a:solidFill>
              </a:rPr>
              <a:t>く</a:t>
            </a:r>
            <a:r>
              <a:rPr lang="ja-JP" altLang="en-US" dirty="0">
                <a:solidFill>
                  <a:srgbClr val="000000"/>
                </a:solidFill>
              </a:rPr>
              <a:t>感じる</a:t>
            </a:r>
          </a:p>
        </p:txBody>
      </p:sp>
      <p:sp>
        <p:nvSpPr>
          <p:cNvPr id="104" name="Rectangle 13"/>
          <p:cNvSpPr>
            <a:spLocks noChangeArrowheads="1"/>
          </p:cNvSpPr>
          <p:nvPr/>
        </p:nvSpPr>
        <p:spPr bwMode="auto">
          <a:xfrm>
            <a:off x="5459895" y="3776870"/>
            <a:ext cx="368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荷物が　　　　</a:t>
            </a:r>
            <a:r>
              <a:rPr lang="ja-JP" altLang="en-US" dirty="0" err="1">
                <a:solidFill>
                  <a:srgbClr val="000000"/>
                </a:solidFill>
              </a:rPr>
              <a:t>く</a:t>
            </a:r>
            <a:r>
              <a:rPr lang="ja-JP" altLang="en-US" dirty="0">
                <a:solidFill>
                  <a:srgbClr val="000000"/>
                </a:solidFill>
              </a:rPr>
              <a:t>感じる</a:t>
            </a:r>
          </a:p>
        </p:txBody>
      </p:sp>
      <p:sp>
        <p:nvSpPr>
          <p:cNvPr id="105" name="Rectangle 37"/>
          <p:cNvSpPr>
            <a:spLocks noChangeArrowheads="1"/>
          </p:cNvSpPr>
          <p:nvPr/>
        </p:nvSpPr>
        <p:spPr bwMode="auto">
          <a:xfrm>
            <a:off x="4415473" y="614998"/>
            <a:ext cx="85756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06" name="Rectangle 37"/>
          <p:cNvSpPr>
            <a:spLocks noChangeArrowheads="1"/>
          </p:cNvSpPr>
          <p:nvPr/>
        </p:nvSpPr>
        <p:spPr bwMode="auto">
          <a:xfrm>
            <a:off x="4384993" y="1300798"/>
            <a:ext cx="85756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07" name="Rectangle 37"/>
          <p:cNvSpPr>
            <a:spLocks noChangeArrowheads="1"/>
          </p:cNvSpPr>
          <p:nvPr/>
        </p:nvSpPr>
        <p:spPr bwMode="auto">
          <a:xfrm>
            <a:off x="6686233" y="2154238"/>
            <a:ext cx="79660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08" name="Rectangle 37"/>
          <p:cNvSpPr>
            <a:spLocks noChangeArrowheads="1"/>
          </p:cNvSpPr>
          <p:nvPr/>
        </p:nvSpPr>
        <p:spPr bwMode="auto">
          <a:xfrm>
            <a:off x="6701473" y="2702878"/>
            <a:ext cx="81184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09" name="Rectangle 37"/>
          <p:cNvSpPr>
            <a:spLocks noChangeArrowheads="1"/>
          </p:cNvSpPr>
          <p:nvPr/>
        </p:nvSpPr>
        <p:spPr bwMode="auto">
          <a:xfrm>
            <a:off x="6701473" y="3297238"/>
            <a:ext cx="79660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10" name="Rectangle 37"/>
          <p:cNvSpPr>
            <a:spLocks noChangeArrowheads="1"/>
          </p:cNvSpPr>
          <p:nvPr/>
        </p:nvSpPr>
        <p:spPr bwMode="auto">
          <a:xfrm>
            <a:off x="6701473" y="3861118"/>
            <a:ext cx="781367"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11" name="Rectangle 13"/>
          <p:cNvSpPr>
            <a:spLocks noChangeArrowheads="1"/>
          </p:cNvSpPr>
          <p:nvPr/>
        </p:nvSpPr>
        <p:spPr bwMode="auto">
          <a:xfrm>
            <a:off x="4441466" y="587070"/>
            <a:ext cx="862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後ろ</a:t>
            </a:r>
          </a:p>
        </p:txBody>
      </p:sp>
      <p:sp>
        <p:nvSpPr>
          <p:cNvPr id="112" name="Rectangle 13"/>
          <p:cNvSpPr>
            <a:spLocks noChangeArrowheads="1"/>
          </p:cNvSpPr>
          <p:nvPr/>
        </p:nvSpPr>
        <p:spPr bwMode="auto">
          <a:xfrm>
            <a:off x="4517666" y="1242390"/>
            <a:ext cx="679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前</a:t>
            </a:r>
          </a:p>
        </p:txBody>
      </p:sp>
      <p:sp>
        <p:nvSpPr>
          <p:cNvPr id="113" name="Rectangle 13"/>
          <p:cNvSpPr>
            <a:spLocks noChangeArrowheads="1"/>
          </p:cNvSpPr>
          <p:nvPr/>
        </p:nvSpPr>
        <p:spPr bwMode="auto">
          <a:xfrm>
            <a:off x="6742706" y="2095830"/>
            <a:ext cx="709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重</a:t>
            </a:r>
          </a:p>
        </p:txBody>
      </p:sp>
      <p:sp>
        <p:nvSpPr>
          <p:cNvPr id="114" name="Rectangle 13"/>
          <p:cNvSpPr>
            <a:spLocks noChangeArrowheads="1"/>
          </p:cNvSpPr>
          <p:nvPr/>
        </p:nvSpPr>
        <p:spPr bwMode="auto">
          <a:xfrm>
            <a:off x="6773186" y="2629230"/>
            <a:ext cx="862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軽</a:t>
            </a:r>
          </a:p>
        </p:txBody>
      </p:sp>
      <p:sp>
        <p:nvSpPr>
          <p:cNvPr id="115" name="Rectangle 13"/>
          <p:cNvSpPr>
            <a:spLocks noChangeArrowheads="1"/>
          </p:cNvSpPr>
          <p:nvPr/>
        </p:nvSpPr>
        <p:spPr bwMode="auto">
          <a:xfrm>
            <a:off x="6742706" y="3284550"/>
            <a:ext cx="862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軽</a:t>
            </a:r>
          </a:p>
        </p:txBody>
      </p:sp>
      <p:sp>
        <p:nvSpPr>
          <p:cNvPr id="116" name="Rectangle 13"/>
          <p:cNvSpPr>
            <a:spLocks noChangeArrowheads="1"/>
          </p:cNvSpPr>
          <p:nvPr/>
        </p:nvSpPr>
        <p:spPr bwMode="auto">
          <a:xfrm>
            <a:off x="6727466" y="3802710"/>
            <a:ext cx="862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重</a:t>
            </a:r>
          </a:p>
        </p:txBody>
      </p:sp>
      <p:sp>
        <p:nvSpPr>
          <p:cNvPr id="117" name="Rectangle 13"/>
          <p:cNvSpPr>
            <a:spLocks noChangeArrowheads="1"/>
          </p:cNvSpPr>
          <p:nvPr/>
        </p:nvSpPr>
        <p:spPr bwMode="auto">
          <a:xfrm>
            <a:off x="0" y="475753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自由落下するジェット機や宇宙ステーションの中では</a:t>
            </a:r>
          </a:p>
        </p:txBody>
      </p:sp>
      <p:sp>
        <p:nvSpPr>
          <p:cNvPr id="118" name="Rectangle 13"/>
          <p:cNvSpPr>
            <a:spLocks noChangeArrowheads="1"/>
          </p:cNvSpPr>
          <p:nvPr/>
        </p:nvSpPr>
        <p:spPr bwMode="auto">
          <a:xfrm>
            <a:off x="6827520" y="5397613"/>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状態になる</a:t>
            </a:r>
          </a:p>
        </p:txBody>
      </p:sp>
      <p:sp>
        <p:nvSpPr>
          <p:cNvPr id="119" name="Rectangle 37"/>
          <p:cNvSpPr>
            <a:spLocks noChangeArrowheads="1"/>
          </p:cNvSpPr>
          <p:nvPr/>
        </p:nvSpPr>
        <p:spPr bwMode="auto">
          <a:xfrm>
            <a:off x="5227320" y="5461318"/>
            <a:ext cx="1508760" cy="45180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120" name="Rectangle 13"/>
          <p:cNvSpPr>
            <a:spLocks noChangeArrowheads="1"/>
          </p:cNvSpPr>
          <p:nvPr/>
        </p:nvSpPr>
        <p:spPr bwMode="auto">
          <a:xfrm>
            <a:off x="5218706" y="5372430"/>
            <a:ext cx="1395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a:solidFill>
                  <a:srgbClr val="000000"/>
                </a:solidFill>
              </a:rPr>
              <a:t>無重力</a:t>
            </a:r>
          </a:p>
        </p:txBody>
      </p:sp>
    </p:spTree>
    <p:extLst>
      <p:ext uri="{BB962C8B-B14F-4D97-AF65-F5344CB8AC3E}">
        <p14:creationId xmlns:p14="http://schemas.microsoft.com/office/powerpoint/2010/main" val="26965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81" grpId="0"/>
      <p:bldP spid="82" grpId="0"/>
      <p:bldP spid="89" grpId="0"/>
      <p:bldP spid="94" grpId="0"/>
      <p:bldP spid="95" grpId="0"/>
      <p:bldP spid="96" grpId="0"/>
      <p:bldP spid="97" grpId="0"/>
      <p:bldP spid="101" grpId="0"/>
      <p:bldP spid="102" grpId="0"/>
      <p:bldP spid="103" grpId="0"/>
      <p:bldP spid="104" grpId="0"/>
      <p:bldP spid="105" grpId="0" animBg="1"/>
      <p:bldP spid="106" grpId="0" animBg="1"/>
      <p:bldP spid="107" grpId="0" animBg="1"/>
      <p:bldP spid="108" grpId="0" animBg="1"/>
      <p:bldP spid="109" grpId="0" animBg="1"/>
      <p:bldP spid="110" grpId="0" animBg="1"/>
      <p:bldP spid="111" grpId="0"/>
      <p:bldP spid="112" grpId="0"/>
      <p:bldP spid="113" grpId="0"/>
      <p:bldP spid="114" grpId="0"/>
      <p:bldP spid="115" grpId="0"/>
      <p:bldP spid="116" grpId="0"/>
      <p:bldP spid="117" grpId="0"/>
      <p:bldP spid="118" grpId="0"/>
      <p:bldP spid="119" grpId="0" animBg="1"/>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717" name="Oval 29"/>
          <p:cNvSpPr>
            <a:spLocks noChangeArrowheads="1"/>
          </p:cNvSpPr>
          <p:nvPr/>
        </p:nvSpPr>
        <p:spPr bwMode="auto">
          <a:xfrm>
            <a:off x="7783513" y="157321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498718" name="Oval 30"/>
          <p:cNvSpPr>
            <a:spLocks noChangeArrowheads="1"/>
          </p:cNvSpPr>
          <p:nvPr/>
        </p:nvSpPr>
        <p:spPr bwMode="auto">
          <a:xfrm>
            <a:off x="7788275" y="1570038"/>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498719" name="Oval 31"/>
          <p:cNvSpPr>
            <a:spLocks noChangeArrowheads="1"/>
          </p:cNvSpPr>
          <p:nvPr/>
        </p:nvSpPr>
        <p:spPr bwMode="auto">
          <a:xfrm>
            <a:off x="7778750" y="1562100"/>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grpSp>
        <p:nvGrpSpPr>
          <p:cNvPr id="498690" name="Group 2"/>
          <p:cNvGrpSpPr>
            <a:grpSpLocks/>
          </p:cNvGrpSpPr>
          <p:nvPr/>
        </p:nvGrpSpPr>
        <p:grpSpPr bwMode="auto">
          <a:xfrm>
            <a:off x="3944938" y="290513"/>
            <a:ext cx="4608512" cy="4608512"/>
            <a:chOff x="1020" y="300"/>
            <a:chExt cx="2903" cy="2994"/>
          </a:xfrm>
        </p:grpSpPr>
        <p:sp>
          <p:nvSpPr>
            <p:cNvPr id="498691" name="Line 3"/>
            <p:cNvSpPr>
              <a:spLocks noChangeShapeType="1"/>
            </p:cNvSpPr>
            <p:nvPr/>
          </p:nvSpPr>
          <p:spPr bwMode="auto">
            <a:xfrm flipV="1">
              <a:off x="2472" y="300"/>
              <a:ext cx="0" cy="2994"/>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692" name="Line 4"/>
            <p:cNvSpPr>
              <a:spLocks noChangeShapeType="1"/>
            </p:cNvSpPr>
            <p:nvPr/>
          </p:nvSpPr>
          <p:spPr bwMode="auto">
            <a:xfrm rot="5400000" flipV="1">
              <a:off x="2472" y="345"/>
              <a:ext cx="0" cy="2903"/>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grpSp>
        <p:nvGrpSpPr>
          <p:cNvPr id="498693" name="Group 5"/>
          <p:cNvGrpSpPr>
            <a:grpSpLocks/>
          </p:cNvGrpSpPr>
          <p:nvPr/>
        </p:nvGrpSpPr>
        <p:grpSpPr bwMode="auto">
          <a:xfrm>
            <a:off x="5067300" y="90488"/>
            <a:ext cx="3868738" cy="3070225"/>
            <a:chOff x="3193" y="53"/>
            <a:chExt cx="2437" cy="1934"/>
          </a:xfrm>
        </p:grpSpPr>
        <p:sp>
          <p:nvSpPr>
            <p:cNvPr id="498694" name="Line 6"/>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695" name="Line 7"/>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696" name="Rectangle 8"/>
            <p:cNvSpPr>
              <a:spLocks noChangeArrowheads="1"/>
            </p:cNvSpPr>
            <p:nvPr/>
          </p:nvSpPr>
          <p:spPr bwMode="auto">
            <a:xfrm>
              <a:off x="5376" y="1439"/>
              <a:ext cx="25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498697" name="Rectangle 9"/>
            <p:cNvSpPr>
              <a:spLocks noChangeArrowheads="1"/>
            </p:cNvSpPr>
            <p:nvPr/>
          </p:nvSpPr>
          <p:spPr bwMode="auto">
            <a:xfrm>
              <a:off x="3986" y="53"/>
              <a:ext cx="270"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grpSp>
      <p:grpSp>
        <p:nvGrpSpPr>
          <p:cNvPr id="498698" name="Group 10"/>
          <p:cNvGrpSpPr>
            <a:grpSpLocks/>
          </p:cNvGrpSpPr>
          <p:nvPr/>
        </p:nvGrpSpPr>
        <p:grpSpPr bwMode="auto">
          <a:xfrm>
            <a:off x="5067300" y="88900"/>
            <a:ext cx="3949700" cy="3070225"/>
            <a:chOff x="3193" y="53"/>
            <a:chExt cx="2488" cy="1934"/>
          </a:xfrm>
        </p:grpSpPr>
        <p:sp>
          <p:nvSpPr>
            <p:cNvPr id="498699" name="Line 11"/>
            <p:cNvSpPr>
              <a:spLocks noChangeShapeType="1"/>
            </p:cNvSpPr>
            <p:nvPr/>
          </p:nvSpPr>
          <p:spPr bwMode="auto">
            <a:xfrm flipV="1">
              <a:off x="3937" y="182"/>
              <a:ext cx="0" cy="1805"/>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700" name="Line 12"/>
            <p:cNvSpPr>
              <a:spLocks noChangeShapeType="1"/>
            </p:cNvSpPr>
            <p:nvPr/>
          </p:nvSpPr>
          <p:spPr bwMode="auto">
            <a:xfrm rot="5400000" flipV="1">
              <a:off x="4291" y="536"/>
              <a:ext cx="0" cy="2195"/>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701" name="Rectangle 13"/>
            <p:cNvSpPr>
              <a:spLocks noChangeArrowheads="1"/>
            </p:cNvSpPr>
            <p:nvPr/>
          </p:nvSpPr>
          <p:spPr bwMode="auto">
            <a:xfrm>
              <a:off x="5376" y="1439"/>
              <a:ext cx="30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3200" i="1">
                  <a:solidFill>
                    <a:srgbClr val="3333CC"/>
                  </a:solidFill>
                  <a:latin typeface="Bookman Old Style" pitchFamily="18" charset="0"/>
                  <a:ea typeface="ＭＳ Ｐゴシック" pitchFamily="50" charset="-128"/>
                </a:rPr>
                <a:t>x'</a:t>
              </a:r>
            </a:p>
          </p:txBody>
        </p:sp>
        <p:sp>
          <p:nvSpPr>
            <p:cNvPr id="498702" name="Rectangle 14"/>
            <p:cNvSpPr>
              <a:spLocks noChangeArrowheads="1"/>
            </p:cNvSpPr>
            <p:nvPr/>
          </p:nvSpPr>
          <p:spPr bwMode="auto">
            <a:xfrm>
              <a:off x="3986" y="53"/>
              <a:ext cx="321"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ja-JP" sz="3200" i="1">
                  <a:solidFill>
                    <a:srgbClr val="3333CC"/>
                  </a:solidFill>
                  <a:latin typeface="Bookman Old Style" pitchFamily="18" charset="0"/>
                  <a:ea typeface="ＭＳ Ｐゴシック" pitchFamily="50" charset="-128"/>
                </a:rPr>
                <a:t>y'</a:t>
              </a:r>
            </a:p>
          </p:txBody>
        </p:sp>
      </p:grpSp>
      <p:sp>
        <p:nvSpPr>
          <p:cNvPr id="498703" name="Freeform 15"/>
          <p:cNvSpPr>
            <a:spLocks/>
          </p:cNvSpPr>
          <p:nvPr/>
        </p:nvSpPr>
        <p:spPr bwMode="auto">
          <a:xfrm>
            <a:off x="6121400" y="139700"/>
            <a:ext cx="1827213" cy="1606550"/>
          </a:xfrm>
          <a:custGeom>
            <a:avLst/>
            <a:gdLst>
              <a:gd name="T0" fmla="*/ 1172 w 1172"/>
              <a:gd name="T1" fmla="*/ 976 h 976"/>
              <a:gd name="T2" fmla="*/ 1052 w 1172"/>
              <a:gd name="T3" fmla="*/ 604 h 976"/>
              <a:gd name="T4" fmla="*/ 864 w 1172"/>
              <a:gd name="T5" fmla="*/ 352 h 976"/>
              <a:gd name="T6" fmla="*/ 528 w 1172"/>
              <a:gd name="T7" fmla="*/ 128 h 976"/>
              <a:gd name="T8" fmla="*/ 0 w 1172"/>
              <a:gd name="T9" fmla="*/ 0 h 976"/>
            </a:gdLst>
            <a:ahLst/>
            <a:cxnLst>
              <a:cxn ang="0">
                <a:pos x="T0" y="T1"/>
              </a:cxn>
              <a:cxn ang="0">
                <a:pos x="T2" y="T3"/>
              </a:cxn>
              <a:cxn ang="0">
                <a:pos x="T4" y="T5"/>
              </a:cxn>
              <a:cxn ang="0">
                <a:pos x="T6" y="T7"/>
              </a:cxn>
              <a:cxn ang="0">
                <a:pos x="T8" y="T9"/>
              </a:cxn>
            </a:cxnLst>
            <a:rect l="0" t="0" r="r" b="b"/>
            <a:pathLst>
              <a:path w="1172" h="976">
                <a:moveTo>
                  <a:pt x="1172" y="976"/>
                </a:moveTo>
                <a:cubicBezTo>
                  <a:pt x="1152" y="914"/>
                  <a:pt x="1103" y="708"/>
                  <a:pt x="1052" y="604"/>
                </a:cubicBezTo>
                <a:cubicBezTo>
                  <a:pt x="1001" y="500"/>
                  <a:pt x="951" y="431"/>
                  <a:pt x="864" y="352"/>
                </a:cubicBezTo>
                <a:cubicBezTo>
                  <a:pt x="777" y="273"/>
                  <a:pt x="672" y="187"/>
                  <a:pt x="528" y="128"/>
                </a:cubicBezTo>
                <a:cubicBezTo>
                  <a:pt x="384" y="69"/>
                  <a:pt x="110" y="27"/>
                  <a:pt x="0" y="0"/>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704" name="Freeform 16"/>
          <p:cNvSpPr>
            <a:spLocks/>
          </p:cNvSpPr>
          <p:nvPr/>
        </p:nvSpPr>
        <p:spPr bwMode="auto">
          <a:xfrm>
            <a:off x="7935913" y="1217613"/>
            <a:ext cx="388937" cy="514350"/>
          </a:xfrm>
          <a:custGeom>
            <a:avLst/>
            <a:gdLst>
              <a:gd name="T0" fmla="*/ 0 w 265"/>
              <a:gd name="T1" fmla="*/ 384 h 384"/>
              <a:gd name="T2" fmla="*/ 136 w 265"/>
              <a:gd name="T3" fmla="*/ 304 h 384"/>
              <a:gd name="T4" fmla="*/ 244 w 265"/>
              <a:gd name="T5" fmla="*/ 184 h 384"/>
              <a:gd name="T6" fmla="*/ 264 w 265"/>
              <a:gd name="T7" fmla="*/ 0 h 384"/>
            </a:gdLst>
            <a:ahLst/>
            <a:cxnLst>
              <a:cxn ang="0">
                <a:pos x="T0" y="T1"/>
              </a:cxn>
              <a:cxn ang="0">
                <a:pos x="T2" y="T3"/>
              </a:cxn>
              <a:cxn ang="0">
                <a:pos x="T4" y="T5"/>
              </a:cxn>
              <a:cxn ang="0">
                <a:pos x="T6" y="T7"/>
              </a:cxn>
            </a:cxnLst>
            <a:rect l="0" t="0" r="r" b="b"/>
            <a:pathLst>
              <a:path w="265" h="384">
                <a:moveTo>
                  <a:pt x="0" y="384"/>
                </a:moveTo>
                <a:cubicBezTo>
                  <a:pt x="23" y="371"/>
                  <a:pt x="95" y="337"/>
                  <a:pt x="136" y="304"/>
                </a:cubicBezTo>
                <a:cubicBezTo>
                  <a:pt x="177" y="271"/>
                  <a:pt x="223" y="234"/>
                  <a:pt x="244" y="184"/>
                </a:cubicBezTo>
                <a:cubicBezTo>
                  <a:pt x="265" y="134"/>
                  <a:pt x="260" y="38"/>
                  <a:pt x="264" y="0"/>
                </a:cubicBezTo>
              </a:path>
            </a:pathLst>
          </a:custGeom>
          <a:noFill/>
          <a:ln w="190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nvGrpSpPr>
          <p:cNvPr id="498739" name="Group 51"/>
          <p:cNvGrpSpPr>
            <a:grpSpLocks/>
          </p:cNvGrpSpPr>
          <p:nvPr/>
        </p:nvGrpSpPr>
        <p:grpSpPr bwMode="auto">
          <a:xfrm>
            <a:off x="3949700" y="296863"/>
            <a:ext cx="4608513" cy="4608512"/>
            <a:chOff x="2488" y="187"/>
            <a:chExt cx="2903" cy="2903"/>
          </a:xfrm>
        </p:grpSpPr>
        <p:grpSp>
          <p:nvGrpSpPr>
            <p:cNvPr id="498706" name="Group 18"/>
            <p:cNvGrpSpPr>
              <a:grpSpLocks/>
            </p:cNvGrpSpPr>
            <p:nvPr/>
          </p:nvGrpSpPr>
          <p:grpSpPr bwMode="auto">
            <a:xfrm>
              <a:off x="2488" y="187"/>
              <a:ext cx="2903" cy="2903"/>
              <a:chOff x="1020" y="300"/>
              <a:chExt cx="2903" cy="2994"/>
            </a:xfrm>
          </p:grpSpPr>
          <p:sp>
            <p:nvSpPr>
              <p:cNvPr id="498707" name="Line 19"/>
              <p:cNvSpPr>
                <a:spLocks noChangeShapeType="1"/>
              </p:cNvSpPr>
              <p:nvPr/>
            </p:nvSpPr>
            <p:spPr bwMode="auto">
              <a:xfrm flipV="1">
                <a:off x="2472" y="300"/>
                <a:ext cx="0" cy="2994"/>
              </a:xfrm>
              <a:prstGeom prst="line">
                <a:avLst/>
              </a:prstGeom>
              <a:noFill/>
              <a:ln w="28575">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708" name="Line 20"/>
              <p:cNvSpPr>
                <a:spLocks noChangeShapeType="1"/>
              </p:cNvSpPr>
              <p:nvPr/>
            </p:nvSpPr>
            <p:spPr bwMode="auto">
              <a:xfrm rot="5400000" flipV="1">
                <a:off x="2472" y="345"/>
                <a:ext cx="0" cy="2903"/>
              </a:xfrm>
              <a:prstGeom prst="line">
                <a:avLst/>
              </a:prstGeom>
              <a:noFill/>
              <a:ln w="28575">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8709" name="Freeform 21"/>
            <p:cNvSpPr>
              <a:spLocks/>
            </p:cNvSpPr>
            <p:nvPr/>
          </p:nvSpPr>
          <p:spPr bwMode="auto">
            <a:xfrm>
              <a:off x="5005" y="768"/>
              <a:ext cx="239" cy="321"/>
            </a:xfrm>
            <a:custGeom>
              <a:avLst/>
              <a:gdLst>
                <a:gd name="T0" fmla="*/ 0 w 279"/>
                <a:gd name="T1" fmla="*/ 381 h 381"/>
                <a:gd name="T2" fmla="*/ 118 w 279"/>
                <a:gd name="T3" fmla="*/ 330 h 381"/>
                <a:gd name="T4" fmla="*/ 245 w 279"/>
                <a:gd name="T5" fmla="*/ 195 h 381"/>
                <a:gd name="T6" fmla="*/ 279 w 279"/>
                <a:gd name="T7" fmla="*/ 0 h 381"/>
              </a:gdLst>
              <a:ahLst/>
              <a:cxnLst>
                <a:cxn ang="0">
                  <a:pos x="T0" y="T1"/>
                </a:cxn>
                <a:cxn ang="0">
                  <a:pos x="T2" y="T3"/>
                </a:cxn>
                <a:cxn ang="0">
                  <a:pos x="T4" y="T5"/>
                </a:cxn>
                <a:cxn ang="0">
                  <a:pos x="T6" y="T7"/>
                </a:cxn>
              </a:cxnLst>
              <a:rect l="0" t="0" r="r" b="b"/>
              <a:pathLst>
                <a:path w="279" h="381">
                  <a:moveTo>
                    <a:pt x="0" y="381"/>
                  </a:moveTo>
                  <a:cubicBezTo>
                    <a:pt x="20" y="373"/>
                    <a:pt x="77" y="361"/>
                    <a:pt x="118" y="330"/>
                  </a:cubicBezTo>
                  <a:cubicBezTo>
                    <a:pt x="159" y="299"/>
                    <a:pt x="218" y="250"/>
                    <a:pt x="245" y="195"/>
                  </a:cubicBezTo>
                  <a:cubicBezTo>
                    <a:pt x="272" y="140"/>
                    <a:pt x="272" y="41"/>
                    <a:pt x="279" y="0"/>
                  </a:cubicBezTo>
                </a:path>
              </a:pathLst>
            </a:custGeom>
            <a:noFill/>
            <a:ln w="190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grpSp>
        <p:nvGrpSpPr>
          <p:cNvPr id="498738" name="Group 50"/>
          <p:cNvGrpSpPr>
            <a:grpSpLocks/>
          </p:cNvGrpSpPr>
          <p:nvPr/>
        </p:nvGrpSpPr>
        <p:grpSpPr bwMode="auto">
          <a:xfrm>
            <a:off x="3944938" y="133350"/>
            <a:ext cx="4608512" cy="4767263"/>
            <a:chOff x="2485" y="84"/>
            <a:chExt cx="2903" cy="3003"/>
          </a:xfrm>
        </p:grpSpPr>
        <p:grpSp>
          <p:nvGrpSpPr>
            <p:cNvPr id="498711" name="Group 23"/>
            <p:cNvGrpSpPr>
              <a:grpSpLocks/>
            </p:cNvGrpSpPr>
            <p:nvPr/>
          </p:nvGrpSpPr>
          <p:grpSpPr bwMode="auto">
            <a:xfrm>
              <a:off x="2485" y="184"/>
              <a:ext cx="2903" cy="2903"/>
              <a:chOff x="1020" y="300"/>
              <a:chExt cx="2903" cy="2994"/>
            </a:xfrm>
          </p:grpSpPr>
          <p:sp>
            <p:nvSpPr>
              <p:cNvPr id="498712" name="Line 24"/>
              <p:cNvSpPr>
                <a:spLocks noChangeShapeType="1"/>
              </p:cNvSpPr>
              <p:nvPr/>
            </p:nvSpPr>
            <p:spPr bwMode="auto">
              <a:xfrm flipV="1">
                <a:off x="2472" y="300"/>
                <a:ext cx="0" cy="2994"/>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98713" name="Line 25"/>
              <p:cNvSpPr>
                <a:spLocks noChangeShapeType="1"/>
              </p:cNvSpPr>
              <p:nvPr/>
            </p:nvSpPr>
            <p:spPr bwMode="auto">
              <a:xfrm rot="5400000" flipV="1">
                <a:off x="2472" y="345"/>
                <a:ext cx="0" cy="2903"/>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8714" name="Freeform 26"/>
            <p:cNvSpPr>
              <a:spLocks/>
            </p:cNvSpPr>
            <p:nvPr/>
          </p:nvSpPr>
          <p:spPr bwMode="auto">
            <a:xfrm>
              <a:off x="3856" y="84"/>
              <a:ext cx="1148" cy="1026"/>
            </a:xfrm>
            <a:custGeom>
              <a:avLst/>
              <a:gdLst>
                <a:gd name="T0" fmla="*/ 1148 w 1148"/>
                <a:gd name="T1" fmla="*/ 1026 h 1026"/>
                <a:gd name="T2" fmla="*/ 1040 w 1148"/>
                <a:gd name="T3" fmla="*/ 636 h 1026"/>
                <a:gd name="T4" fmla="*/ 828 w 1148"/>
                <a:gd name="T5" fmla="*/ 344 h 1026"/>
                <a:gd name="T6" fmla="*/ 496 w 1148"/>
                <a:gd name="T7" fmla="*/ 136 h 1026"/>
                <a:gd name="T8" fmla="*/ 0 w 1148"/>
                <a:gd name="T9" fmla="*/ 0 h 1026"/>
              </a:gdLst>
              <a:ahLst/>
              <a:cxnLst>
                <a:cxn ang="0">
                  <a:pos x="T0" y="T1"/>
                </a:cxn>
                <a:cxn ang="0">
                  <a:pos x="T2" y="T3"/>
                </a:cxn>
                <a:cxn ang="0">
                  <a:pos x="T4" y="T5"/>
                </a:cxn>
                <a:cxn ang="0">
                  <a:pos x="T6" y="T7"/>
                </a:cxn>
                <a:cxn ang="0">
                  <a:pos x="T8" y="T9"/>
                </a:cxn>
              </a:cxnLst>
              <a:rect l="0" t="0" r="r" b="b"/>
              <a:pathLst>
                <a:path w="1148" h="1026">
                  <a:moveTo>
                    <a:pt x="1148" y="1026"/>
                  </a:moveTo>
                  <a:cubicBezTo>
                    <a:pt x="1130" y="961"/>
                    <a:pt x="1093" y="750"/>
                    <a:pt x="1040" y="636"/>
                  </a:cubicBezTo>
                  <a:cubicBezTo>
                    <a:pt x="987" y="522"/>
                    <a:pt x="919" y="427"/>
                    <a:pt x="828" y="344"/>
                  </a:cubicBezTo>
                  <a:cubicBezTo>
                    <a:pt x="737" y="261"/>
                    <a:pt x="634" y="193"/>
                    <a:pt x="496" y="136"/>
                  </a:cubicBezTo>
                  <a:cubicBezTo>
                    <a:pt x="358" y="79"/>
                    <a:pt x="103" y="28"/>
                    <a:pt x="0" y="0"/>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498715" name="Rectangle 27"/>
          <p:cNvSpPr>
            <a:spLocks noChangeArrowheads="1"/>
          </p:cNvSpPr>
          <p:nvPr/>
        </p:nvSpPr>
        <p:spPr bwMode="auto">
          <a:xfrm>
            <a:off x="3930650" y="3194050"/>
            <a:ext cx="4608513" cy="172878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498716" name="Rectangle 28"/>
          <p:cNvSpPr>
            <a:spLocks noChangeArrowheads="1"/>
          </p:cNvSpPr>
          <p:nvPr/>
        </p:nvSpPr>
        <p:spPr bwMode="auto">
          <a:xfrm>
            <a:off x="3889512" y="257382"/>
            <a:ext cx="1119187" cy="460851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38" name="Rectangle 18"/>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41" name="Rectangle 141">
            <a:extLst>
              <a:ext uri="{FF2B5EF4-FFF2-40B4-BE49-F238E27FC236}">
                <a16:creationId xmlns:a16="http://schemas.microsoft.com/office/drawing/2014/main" id="{7007A64D-10E6-4D71-8064-64FDB4CD5709}"/>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42" name="Rectangle 142">
            <a:extLst>
              <a:ext uri="{FF2B5EF4-FFF2-40B4-BE49-F238E27FC236}">
                <a16:creationId xmlns:a16="http://schemas.microsoft.com/office/drawing/2014/main" id="{A217BDFE-E0FD-4D74-A202-F73AA4AE1965}"/>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43" name="Rectangle 143">
            <a:extLst>
              <a:ext uri="{FF2B5EF4-FFF2-40B4-BE49-F238E27FC236}">
                <a16:creationId xmlns:a16="http://schemas.microsoft.com/office/drawing/2014/main" id="{9D2CF74B-5624-4C6C-AFAE-1A4A919196F8}"/>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44" name="Rectangle 18">
            <a:extLst>
              <a:ext uri="{FF2B5EF4-FFF2-40B4-BE49-F238E27FC236}">
                <a16:creationId xmlns:a16="http://schemas.microsoft.com/office/drawing/2014/main" id="{537B67CD-3F40-4BB4-BEA9-A9ACF2863447}"/>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45" name="Rectangle 33">
            <a:extLst>
              <a:ext uri="{FF2B5EF4-FFF2-40B4-BE49-F238E27FC236}">
                <a16:creationId xmlns:a16="http://schemas.microsoft.com/office/drawing/2014/main" id="{BDC8E84B-B4C0-4259-9D8E-0CC8F5EF9111}"/>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46" name="Rectangle 34">
            <a:extLst>
              <a:ext uri="{FF2B5EF4-FFF2-40B4-BE49-F238E27FC236}">
                <a16:creationId xmlns:a16="http://schemas.microsoft.com/office/drawing/2014/main" id="{357108D0-F7E6-4D84-B317-E1F395FA54A3}"/>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47" name="Rectangle 33">
            <a:extLst>
              <a:ext uri="{FF2B5EF4-FFF2-40B4-BE49-F238E27FC236}">
                <a16:creationId xmlns:a16="http://schemas.microsoft.com/office/drawing/2014/main" id="{C4551BB3-571B-496C-8C40-BC90ABA336F9}"/>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48" name="Rectangle 33">
            <a:extLst>
              <a:ext uri="{FF2B5EF4-FFF2-40B4-BE49-F238E27FC236}">
                <a16:creationId xmlns:a16="http://schemas.microsoft.com/office/drawing/2014/main" id="{F649AEA9-73DE-4079-A1EA-023EA4DF9345}"/>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Tree>
    <p:extLst>
      <p:ext uri="{BB962C8B-B14F-4D97-AF65-F5344CB8AC3E}">
        <p14:creationId xmlns:p14="http://schemas.microsoft.com/office/powerpoint/2010/main" val="4176624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grpId="0" nodeType="clickEffect">
                                  <p:stCondLst>
                                    <p:cond delay="0"/>
                                  </p:stCondLst>
                                  <p:childTnLst>
                                    <p:animMotion origin="layout" path="M -1.11111E-6 -2.59259E-6 C -0.00312 -0.01389 -0.01059 -0.06018 -0.01875 -0.08403 C -0.02691 -0.10787 -0.03489 -0.125 -0.0493 -0.14328 C -0.06371 -0.16157 -0.08038 -0.18055 -0.10486 -0.19421 C -0.12934 -0.20787 -0.17743 -0.21875 -0.19653 -0.22523 " pathEditMode="relative" rAng="0" ptsTypes="aaaaa">
                                      <p:cBhvr>
                                        <p:cTn id="6" dur="3000" fill="hold"/>
                                        <p:tgtEl>
                                          <p:spTgt spid="498719"/>
                                        </p:tgtEl>
                                        <p:attrNameLst>
                                          <p:attrName>ppt_x</p:attrName>
                                          <p:attrName>ppt_y</p:attrName>
                                        </p:attrNameLst>
                                      </p:cBhvr>
                                      <p:rCtr x="-9826" y="-11273"/>
                                    </p:animMotion>
                                  </p:childTnLst>
                                </p:cTn>
                              </p:par>
                              <p:par>
                                <p:cTn id="7" presetID="1" presetClass="entr" presetSubtype="0" fill="hold" grpId="0" nodeType="withEffect">
                                  <p:stCondLst>
                                    <p:cond delay="0"/>
                                  </p:stCondLst>
                                  <p:childTnLst>
                                    <p:set>
                                      <p:cBhvr>
                                        <p:cTn id="8" dur="1" fill="hold">
                                          <p:stCondLst>
                                            <p:cond delay="0"/>
                                          </p:stCondLst>
                                        </p:cTn>
                                        <p:tgtEl>
                                          <p:spTgt spid="4987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87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8739"/>
                                        </p:tgtEl>
                                        <p:attrNameLst>
                                          <p:attrName>style.visibility</p:attrName>
                                        </p:attrNameLst>
                                      </p:cBhvr>
                                      <p:to>
                                        <p:strVal val="visible"/>
                                      </p:to>
                                    </p:set>
                                  </p:childTnLst>
                                </p:cTn>
                              </p:par>
                              <p:par>
                                <p:cTn id="17" presetID="8" presetClass="emph" presetSubtype="0" fill="hold" nodeType="withEffect">
                                  <p:stCondLst>
                                    <p:cond delay="0"/>
                                  </p:stCondLst>
                                  <p:childTnLst>
                                    <p:animRot by="-3600000">
                                      <p:cBhvr>
                                        <p:cTn id="18" dur="3000" fill="hold"/>
                                        <p:tgtEl>
                                          <p:spTgt spid="498739"/>
                                        </p:tgtEl>
                                        <p:attrNameLst>
                                          <p:attrName>r</p:attrName>
                                        </p:attrNameLst>
                                      </p:cBhvr>
                                    </p:animRot>
                                  </p:childTnLst>
                                </p:cTn>
                              </p:par>
                              <p:par>
                                <p:cTn id="19" presetID="1" presetClass="entr" presetSubtype="0" fill="hold" grpId="0" nodeType="withEffect">
                                  <p:stCondLst>
                                    <p:cond delay="0"/>
                                  </p:stCondLst>
                                  <p:childTnLst>
                                    <p:set>
                                      <p:cBhvr>
                                        <p:cTn id="20" dur="1" fill="hold">
                                          <p:stCondLst>
                                            <p:cond delay="0"/>
                                          </p:stCondLst>
                                        </p:cTn>
                                        <p:tgtEl>
                                          <p:spTgt spid="498717"/>
                                        </p:tgtEl>
                                        <p:attrNameLst>
                                          <p:attrName>style.visibility</p:attrName>
                                        </p:attrNameLst>
                                      </p:cBhvr>
                                      <p:to>
                                        <p:strVal val="visible"/>
                                      </p:to>
                                    </p:set>
                                  </p:childTnLst>
                                </p:cTn>
                              </p:par>
                              <p:par>
                                <p:cTn id="21" presetID="0" presetClass="path" presetSubtype="0" fill="hold" grpId="1" nodeType="withEffect">
                                  <p:stCondLst>
                                    <p:cond delay="0"/>
                                  </p:stCondLst>
                                  <p:childTnLst>
                                    <p:animMotion origin="layout" path="M 0.00087 0.00787 C -0.00208 -0.00694 -0.00868 -0.05717 -0.01649 -0.08194 C -0.0243 -0.10671 -0.0309 -0.12129 -0.04566 -0.14051 C -0.06041 -0.15995 -0.07882 -0.18148 -0.10469 -0.19699 C -0.13055 -0.21203 -0.18107 -0.22453 -0.20121 -0.23194 " pathEditMode="relative" rAng="0" ptsTypes="aaaaa">
                                      <p:cBhvr>
                                        <p:cTn id="22" dur="3000" fill="hold"/>
                                        <p:tgtEl>
                                          <p:spTgt spid="498717"/>
                                        </p:tgtEl>
                                        <p:attrNameLst>
                                          <p:attrName>ppt_x</p:attrName>
                                          <p:attrName>ppt_y</p:attrName>
                                        </p:attrNameLst>
                                      </p:cBhvr>
                                      <p:rCtr x="-10104" y="-1199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9873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49871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987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9869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9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870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9870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98698"/>
                                        </p:tgtEl>
                                        <p:attrNameLst>
                                          <p:attrName>style.visibility</p:attrName>
                                        </p:attrNameLst>
                                      </p:cBhvr>
                                      <p:to>
                                        <p:strVal val="visible"/>
                                      </p:to>
                                    </p:set>
                                  </p:childTnLst>
                                </p:cTn>
                              </p:par>
                              <p:par>
                                <p:cTn id="45" presetID="0" presetClass="path" presetSubtype="0" fill="hold" grpId="1" nodeType="withEffect">
                                  <p:stCondLst>
                                    <p:cond delay="0"/>
                                  </p:stCondLst>
                                  <p:childTnLst>
                                    <p:animMotion origin="layout" path="M -2.77778E-6 0 C 0.00382 -0.00231 0.01719 -0.00787 0.02344 -0.01389 C 0.02952 -0.01991 0.03403 -0.02708 0.03681 -0.03611 C 0.03959 -0.04514 0.03976 -0.06181 0.04063 -0.06852 " pathEditMode="relative" rAng="0" ptsTypes="aaaa">
                                      <p:cBhvr>
                                        <p:cTn id="46" dur="3000" fill="hold"/>
                                        <p:tgtEl>
                                          <p:spTgt spid="498718"/>
                                        </p:tgtEl>
                                        <p:attrNameLst>
                                          <p:attrName>ppt_x</p:attrName>
                                          <p:attrName>ppt_y</p:attrName>
                                        </p:attrNameLst>
                                      </p:cBhvr>
                                      <p:rCtr x="2031" y="-3426"/>
                                    </p:animMotion>
                                  </p:childTnLst>
                                </p:cTn>
                              </p:par>
                              <p:par>
                                <p:cTn id="47" presetID="1" presetClass="entr" presetSubtype="0" fill="hold" nodeType="withEffect">
                                  <p:stCondLst>
                                    <p:cond delay="0"/>
                                  </p:stCondLst>
                                  <p:childTnLst>
                                    <p:set>
                                      <p:cBhvr>
                                        <p:cTn id="48" dur="1" fill="hold">
                                          <p:stCondLst>
                                            <p:cond delay="0"/>
                                          </p:stCondLst>
                                        </p:cTn>
                                        <p:tgtEl>
                                          <p:spTgt spid="498738"/>
                                        </p:tgtEl>
                                        <p:attrNameLst>
                                          <p:attrName>style.visibility</p:attrName>
                                        </p:attrNameLst>
                                      </p:cBhvr>
                                      <p:to>
                                        <p:strVal val="visible"/>
                                      </p:to>
                                    </p:set>
                                  </p:childTnLst>
                                </p:cTn>
                              </p:par>
                              <p:par>
                                <p:cTn id="49" presetID="8" presetClass="emph" presetSubtype="0" fill="hold" nodeType="withEffect">
                                  <p:stCondLst>
                                    <p:cond delay="0"/>
                                  </p:stCondLst>
                                  <p:childTnLst>
                                    <p:animRot by="3600000">
                                      <p:cBhvr>
                                        <p:cTn id="50" dur="3000" fill="hold"/>
                                        <p:tgtEl>
                                          <p:spTgt spid="498738"/>
                                        </p:tgtEl>
                                        <p:attrNameLst>
                                          <p:attrName>r</p:attrName>
                                        </p:attrNameLst>
                                      </p:cBhvr>
                                    </p:animRot>
                                  </p:childTnLst>
                                </p:cTn>
                              </p:par>
                              <p:par>
                                <p:cTn id="51" presetID="63" presetClass="path" presetSubtype="0" fill="hold" nodeType="withEffect">
                                  <p:stCondLst>
                                    <p:cond delay="0"/>
                                  </p:stCondLst>
                                  <p:childTnLst>
                                    <p:animMotion origin="layout" path="M -3.33333E-6 -4.07407E-6 L 0.00695 0.00649 " pathEditMode="relative" rAng="0" ptsTypes="AA">
                                      <p:cBhvr>
                                        <p:cTn id="52" dur="3000" fill="hold"/>
                                        <p:tgtEl>
                                          <p:spTgt spid="498738"/>
                                        </p:tgtEl>
                                        <p:attrNameLst>
                                          <p:attrName>ppt_x</p:attrName>
                                          <p:attrName>ppt_y</p:attrName>
                                        </p:attrNameLst>
                                      </p:cBhvr>
                                      <p:rCtr x="34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17" grpId="0" animBg="1"/>
      <p:bldP spid="498717" grpId="1" animBg="1"/>
      <p:bldP spid="498717" grpId="2" animBg="1"/>
      <p:bldP spid="498718" grpId="0" animBg="1"/>
      <p:bldP spid="498718" grpId="1" animBg="1"/>
      <p:bldP spid="498719" grpId="0" animBg="1"/>
      <p:bldP spid="498719" grpId="1" animBg="1"/>
      <p:bldP spid="498703" grpId="0" animBg="1"/>
      <p:bldP spid="498703" grpId="1" animBg="1"/>
      <p:bldP spid="4987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47" name="Oval 39"/>
          <p:cNvSpPr>
            <a:spLocks noChangeArrowheads="1"/>
          </p:cNvSpPr>
          <p:nvPr/>
        </p:nvSpPr>
        <p:spPr bwMode="auto">
          <a:xfrm>
            <a:off x="7343775" y="60166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503810" name="Oval 2"/>
          <p:cNvSpPr>
            <a:spLocks noChangeArrowheads="1"/>
          </p:cNvSpPr>
          <p:nvPr/>
        </p:nvSpPr>
        <p:spPr bwMode="auto">
          <a:xfrm>
            <a:off x="7788275" y="1573213"/>
            <a:ext cx="295275" cy="288925"/>
          </a:xfrm>
          <a:prstGeom prst="ellipse">
            <a:avLst/>
          </a:prstGeom>
          <a:gradFill rotWithShape="0">
            <a:gsLst>
              <a:gs pos="0">
                <a:srgbClr val="00FFFF"/>
              </a:gs>
              <a:gs pos="100000">
                <a:srgbClr val="00FFFF">
                  <a:gamma/>
                  <a:shade val="46275"/>
                  <a:invGamma/>
                </a:srgbClr>
              </a:gs>
            </a:gsLst>
            <a:path path="shape">
              <a:fillToRect l="50000" t="50000" r="50000" b="50000"/>
            </a:path>
          </a:gradFill>
          <a:ln w="9525">
            <a:solidFill>
              <a:srgbClr val="0000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503846" name="Line 38"/>
          <p:cNvSpPr>
            <a:spLocks noChangeShapeType="1"/>
          </p:cNvSpPr>
          <p:nvPr/>
        </p:nvSpPr>
        <p:spPr bwMode="auto">
          <a:xfrm rot="20003834" flipV="1">
            <a:off x="5883275" y="1116013"/>
            <a:ext cx="1973263" cy="1103312"/>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nvGrpSpPr>
          <p:cNvPr id="503811" name="Group 3"/>
          <p:cNvGrpSpPr>
            <a:grpSpLocks/>
          </p:cNvGrpSpPr>
          <p:nvPr/>
        </p:nvGrpSpPr>
        <p:grpSpPr bwMode="auto">
          <a:xfrm>
            <a:off x="3944938" y="290513"/>
            <a:ext cx="4608512" cy="4608512"/>
            <a:chOff x="1020" y="300"/>
            <a:chExt cx="2903" cy="2994"/>
          </a:xfrm>
        </p:grpSpPr>
        <p:sp>
          <p:nvSpPr>
            <p:cNvPr id="503812" name="Line 4"/>
            <p:cNvSpPr>
              <a:spLocks noChangeShapeType="1"/>
            </p:cNvSpPr>
            <p:nvPr/>
          </p:nvSpPr>
          <p:spPr bwMode="auto">
            <a:xfrm flipV="1">
              <a:off x="2472" y="300"/>
              <a:ext cx="0" cy="2994"/>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13" name="Line 5"/>
            <p:cNvSpPr>
              <a:spLocks noChangeShapeType="1"/>
            </p:cNvSpPr>
            <p:nvPr/>
          </p:nvSpPr>
          <p:spPr bwMode="auto">
            <a:xfrm rot="5400000" flipV="1">
              <a:off x="2472" y="345"/>
              <a:ext cx="0" cy="2903"/>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grpSp>
        <p:nvGrpSpPr>
          <p:cNvPr id="503814" name="Group 6"/>
          <p:cNvGrpSpPr>
            <a:grpSpLocks/>
          </p:cNvGrpSpPr>
          <p:nvPr/>
        </p:nvGrpSpPr>
        <p:grpSpPr bwMode="auto">
          <a:xfrm>
            <a:off x="5067300" y="90488"/>
            <a:ext cx="3868738" cy="3070225"/>
            <a:chOff x="3193" y="53"/>
            <a:chExt cx="2437" cy="1934"/>
          </a:xfrm>
        </p:grpSpPr>
        <p:sp>
          <p:nvSpPr>
            <p:cNvPr id="503815" name="Line 7"/>
            <p:cNvSpPr>
              <a:spLocks noChangeShapeType="1"/>
            </p:cNvSpPr>
            <p:nvPr/>
          </p:nvSpPr>
          <p:spPr bwMode="auto">
            <a:xfrm flipV="1">
              <a:off x="3937" y="182"/>
              <a:ext cx="0" cy="180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16" name="Line 8"/>
            <p:cNvSpPr>
              <a:spLocks noChangeShapeType="1"/>
            </p:cNvSpPr>
            <p:nvPr/>
          </p:nvSpPr>
          <p:spPr bwMode="auto">
            <a:xfrm rot="5400000" flipV="1">
              <a:off x="4291" y="536"/>
              <a:ext cx="0" cy="2195"/>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17" name="Rectangle 9"/>
            <p:cNvSpPr>
              <a:spLocks noChangeArrowheads="1"/>
            </p:cNvSpPr>
            <p:nvPr/>
          </p:nvSpPr>
          <p:spPr bwMode="auto">
            <a:xfrm>
              <a:off x="5376" y="1439"/>
              <a:ext cx="25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x</a:t>
              </a:r>
            </a:p>
          </p:txBody>
        </p:sp>
        <p:sp>
          <p:nvSpPr>
            <p:cNvPr id="503818" name="Rectangle 10"/>
            <p:cNvSpPr>
              <a:spLocks noChangeArrowheads="1"/>
            </p:cNvSpPr>
            <p:nvPr/>
          </p:nvSpPr>
          <p:spPr bwMode="auto">
            <a:xfrm>
              <a:off x="3986" y="53"/>
              <a:ext cx="270"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000000"/>
                  </a:solidFill>
                  <a:latin typeface="Bookman Old Style" pitchFamily="18" charset="0"/>
                  <a:ea typeface="ＭＳ Ｐゴシック" pitchFamily="50" charset="-128"/>
                </a:rPr>
                <a:t>y</a:t>
              </a:r>
            </a:p>
          </p:txBody>
        </p:sp>
      </p:grpSp>
      <p:sp>
        <p:nvSpPr>
          <p:cNvPr id="503824" name="Freeform 16"/>
          <p:cNvSpPr>
            <a:spLocks/>
          </p:cNvSpPr>
          <p:nvPr/>
        </p:nvSpPr>
        <p:spPr bwMode="auto">
          <a:xfrm>
            <a:off x="6083300" y="139700"/>
            <a:ext cx="1870075" cy="1577975"/>
          </a:xfrm>
          <a:custGeom>
            <a:avLst/>
            <a:gdLst>
              <a:gd name="T0" fmla="*/ 1172 w 1172"/>
              <a:gd name="T1" fmla="*/ 976 h 976"/>
              <a:gd name="T2" fmla="*/ 1052 w 1172"/>
              <a:gd name="T3" fmla="*/ 604 h 976"/>
              <a:gd name="T4" fmla="*/ 864 w 1172"/>
              <a:gd name="T5" fmla="*/ 352 h 976"/>
              <a:gd name="T6" fmla="*/ 528 w 1172"/>
              <a:gd name="T7" fmla="*/ 128 h 976"/>
              <a:gd name="T8" fmla="*/ 0 w 1172"/>
              <a:gd name="T9" fmla="*/ 0 h 976"/>
            </a:gdLst>
            <a:ahLst/>
            <a:cxnLst>
              <a:cxn ang="0">
                <a:pos x="T0" y="T1"/>
              </a:cxn>
              <a:cxn ang="0">
                <a:pos x="T2" y="T3"/>
              </a:cxn>
              <a:cxn ang="0">
                <a:pos x="T4" y="T5"/>
              </a:cxn>
              <a:cxn ang="0">
                <a:pos x="T6" y="T7"/>
              </a:cxn>
              <a:cxn ang="0">
                <a:pos x="T8" y="T9"/>
              </a:cxn>
            </a:cxnLst>
            <a:rect l="0" t="0" r="r" b="b"/>
            <a:pathLst>
              <a:path w="1172" h="976">
                <a:moveTo>
                  <a:pt x="1172" y="976"/>
                </a:moveTo>
                <a:cubicBezTo>
                  <a:pt x="1152" y="914"/>
                  <a:pt x="1103" y="708"/>
                  <a:pt x="1052" y="604"/>
                </a:cubicBezTo>
                <a:cubicBezTo>
                  <a:pt x="1001" y="500"/>
                  <a:pt x="951" y="431"/>
                  <a:pt x="864" y="352"/>
                </a:cubicBezTo>
                <a:cubicBezTo>
                  <a:pt x="777" y="273"/>
                  <a:pt x="672" y="187"/>
                  <a:pt x="528" y="128"/>
                </a:cubicBezTo>
                <a:cubicBezTo>
                  <a:pt x="384" y="69"/>
                  <a:pt x="110" y="27"/>
                  <a:pt x="0" y="0"/>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nvGrpSpPr>
          <p:cNvPr id="503826" name="Group 18"/>
          <p:cNvGrpSpPr>
            <a:grpSpLocks/>
          </p:cNvGrpSpPr>
          <p:nvPr/>
        </p:nvGrpSpPr>
        <p:grpSpPr bwMode="auto">
          <a:xfrm>
            <a:off x="3949700" y="296863"/>
            <a:ext cx="4608513" cy="4608512"/>
            <a:chOff x="2488" y="187"/>
            <a:chExt cx="2903" cy="2903"/>
          </a:xfrm>
        </p:grpSpPr>
        <p:grpSp>
          <p:nvGrpSpPr>
            <p:cNvPr id="503827" name="Group 19"/>
            <p:cNvGrpSpPr>
              <a:grpSpLocks/>
            </p:cNvGrpSpPr>
            <p:nvPr/>
          </p:nvGrpSpPr>
          <p:grpSpPr bwMode="auto">
            <a:xfrm>
              <a:off x="2488" y="187"/>
              <a:ext cx="2903" cy="2903"/>
              <a:chOff x="1020" y="300"/>
              <a:chExt cx="2903" cy="2994"/>
            </a:xfrm>
          </p:grpSpPr>
          <p:sp>
            <p:nvSpPr>
              <p:cNvPr id="503828" name="Line 20"/>
              <p:cNvSpPr>
                <a:spLocks noChangeShapeType="1"/>
              </p:cNvSpPr>
              <p:nvPr/>
            </p:nvSpPr>
            <p:spPr bwMode="auto">
              <a:xfrm flipV="1">
                <a:off x="2472" y="300"/>
                <a:ext cx="0" cy="2994"/>
              </a:xfrm>
              <a:prstGeom prst="line">
                <a:avLst/>
              </a:prstGeom>
              <a:noFill/>
              <a:ln w="28575">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29" name="Line 21"/>
              <p:cNvSpPr>
                <a:spLocks noChangeShapeType="1"/>
              </p:cNvSpPr>
              <p:nvPr/>
            </p:nvSpPr>
            <p:spPr bwMode="auto">
              <a:xfrm rot="5400000" flipV="1">
                <a:off x="2472" y="345"/>
                <a:ext cx="0" cy="2903"/>
              </a:xfrm>
              <a:prstGeom prst="line">
                <a:avLst/>
              </a:prstGeom>
              <a:noFill/>
              <a:ln w="28575">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503830" name="Freeform 22"/>
            <p:cNvSpPr>
              <a:spLocks/>
            </p:cNvSpPr>
            <p:nvPr/>
          </p:nvSpPr>
          <p:spPr bwMode="auto">
            <a:xfrm>
              <a:off x="5005" y="768"/>
              <a:ext cx="239" cy="321"/>
            </a:xfrm>
            <a:custGeom>
              <a:avLst/>
              <a:gdLst>
                <a:gd name="T0" fmla="*/ 0 w 279"/>
                <a:gd name="T1" fmla="*/ 381 h 381"/>
                <a:gd name="T2" fmla="*/ 118 w 279"/>
                <a:gd name="T3" fmla="*/ 330 h 381"/>
                <a:gd name="T4" fmla="*/ 245 w 279"/>
                <a:gd name="T5" fmla="*/ 195 h 381"/>
                <a:gd name="T6" fmla="*/ 279 w 279"/>
                <a:gd name="T7" fmla="*/ 0 h 381"/>
              </a:gdLst>
              <a:ahLst/>
              <a:cxnLst>
                <a:cxn ang="0">
                  <a:pos x="T0" y="T1"/>
                </a:cxn>
                <a:cxn ang="0">
                  <a:pos x="T2" y="T3"/>
                </a:cxn>
                <a:cxn ang="0">
                  <a:pos x="T4" y="T5"/>
                </a:cxn>
                <a:cxn ang="0">
                  <a:pos x="T6" y="T7"/>
                </a:cxn>
              </a:cxnLst>
              <a:rect l="0" t="0" r="r" b="b"/>
              <a:pathLst>
                <a:path w="279" h="381">
                  <a:moveTo>
                    <a:pt x="0" y="381"/>
                  </a:moveTo>
                  <a:cubicBezTo>
                    <a:pt x="20" y="373"/>
                    <a:pt x="77" y="361"/>
                    <a:pt x="118" y="330"/>
                  </a:cubicBezTo>
                  <a:cubicBezTo>
                    <a:pt x="159" y="299"/>
                    <a:pt x="218" y="250"/>
                    <a:pt x="245" y="195"/>
                  </a:cubicBezTo>
                  <a:cubicBezTo>
                    <a:pt x="272" y="140"/>
                    <a:pt x="272" y="41"/>
                    <a:pt x="279" y="0"/>
                  </a:cubicBezTo>
                </a:path>
              </a:pathLst>
            </a:custGeom>
            <a:noFill/>
            <a:ln w="190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503836" name="Rectangle 28"/>
          <p:cNvSpPr>
            <a:spLocks noChangeArrowheads="1"/>
          </p:cNvSpPr>
          <p:nvPr/>
        </p:nvSpPr>
        <p:spPr bwMode="auto">
          <a:xfrm>
            <a:off x="3930650" y="3194050"/>
            <a:ext cx="4608513" cy="172878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503837" name="Rectangle 29"/>
          <p:cNvSpPr>
            <a:spLocks noChangeArrowheads="1"/>
          </p:cNvSpPr>
          <p:nvPr/>
        </p:nvSpPr>
        <p:spPr bwMode="auto">
          <a:xfrm>
            <a:off x="3944938" y="288925"/>
            <a:ext cx="1119187" cy="460851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en-US" sz="3200" b="1">
              <a:solidFill>
                <a:srgbClr val="000000"/>
              </a:solidFill>
              <a:ea typeface="ＭＳ Ｐゴシック" pitchFamily="50" charset="-128"/>
            </a:endParaRPr>
          </a:p>
        </p:txBody>
      </p:sp>
      <p:sp>
        <p:nvSpPr>
          <p:cNvPr id="503848" name="Rectangle 40"/>
          <p:cNvSpPr>
            <a:spLocks noChangeArrowheads="1"/>
          </p:cNvSpPr>
          <p:nvPr/>
        </p:nvSpPr>
        <p:spPr bwMode="auto">
          <a:xfrm>
            <a:off x="8272463" y="1108075"/>
            <a:ext cx="48418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ja-JP" sz="3200" i="1">
                <a:solidFill>
                  <a:srgbClr val="3333CC"/>
                </a:solidFill>
                <a:latin typeface="Bookman Old Style" pitchFamily="18" charset="0"/>
                <a:ea typeface="ＭＳ Ｐゴシック" pitchFamily="50" charset="-128"/>
              </a:rPr>
              <a:t>x'</a:t>
            </a:r>
          </a:p>
        </p:txBody>
      </p:sp>
      <p:sp>
        <p:nvSpPr>
          <p:cNvPr id="503849" name="Rectangle 41"/>
          <p:cNvSpPr>
            <a:spLocks noChangeArrowheads="1"/>
          </p:cNvSpPr>
          <p:nvPr/>
        </p:nvSpPr>
        <p:spPr bwMode="auto">
          <a:xfrm>
            <a:off x="5156200" y="242888"/>
            <a:ext cx="5095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3333CC"/>
                </a:solidFill>
                <a:latin typeface="Bookman Old Style" pitchFamily="18" charset="0"/>
                <a:ea typeface="ＭＳ Ｐゴシック" pitchFamily="50" charset="-128"/>
              </a:rPr>
              <a:t>y'</a:t>
            </a:r>
          </a:p>
        </p:txBody>
      </p:sp>
      <p:sp>
        <p:nvSpPr>
          <p:cNvPr id="503850" name="Rectangle 42"/>
          <p:cNvSpPr>
            <a:spLocks noChangeArrowheads="1"/>
          </p:cNvSpPr>
          <p:nvPr/>
        </p:nvSpPr>
        <p:spPr bwMode="auto">
          <a:xfrm>
            <a:off x="7372350" y="-38100"/>
            <a:ext cx="174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0"/>
              </a:spcBef>
            </a:pPr>
            <a:r>
              <a:rPr lang="ja-JP" altLang="en-US">
                <a:solidFill>
                  <a:srgbClr val="3333CC"/>
                </a:solidFill>
                <a:ea typeface="ＭＳ Ｐゴシック" pitchFamily="50" charset="-128"/>
              </a:rPr>
              <a:t>ある瞬間</a:t>
            </a:r>
          </a:p>
        </p:txBody>
      </p:sp>
      <p:grpSp>
        <p:nvGrpSpPr>
          <p:cNvPr id="503851" name="Group 43"/>
          <p:cNvGrpSpPr>
            <a:grpSpLocks/>
          </p:cNvGrpSpPr>
          <p:nvPr/>
        </p:nvGrpSpPr>
        <p:grpSpPr bwMode="auto">
          <a:xfrm rot="-1896780">
            <a:off x="4991100" y="0"/>
            <a:ext cx="3025775" cy="2952750"/>
            <a:chOff x="1292" y="300"/>
            <a:chExt cx="1906" cy="1860"/>
          </a:xfrm>
        </p:grpSpPr>
        <p:sp>
          <p:nvSpPr>
            <p:cNvPr id="503852" name="Line 44"/>
            <p:cNvSpPr>
              <a:spLocks noChangeShapeType="1"/>
            </p:cNvSpPr>
            <p:nvPr/>
          </p:nvSpPr>
          <p:spPr bwMode="auto">
            <a:xfrm flipV="1">
              <a:off x="1746" y="300"/>
              <a:ext cx="1" cy="186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53" name="Line 45"/>
            <p:cNvSpPr>
              <a:spLocks noChangeShapeType="1"/>
            </p:cNvSpPr>
            <p:nvPr/>
          </p:nvSpPr>
          <p:spPr bwMode="auto">
            <a:xfrm rot="5400000" flipV="1">
              <a:off x="2245" y="799"/>
              <a:ext cx="0" cy="1906"/>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grpSp>
      <p:sp>
        <p:nvSpPr>
          <p:cNvPr id="503854" name="Freeform 46"/>
          <p:cNvSpPr>
            <a:spLocks/>
          </p:cNvSpPr>
          <p:nvPr/>
        </p:nvSpPr>
        <p:spPr bwMode="auto">
          <a:xfrm rot="-1694500">
            <a:off x="7189788" y="463550"/>
            <a:ext cx="388937" cy="514350"/>
          </a:xfrm>
          <a:custGeom>
            <a:avLst/>
            <a:gdLst>
              <a:gd name="T0" fmla="*/ 0 w 265"/>
              <a:gd name="T1" fmla="*/ 384 h 384"/>
              <a:gd name="T2" fmla="*/ 136 w 265"/>
              <a:gd name="T3" fmla="*/ 304 h 384"/>
              <a:gd name="T4" fmla="*/ 244 w 265"/>
              <a:gd name="T5" fmla="*/ 184 h 384"/>
              <a:gd name="T6" fmla="*/ 264 w 265"/>
              <a:gd name="T7" fmla="*/ 0 h 384"/>
            </a:gdLst>
            <a:ahLst/>
            <a:cxnLst>
              <a:cxn ang="0">
                <a:pos x="T0" y="T1"/>
              </a:cxn>
              <a:cxn ang="0">
                <a:pos x="T2" y="T3"/>
              </a:cxn>
              <a:cxn ang="0">
                <a:pos x="T4" y="T5"/>
              </a:cxn>
              <a:cxn ang="0">
                <a:pos x="T6" y="T7"/>
              </a:cxn>
            </a:cxnLst>
            <a:rect l="0" t="0" r="r" b="b"/>
            <a:pathLst>
              <a:path w="265" h="384">
                <a:moveTo>
                  <a:pt x="0" y="384"/>
                </a:moveTo>
                <a:cubicBezTo>
                  <a:pt x="23" y="371"/>
                  <a:pt x="95" y="337"/>
                  <a:pt x="136" y="304"/>
                </a:cubicBezTo>
                <a:cubicBezTo>
                  <a:pt x="177" y="271"/>
                  <a:pt x="223" y="234"/>
                  <a:pt x="244" y="184"/>
                </a:cubicBezTo>
                <a:cubicBezTo>
                  <a:pt x="265" y="134"/>
                  <a:pt x="260" y="38"/>
                  <a:pt x="264" y="0"/>
                </a:cubicBezTo>
              </a:path>
            </a:pathLst>
          </a:custGeom>
          <a:noFill/>
          <a:ln w="1905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503855" name="AutoShape 47"/>
          <p:cNvSpPr>
            <a:spLocks noChangeArrowheads="1"/>
          </p:cNvSpPr>
          <p:nvPr/>
        </p:nvSpPr>
        <p:spPr bwMode="auto">
          <a:xfrm>
            <a:off x="8032750" y="2792413"/>
            <a:ext cx="1087438" cy="373062"/>
          </a:xfrm>
          <a:prstGeom prst="roundRect">
            <a:avLst>
              <a:gd name="adj" fmla="val 23370"/>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r>
              <a:rPr lang="ja-JP" altLang="en-US" sz="2400" dirty="0">
                <a:solidFill>
                  <a:srgbClr val="000000"/>
                </a:solidFill>
                <a:latin typeface="ＭＳ Ｐゴシック" pitchFamily="50" charset="-128"/>
                <a:ea typeface="ＭＳ Ｐゴシック" pitchFamily="50" charset="-128"/>
                <a:cs typeface="Times New Roman" pitchFamily="18" charset="0"/>
              </a:rPr>
              <a:t>静止系</a:t>
            </a:r>
          </a:p>
        </p:txBody>
      </p:sp>
      <p:sp>
        <p:nvSpPr>
          <p:cNvPr id="503856" name="AutoShape 48"/>
          <p:cNvSpPr>
            <a:spLocks noChangeArrowheads="1"/>
          </p:cNvSpPr>
          <p:nvPr/>
        </p:nvSpPr>
        <p:spPr bwMode="auto">
          <a:xfrm>
            <a:off x="8032750" y="1658938"/>
            <a:ext cx="1077913" cy="392112"/>
          </a:xfrm>
          <a:prstGeom prst="roundRect">
            <a:avLst>
              <a:gd name="adj" fmla="val 23370"/>
            </a:avLst>
          </a:prstGeom>
          <a:solidFill>
            <a:schemeClr val="bg1"/>
          </a:solidFill>
          <a:ln w="1270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r>
              <a:rPr lang="ja-JP" altLang="en-US" sz="2400" dirty="0">
                <a:solidFill>
                  <a:srgbClr val="3333CC"/>
                </a:solidFill>
                <a:latin typeface="ＭＳ Ｐゴシック" pitchFamily="50" charset="-128"/>
                <a:ea typeface="ＭＳ Ｐゴシック" pitchFamily="50" charset="-128"/>
                <a:cs typeface="Times New Roman" pitchFamily="18" charset="0"/>
              </a:rPr>
              <a:t>回転系</a:t>
            </a:r>
          </a:p>
        </p:txBody>
      </p:sp>
      <p:sp>
        <p:nvSpPr>
          <p:cNvPr id="503858" name="Rectangle 50"/>
          <p:cNvSpPr>
            <a:spLocks noChangeArrowheads="1"/>
          </p:cNvSpPr>
          <p:nvPr/>
        </p:nvSpPr>
        <p:spPr bwMode="auto">
          <a:xfrm>
            <a:off x="5162550" y="981075"/>
            <a:ext cx="207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0"/>
              </a:spcBef>
            </a:pPr>
            <a:r>
              <a:rPr lang="ja-JP" altLang="en-US" sz="2400">
                <a:solidFill>
                  <a:srgbClr val="CC3300"/>
                </a:solidFill>
                <a:ea typeface="ＭＳ Ｐゴシック" pitchFamily="50" charset="-128"/>
              </a:rPr>
              <a:t>位置ベクトル</a:t>
            </a:r>
          </a:p>
        </p:txBody>
      </p:sp>
      <p:sp>
        <p:nvSpPr>
          <p:cNvPr id="503864" name="Rectangle 56"/>
          <p:cNvSpPr>
            <a:spLocks noChangeArrowheads="1"/>
          </p:cNvSpPr>
          <p:nvPr/>
        </p:nvSpPr>
        <p:spPr bwMode="auto">
          <a:xfrm>
            <a:off x="6697663" y="2060575"/>
            <a:ext cx="4635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Symbol" pitchFamily="18" charset="2"/>
                <a:ea typeface="ＭＳ Ｐゴシック" pitchFamily="50" charset="-128"/>
              </a:rPr>
              <a:t>w</a:t>
            </a:r>
            <a:endParaRPr lang="en-US" altLang="ja-JP" sz="3200" i="1">
              <a:solidFill>
                <a:srgbClr val="FF3399"/>
              </a:solidFill>
              <a:latin typeface="Bookman Old Style" pitchFamily="18" charset="0"/>
              <a:ea typeface="ＭＳ Ｐゴシック" pitchFamily="50" charset="-128"/>
            </a:endParaRPr>
          </a:p>
        </p:txBody>
      </p:sp>
      <p:sp>
        <p:nvSpPr>
          <p:cNvPr id="503865" name="Rectangle 57"/>
          <p:cNvSpPr>
            <a:spLocks noChangeArrowheads="1"/>
          </p:cNvSpPr>
          <p:nvPr/>
        </p:nvSpPr>
        <p:spPr bwMode="auto">
          <a:xfrm>
            <a:off x="6986588" y="2076450"/>
            <a:ext cx="322262"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ja-JP" sz="3200" i="1">
                <a:solidFill>
                  <a:srgbClr val="FF3399"/>
                </a:solidFill>
                <a:latin typeface="Bookman Old Style" pitchFamily="18" charset="0"/>
                <a:ea typeface="ＭＳ Ｐゴシック" pitchFamily="50" charset="-128"/>
              </a:rPr>
              <a:t>t</a:t>
            </a:r>
          </a:p>
        </p:txBody>
      </p:sp>
      <p:sp>
        <p:nvSpPr>
          <p:cNvPr id="503866" name="Rectangle 58"/>
          <p:cNvSpPr>
            <a:spLocks noChangeArrowheads="1"/>
          </p:cNvSpPr>
          <p:nvPr/>
        </p:nvSpPr>
        <p:spPr bwMode="auto">
          <a:xfrm>
            <a:off x="7912100" y="433388"/>
            <a:ext cx="1231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0"/>
              </a:spcBef>
            </a:pPr>
            <a:r>
              <a:rPr lang="ja-JP" altLang="en-US">
                <a:solidFill>
                  <a:srgbClr val="3333CC"/>
                </a:solidFill>
                <a:ea typeface="ＭＳ Ｐゴシック" pitchFamily="50" charset="-128"/>
              </a:rPr>
              <a:t>時間</a:t>
            </a:r>
            <a:r>
              <a:rPr lang="en-US" altLang="ja-JP" i="1">
                <a:solidFill>
                  <a:srgbClr val="3333CC"/>
                </a:solidFill>
                <a:latin typeface="Bookman Old Style" pitchFamily="18" charset="0"/>
                <a:ea typeface="ＭＳ Ｐゴシック" pitchFamily="50" charset="-128"/>
              </a:rPr>
              <a:t>t</a:t>
            </a:r>
          </a:p>
        </p:txBody>
      </p:sp>
      <p:sp>
        <p:nvSpPr>
          <p:cNvPr id="503863" name="Freeform 55"/>
          <p:cNvSpPr>
            <a:spLocks/>
          </p:cNvSpPr>
          <p:nvPr/>
        </p:nvSpPr>
        <p:spPr bwMode="auto">
          <a:xfrm>
            <a:off x="6673850" y="2325688"/>
            <a:ext cx="104775" cy="261937"/>
          </a:xfrm>
          <a:custGeom>
            <a:avLst/>
            <a:gdLst>
              <a:gd name="T0" fmla="*/ 0 w 74"/>
              <a:gd name="T1" fmla="*/ 0 h 165"/>
              <a:gd name="T2" fmla="*/ 58 w 74"/>
              <a:gd name="T3" fmla="*/ 83 h 165"/>
              <a:gd name="T4" fmla="*/ 74 w 74"/>
              <a:gd name="T5" fmla="*/ 165 h 165"/>
            </a:gdLst>
            <a:ahLst/>
            <a:cxnLst>
              <a:cxn ang="0">
                <a:pos x="T0" y="T1"/>
              </a:cxn>
              <a:cxn ang="0">
                <a:pos x="T2" y="T3"/>
              </a:cxn>
              <a:cxn ang="0">
                <a:pos x="T4" y="T5"/>
              </a:cxn>
            </a:cxnLst>
            <a:rect l="0" t="0" r="r" b="b"/>
            <a:pathLst>
              <a:path w="74" h="165">
                <a:moveTo>
                  <a:pt x="0" y="0"/>
                </a:moveTo>
                <a:cubicBezTo>
                  <a:pt x="23" y="28"/>
                  <a:pt x="46" y="56"/>
                  <a:pt x="58" y="83"/>
                </a:cubicBezTo>
                <a:cubicBezTo>
                  <a:pt x="70" y="110"/>
                  <a:pt x="72" y="137"/>
                  <a:pt x="74" y="165"/>
                </a:cubicBezTo>
              </a:path>
            </a:pathLst>
          </a:custGeom>
          <a:noFill/>
          <a:ln w="28575" cap="flat"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ja-JP" altLang="en-US" sz="3200" b="1">
              <a:solidFill>
                <a:srgbClr val="000000"/>
              </a:solidFill>
              <a:ea typeface="ＭＳ Ｐゴシック" pitchFamily="50" charset="-128"/>
            </a:endParaRPr>
          </a:p>
        </p:txBody>
      </p:sp>
      <p:sp>
        <p:nvSpPr>
          <p:cNvPr id="47" name="Rectangle 18">
            <a:extLst>
              <a:ext uri="{FF2B5EF4-FFF2-40B4-BE49-F238E27FC236}">
                <a16:creationId xmlns:a16="http://schemas.microsoft.com/office/drawing/2014/main" id="{CCA670FD-F4ED-4813-AD56-4213B02AEF22}"/>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48" name="Rectangle 141">
            <a:extLst>
              <a:ext uri="{FF2B5EF4-FFF2-40B4-BE49-F238E27FC236}">
                <a16:creationId xmlns:a16="http://schemas.microsoft.com/office/drawing/2014/main" id="{B8EAEDC4-ACAB-4DDB-8E2E-24F47E0ECC4B}"/>
              </a:ext>
            </a:extLst>
          </p:cNvPr>
          <p:cNvSpPr>
            <a:spLocks noChangeArrowheads="1"/>
          </p:cNvSpPr>
          <p:nvPr/>
        </p:nvSpPr>
        <p:spPr bwMode="auto">
          <a:xfrm>
            <a:off x="4427388" y="-2326"/>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時間</a:t>
            </a:r>
            <a:endParaRPr lang="ja-JP" altLang="en-US" i="1" dirty="0">
              <a:solidFill>
                <a:srgbClr val="000000"/>
              </a:solidFill>
              <a:latin typeface="Bookman Old Style" pitchFamily="18" charset="0"/>
              <a:ea typeface="ＭＳ ゴシック" pitchFamily="49" charset="-128"/>
              <a:cs typeface="Times New Roman" pitchFamily="18" charset="0"/>
            </a:endParaRPr>
          </a:p>
        </p:txBody>
      </p:sp>
      <p:sp>
        <p:nvSpPr>
          <p:cNvPr id="49" name="Rectangle 142">
            <a:extLst>
              <a:ext uri="{FF2B5EF4-FFF2-40B4-BE49-F238E27FC236}">
                <a16:creationId xmlns:a16="http://schemas.microsoft.com/office/drawing/2014/main" id="{1473EC43-09DD-4DA3-894C-024F769FC78B}"/>
              </a:ext>
            </a:extLst>
          </p:cNvPr>
          <p:cNvSpPr>
            <a:spLocks noChangeArrowheads="1"/>
          </p:cNvSpPr>
          <p:nvPr/>
        </p:nvSpPr>
        <p:spPr bwMode="auto">
          <a:xfrm>
            <a:off x="-26165" y="480541"/>
            <a:ext cx="2221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角速度</a:t>
            </a:r>
            <a:r>
              <a:rPr lang="en-US" altLang="ja-JP" i="1" dirty="0">
                <a:solidFill>
                  <a:srgbClr val="000000"/>
                </a:solidFill>
                <a:latin typeface="Symbol" pitchFamily="18" charset="2"/>
                <a:ea typeface="ＭＳ Ｐゴシック" pitchFamily="50" charset="-128"/>
              </a:rPr>
              <a:t>w </a:t>
            </a:r>
            <a:r>
              <a:rPr lang="ja-JP" altLang="en-US" dirty="0">
                <a:solidFill>
                  <a:srgbClr val="000000"/>
                </a:solidFill>
                <a:latin typeface="Century" pitchFamily="18" charset="0"/>
                <a:ea typeface="ＭＳ ゴシック" pitchFamily="49" charset="-128"/>
                <a:cs typeface="Times New Roman" pitchFamily="18" charset="0"/>
              </a:rPr>
              <a:t>の</a:t>
            </a:r>
            <a:endParaRPr lang="ja-JP" altLang="en-US" i="1" dirty="0">
              <a:solidFill>
                <a:srgbClr val="000000"/>
              </a:solidFill>
              <a:latin typeface="Symbol" pitchFamily="18" charset="2"/>
              <a:ea typeface="ＭＳ ゴシック" pitchFamily="49" charset="-128"/>
              <a:cs typeface="Times New Roman" pitchFamily="18" charset="0"/>
            </a:endParaRPr>
          </a:p>
        </p:txBody>
      </p:sp>
      <p:sp>
        <p:nvSpPr>
          <p:cNvPr id="50" name="Rectangle 143">
            <a:extLst>
              <a:ext uri="{FF2B5EF4-FFF2-40B4-BE49-F238E27FC236}">
                <a16:creationId xmlns:a16="http://schemas.microsoft.com/office/drawing/2014/main" id="{43957D29-3D95-426B-B63D-FB0F64090E4A}"/>
              </a:ext>
            </a:extLst>
          </p:cNvPr>
          <p:cNvSpPr>
            <a:spLocks noChangeArrowheads="1"/>
          </p:cNvSpPr>
          <p:nvPr/>
        </p:nvSpPr>
        <p:spPr bwMode="auto">
          <a:xfrm>
            <a:off x="5223786" y="6352"/>
            <a:ext cx="306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en-US" altLang="ja-JP" i="1" dirty="0">
                <a:solidFill>
                  <a:srgbClr val="000000"/>
                </a:solidFill>
                <a:latin typeface="Bookman Old Style" pitchFamily="18" charset="0"/>
                <a:ea typeface="ＭＳ Ｐゴシック" pitchFamily="50" charset="-128"/>
              </a:rPr>
              <a:t>t</a:t>
            </a:r>
          </a:p>
        </p:txBody>
      </p:sp>
      <p:sp>
        <p:nvSpPr>
          <p:cNvPr id="52" name="Rectangle 18">
            <a:extLst>
              <a:ext uri="{FF2B5EF4-FFF2-40B4-BE49-F238E27FC236}">
                <a16:creationId xmlns:a16="http://schemas.microsoft.com/office/drawing/2014/main" id="{E89BB55D-7DFC-4D98-991B-0EF90B0CA78C}"/>
              </a:ext>
            </a:extLst>
          </p:cNvPr>
          <p:cNvSpPr>
            <a:spLocks noChangeArrowheads="1"/>
          </p:cNvSpPr>
          <p:nvPr/>
        </p:nvSpPr>
        <p:spPr bwMode="auto">
          <a:xfrm>
            <a:off x="0" y="0"/>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b="1" dirty="0">
                <a:solidFill>
                  <a:schemeClr val="accent2"/>
                </a:solidFill>
                <a:latin typeface="Century" pitchFamily="18" charset="0"/>
                <a:ea typeface="ＭＳ ゴシック" pitchFamily="49" charset="-128"/>
                <a:cs typeface="Times New Roman" pitchFamily="18" charset="0"/>
              </a:rPr>
              <a:t>回転系　</a:t>
            </a:r>
            <a:endParaRPr lang="ja-JP" altLang="en-US" dirty="0">
              <a:solidFill>
                <a:schemeClr val="accent2"/>
              </a:solidFill>
              <a:ea typeface="ＭＳ ゴシック" pitchFamily="49" charset="-128"/>
              <a:cs typeface="Times New Roman" pitchFamily="18" charset="0"/>
            </a:endParaRPr>
          </a:p>
        </p:txBody>
      </p:sp>
      <p:sp>
        <p:nvSpPr>
          <p:cNvPr id="53" name="Rectangle 33">
            <a:extLst>
              <a:ext uri="{FF2B5EF4-FFF2-40B4-BE49-F238E27FC236}">
                <a16:creationId xmlns:a16="http://schemas.microsoft.com/office/drawing/2014/main" id="{9ECAF897-0CB3-4388-A6E7-2FD2E678F48A}"/>
              </a:ext>
            </a:extLst>
          </p:cNvPr>
          <p:cNvSpPr>
            <a:spLocks noChangeArrowheads="1"/>
          </p:cNvSpPr>
          <p:nvPr/>
        </p:nvSpPr>
        <p:spPr bwMode="auto">
          <a:xfrm>
            <a:off x="1291229" y="-16323"/>
            <a:ext cx="23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静止系の座標　</a:t>
            </a:r>
            <a:endParaRPr lang="ja-JP" altLang="en-US" dirty="0">
              <a:solidFill>
                <a:srgbClr val="000000"/>
              </a:solidFill>
              <a:ea typeface="ＭＳ ゴシック" pitchFamily="49" charset="-128"/>
              <a:cs typeface="Times New Roman" pitchFamily="18" charset="0"/>
            </a:endParaRPr>
          </a:p>
        </p:txBody>
      </p:sp>
      <p:sp>
        <p:nvSpPr>
          <p:cNvPr id="54" name="Rectangle 34">
            <a:extLst>
              <a:ext uri="{FF2B5EF4-FFF2-40B4-BE49-F238E27FC236}">
                <a16:creationId xmlns:a16="http://schemas.microsoft.com/office/drawing/2014/main" id="{A5C954DE-256C-4867-B4DD-5EDC7496DBC7}"/>
              </a:ext>
            </a:extLst>
          </p:cNvPr>
          <p:cNvSpPr>
            <a:spLocks noChangeArrowheads="1"/>
          </p:cNvSpPr>
          <p:nvPr/>
        </p:nvSpPr>
        <p:spPr bwMode="auto">
          <a:xfrm>
            <a:off x="1739617" y="468198"/>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0"/>
              </a:spcBef>
            </a:pPr>
            <a:r>
              <a:rPr lang="ja-JP" altLang="en-US" dirty="0">
                <a:solidFill>
                  <a:srgbClr val="000000"/>
                </a:solidFill>
                <a:latin typeface="Century" pitchFamily="18" charset="0"/>
                <a:ea typeface="ＭＳ ゴシック" pitchFamily="49" charset="-128"/>
                <a:cs typeface="Times New Roman" pitchFamily="18" charset="0"/>
              </a:rPr>
              <a:t>回転系の座標　</a:t>
            </a:r>
            <a:endParaRPr lang="ja-JP" altLang="en-US" dirty="0">
              <a:solidFill>
                <a:srgbClr val="000000"/>
              </a:solidFill>
              <a:ea typeface="ＭＳ ゴシック" pitchFamily="49" charset="-128"/>
              <a:cs typeface="Times New Roman" pitchFamily="18" charset="0"/>
            </a:endParaRPr>
          </a:p>
        </p:txBody>
      </p:sp>
      <p:sp>
        <p:nvSpPr>
          <p:cNvPr id="55" name="Rectangle 33">
            <a:extLst>
              <a:ext uri="{FF2B5EF4-FFF2-40B4-BE49-F238E27FC236}">
                <a16:creationId xmlns:a16="http://schemas.microsoft.com/office/drawing/2014/main" id="{E7A255D5-B79E-44AE-8313-CADA1E730222}"/>
              </a:ext>
            </a:extLst>
          </p:cNvPr>
          <p:cNvSpPr>
            <a:spLocks noChangeArrowheads="1"/>
          </p:cNvSpPr>
          <p:nvPr/>
        </p:nvSpPr>
        <p:spPr bwMode="auto">
          <a:xfrm>
            <a:off x="3542624" y="-554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
        <p:nvSpPr>
          <p:cNvPr id="56" name="Rectangle 33">
            <a:extLst>
              <a:ext uri="{FF2B5EF4-FFF2-40B4-BE49-F238E27FC236}">
                <a16:creationId xmlns:a16="http://schemas.microsoft.com/office/drawing/2014/main" id="{56B86858-17BC-4F89-B0C4-0F7AA87C5E6F}"/>
              </a:ext>
            </a:extLst>
          </p:cNvPr>
          <p:cNvSpPr>
            <a:spLocks noChangeArrowheads="1"/>
          </p:cNvSpPr>
          <p:nvPr/>
        </p:nvSpPr>
        <p:spPr bwMode="auto">
          <a:xfrm>
            <a:off x="3923695" y="463437"/>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spcBef>
                <a:spcPct val="0"/>
              </a:spcBef>
            </a:pP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x'</a:t>
            </a:r>
            <a:r>
              <a:rPr lang="en-US" altLang="ja-JP" dirty="0">
                <a:solidFill>
                  <a:srgbClr val="000000"/>
                </a:solidFill>
                <a:latin typeface="Century" pitchFamily="18" charset="0"/>
                <a:ea typeface="ＭＳ ゴシック" pitchFamily="49" charset="-128"/>
                <a:cs typeface="Times New Roman" pitchFamily="18" charset="0"/>
              </a:rPr>
              <a:t>,</a:t>
            </a:r>
            <a:r>
              <a:rPr lang="en-US" altLang="ja-JP" i="1" dirty="0">
                <a:solidFill>
                  <a:srgbClr val="3333CC"/>
                </a:solidFill>
                <a:latin typeface="Bookman Old Style" pitchFamily="18" charset="0"/>
                <a:ea typeface="ＭＳ Ｐゴシック" pitchFamily="50" charset="-128"/>
              </a:rPr>
              <a:t> y'</a:t>
            </a:r>
            <a:r>
              <a:rPr lang="en-US" altLang="ja-JP" dirty="0">
                <a:solidFill>
                  <a:srgbClr val="000000"/>
                </a:solidFill>
                <a:latin typeface="Century" pitchFamily="18" charset="0"/>
                <a:ea typeface="ＭＳ ゴシック" pitchFamily="49" charset="-128"/>
                <a:cs typeface="Times New Roman" pitchFamily="18" charset="0"/>
              </a:rPr>
              <a:t>)</a:t>
            </a:r>
            <a:r>
              <a:rPr lang="ja-JP" altLang="en-US" dirty="0">
                <a:solidFill>
                  <a:srgbClr val="000000"/>
                </a:solidFill>
                <a:latin typeface="Century" pitchFamily="18" charset="0"/>
                <a:ea typeface="ＭＳ ゴシック" pitchFamily="49" charset="-128"/>
                <a:cs typeface="Times New Roman" pitchFamily="18" charset="0"/>
              </a:rPr>
              <a:t> 　</a:t>
            </a:r>
            <a:endParaRPr lang="ja-JP" altLang="en-US" dirty="0">
              <a:solidFill>
                <a:srgbClr val="000000"/>
              </a:solidFill>
              <a:ea typeface="ＭＳ ゴシック" pitchFamily="49" charset="-128"/>
              <a:cs typeface="Times New Roman" pitchFamily="18" charset="0"/>
            </a:endParaRPr>
          </a:p>
        </p:txBody>
      </p:sp>
    </p:spTree>
    <p:extLst>
      <p:ext uri="{BB962C8B-B14F-4D97-AF65-F5344CB8AC3E}">
        <p14:creationId xmlns:p14="http://schemas.microsoft.com/office/powerpoint/2010/main" val="3760279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680000">
                                      <p:cBhvr>
                                        <p:cTn id="6" dur="1500" fill="hold"/>
                                        <p:tgtEl>
                                          <p:spTgt spid="503826"/>
                                        </p:tgtEl>
                                        <p:attrNameLst>
                                          <p:attrName>r</p:attrName>
                                        </p:attrNameLst>
                                      </p:cBhvr>
                                    </p:animRot>
                                  </p:childTnLst>
                                </p:cTn>
                              </p:par>
                              <p:par>
                                <p:cTn id="7" presetID="0" presetClass="path" presetSubtype="0" fill="hold" grpId="0" nodeType="withEffect">
                                  <p:stCondLst>
                                    <p:cond delay="0"/>
                                  </p:stCondLst>
                                  <p:childTnLst>
                                    <p:animMotion origin="layout" path="M -1.94444E-6 -2.96296E-6 C -0.00364 -0.01458 -0.01024 -0.06227 -0.01771 -0.08611 C -0.02621 -0.10949 -0.04305 -0.1324 -0.04722 -0.14097 " pathEditMode="relative" rAng="0" ptsTypes="aaa">
                                      <p:cBhvr>
                                        <p:cTn id="8" dur="1500" fill="hold"/>
                                        <p:tgtEl>
                                          <p:spTgt spid="503810"/>
                                        </p:tgtEl>
                                        <p:attrNameLst>
                                          <p:attrName>ppt_x</p:attrName>
                                          <p:attrName>ppt_y</p:attrName>
                                        </p:attrNameLst>
                                      </p:cBhvr>
                                      <p:rCtr x="-2361" y="-7060"/>
                                    </p:animMotion>
                                  </p:childTnLst>
                                </p:cTn>
                              </p:par>
                            </p:childTnLst>
                          </p:cTn>
                        </p:par>
                        <p:par>
                          <p:cTn id="9" fill="hold" nodeType="afterGroup">
                            <p:stCondLst>
                              <p:cond delay="1500"/>
                            </p:stCondLst>
                            <p:childTnLst>
                              <p:par>
                                <p:cTn id="10" presetID="1" presetClass="exit" presetSubtype="0" fill="hold" grpId="1" nodeType="afterEffect">
                                  <p:stCondLst>
                                    <p:cond delay="0"/>
                                  </p:stCondLst>
                                  <p:childTnLst>
                                    <p:set>
                                      <p:cBhvr>
                                        <p:cTn id="11" dur="1" fill="hold">
                                          <p:stCondLst>
                                            <p:cond delay="0"/>
                                          </p:stCondLst>
                                        </p:cTn>
                                        <p:tgtEl>
                                          <p:spTgt spid="50381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0384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38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384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038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03851"/>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50382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50385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386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03863"/>
                                        </p:tgtEl>
                                        <p:attrNameLst>
                                          <p:attrName>style.visibility</p:attrName>
                                        </p:attrNameLst>
                                      </p:cBhvr>
                                      <p:to>
                                        <p:strVal val="visible"/>
                                      </p:to>
                                    </p:set>
                                  </p:childTnLst>
                                </p:cTn>
                              </p:par>
                              <p:par>
                                <p:cTn id="34" presetID="35" presetClass="emph" presetSubtype="0" repeatCount="10000" fill="hold" grpId="1" nodeType="withEffect">
                                  <p:stCondLst>
                                    <p:cond delay="0"/>
                                  </p:stCondLst>
                                  <p:childTnLst>
                                    <p:anim calcmode="discrete" valueType="str">
                                      <p:cBhvr>
                                        <p:cTn id="35" dur="500" fill="hold"/>
                                        <p:tgtEl>
                                          <p:spTgt spid="503863"/>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503864"/>
                                        </p:tgtEl>
                                        <p:attrNameLst>
                                          <p:attrName>style.visibility</p:attrName>
                                        </p:attrNameLst>
                                      </p:cBhvr>
                                      <p:to>
                                        <p:strVal val="visible"/>
                                      </p:to>
                                    </p:set>
                                  </p:childTnLst>
                                </p:cTn>
                              </p:par>
                              <p:par>
                                <p:cTn id="40" presetID="42" presetClass="path" presetSubtype="0" fill="remove" grpId="0" nodeType="withEffect">
                                  <p:stCondLst>
                                    <p:cond delay="0"/>
                                  </p:stCondLst>
                                  <p:childTnLst>
                                    <p:animMotion origin="layout" path="M -2.5E-6 -2.59259E-6 L -0.61875 -0.23217 " pathEditMode="relative" rAng="0" ptsTypes="AA">
                                      <p:cBhvr>
                                        <p:cTn id="41" dur="500" spd="-100000" fill="hold"/>
                                        <p:tgtEl>
                                          <p:spTgt spid="503864"/>
                                        </p:tgtEl>
                                        <p:attrNameLst>
                                          <p:attrName>ppt_x</p:attrName>
                                          <p:attrName>ppt_y</p:attrName>
                                        </p:attrNameLst>
                                      </p:cBhvr>
                                      <p:rCtr x="-30937" y="-11620"/>
                                    </p:animMotion>
                                  </p:childTnLst>
                                </p:cTn>
                              </p:par>
                              <p:par>
                                <p:cTn id="42" presetID="1" presetClass="entr" presetSubtype="0" fill="hold" grpId="1" nodeType="withEffect">
                                  <p:stCondLst>
                                    <p:cond delay="0"/>
                                  </p:stCondLst>
                                  <p:childTnLst>
                                    <p:set>
                                      <p:cBhvr>
                                        <p:cTn id="43" dur="1" fill="hold">
                                          <p:stCondLst>
                                            <p:cond delay="0"/>
                                          </p:stCondLst>
                                        </p:cTn>
                                        <p:tgtEl>
                                          <p:spTgt spid="503865"/>
                                        </p:tgtEl>
                                        <p:attrNameLst>
                                          <p:attrName>style.visibility</p:attrName>
                                        </p:attrNameLst>
                                      </p:cBhvr>
                                      <p:to>
                                        <p:strVal val="visible"/>
                                      </p:to>
                                    </p:set>
                                  </p:childTnLst>
                                </p:cTn>
                              </p:par>
                              <p:par>
                                <p:cTn id="44" presetID="42" presetClass="path" presetSubtype="0" fill="remove" grpId="0" nodeType="withEffect">
                                  <p:stCondLst>
                                    <p:cond delay="0"/>
                                  </p:stCondLst>
                                  <p:childTnLst>
                                    <p:animMotion origin="layout" path="M 2.77778E-6 2.59259E-6 L -0.19549 -0.30533 " pathEditMode="relative" rAng="0" ptsTypes="AA">
                                      <p:cBhvr>
                                        <p:cTn id="45" dur="500" spd="-100000" fill="hold"/>
                                        <p:tgtEl>
                                          <p:spTgt spid="503865"/>
                                        </p:tgtEl>
                                        <p:attrNameLst>
                                          <p:attrName>ppt_x</p:attrName>
                                          <p:attrName>ppt_y</p:attrName>
                                        </p:attrNameLst>
                                      </p:cBhvr>
                                      <p:rCtr x="-9774" y="-15278"/>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0385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0385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0384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03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47" grpId="0" animBg="1"/>
      <p:bldP spid="503810" grpId="0" animBg="1"/>
      <p:bldP spid="503810" grpId="1" animBg="1"/>
      <p:bldP spid="503846" grpId="0" animBg="1"/>
      <p:bldP spid="503848" grpId="0"/>
      <p:bldP spid="503849" grpId="0"/>
      <p:bldP spid="503850" grpId="0"/>
      <p:bldP spid="503854" grpId="0" animBg="1"/>
      <p:bldP spid="503855" grpId="0" animBg="1"/>
      <p:bldP spid="503856" grpId="0" animBg="1"/>
      <p:bldP spid="503858" grpId="0"/>
      <p:bldP spid="503864" grpId="0"/>
      <p:bldP spid="503864" grpId="1"/>
      <p:bldP spid="503865" grpId="0"/>
      <p:bldP spid="503865" grpId="1"/>
      <p:bldP spid="503866" grpId="0"/>
      <p:bldP spid="503863" grpId="0" animBg="1"/>
      <p:bldP spid="503863" grpId="1" animBg="1"/>
    </p:bldLst>
  </p:timing>
</p:sld>
</file>

<file path=ppt/theme/theme1.xml><?xml version="1.0" encoding="utf-8"?>
<a:theme xmlns:a="http://schemas.openxmlformats.org/drawingml/2006/main" name="4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154716</TotalTime>
  <Words>3089</Words>
  <Application>Microsoft Office PowerPoint</Application>
  <PresentationFormat>画面に合わせる (4:3)</PresentationFormat>
  <Paragraphs>880</Paragraphs>
  <Slides>32</Slides>
  <Notes>3</Notes>
  <HiddenSlides>0</HiddenSlides>
  <MMClips>2</MMClips>
  <ScaleCrop>false</ScaleCrop>
  <HeadingPairs>
    <vt:vector size="10" baseType="variant">
      <vt:variant>
        <vt:lpstr>使用されているフォント</vt:lpstr>
      </vt:variant>
      <vt:variant>
        <vt:i4>7</vt:i4>
      </vt:variant>
      <vt:variant>
        <vt:lpstr>テーマ</vt:lpstr>
      </vt:variant>
      <vt:variant>
        <vt:i4>3</vt:i4>
      </vt:variant>
      <vt:variant>
        <vt:lpstr>埋め込まれた OLE サーバー</vt:lpstr>
      </vt:variant>
      <vt:variant>
        <vt:i4>2</vt:i4>
      </vt:variant>
      <vt:variant>
        <vt:lpstr>スライド タイトル</vt:lpstr>
      </vt:variant>
      <vt:variant>
        <vt:i4>32</vt:i4>
      </vt:variant>
      <vt:variant>
        <vt:lpstr>目的別スライド ショー</vt:lpstr>
      </vt:variant>
      <vt:variant>
        <vt:i4>15</vt:i4>
      </vt:variant>
    </vt:vector>
  </HeadingPairs>
  <TitlesOfParts>
    <vt:vector size="59" baseType="lpstr">
      <vt:lpstr>ＭＳ Ｐゴシック</vt:lpstr>
      <vt:lpstr>ＭＳ ゴシック</vt:lpstr>
      <vt:lpstr>ＭＳ 明朝</vt:lpstr>
      <vt:lpstr>Bookman Old Style</vt:lpstr>
      <vt:lpstr>Century</vt:lpstr>
      <vt:lpstr>Symbol</vt:lpstr>
      <vt:lpstr>Times New Roman</vt:lpstr>
      <vt:lpstr>4_新しいﾌﾟﾚｾﾞﾝﾃｰｼｮﾝ</vt:lpstr>
      <vt:lpstr>7_新しいﾌﾟﾚｾﾞﾝﾃｰｼｮﾝ</vt:lpstr>
      <vt:lpstr>新しいﾌﾟﾚｾﾞﾝﾃｰｼｮﾝ</vt:lpstr>
      <vt:lpstr>Equation</vt:lpstr>
      <vt:lpstr>数式</vt:lpstr>
      <vt:lpstr>基礎物理学Ⅰ／＜4＞第14回　相対運動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課題演習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1943</cp:revision>
  <cp:lastPrinted>2002-01-30T02:01:24Z</cp:lastPrinted>
  <dcterms:created xsi:type="dcterms:W3CDTF">2001-12-01T11:59:04Z</dcterms:created>
  <dcterms:modified xsi:type="dcterms:W3CDTF">2020-09-15T14:20:51Z</dcterms:modified>
</cp:coreProperties>
</file>