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36" r:id="rId2"/>
  </p:sldMasterIdLst>
  <p:notesMasterIdLst>
    <p:notesMasterId r:id="rId33"/>
  </p:notesMasterIdLst>
  <p:handoutMasterIdLst>
    <p:handoutMasterId r:id="rId34"/>
  </p:handoutMasterIdLst>
  <p:sldIdLst>
    <p:sldId id="927" r:id="rId3"/>
    <p:sldId id="834" r:id="rId4"/>
    <p:sldId id="933" r:id="rId5"/>
    <p:sldId id="942" r:id="rId6"/>
    <p:sldId id="930" r:id="rId7"/>
    <p:sldId id="929" r:id="rId8"/>
    <p:sldId id="934" r:id="rId9"/>
    <p:sldId id="935" r:id="rId10"/>
    <p:sldId id="881" r:id="rId11"/>
    <p:sldId id="877" r:id="rId12"/>
    <p:sldId id="876" r:id="rId13"/>
    <p:sldId id="920" r:id="rId14"/>
    <p:sldId id="937" r:id="rId15"/>
    <p:sldId id="879" r:id="rId16"/>
    <p:sldId id="880" r:id="rId17"/>
    <p:sldId id="895" r:id="rId18"/>
    <p:sldId id="940" r:id="rId19"/>
    <p:sldId id="941" r:id="rId20"/>
    <p:sldId id="939" r:id="rId21"/>
    <p:sldId id="885" r:id="rId22"/>
    <p:sldId id="898" r:id="rId23"/>
    <p:sldId id="928" r:id="rId24"/>
    <p:sldId id="882" r:id="rId25"/>
    <p:sldId id="853" r:id="rId26"/>
    <p:sldId id="944" r:id="rId27"/>
    <p:sldId id="508" r:id="rId28"/>
    <p:sldId id="531" r:id="rId29"/>
    <p:sldId id="855" r:id="rId30"/>
    <p:sldId id="856" r:id="rId31"/>
    <p:sldId id="936" r:id="rId32"/>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0F0"/>
    <a:srgbClr val="FFF0F5"/>
    <a:srgbClr val="FFE6EB"/>
    <a:srgbClr val="FF00FF"/>
    <a:srgbClr val="FFCCFF"/>
    <a:srgbClr val="0000FF"/>
    <a:srgbClr val="FF9999"/>
    <a:srgbClr val="FF99FF"/>
    <a:srgbClr val="FF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2" autoAdjust="0"/>
    <p:restoredTop sz="93673" autoAdjust="0"/>
  </p:normalViewPr>
  <p:slideViewPr>
    <p:cSldViewPr snapToGrid="0">
      <p:cViewPr varScale="1">
        <p:scale>
          <a:sx n="62" d="100"/>
          <a:sy n="62" d="100"/>
        </p:scale>
        <p:origin x="24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46"/>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28.wmf"/><Relationship Id="rId4"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43.wmf"/><Relationship Id="rId7"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32.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 Id="rId9"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20.wmf"/><Relationship Id="rId5" Type="http://schemas.openxmlformats.org/officeDocument/2006/relationships/image" Target="../media/image13.wmf"/><Relationship Id="rId10" Type="http://schemas.openxmlformats.org/officeDocument/2006/relationships/image" Target="../media/image19.wmf"/><Relationship Id="rId4" Type="http://schemas.openxmlformats.org/officeDocument/2006/relationships/image" Target="../media/image12.wmf"/><Relationship Id="rId9"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8.wmf"/><Relationship Id="rId18" Type="http://schemas.openxmlformats.org/officeDocument/2006/relationships/image" Target="../media/image38.wmf"/><Relationship Id="rId3" Type="http://schemas.openxmlformats.org/officeDocument/2006/relationships/image" Target="../media/image50.wmf"/><Relationship Id="rId7" Type="http://schemas.openxmlformats.org/officeDocument/2006/relationships/image" Target="../media/image37.wmf"/><Relationship Id="rId12" Type="http://schemas.openxmlformats.org/officeDocument/2006/relationships/image" Target="../media/image57.wmf"/><Relationship Id="rId17" Type="http://schemas.openxmlformats.org/officeDocument/2006/relationships/image" Target="../media/image62.wmf"/><Relationship Id="rId2" Type="http://schemas.openxmlformats.org/officeDocument/2006/relationships/image" Target="../media/image49.wmf"/><Relationship Id="rId16" Type="http://schemas.openxmlformats.org/officeDocument/2006/relationships/image" Target="../media/image61.wmf"/><Relationship Id="rId20" Type="http://schemas.openxmlformats.org/officeDocument/2006/relationships/image" Target="../media/image64.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6.wmf"/><Relationship Id="rId5" Type="http://schemas.openxmlformats.org/officeDocument/2006/relationships/image" Target="../media/image52.wmf"/><Relationship Id="rId15" Type="http://schemas.openxmlformats.org/officeDocument/2006/relationships/image" Target="../media/image60.wmf"/><Relationship Id="rId10" Type="http://schemas.openxmlformats.org/officeDocument/2006/relationships/image" Target="../media/image30.wmf"/><Relationship Id="rId19" Type="http://schemas.openxmlformats.org/officeDocument/2006/relationships/image" Target="../media/image63.wmf"/><Relationship Id="rId4" Type="http://schemas.openxmlformats.org/officeDocument/2006/relationships/image" Target="../media/image51.wmf"/><Relationship Id="rId9" Type="http://schemas.openxmlformats.org/officeDocument/2006/relationships/image" Target="../media/image55.wmf"/><Relationship Id="rId14"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image" Target="../media/image55.wmf"/><Relationship Id="rId3" Type="http://schemas.openxmlformats.org/officeDocument/2006/relationships/image" Target="../media/image57.wmf"/><Relationship Id="rId7" Type="http://schemas.openxmlformats.org/officeDocument/2006/relationships/image" Target="../media/image65.wmf"/><Relationship Id="rId12" Type="http://schemas.openxmlformats.org/officeDocument/2006/relationships/image" Target="../media/image32.wmf"/><Relationship Id="rId2" Type="http://schemas.openxmlformats.org/officeDocument/2006/relationships/image" Target="../media/image37.wmf"/><Relationship Id="rId1" Type="http://schemas.openxmlformats.org/officeDocument/2006/relationships/image" Target="../media/image38.wmf"/><Relationship Id="rId6" Type="http://schemas.openxmlformats.org/officeDocument/2006/relationships/image" Target="../media/image52.wmf"/><Relationship Id="rId11" Type="http://schemas.openxmlformats.org/officeDocument/2006/relationships/image" Target="../media/image68.wmf"/><Relationship Id="rId5" Type="http://schemas.openxmlformats.org/officeDocument/2006/relationships/image" Target="../media/image59.wmf"/><Relationship Id="rId15" Type="http://schemas.openxmlformats.org/officeDocument/2006/relationships/image" Target="../media/image56.wmf"/><Relationship Id="rId10" Type="http://schemas.openxmlformats.org/officeDocument/2006/relationships/image" Target="../media/image67.wmf"/><Relationship Id="rId4" Type="http://schemas.openxmlformats.org/officeDocument/2006/relationships/image" Target="../media/image58.wmf"/><Relationship Id="rId9" Type="http://schemas.openxmlformats.org/officeDocument/2006/relationships/image" Target="../media/image64.wmf"/><Relationship Id="rId14"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1.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80.wmf"/><Relationship Id="rId17" Type="http://schemas.openxmlformats.org/officeDocument/2006/relationships/image" Target="../media/image85.wmf"/><Relationship Id="rId2" Type="http://schemas.openxmlformats.org/officeDocument/2006/relationships/image" Target="../media/image70.wmf"/><Relationship Id="rId16" Type="http://schemas.openxmlformats.org/officeDocument/2006/relationships/image" Target="../media/image84.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73.wmf"/><Relationship Id="rId15" Type="http://schemas.openxmlformats.org/officeDocument/2006/relationships/image" Target="../media/image8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wmf"/><Relationship Id="rId14" Type="http://schemas.openxmlformats.org/officeDocument/2006/relationships/image" Target="../media/image82.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7.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83.wmf"/><Relationship Id="rId17" Type="http://schemas.openxmlformats.org/officeDocument/2006/relationships/image" Target="../media/image85.wmf"/><Relationship Id="rId2" Type="http://schemas.openxmlformats.org/officeDocument/2006/relationships/image" Target="../media/image70.wmf"/><Relationship Id="rId16" Type="http://schemas.openxmlformats.org/officeDocument/2006/relationships/image" Target="../media/image84.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image" Target="../media/image86.wmf"/><Relationship Id="rId4" Type="http://schemas.openxmlformats.org/officeDocument/2006/relationships/image" Target="../media/image72.wmf"/><Relationship Id="rId9" Type="http://schemas.openxmlformats.org/officeDocument/2006/relationships/image" Target="../media/image77.wmf"/><Relationship Id="rId14" Type="http://schemas.openxmlformats.org/officeDocument/2006/relationships/image" Target="../media/image88.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image" Target="../media/image98.wmf"/><Relationship Id="rId3" Type="http://schemas.openxmlformats.org/officeDocument/2006/relationships/image" Target="../media/image87.wmf"/><Relationship Id="rId7" Type="http://schemas.openxmlformats.org/officeDocument/2006/relationships/image" Target="../media/image92.wmf"/><Relationship Id="rId12" Type="http://schemas.openxmlformats.org/officeDocument/2006/relationships/image" Target="../media/image97.wmf"/><Relationship Id="rId17" Type="http://schemas.openxmlformats.org/officeDocument/2006/relationships/image" Target="../media/image100.wmf"/><Relationship Id="rId2" Type="http://schemas.openxmlformats.org/officeDocument/2006/relationships/image" Target="../media/image86.wmf"/><Relationship Id="rId16" Type="http://schemas.openxmlformats.org/officeDocument/2006/relationships/image" Target="../media/image85.wmf"/><Relationship Id="rId1" Type="http://schemas.openxmlformats.org/officeDocument/2006/relationships/image" Target="../media/image89.wmf"/><Relationship Id="rId6" Type="http://schemas.openxmlformats.org/officeDocument/2006/relationships/image" Target="../media/image91.wmf"/><Relationship Id="rId11" Type="http://schemas.openxmlformats.org/officeDocument/2006/relationships/image" Target="../media/image96.wmf"/><Relationship Id="rId5" Type="http://schemas.openxmlformats.org/officeDocument/2006/relationships/image" Target="../media/image90.wmf"/><Relationship Id="rId15" Type="http://schemas.openxmlformats.org/officeDocument/2006/relationships/image" Target="../media/image84.wmf"/><Relationship Id="rId10" Type="http://schemas.openxmlformats.org/officeDocument/2006/relationships/image" Target="../media/image95.wmf"/><Relationship Id="rId4" Type="http://schemas.openxmlformats.org/officeDocument/2006/relationships/image" Target="../media/image88.wmf"/><Relationship Id="rId9" Type="http://schemas.openxmlformats.org/officeDocument/2006/relationships/image" Target="../media/image94.wmf"/><Relationship Id="rId14" Type="http://schemas.openxmlformats.org/officeDocument/2006/relationships/image" Target="../media/image9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3.wmf"/><Relationship Id="rId7" Type="http://schemas.openxmlformats.org/officeDocument/2006/relationships/image" Target="../media/image34.wmf"/><Relationship Id="rId2" Type="http://schemas.openxmlformats.org/officeDocument/2006/relationships/image" Target="../media/image32.wmf"/><Relationship Id="rId1" Type="http://schemas.openxmlformats.org/officeDocument/2006/relationships/image" Target="../media/image27.wmf"/><Relationship Id="rId6"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0.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5.wmf"/><Relationship Id="rId5" Type="http://schemas.openxmlformats.org/officeDocument/2006/relationships/image" Target="../media/image28.wmf"/><Relationship Id="rId4"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1</a:t>
            </a:fld>
            <a:endParaRPr lang="en-US" altLang="ja-JP"/>
          </a:p>
        </p:txBody>
      </p:sp>
    </p:spTree>
    <p:extLst>
      <p:ext uri="{BB962C8B-B14F-4D97-AF65-F5344CB8AC3E}">
        <p14:creationId xmlns:p14="http://schemas.microsoft.com/office/powerpoint/2010/main" val="330880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2</a:t>
            </a:fld>
            <a:endParaRPr lang="en-US" altLang="ja-JP"/>
          </a:p>
        </p:txBody>
      </p:sp>
    </p:spTree>
    <p:extLst>
      <p:ext uri="{BB962C8B-B14F-4D97-AF65-F5344CB8AC3E}">
        <p14:creationId xmlns:p14="http://schemas.microsoft.com/office/powerpoint/2010/main" val="230865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23</a:t>
            </a:fld>
            <a:endParaRPr lang="en-US" altLang="ja-JP"/>
          </a:p>
        </p:txBody>
      </p:sp>
    </p:spTree>
    <p:extLst>
      <p:ext uri="{BB962C8B-B14F-4D97-AF65-F5344CB8AC3E}">
        <p14:creationId xmlns:p14="http://schemas.microsoft.com/office/powerpoint/2010/main" val="2841603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FB90E9-9E62-4A35-B3B3-8533D9573AE4}" type="slidenum">
              <a:rPr lang="en-US" altLang="ja-JP" smtClean="0"/>
              <a:pPr>
                <a:defRPr/>
              </a:pPr>
              <a:t>24</a:t>
            </a:fld>
            <a:endParaRPr lang="en-US" altLang="ja-JP"/>
          </a:p>
        </p:txBody>
      </p:sp>
    </p:spTree>
    <p:extLst>
      <p:ext uri="{BB962C8B-B14F-4D97-AF65-F5344CB8AC3E}">
        <p14:creationId xmlns:p14="http://schemas.microsoft.com/office/powerpoint/2010/main" val="251600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198007-96F5-4D36-875D-AFD1052C42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3013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5651D9-5A6E-4ED0-B0BA-34805D980E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7361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180D35-D3C7-491D-8130-96991E28607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48959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9F6E59-3831-4CBF-8465-996236DE9F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3111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28984-32B2-45AA-B100-EBB53C421B0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4912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760A82-BD0B-4E56-9492-582CB8D51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8671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3E3F9B-706B-4294-B525-381B668ECAD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4559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BA4F3F-7A68-4B58-957D-8B88B9B1DC6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9992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6685359-BF1C-4EF0-9B94-15906BE7011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49262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4A7B34-BB51-40F5-BA30-DF42E566B7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8067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8ED59-9FC8-472F-8D97-8DFE37C500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862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A1A00A-EE13-47B8-A780-F800ECA53D7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210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B5A24D-A9C3-4719-AED7-0E6C8A6736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8272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C1BD1-2813-456B-B559-3FDD9158312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117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B72499-2188-4B05-88C1-3C65CBDC7EE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129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FD0EA4-15CA-4D62-BCC8-11223CBE41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30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F5DF82-6D35-4A86-BFBC-23DB33BA14A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214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9AED7ED-6E5B-433A-873A-0CEEE66B420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5898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04E995-D552-438B-842C-B2B983309BD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046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30260E-D368-402C-88D9-93E47C978E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9059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316720-3D93-4CDE-AA15-9505CAF3E70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4831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C6B54E-11C7-4936-A713-A32E5460818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7151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0">
                <a:ea typeface="ＭＳ Ｐゴシック" pitchFamily="50" charset="-128"/>
              </a:defRPr>
            </a:lvl1pPr>
          </a:lstStyle>
          <a:p>
            <a:pPr>
              <a:defRPr/>
            </a:pPr>
            <a:endParaRPr lang="en-US" altLang="ja-JP">
              <a:solidFill>
                <a:srgbClr val="000000"/>
              </a:solidFill>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0">
                <a:ea typeface="ＭＳ Ｐゴシック" pitchFamily="50" charset="-128"/>
              </a:defRPr>
            </a:lvl1pPr>
          </a:lstStyle>
          <a:p>
            <a:pPr algn="ctr">
              <a:defRPr/>
            </a:pPr>
            <a:endParaRPr lang="en-US" altLang="ja-JP">
              <a:solidFill>
                <a:srgbClr val="000000"/>
              </a:solidFill>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0">
                <a:ea typeface="ＭＳ Ｐゴシック" pitchFamily="50" charset="-128"/>
              </a:defRPr>
            </a:lvl1pPr>
          </a:lstStyle>
          <a:p>
            <a:pPr>
              <a:defRPr/>
            </a:pPr>
            <a:fld id="{94D4EDA5-3470-42EC-BAC1-BB05F7CCD0D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1696645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5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0"/>
            </a:lvl1pPr>
          </a:lstStyle>
          <a:p>
            <a:pPr>
              <a:defRPr/>
            </a:pPr>
            <a:endParaRPr lang="en-US" altLang="ja-JP">
              <a:solidFill>
                <a:srgbClr val="000000"/>
              </a:solidFill>
              <a:ea typeface="ＭＳ Ｐゴシック" pitchFamily="50" charset="-128"/>
            </a:endParaRPr>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0"/>
            </a:lvl1pPr>
          </a:lstStyle>
          <a:p>
            <a:pPr algn="ctr">
              <a:defRPr/>
            </a:pPr>
            <a:endParaRPr lang="en-US" altLang="ja-JP">
              <a:solidFill>
                <a:srgbClr val="000000"/>
              </a:solidFill>
              <a:ea typeface="ＭＳ Ｐゴシック" pitchFamily="50" charset="-128"/>
            </a:endParaRPr>
          </a:p>
        </p:txBody>
      </p:sp>
      <p:sp>
        <p:nvSpPr>
          <p:cNvPr id="55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0"/>
            </a:lvl1pPr>
          </a:lstStyle>
          <a:p>
            <a:pPr>
              <a:defRPr/>
            </a:pPr>
            <a:fld id="{1ADA5095-0F76-4D08-ACA8-758D4123834B}" type="slidenum">
              <a:rPr lang="en-US" altLang="ja-JP">
                <a:solidFill>
                  <a:srgbClr val="000000"/>
                </a:solidFill>
                <a:ea typeface="ＭＳ Ｐゴシック" pitchFamily="50" charset="-128"/>
              </a:rPr>
              <a:pPr>
                <a:defRPr/>
              </a:pPr>
              <a:t>‹#›</a:t>
            </a:fld>
            <a:endParaRPr lang="en-US" altLang="ja-JP">
              <a:solidFill>
                <a:srgbClr val="000000"/>
              </a:solidFill>
              <a:ea typeface="ＭＳ Ｐゴシック" pitchFamily="50" charset="-128"/>
            </a:endParaRPr>
          </a:p>
        </p:txBody>
      </p:sp>
    </p:spTree>
    <p:extLst>
      <p:ext uri="{BB962C8B-B14F-4D97-AF65-F5344CB8AC3E}">
        <p14:creationId xmlns:p14="http://schemas.microsoft.com/office/powerpoint/2010/main" val="288830660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1.gif"/><Relationship Id="rId5" Type="http://schemas.openxmlformats.org/officeDocument/2006/relationships/oleObject" Target="../embeddings/oleObject21.bin"/><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1.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oleObject" Target="../embeddings/oleObject27.bin"/><Relationship Id="rId2" Type="http://schemas.openxmlformats.org/officeDocument/2006/relationships/slideLayout" Target="../slideLayouts/slideLayout4.xml"/><Relationship Id="rId16"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6.bin"/><Relationship Id="rId5" Type="http://schemas.openxmlformats.org/officeDocument/2006/relationships/oleObject" Target="../embeddings/oleObject23.bin"/><Relationship Id="rId15" Type="http://schemas.openxmlformats.org/officeDocument/2006/relationships/image" Target="../media/image21.gif"/><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5.bin"/><Relationship Id="rId14"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1.gif"/><Relationship Id="rId7"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31.bin"/><Relationship Id="rId5" Type="http://schemas.openxmlformats.org/officeDocument/2006/relationships/image" Target="../media/image27.wmf"/><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30.wmf"/><Relationship Id="rId18" Type="http://schemas.openxmlformats.org/officeDocument/2006/relationships/oleObject" Target="../embeddings/oleObject42.bin"/><Relationship Id="rId3" Type="http://schemas.openxmlformats.org/officeDocument/2006/relationships/oleObject" Target="../embeddings/oleObject33.bin"/><Relationship Id="rId21" Type="http://schemas.openxmlformats.org/officeDocument/2006/relationships/oleObject" Target="../embeddings/oleObject44.bin"/><Relationship Id="rId7" Type="http://schemas.openxmlformats.org/officeDocument/2006/relationships/oleObject" Target="../embeddings/oleObject36.bin"/><Relationship Id="rId12" Type="http://schemas.openxmlformats.org/officeDocument/2006/relationships/oleObject" Target="../embeddings/oleObject39.bin"/><Relationship Id="rId17" Type="http://schemas.openxmlformats.org/officeDocument/2006/relationships/image" Target="../media/image28.wmf"/><Relationship Id="rId2" Type="http://schemas.openxmlformats.org/officeDocument/2006/relationships/slideLayout" Target="../slideLayouts/slideLayout4.xml"/><Relationship Id="rId16" Type="http://schemas.openxmlformats.org/officeDocument/2006/relationships/oleObject" Target="../embeddings/oleObject41.bin"/><Relationship Id="rId20" Type="http://schemas.openxmlformats.org/officeDocument/2006/relationships/image" Target="../media/image34.wmf"/><Relationship Id="rId1" Type="http://schemas.openxmlformats.org/officeDocument/2006/relationships/vmlDrawing" Target="../drawings/vmlDrawing7.vml"/><Relationship Id="rId6" Type="http://schemas.openxmlformats.org/officeDocument/2006/relationships/oleObject" Target="../embeddings/oleObject35.bin"/><Relationship Id="rId11" Type="http://schemas.openxmlformats.org/officeDocument/2006/relationships/image" Target="../media/image33.wmf"/><Relationship Id="rId24" Type="http://schemas.openxmlformats.org/officeDocument/2006/relationships/image" Target="../media/image35.wmf"/><Relationship Id="rId5" Type="http://schemas.openxmlformats.org/officeDocument/2006/relationships/oleObject" Target="../embeddings/oleObject34.bin"/><Relationship Id="rId15" Type="http://schemas.openxmlformats.org/officeDocument/2006/relationships/image" Target="../media/image31.wmf"/><Relationship Id="rId23" Type="http://schemas.openxmlformats.org/officeDocument/2006/relationships/oleObject" Target="../embeddings/oleObject46.bin"/><Relationship Id="rId10" Type="http://schemas.openxmlformats.org/officeDocument/2006/relationships/oleObject" Target="../embeddings/oleObject38.bin"/><Relationship Id="rId19" Type="http://schemas.openxmlformats.org/officeDocument/2006/relationships/oleObject" Target="../embeddings/oleObject43.bin"/><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oleObject" Target="../embeddings/oleObject40.bin"/><Relationship Id="rId22" Type="http://schemas.openxmlformats.org/officeDocument/2006/relationships/oleObject" Target="../embeddings/oleObject45.bin"/></Relationships>
</file>

<file path=ppt/slides/_rels/slide15.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53.bin"/><Relationship Id="rId18" Type="http://schemas.openxmlformats.org/officeDocument/2006/relationships/image" Target="../media/image30.w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oleObject" Target="../embeddings/oleObject52.bin"/><Relationship Id="rId17" Type="http://schemas.openxmlformats.org/officeDocument/2006/relationships/oleObject" Target="../embeddings/oleObject55.bin"/><Relationship Id="rId2" Type="http://schemas.openxmlformats.org/officeDocument/2006/relationships/slideLayout" Target="../slideLayouts/slideLayout4.xml"/><Relationship Id="rId16" Type="http://schemas.openxmlformats.org/officeDocument/2006/relationships/image" Target="../media/image35.wmf"/><Relationship Id="rId20" Type="http://schemas.openxmlformats.org/officeDocument/2006/relationships/hyperlink" Target="file:///C:\Documents%20and%20Settings\akama\My%20Documents\work\&#25945;&#32946;\&#39378;&#22580;\&#21147;&#23398;08\08&#39378;&#21147;SLD\&#12371;&#12414;\CD&#27178;&#22238;&#12426;.wmv" TargetMode="External"/><Relationship Id="rId1" Type="http://schemas.openxmlformats.org/officeDocument/2006/relationships/vmlDrawing" Target="../drawings/vmlDrawing8.vml"/><Relationship Id="rId6" Type="http://schemas.openxmlformats.org/officeDocument/2006/relationships/image" Target="../media/image32.wmf"/><Relationship Id="rId11" Type="http://schemas.openxmlformats.org/officeDocument/2006/relationships/image" Target="../media/image27.wmf"/><Relationship Id="rId5" Type="http://schemas.openxmlformats.org/officeDocument/2006/relationships/oleObject" Target="../embeddings/oleObject48.bin"/><Relationship Id="rId15" Type="http://schemas.openxmlformats.org/officeDocument/2006/relationships/oleObject" Target="../embeddings/oleObject54.bin"/><Relationship Id="rId10" Type="http://schemas.openxmlformats.org/officeDocument/2006/relationships/oleObject" Target="../embeddings/oleObject51.bin"/><Relationship Id="rId19" Type="http://schemas.openxmlformats.org/officeDocument/2006/relationships/hyperlink" Target="file:///C:\Documents%20and%20Settings\akama\My%20Documents\work\&#25945;&#32946;\&#39378;&#22580;\&#21147;&#23398;08\08&#39378;&#21147;SLD\&#12371;&#12414;\&#12472;&#12515;&#12452;&#12525;&#27178;&#22238;&#12426;.wmv" TargetMode="External"/><Relationship Id="rId4" Type="http://schemas.openxmlformats.org/officeDocument/2006/relationships/image" Target="../media/image31.wmf"/><Relationship Id="rId9" Type="http://schemas.openxmlformats.org/officeDocument/2006/relationships/oleObject" Target="../embeddings/oleObject50.bin"/><Relationship Id="rId14"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56.bin"/><Relationship Id="rId7" Type="http://schemas.openxmlformats.org/officeDocument/2006/relationships/oleObject" Target="../embeddings/oleObject23.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image" Target="../media/image38.wmf"/><Relationship Id="rId5" Type="http://schemas.openxmlformats.org/officeDocument/2006/relationships/oleObject" Target="../embeddings/oleObject57.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56.bin"/><Relationship Id="rId7" Type="http://schemas.openxmlformats.org/officeDocument/2006/relationships/oleObject" Target="../embeddings/oleObject59.bin"/><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57.bin"/><Relationship Id="rId10" Type="http://schemas.openxmlformats.org/officeDocument/2006/relationships/image" Target="../media/image28.wmf"/><Relationship Id="rId4" Type="http://schemas.openxmlformats.org/officeDocument/2006/relationships/image" Target="../media/image37.wmf"/><Relationship Id="rId9"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56.bin"/><Relationship Id="rId7" Type="http://schemas.openxmlformats.org/officeDocument/2006/relationships/oleObject" Target="../embeddings/oleObject60.bin"/><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38.wmf"/><Relationship Id="rId5" Type="http://schemas.openxmlformats.org/officeDocument/2006/relationships/oleObject" Target="../embeddings/oleObject57.bin"/><Relationship Id="rId10" Type="http://schemas.openxmlformats.org/officeDocument/2006/relationships/image" Target="../media/image28.wmf"/><Relationship Id="rId4" Type="http://schemas.openxmlformats.org/officeDocument/2006/relationships/image" Target="../media/image37.wmf"/><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28.wmf"/><Relationship Id="rId3" Type="http://schemas.openxmlformats.org/officeDocument/2006/relationships/oleObject" Target="../embeddings/oleObject57.bin"/><Relationship Id="rId7" Type="http://schemas.openxmlformats.org/officeDocument/2006/relationships/oleObject" Target="../embeddings/oleObject56.bin"/><Relationship Id="rId12" Type="http://schemas.openxmlformats.org/officeDocument/2006/relationships/oleObject" Target="../embeddings/oleObject23.bin"/><Relationship Id="rId2" Type="http://schemas.openxmlformats.org/officeDocument/2006/relationships/slideLayout" Target="../slideLayouts/slideLayout15.xml"/><Relationship Id="rId1" Type="http://schemas.openxmlformats.org/officeDocument/2006/relationships/vmlDrawing" Target="../drawings/vmlDrawing12.vml"/><Relationship Id="rId6" Type="http://schemas.openxmlformats.org/officeDocument/2006/relationships/image" Target="../media/image39.wmf"/><Relationship Id="rId11" Type="http://schemas.openxmlformats.org/officeDocument/2006/relationships/image" Target="../media/image40.wmf"/><Relationship Id="rId5" Type="http://schemas.openxmlformats.org/officeDocument/2006/relationships/oleObject" Target="../embeddings/oleObject61.bin"/><Relationship Id="rId10" Type="http://schemas.openxmlformats.org/officeDocument/2006/relationships/oleObject" Target="../embeddings/oleObject63.bin"/><Relationship Id="rId4" Type="http://schemas.openxmlformats.org/officeDocument/2006/relationships/image" Target="../media/image38.wmf"/><Relationship Id="rId9" Type="http://schemas.openxmlformats.org/officeDocument/2006/relationships/oleObject" Target="../embeddings/oleObject6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69.bin"/><Relationship Id="rId18" Type="http://schemas.openxmlformats.org/officeDocument/2006/relationships/image" Target="../media/image28.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45.wmf"/><Relationship Id="rId17" Type="http://schemas.openxmlformats.org/officeDocument/2006/relationships/oleObject" Target="../embeddings/oleObject71.bin"/><Relationship Id="rId2" Type="http://schemas.openxmlformats.org/officeDocument/2006/relationships/slideLayout" Target="../slideLayouts/slideLayout4.xml"/><Relationship Id="rId16" Type="http://schemas.openxmlformats.org/officeDocument/2006/relationships/image" Target="../media/image37.wmf"/><Relationship Id="rId20" Type="http://schemas.openxmlformats.org/officeDocument/2006/relationships/image" Target="../media/image47.wmf"/><Relationship Id="rId1" Type="http://schemas.openxmlformats.org/officeDocument/2006/relationships/vmlDrawing" Target="../drawings/vmlDrawing13.vml"/><Relationship Id="rId6" Type="http://schemas.openxmlformats.org/officeDocument/2006/relationships/image" Target="../media/image27.w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oleObject" Target="../embeddings/oleObject70.bin"/><Relationship Id="rId10" Type="http://schemas.openxmlformats.org/officeDocument/2006/relationships/image" Target="../media/image44.wmf"/><Relationship Id="rId19" Type="http://schemas.openxmlformats.org/officeDocument/2006/relationships/oleObject" Target="../embeddings/oleObject72.bin"/><Relationship Id="rId4" Type="http://schemas.openxmlformats.org/officeDocument/2006/relationships/image" Target="../media/image32.wmf"/><Relationship Id="rId9" Type="http://schemas.openxmlformats.org/officeDocument/2006/relationships/oleObject" Target="../embeddings/oleObject67.bin"/><Relationship Id="rId14" Type="http://schemas.openxmlformats.org/officeDocument/2006/relationships/image" Target="../media/image4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77.bin"/><Relationship Id="rId18" Type="http://schemas.openxmlformats.org/officeDocument/2006/relationships/image" Target="../media/image15.wmf"/><Relationship Id="rId26" Type="http://schemas.openxmlformats.org/officeDocument/2006/relationships/image" Target="../media/image20.wmf"/><Relationship Id="rId3" Type="http://schemas.openxmlformats.org/officeDocument/2006/relationships/image" Target="../media/image21.gif"/><Relationship Id="rId21" Type="http://schemas.openxmlformats.org/officeDocument/2006/relationships/oleObject" Target="../embeddings/oleObject81.bin"/><Relationship Id="rId7" Type="http://schemas.openxmlformats.org/officeDocument/2006/relationships/oleObject" Target="../embeddings/oleObject74.bin"/><Relationship Id="rId12" Type="http://schemas.openxmlformats.org/officeDocument/2006/relationships/image" Target="../media/image12.wmf"/><Relationship Id="rId17" Type="http://schemas.openxmlformats.org/officeDocument/2006/relationships/oleObject" Target="../embeddings/oleObject79.bin"/><Relationship Id="rId25" Type="http://schemas.openxmlformats.org/officeDocument/2006/relationships/oleObject" Target="../embeddings/oleObject83.bin"/><Relationship Id="rId2" Type="http://schemas.openxmlformats.org/officeDocument/2006/relationships/slideLayout" Target="../slideLayouts/slideLayout4.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14.vml"/><Relationship Id="rId6" Type="http://schemas.openxmlformats.org/officeDocument/2006/relationships/image" Target="../media/image9.wmf"/><Relationship Id="rId11" Type="http://schemas.openxmlformats.org/officeDocument/2006/relationships/oleObject" Target="../embeddings/oleObject76.bin"/><Relationship Id="rId24" Type="http://schemas.openxmlformats.org/officeDocument/2006/relationships/image" Target="../media/image19.wmf"/><Relationship Id="rId5" Type="http://schemas.openxmlformats.org/officeDocument/2006/relationships/oleObject" Target="../embeddings/oleObject73.bin"/><Relationship Id="rId15" Type="http://schemas.openxmlformats.org/officeDocument/2006/relationships/oleObject" Target="../embeddings/oleObject78.bin"/><Relationship Id="rId23" Type="http://schemas.openxmlformats.org/officeDocument/2006/relationships/oleObject" Target="../embeddings/oleObject82.bin"/><Relationship Id="rId10" Type="http://schemas.openxmlformats.org/officeDocument/2006/relationships/image" Target="../media/image11.wmf"/><Relationship Id="rId19" Type="http://schemas.openxmlformats.org/officeDocument/2006/relationships/oleObject" Target="../embeddings/oleObject80.bin"/><Relationship Id="rId4" Type="http://schemas.openxmlformats.org/officeDocument/2006/relationships/image" Target="../media/image22.jpg"/><Relationship Id="rId9" Type="http://schemas.openxmlformats.org/officeDocument/2006/relationships/oleObject" Target="../embeddings/oleObject75.bin"/><Relationship Id="rId14" Type="http://schemas.openxmlformats.org/officeDocument/2006/relationships/image" Target="../media/image13.wmf"/><Relationship Id="rId22" Type="http://schemas.openxmlformats.org/officeDocument/2006/relationships/image" Target="../media/image17.wmf"/></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89.bin"/><Relationship Id="rId18" Type="http://schemas.openxmlformats.org/officeDocument/2006/relationships/image" Target="../media/image54.wmf"/><Relationship Id="rId26" Type="http://schemas.openxmlformats.org/officeDocument/2006/relationships/image" Target="../media/image57.wmf"/><Relationship Id="rId39" Type="http://schemas.openxmlformats.org/officeDocument/2006/relationships/image" Target="../media/image62.wmf"/><Relationship Id="rId3" Type="http://schemas.openxmlformats.org/officeDocument/2006/relationships/oleObject" Target="../embeddings/oleObject84.bin"/><Relationship Id="rId21" Type="http://schemas.openxmlformats.org/officeDocument/2006/relationships/oleObject" Target="../embeddings/oleObject93.bin"/><Relationship Id="rId34" Type="http://schemas.openxmlformats.org/officeDocument/2006/relationships/oleObject" Target="../embeddings/oleObject101.bin"/><Relationship Id="rId42" Type="http://schemas.openxmlformats.org/officeDocument/2006/relationships/oleObject" Target="../embeddings/oleObject105.bin"/><Relationship Id="rId7" Type="http://schemas.openxmlformats.org/officeDocument/2006/relationships/oleObject" Target="../embeddings/oleObject86.bin"/><Relationship Id="rId12" Type="http://schemas.openxmlformats.org/officeDocument/2006/relationships/image" Target="../media/image52.wmf"/><Relationship Id="rId17" Type="http://schemas.openxmlformats.org/officeDocument/2006/relationships/oleObject" Target="../embeddings/oleObject91.bin"/><Relationship Id="rId25" Type="http://schemas.openxmlformats.org/officeDocument/2006/relationships/oleObject" Target="../embeddings/oleObject95.bin"/><Relationship Id="rId33" Type="http://schemas.openxmlformats.org/officeDocument/2006/relationships/oleObject" Target="../embeddings/oleObject100.bin"/><Relationship Id="rId38" Type="http://schemas.openxmlformats.org/officeDocument/2006/relationships/oleObject" Target="../embeddings/oleObject103.bin"/><Relationship Id="rId2" Type="http://schemas.openxmlformats.org/officeDocument/2006/relationships/slideLayout" Target="../slideLayouts/slideLayout15.xml"/><Relationship Id="rId16" Type="http://schemas.openxmlformats.org/officeDocument/2006/relationships/image" Target="../media/image37.wmf"/><Relationship Id="rId20" Type="http://schemas.openxmlformats.org/officeDocument/2006/relationships/image" Target="../media/image55.wmf"/><Relationship Id="rId29" Type="http://schemas.openxmlformats.org/officeDocument/2006/relationships/oleObject" Target="../embeddings/oleObject97.bin"/><Relationship Id="rId41" Type="http://schemas.openxmlformats.org/officeDocument/2006/relationships/image" Target="../media/image38.wmf"/><Relationship Id="rId1" Type="http://schemas.openxmlformats.org/officeDocument/2006/relationships/vmlDrawing" Target="../drawings/vmlDrawing15.vml"/><Relationship Id="rId6" Type="http://schemas.openxmlformats.org/officeDocument/2006/relationships/image" Target="../media/image49.wmf"/><Relationship Id="rId11" Type="http://schemas.openxmlformats.org/officeDocument/2006/relationships/oleObject" Target="../embeddings/oleObject88.bin"/><Relationship Id="rId24" Type="http://schemas.openxmlformats.org/officeDocument/2006/relationships/image" Target="../media/image56.wmf"/><Relationship Id="rId32" Type="http://schemas.openxmlformats.org/officeDocument/2006/relationships/oleObject" Target="../embeddings/oleObject99.bin"/><Relationship Id="rId37" Type="http://schemas.openxmlformats.org/officeDocument/2006/relationships/image" Target="../media/image61.wmf"/><Relationship Id="rId40" Type="http://schemas.openxmlformats.org/officeDocument/2006/relationships/oleObject" Target="../embeddings/oleObject104.bin"/><Relationship Id="rId45" Type="http://schemas.openxmlformats.org/officeDocument/2006/relationships/image" Target="../media/image64.wmf"/><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oleObject" Target="../embeddings/oleObject94.bin"/><Relationship Id="rId28" Type="http://schemas.openxmlformats.org/officeDocument/2006/relationships/image" Target="../media/image58.wmf"/><Relationship Id="rId36" Type="http://schemas.openxmlformats.org/officeDocument/2006/relationships/oleObject" Target="../embeddings/oleObject102.bin"/><Relationship Id="rId10" Type="http://schemas.openxmlformats.org/officeDocument/2006/relationships/image" Target="../media/image51.wmf"/><Relationship Id="rId19" Type="http://schemas.openxmlformats.org/officeDocument/2006/relationships/oleObject" Target="../embeddings/oleObject92.bin"/><Relationship Id="rId31" Type="http://schemas.openxmlformats.org/officeDocument/2006/relationships/oleObject" Target="../embeddings/oleObject98.bin"/><Relationship Id="rId44" Type="http://schemas.openxmlformats.org/officeDocument/2006/relationships/oleObject" Target="../embeddings/oleObject106.bin"/><Relationship Id="rId4" Type="http://schemas.openxmlformats.org/officeDocument/2006/relationships/image" Target="../media/image48.wmf"/><Relationship Id="rId9" Type="http://schemas.openxmlformats.org/officeDocument/2006/relationships/oleObject" Target="../embeddings/oleObject87.bin"/><Relationship Id="rId14" Type="http://schemas.openxmlformats.org/officeDocument/2006/relationships/image" Target="../media/image53.wmf"/><Relationship Id="rId22" Type="http://schemas.openxmlformats.org/officeDocument/2006/relationships/image" Target="../media/image30.wmf"/><Relationship Id="rId27" Type="http://schemas.openxmlformats.org/officeDocument/2006/relationships/oleObject" Target="../embeddings/oleObject96.bin"/><Relationship Id="rId30" Type="http://schemas.openxmlformats.org/officeDocument/2006/relationships/image" Target="../media/image59.wmf"/><Relationship Id="rId35" Type="http://schemas.openxmlformats.org/officeDocument/2006/relationships/image" Target="../media/image60.wmf"/><Relationship Id="rId43" Type="http://schemas.openxmlformats.org/officeDocument/2006/relationships/image" Target="../media/image63.wmf"/></Relationships>
</file>

<file path=ppt/slides/_rels/slide27.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112.bin"/><Relationship Id="rId18" Type="http://schemas.openxmlformats.org/officeDocument/2006/relationships/oleObject" Target="../embeddings/oleObject115.bin"/><Relationship Id="rId26" Type="http://schemas.openxmlformats.org/officeDocument/2006/relationships/oleObject" Target="../embeddings/oleObject119.bin"/><Relationship Id="rId39" Type="http://schemas.openxmlformats.org/officeDocument/2006/relationships/oleObject" Target="../embeddings/oleObject128.bin"/><Relationship Id="rId3" Type="http://schemas.openxmlformats.org/officeDocument/2006/relationships/oleObject" Target="../embeddings/oleObject107.bin"/><Relationship Id="rId21" Type="http://schemas.openxmlformats.org/officeDocument/2006/relationships/image" Target="../media/image64.wmf"/><Relationship Id="rId34" Type="http://schemas.openxmlformats.org/officeDocument/2006/relationships/image" Target="../media/image56.wmf"/><Relationship Id="rId42" Type="http://schemas.openxmlformats.org/officeDocument/2006/relationships/oleObject" Target="../embeddings/oleObject131.bin"/><Relationship Id="rId7" Type="http://schemas.openxmlformats.org/officeDocument/2006/relationships/oleObject" Target="../embeddings/oleObject109.bin"/><Relationship Id="rId12" Type="http://schemas.openxmlformats.org/officeDocument/2006/relationships/image" Target="../media/image59.wmf"/><Relationship Id="rId17" Type="http://schemas.openxmlformats.org/officeDocument/2006/relationships/oleObject" Target="../embeddings/oleObject114.bin"/><Relationship Id="rId25" Type="http://schemas.openxmlformats.org/officeDocument/2006/relationships/image" Target="../media/image68.wmf"/><Relationship Id="rId33" Type="http://schemas.openxmlformats.org/officeDocument/2006/relationships/oleObject" Target="../embeddings/oleObject123.bin"/><Relationship Id="rId38" Type="http://schemas.openxmlformats.org/officeDocument/2006/relationships/oleObject" Target="../embeddings/oleObject127.bin"/><Relationship Id="rId2" Type="http://schemas.openxmlformats.org/officeDocument/2006/relationships/slideLayout" Target="../slideLayouts/slideLayout15.xml"/><Relationship Id="rId16" Type="http://schemas.openxmlformats.org/officeDocument/2006/relationships/image" Target="../media/image65.wmf"/><Relationship Id="rId20" Type="http://schemas.openxmlformats.org/officeDocument/2006/relationships/oleObject" Target="../embeddings/oleObject116.bin"/><Relationship Id="rId29" Type="http://schemas.openxmlformats.org/officeDocument/2006/relationships/oleObject" Target="../embeddings/oleObject121.bin"/><Relationship Id="rId41" Type="http://schemas.openxmlformats.org/officeDocument/2006/relationships/oleObject" Target="../embeddings/oleObject130.bin"/><Relationship Id="rId1" Type="http://schemas.openxmlformats.org/officeDocument/2006/relationships/vmlDrawing" Target="../drawings/vmlDrawing16.vml"/><Relationship Id="rId6" Type="http://schemas.openxmlformats.org/officeDocument/2006/relationships/image" Target="../media/image37.wmf"/><Relationship Id="rId11" Type="http://schemas.openxmlformats.org/officeDocument/2006/relationships/oleObject" Target="../embeddings/oleObject111.bin"/><Relationship Id="rId24" Type="http://schemas.openxmlformats.org/officeDocument/2006/relationships/oleObject" Target="../embeddings/oleObject118.bin"/><Relationship Id="rId32" Type="http://schemas.openxmlformats.org/officeDocument/2006/relationships/image" Target="../media/image30.wmf"/><Relationship Id="rId37" Type="http://schemas.openxmlformats.org/officeDocument/2006/relationships/oleObject" Target="../embeddings/oleObject126.bin"/><Relationship Id="rId40" Type="http://schemas.openxmlformats.org/officeDocument/2006/relationships/oleObject" Target="../embeddings/oleObject129.bin"/><Relationship Id="rId5" Type="http://schemas.openxmlformats.org/officeDocument/2006/relationships/oleObject" Target="../embeddings/oleObject108.bin"/><Relationship Id="rId15" Type="http://schemas.openxmlformats.org/officeDocument/2006/relationships/oleObject" Target="../embeddings/oleObject113.bin"/><Relationship Id="rId23" Type="http://schemas.openxmlformats.org/officeDocument/2006/relationships/image" Target="../media/image67.wmf"/><Relationship Id="rId28" Type="http://schemas.openxmlformats.org/officeDocument/2006/relationships/oleObject" Target="../embeddings/oleObject120.bin"/><Relationship Id="rId36" Type="http://schemas.openxmlformats.org/officeDocument/2006/relationships/oleObject" Target="../embeddings/oleObject125.bin"/><Relationship Id="rId10" Type="http://schemas.openxmlformats.org/officeDocument/2006/relationships/image" Target="../media/image58.wmf"/><Relationship Id="rId19" Type="http://schemas.openxmlformats.org/officeDocument/2006/relationships/image" Target="../media/image66.wmf"/><Relationship Id="rId31" Type="http://schemas.openxmlformats.org/officeDocument/2006/relationships/oleObject" Target="../embeddings/oleObject122.bin"/><Relationship Id="rId4" Type="http://schemas.openxmlformats.org/officeDocument/2006/relationships/image" Target="../media/image38.wmf"/><Relationship Id="rId9" Type="http://schemas.openxmlformats.org/officeDocument/2006/relationships/oleObject" Target="../embeddings/oleObject110.bin"/><Relationship Id="rId14" Type="http://schemas.openxmlformats.org/officeDocument/2006/relationships/image" Target="../media/image52.wmf"/><Relationship Id="rId22" Type="http://schemas.openxmlformats.org/officeDocument/2006/relationships/oleObject" Target="../embeddings/oleObject117.bin"/><Relationship Id="rId27" Type="http://schemas.openxmlformats.org/officeDocument/2006/relationships/image" Target="../media/image32.wmf"/><Relationship Id="rId30" Type="http://schemas.openxmlformats.org/officeDocument/2006/relationships/image" Target="../media/image55.wmf"/><Relationship Id="rId35" Type="http://schemas.openxmlformats.org/officeDocument/2006/relationships/oleObject" Target="../embeddings/oleObject124.bin"/><Relationship Id="rId43" Type="http://schemas.openxmlformats.org/officeDocument/2006/relationships/oleObject" Target="../embeddings/oleObject132.bin"/></Relationships>
</file>

<file path=ppt/slides/_rels/slide28.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18" Type="http://schemas.openxmlformats.org/officeDocument/2006/relationships/image" Target="../media/image75.wmf"/><Relationship Id="rId26" Type="http://schemas.openxmlformats.org/officeDocument/2006/relationships/image" Target="../media/image79.wmf"/><Relationship Id="rId3" Type="http://schemas.openxmlformats.org/officeDocument/2006/relationships/oleObject" Target="../embeddings/oleObject133.bin"/><Relationship Id="rId21" Type="http://schemas.openxmlformats.org/officeDocument/2006/relationships/oleObject" Target="../embeddings/oleObject143.bin"/><Relationship Id="rId34" Type="http://schemas.openxmlformats.org/officeDocument/2006/relationships/image" Target="../media/image83.wmf"/><Relationship Id="rId7" Type="http://schemas.openxmlformats.org/officeDocument/2006/relationships/oleObject" Target="../embeddings/oleObject135.bin"/><Relationship Id="rId12" Type="http://schemas.openxmlformats.org/officeDocument/2006/relationships/oleObject" Target="../embeddings/oleObject138.bin"/><Relationship Id="rId17" Type="http://schemas.openxmlformats.org/officeDocument/2006/relationships/oleObject" Target="../embeddings/oleObject141.bin"/><Relationship Id="rId25" Type="http://schemas.openxmlformats.org/officeDocument/2006/relationships/oleObject" Target="../embeddings/oleObject145.bin"/><Relationship Id="rId33" Type="http://schemas.openxmlformats.org/officeDocument/2006/relationships/oleObject" Target="../embeddings/oleObject149.bin"/><Relationship Id="rId38" Type="http://schemas.openxmlformats.org/officeDocument/2006/relationships/image" Target="../media/image85.wmf"/><Relationship Id="rId2" Type="http://schemas.openxmlformats.org/officeDocument/2006/relationships/slideLayout" Target="../slideLayouts/slideLayout15.xml"/><Relationship Id="rId16" Type="http://schemas.openxmlformats.org/officeDocument/2006/relationships/oleObject" Target="../embeddings/oleObject140.bin"/><Relationship Id="rId20" Type="http://schemas.openxmlformats.org/officeDocument/2006/relationships/image" Target="../media/image76.wmf"/><Relationship Id="rId29" Type="http://schemas.openxmlformats.org/officeDocument/2006/relationships/oleObject" Target="../embeddings/oleObject147.bin"/><Relationship Id="rId1" Type="http://schemas.openxmlformats.org/officeDocument/2006/relationships/vmlDrawing" Target="../drawings/vmlDrawing17.vml"/><Relationship Id="rId6" Type="http://schemas.openxmlformats.org/officeDocument/2006/relationships/image" Target="../media/image70.wmf"/><Relationship Id="rId11" Type="http://schemas.openxmlformats.org/officeDocument/2006/relationships/oleObject" Target="../embeddings/oleObject137.bin"/><Relationship Id="rId24" Type="http://schemas.openxmlformats.org/officeDocument/2006/relationships/image" Target="../media/image78.wmf"/><Relationship Id="rId32" Type="http://schemas.openxmlformats.org/officeDocument/2006/relationships/image" Target="../media/image82.wmf"/><Relationship Id="rId37" Type="http://schemas.openxmlformats.org/officeDocument/2006/relationships/oleObject" Target="../embeddings/oleObject151.bin"/><Relationship Id="rId5" Type="http://schemas.openxmlformats.org/officeDocument/2006/relationships/oleObject" Target="../embeddings/oleObject134.bin"/><Relationship Id="rId15" Type="http://schemas.openxmlformats.org/officeDocument/2006/relationships/image" Target="../media/image74.wmf"/><Relationship Id="rId23" Type="http://schemas.openxmlformats.org/officeDocument/2006/relationships/oleObject" Target="../embeddings/oleObject144.bin"/><Relationship Id="rId28" Type="http://schemas.openxmlformats.org/officeDocument/2006/relationships/image" Target="../media/image80.wmf"/><Relationship Id="rId36" Type="http://schemas.openxmlformats.org/officeDocument/2006/relationships/image" Target="../media/image84.wmf"/><Relationship Id="rId10" Type="http://schemas.openxmlformats.org/officeDocument/2006/relationships/image" Target="../media/image72.wmf"/><Relationship Id="rId19" Type="http://schemas.openxmlformats.org/officeDocument/2006/relationships/oleObject" Target="../embeddings/oleObject142.bin"/><Relationship Id="rId31" Type="http://schemas.openxmlformats.org/officeDocument/2006/relationships/oleObject" Target="../embeddings/oleObject148.bin"/><Relationship Id="rId4" Type="http://schemas.openxmlformats.org/officeDocument/2006/relationships/image" Target="../media/image69.wmf"/><Relationship Id="rId9" Type="http://schemas.openxmlformats.org/officeDocument/2006/relationships/oleObject" Target="../embeddings/oleObject136.bin"/><Relationship Id="rId14" Type="http://schemas.openxmlformats.org/officeDocument/2006/relationships/oleObject" Target="../embeddings/oleObject139.bin"/><Relationship Id="rId22" Type="http://schemas.openxmlformats.org/officeDocument/2006/relationships/image" Target="../media/image77.wmf"/><Relationship Id="rId27" Type="http://schemas.openxmlformats.org/officeDocument/2006/relationships/oleObject" Target="../embeddings/oleObject146.bin"/><Relationship Id="rId30" Type="http://schemas.openxmlformats.org/officeDocument/2006/relationships/image" Target="../media/image81.wmf"/><Relationship Id="rId35" Type="http://schemas.openxmlformats.org/officeDocument/2006/relationships/oleObject" Target="../embeddings/oleObject150.bin"/></Relationships>
</file>

<file path=ppt/slides/_rels/slide29.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18" Type="http://schemas.openxmlformats.org/officeDocument/2006/relationships/image" Target="../media/image75.wmf"/><Relationship Id="rId26" Type="http://schemas.openxmlformats.org/officeDocument/2006/relationships/image" Target="../media/image79.wmf"/><Relationship Id="rId3" Type="http://schemas.openxmlformats.org/officeDocument/2006/relationships/oleObject" Target="../embeddings/oleObject152.bin"/><Relationship Id="rId21" Type="http://schemas.openxmlformats.org/officeDocument/2006/relationships/oleObject" Target="../embeddings/oleObject160.bin"/><Relationship Id="rId34" Type="http://schemas.openxmlformats.org/officeDocument/2006/relationships/image" Target="../media/image78.wmf"/><Relationship Id="rId7" Type="http://schemas.openxmlformats.org/officeDocument/2006/relationships/oleObject" Target="../embeddings/oleObject154.bin"/><Relationship Id="rId12" Type="http://schemas.openxmlformats.org/officeDocument/2006/relationships/oleObject" Target="../embeddings/oleObject157.bin"/><Relationship Id="rId17" Type="http://schemas.openxmlformats.org/officeDocument/2006/relationships/oleObject" Target="../embeddings/oleObject158.bin"/><Relationship Id="rId25" Type="http://schemas.openxmlformats.org/officeDocument/2006/relationships/oleObject" Target="../embeddings/oleObject162.bin"/><Relationship Id="rId33" Type="http://schemas.openxmlformats.org/officeDocument/2006/relationships/oleObject" Target="../embeddings/oleObject166.bin"/><Relationship Id="rId38" Type="http://schemas.openxmlformats.org/officeDocument/2006/relationships/image" Target="../media/image85.wmf"/><Relationship Id="rId2" Type="http://schemas.openxmlformats.org/officeDocument/2006/relationships/slideLayout" Target="../slideLayouts/slideLayout15.xml"/><Relationship Id="rId16" Type="http://schemas.openxmlformats.org/officeDocument/2006/relationships/oleObject" Target="../embeddings/oleObject140.bin"/><Relationship Id="rId20" Type="http://schemas.openxmlformats.org/officeDocument/2006/relationships/image" Target="../media/image76.wmf"/><Relationship Id="rId29" Type="http://schemas.openxmlformats.org/officeDocument/2006/relationships/oleObject" Target="../embeddings/oleObject164.bin"/><Relationship Id="rId1" Type="http://schemas.openxmlformats.org/officeDocument/2006/relationships/vmlDrawing" Target="../drawings/vmlDrawing18.vml"/><Relationship Id="rId6" Type="http://schemas.openxmlformats.org/officeDocument/2006/relationships/image" Target="../media/image70.wmf"/><Relationship Id="rId11" Type="http://schemas.openxmlformats.org/officeDocument/2006/relationships/oleObject" Target="../embeddings/oleObject156.bin"/><Relationship Id="rId24" Type="http://schemas.openxmlformats.org/officeDocument/2006/relationships/image" Target="../media/image86.wmf"/><Relationship Id="rId32" Type="http://schemas.openxmlformats.org/officeDocument/2006/relationships/image" Target="../media/image88.wmf"/><Relationship Id="rId37" Type="http://schemas.openxmlformats.org/officeDocument/2006/relationships/oleObject" Target="../embeddings/oleObject151.bin"/><Relationship Id="rId5" Type="http://schemas.openxmlformats.org/officeDocument/2006/relationships/oleObject" Target="../embeddings/oleObject153.bin"/><Relationship Id="rId15" Type="http://schemas.openxmlformats.org/officeDocument/2006/relationships/image" Target="../media/image74.wmf"/><Relationship Id="rId23" Type="http://schemas.openxmlformats.org/officeDocument/2006/relationships/oleObject" Target="../embeddings/oleObject161.bin"/><Relationship Id="rId28" Type="http://schemas.openxmlformats.org/officeDocument/2006/relationships/image" Target="../media/image83.wmf"/><Relationship Id="rId36" Type="http://schemas.openxmlformats.org/officeDocument/2006/relationships/image" Target="../media/image84.wmf"/><Relationship Id="rId10" Type="http://schemas.openxmlformats.org/officeDocument/2006/relationships/image" Target="../media/image72.wmf"/><Relationship Id="rId19" Type="http://schemas.openxmlformats.org/officeDocument/2006/relationships/oleObject" Target="../embeddings/oleObject159.bin"/><Relationship Id="rId31" Type="http://schemas.openxmlformats.org/officeDocument/2006/relationships/oleObject" Target="../embeddings/oleObject165.bin"/><Relationship Id="rId4" Type="http://schemas.openxmlformats.org/officeDocument/2006/relationships/image" Target="../media/image69.wmf"/><Relationship Id="rId9" Type="http://schemas.openxmlformats.org/officeDocument/2006/relationships/oleObject" Target="../embeddings/oleObject155.bin"/><Relationship Id="rId14" Type="http://schemas.openxmlformats.org/officeDocument/2006/relationships/oleObject" Target="../embeddings/oleObject139.bin"/><Relationship Id="rId22" Type="http://schemas.openxmlformats.org/officeDocument/2006/relationships/image" Target="../media/image77.wmf"/><Relationship Id="rId27" Type="http://schemas.openxmlformats.org/officeDocument/2006/relationships/oleObject" Target="../embeddings/oleObject163.bin"/><Relationship Id="rId30" Type="http://schemas.openxmlformats.org/officeDocument/2006/relationships/image" Target="../media/image87.wmf"/><Relationship Id="rId35" Type="http://schemas.openxmlformats.org/officeDocument/2006/relationships/oleObject" Target="../embeddings/oleObject150.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172.bin"/><Relationship Id="rId18" Type="http://schemas.openxmlformats.org/officeDocument/2006/relationships/image" Target="../media/image93.wmf"/><Relationship Id="rId26" Type="http://schemas.openxmlformats.org/officeDocument/2006/relationships/image" Target="../media/image97.wmf"/><Relationship Id="rId3" Type="http://schemas.openxmlformats.org/officeDocument/2006/relationships/oleObject" Target="../embeddings/oleObject167.bin"/><Relationship Id="rId21" Type="http://schemas.openxmlformats.org/officeDocument/2006/relationships/oleObject" Target="../embeddings/oleObject176.bin"/><Relationship Id="rId34" Type="http://schemas.openxmlformats.org/officeDocument/2006/relationships/image" Target="../media/image85.wmf"/><Relationship Id="rId7" Type="http://schemas.openxmlformats.org/officeDocument/2006/relationships/oleObject" Target="../embeddings/oleObject169.bin"/><Relationship Id="rId12" Type="http://schemas.openxmlformats.org/officeDocument/2006/relationships/image" Target="../media/image90.wmf"/><Relationship Id="rId17" Type="http://schemas.openxmlformats.org/officeDocument/2006/relationships/oleObject" Target="../embeddings/oleObject174.bin"/><Relationship Id="rId25" Type="http://schemas.openxmlformats.org/officeDocument/2006/relationships/oleObject" Target="../embeddings/oleObject178.bin"/><Relationship Id="rId33" Type="http://schemas.openxmlformats.org/officeDocument/2006/relationships/oleObject" Target="../embeddings/oleObject151.bin"/><Relationship Id="rId2" Type="http://schemas.openxmlformats.org/officeDocument/2006/relationships/slideLayout" Target="../slideLayouts/slideLayout15.xml"/><Relationship Id="rId16" Type="http://schemas.openxmlformats.org/officeDocument/2006/relationships/image" Target="../media/image92.wmf"/><Relationship Id="rId20" Type="http://schemas.openxmlformats.org/officeDocument/2006/relationships/image" Target="../media/image94.wmf"/><Relationship Id="rId29" Type="http://schemas.openxmlformats.org/officeDocument/2006/relationships/oleObject" Target="../embeddings/oleObject180.bin"/><Relationship Id="rId1" Type="http://schemas.openxmlformats.org/officeDocument/2006/relationships/vmlDrawing" Target="../drawings/vmlDrawing19.vml"/><Relationship Id="rId6" Type="http://schemas.openxmlformats.org/officeDocument/2006/relationships/image" Target="../media/image86.wmf"/><Relationship Id="rId11" Type="http://schemas.openxmlformats.org/officeDocument/2006/relationships/oleObject" Target="../embeddings/oleObject171.bin"/><Relationship Id="rId24" Type="http://schemas.openxmlformats.org/officeDocument/2006/relationships/image" Target="../media/image96.wmf"/><Relationship Id="rId32" Type="http://schemas.openxmlformats.org/officeDocument/2006/relationships/image" Target="../media/image84.wmf"/><Relationship Id="rId5" Type="http://schemas.openxmlformats.org/officeDocument/2006/relationships/oleObject" Target="../embeddings/oleObject168.bin"/><Relationship Id="rId15" Type="http://schemas.openxmlformats.org/officeDocument/2006/relationships/oleObject" Target="../embeddings/oleObject173.bin"/><Relationship Id="rId23" Type="http://schemas.openxmlformats.org/officeDocument/2006/relationships/oleObject" Target="../embeddings/oleObject177.bin"/><Relationship Id="rId28" Type="http://schemas.openxmlformats.org/officeDocument/2006/relationships/image" Target="../media/image98.wmf"/><Relationship Id="rId36" Type="http://schemas.openxmlformats.org/officeDocument/2006/relationships/image" Target="../media/image100.wmf"/><Relationship Id="rId10" Type="http://schemas.openxmlformats.org/officeDocument/2006/relationships/image" Target="../media/image88.wmf"/><Relationship Id="rId19" Type="http://schemas.openxmlformats.org/officeDocument/2006/relationships/oleObject" Target="../embeddings/oleObject175.bin"/><Relationship Id="rId31" Type="http://schemas.openxmlformats.org/officeDocument/2006/relationships/oleObject" Target="../embeddings/oleObject150.bin"/><Relationship Id="rId4" Type="http://schemas.openxmlformats.org/officeDocument/2006/relationships/image" Target="../media/image89.wmf"/><Relationship Id="rId9" Type="http://schemas.openxmlformats.org/officeDocument/2006/relationships/oleObject" Target="../embeddings/oleObject170.bin"/><Relationship Id="rId14" Type="http://schemas.openxmlformats.org/officeDocument/2006/relationships/image" Target="../media/image91.wmf"/><Relationship Id="rId22" Type="http://schemas.openxmlformats.org/officeDocument/2006/relationships/image" Target="../media/image95.wmf"/><Relationship Id="rId27" Type="http://schemas.openxmlformats.org/officeDocument/2006/relationships/oleObject" Target="../embeddings/oleObject179.bin"/><Relationship Id="rId30" Type="http://schemas.openxmlformats.org/officeDocument/2006/relationships/image" Target="../media/image99.wmf"/><Relationship Id="rId35" Type="http://schemas.openxmlformats.org/officeDocument/2006/relationships/oleObject" Target="../embeddings/oleObject181.bin"/></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2.bin"/><Relationship Id="rId18" Type="http://schemas.openxmlformats.org/officeDocument/2006/relationships/image" Target="../media/image15.wmf"/><Relationship Id="rId26" Type="http://schemas.openxmlformats.org/officeDocument/2006/relationships/image" Target="../media/image19.wmf"/><Relationship Id="rId3" Type="http://schemas.openxmlformats.org/officeDocument/2006/relationships/image" Target="../media/image21.gif"/><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12.wmf"/><Relationship Id="rId17" Type="http://schemas.openxmlformats.org/officeDocument/2006/relationships/oleObject" Target="../embeddings/oleObject14.bin"/><Relationship Id="rId25" Type="http://schemas.openxmlformats.org/officeDocument/2006/relationships/oleObject" Target="../embeddings/oleObject18.bin"/><Relationship Id="rId2" Type="http://schemas.openxmlformats.org/officeDocument/2006/relationships/slideLayout" Target="../slideLayouts/slideLayout4.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11.bin"/><Relationship Id="rId24" Type="http://schemas.openxmlformats.org/officeDocument/2006/relationships/image" Target="../media/image18.wmf"/><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oleObject" Target="../embeddings/oleObject17.bin"/><Relationship Id="rId28" Type="http://schemas.openxmlformats.org/officeDocument/2006/relationships/image" Target="../media/image20.wmf"/><Relationship Id="rId10" Type="http://schemas.openxmlformats.org/officeDocument/2006/relationships/image" Target="../media/image11.wmf"/><Relationship Id="rId19" Type="http://schemas.openxmlformats.org/officeDocument/2006/relationships/oleObject" Target="../embeddings/oleObject15.bin"/><Relationship Id="rId4" Type="http://schemas.openxmlformats.org/officeDocument/2006/relationships/image" Target="../media/image22.jpg"/><Relationship Id="rId9" Type="http://schemas.openxmlformats.org/officeDocument/2006/relationships/oleObject" Target="../embeddings/oleObject10.bin"/><Relationship Id="rId14" Type="http://schemas.openxmlformats.org/officeDocument/2006/relationships/image" Target="../media/image13.wmf"/><Relationship Id="rId22" Type="http://schemas.openxmlformats.org/officeDocument/2006/relationships/image" Target="../media/image17.wmf"/><Relationship Id="rId27" Type="http://schemas.openxmlformats.org/officeDocument/2006/relationships/oleObject" Target="../embeddings/oleObject19.bin"/></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7" name="Rectangle 7"/>
          <p:cNvSpPr>
            <a:spLocks noGrp="1" noChangeArrowheads="1"/>
          </p:cNvSpPr>
          <p:nvPr>
            <p:ph type="title"/>
          </p:nvPr>
        </p:nvSpPr>
        <p:spPr>
          <a:xfrm>
            <a:off x="0" y="0"/>
            <a:ext cx="5496674" cy="549275"/>
          </a:xfrm>
        </p:spPr>
        <p:txBody>
          <a:bodyPr/>
          <a:lstStyle/>
          <a:p>
            <a:pPr algn="l"/>
            <a:r>
              <a:rPr lang="ja-JP" altLang="en-US" sz="2800" dirty="0">
                <a:solidFill>
                  <a:srgbClr val="3333FF"/>
                </a:solidFill>
              </a:rPr>
              <a:t>基礎物理学</a:t>
            </a:r>
            <a:r>
              <a:rPr lang="en-US" altLang="ja-JP" sz="2800" dirty="0">
                <a:solidFill>
                  <a:srgbClr val="3333FF"/>
                </a:solidFill>
              </a:rPr>
              <a:t>Ⅰ</a:t>
            </a:r>
            <a:r>
              <a:rPr lang="ja-JP" altLang="en-US" sz="2800" dirty="0">
                <a:solidFill>
                  <a:srgbClr val="3333FF"/>
                </a:solidFill>
              </a:rPr>
              <a:t>／＜</a:t>
            </a:r>
            <a:r>
              <a:rPr lang="en-US" altLang="ja-JP" sz="2800" dirty="0">
                <a:solidFill>
                  <a:srgbClr val="3333FF"/>
                </a:solidFill>
              </a:rPr>
              <a:t>4</a:t>
            </a:r>
            <a:r>
              <a:rPr lang="ja-JP" altLang="en-US" sz="2800" dirty="0">
                <a:solidFill>
                  <a:srgbClr val="3333FF"/>
                </a:solidFill>
              </a:rPr>
              <a:t>＞第</a:t>
            </a:r>
            <a:r>
              <a:rPr lang="en-US" altLang="ja-JP" sz="2800" dirty="0">
                <a:solidFill>
                  <a:srgbClr val="3333FF"/>
                </a:solidFill>
              </a:rPr>
              <a:t>13</a:t>
            </a:r>
            <a:r>
              <a:rPr lang="ja-JP" altLang="en-US" sz="2800" dirty="0">
                <a:solidFill>
                  <a:srgbClr val="3333FF"/>
                </a:solidFill>
              </a:rPr>
              <a:t>回　こま</a:t>
            </a:r>
          </a:p>
        </p:txBody>
      </p:sp>
      <p:sp>
        <p:nvSpPr>
          <p:cNvPr id="164" name="Rectangle 100">
            <a:extLst>
              <a:ext uri="{FF2B5EF4-FFF2-40B4-BE49-F238E27FC236}">
                <a16:creationId xmlns:a16="http://schemas.microsoft.com/office/drawing/2014/main" id="{205B8237-6380-431C-AD02-04C026DF588F}"/>
              </a:ext>
            </a:extLst>
          </p:cNvPr>
          <p:cNvSpPr>
            <a:spLocks noChangeArrowheads="1"/>
          </p:cNvSpPr>
          <p:nvPr/>
        </p:nvSpPr>
        <p:spPr bwMode="auto">
          <a:xfrm>
            <a:off x="-14287" y="514029"/>
            <a:ext cx="9158287"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700"/>
              </a:spcBef>
            </a:pPr>
            <a:r>
              <a:rPr lang="ja-JP" altLang="en-US" sz="2400" dirty="0"/>
              <a:t>この</a:t>
            </a:r>
            <a:r>
              <a:rPr lang="en-US" altLang="ja-JP" sz="2400" dirty="0"/>
              <a:t>PowerPoint file</a:t>
            </a:r>
            <a:r>
              <a:rPr lang="ja-JP" altLang="en-US" sz="2400" dirty="0"/>
              <a:t>は標記講義の</a:t>
            </a:r>
            <a:r>
              <a:rPr lang="en-US" altLang="ja-JP" sz="2400" dirty="0"/>
              <a:t>PowerPoint</a:t>
            </a:r>
            <a:r>
              <a:rPr lang="ja-JP" altLang="en-US" sz="2400" dirty="0"/>
              <a:t>スライドです。</a:t>
            </a:r>
            <a:endParaRPr lang="en-US" altLang="ja-JP" sz="2400" dirty="0"/>
          </a:p>
          <a:p>
            <a:pPr>
              <a:spcBef>
                <a:spcPts val="700"/>
              </a:spcBef>
            </a:pPr>
            <a:r>
              <a:rPr lang="en-US" altLang="ja-JP" sz="2400" dirty="0"/>
              <a:t>online</a:t>
            </a:r>
            <a:r>
              <a:rPr lang="ja-JP" altLang="en-US" sz="2400" dirty="0"/>
              <a:t>授業では別添のレジュメを予め印刷しておくと便利です。</a:t>
            </a:r>
            <a:endParaRPr lang="en-US" altLang="ja-JP" sz="2400" dirty="0"/>
          </a:p>
        </p:txBody>
      </p:sp>
      <p:sp>
        <p:nvSpPr>
          <p:cNvPr id="11" name="Rectangle 100">
            <a:extLst>
              <a:ext uri="{FF2B5EF4-FFF2-40B4-BE49-F238E27FC236}">
                <a16:creationId xmlns:a16="http://schemas.microsoft.com/office/drawing/2014/main" id="{FAE6D7D6-4DF4-4D0B-BC86-AA61736FEE9C}"/>
              </a:ext>
            </a:extLst>
          </p:cNvPr>
          <p:cNvSpPr>
            <a:spLocks noChangeArrowheads="1"/>
          </p:cNvSpPr>
          <p:nvPr/>
        </p:nvSpPr>
        <p:spPr bwMode="auto">
          <a:xfrm>
            <a:off x="-14287" y="1453401"/>
            <a:ext cx="9158287" cy="137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700"/>
              </a:spcBef>
            </a:pPr>
            <a:r>
              <a:rPr lang="ja-JP" altLang="en-US" sz="2400" dirty="0"/>
              <a:t>別添のレジュメでは　　　　　 　の部分が空白になっています。</a:t>
            </a:r>
            <a:endParaRPr lang="en-US" altLang="ja-JP" sz="2400" dirty="0"/>
          </a:p>
          <a:p>
            <a:pPr>
              <a:spcBef>
                <a:spcPts val="700"/>
              </a:spcBef>
            </a:pPr>
            <a:r>
              <a:rPr lang="ja-JP" altLang="en-US" sz="2400" dirty="0"/>
              <a:t>スライドが　　　　　　の部分に来たときは、何が入るか考えてみて、</a:t>
            </a:r>
            <a:endParaRPr lang="en-US" altLang="ja-JP" sz="2400" dirty="0"/>
          </a:p>
          <a:p>
            <a:pPr>
              <a:spcBef>
                <a:spcPts val="700"/>
              </a:spcBef>
            </a:pPr>
            <a:r>
              <a:rPr lang="ja-JP" altLang="en-US" sz="2400" dirty="0"/>
              <a:t>講義を聴いて　　　　　 　に書き込み、受講を進めてください。</a:t>
            </a:r>
            <a:endParaRPr lang="en-US" altLang="ja-JP" sz="2400" dirty="0"/>
          </a:p>
        </p:txBody>
      </p:sp>
      <p:sp>
        <p:nvSpPr>
          <p:cNvPr id="12" name="Rectangle 181">
            <a:extLst>
              <a:ext uri="{FF2B5EF4-FFF2-40B4-BE49-F238E27FC236}">
                <a16:creationId xmlns:a16="http://schemas.microsoft.com/office/drawing/2014/main" id="{DDA5A8C5-9577-46CD-B9CF-FE3DBD14A0DC}"/>
              </a:ext>
            </a:extLst>
          </p:cNvPr>
          <p:cNvSpPr>
            <a:spLocks noChangeArrowheads="1"/>
          </p:cNvSpPr>
          <p:nvPr/>
        </p:nvSpPr>
        <p:spPr bwMode="auto">
          <a:xfrm>
            <a:off x="2613822" y="1466167"/>
            <a:ext cx="1188647" cy="461665"/>
          </a:xfrm>
          <a:prstGeom prst="rect">
            <a:avLst/>
          </a:prstGeom>
          <a:noFill/>
          <a:ln w="19050">
            <a:solidFill>
              <a:schemeClr val="accent1"/>
            </a:solidFill>
            <a:prstDash val="dash"/>
            <a:miter lim="800000"/>
            <a:headEnd/>
            <a:tailEnd/>
          </a:ln>
          <a:effectLst/>
        </p:spPr>
        <p:txBody>
          <a:bodyPr wrap="square" anchor="ctr">
            <a:spAutoFit/>
          </a:bodyPr>
          <a:lstStyle/>
          <a:p>
            <a:endParaRPr lang="ja-JP" altLang="en-US" sz="2400"/>
          </a:p>
        </p:txBody>
      </p:sp>
      <p:sp>
        <p:nvSpPr>
          <p:cNvPr id="13" name="Rectangle 181">
            <a:extLst>
              <a:ext uri="{FF2B5EF4-FFF2-40B4-BE49-F238E27FC236}">
                <a16:creationId xmlns:a16="http://schemas.microsoft.com/office/drawing/2014/main" id="{609569E2-6BAA-4D2A-AF7E-2FAD67E9B5C1}"/>
              </a:ext>
            </a:extLst>
          </p:cNvPr>
          <p:cNvSpPr>
            <a:spLocks noChangeArrowheads="1"/>
          </p:cNvSpPr>
          <p:nvPr/>
        </p:nvSpPr>
        <p:spPr bwMode="auto">
          <a:xfrm flipH="1">
            <a:off x="1391798" y="1927702"/>
            <a:ext cx="1093435" cy="461665"/>
          </a:xfrm>
          <a:prstGeom prst="rect">
            <a:avLst/>
          </a:prstGeom>
          <a:noFill/>
          <a:ln w="19050">
            <a:solidFill>
              <a:schemeClr val="accent1"/>
            </a:solidFill>
            <a:prstDash val="dash"/>
            <a:miter lim="800000"/>
            <a:headEnd/>
            <a:tailEnd/>
          </a:ln>
          <a:effectLst/>
        </p:spPr>
        <p:txBody>
          <a:bodyPr wrap="square" anchor="ctr">
            <a:spAutoFit/>
          </a:bodyPr>
          <a:lstStyle/>
          <a:p>
            <a:endParaRPr lang="ja-JP" altLang="en-US" sz="2400"/>
          </a:p>
        </p:txBody>
      </p:sp>
      <p:sp>
        <p:nvSpPr>
          <p:cNvPr id="14" name="Rectangle 181">
            <a:extLst>
              <a:ext uri="{FF2B5EF4-FFF2-40B4-BE49-F238E27FC236}">
                <a16:creationId xmlns:a16="http://schemas.microsoft.com/office/drawing/2014/main" id="{ADFF478C-AC0C-47EA-BA66-D7B38F9F3AD4}"/>
              </a:ext>
            </a:extLst>
          </p:cNvPr>
          <p:cNvSpPr>
            <a:spLocks noChangeArrowheads="1"/>
          </p:cNvSpPr>
          <p:nvPr/>
        </p:nvSpPr>
        <p:spPr bwMode="auto">
          <a:xfrm>
            <a:off x="1870120" y="2410229"/>
            <a:ext cx="1188647" cy="461665"/>
          </a:xfrm>
          <a:prstGeom prst="rect">
            <a:avLst/>
          </a:prstGeom>
          <a:noFill/>
          <a:ln w="19050">
            <a:solidFill>
              <a:schemeClr val="accent1"/>
            </a:solidFill>
            <a:prstDash val="dash"/>
            <a:miter lim="800000"/>
            <a:headEnd/>
            <a:tailEnd/>
          </a:ln>
          <a:effectLst/>
        </p:spPr>
        <p:txBody>
          <a:bodyPr wrap="square" anchor="ctr">
            <a:spAutoFit/>
          </a:bodyPr>
          <a:lstStyle/>
          <a:p>
            <a:pPr>
              <a:spcBef>
                <a:spcPts val="1200"/>
              </a:spcBef>
            </a:pPr>
            <a:endParaRPr lang="ja-JP" altLang="en-US" sz="2400" dirty="0"/>
          </a:p>
        </p:txBody>
      </p:sp>
      <p:sp>
        <p:nvSpPr>
          <p:cNvPr id="15" name="Rectangle 100">
            <a:extLst>
              <a:ext uri="{FF2B5EF4-FFF2-40B4-BE49-F238E27FC236}">
                <a16:creationId xmlns:a16="http://schemas.microsoft.com/office/drawing/2014/main" id="{418005C3-46A1-4262-A3F9-B1C813BD1C67}"/>
              </a:ext>
            </a:extLst>
          </p:cNvPr>
          <p:cNvSpPr>
            <a:spLocks noChangeArrowheads="1"/>
          </p:cNvSpPr>
          <p:nvPr/>
        </p:nvSpPr>
        <p:spPr bwMode="auto">
          <a:xfrm>
            <a:off x="-7144" y="2802954"/>
            <a:ext cx="9136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ja-JP" altLang="en-US" sz="2400" dirty="0"/>
              <a:t>この</a:t>
            </a:r>
            <a:r>
              <a:rPr lang="en-US" altLang="ja-JP" sz="2400" dirty="0"/>
              <a:t>PowerPoint</a:t>
            </a:r>
            <a:r>
              <a:rPr lang="en-US" altLang="ja-JP" sz="2000" dirty="0"/>
              <a:t> file</a:t>
            </a:r>
            <a:r>
              <a:rPr lang="ja-JP" altLang="en-US" sz="2400" dirty="0"/>
              <a:t>を講義の補填、復習、自習等に役立ててください。</a:t>
            </a:r>
            <a:endParaRPr lang="en-US" altLang="ja-JP" sz="2400" dirty="0"/>
          </a:p>
        </p:txBody>
      </p:sp>
      <p:sp>
        <p:nvSpPr>
          <p:cNvPr id="16" name="Rectangle 268">
            <a:extLst>
              <a:ext uri="{FF2B5EF4-FFF2-40B4-BE49-F238E27FC236}">
                <a16:creationId xmlns:a16="http://schemas.microsoft.com/office/drawing/2014/main" id="{75EA627B-0015-4B57-BCB8-6FC7C293B45B}"/>
              </a:ext>
            </a:extLst>
          </p:cNvPr>
          <p:cNvSpPr>
            <a:spLocks noChangeArrowheads="1"/>
          </p:cNvSpPr>
          <p:nvPr/>
        </p:nvSpPr>
        <p:spPr bwMode="auto">
          <a:xfrm>
            <a:off x="6409510" y="30351"/>
            <a:ext cx="24416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sz="2400" i="0" dirty="0"/>
              <a:t>担当　赤間啓一　</a:t>
            </a:r>
          </a:p>
        </p:txBody>
      </p:sp>
      <p:sp>
        <p:nvSpPr>
          <p:cNvPr id="17" name="正方形/長方形 16">
            <a:extLst>
              <a:ext uri="{FF2B5EF4-FFF2-40B4-BE49-F238E27FC236}">
                <a16:creationId xmlns:a16="http://schemas.microsoft.com/office/drawing/2014/main" id="{01C02886-3B66-49DD-A764-08D1E97001E6}"/>
              </a:ext>
            </a:extLst>
          </p:cNvPr>
          <p:cNvSpPr/>
          <p:nvPr/>
        </p:nvSpPr>
        <p:spPr>
          <a:xfrm>
            <a:off x="-28578" y="3285481"/>
            <a:ext cx="9158287" cy="1569660"/>
          </a:xfrm>
          <a:prstGeom prst="rect">
            <a:avLst/>
          </a:prstGeom>
        </p:spPr>
        <p:txBody>
          <a:bodyPr wrap="square">
            <a:spAutoFit/>
          </a:bodyPr>
          <a:lstStyle/>
          <a:p>
            <a:pPr>
              <a:spcBef>
                <a:spcPts val="0"/>
              </a:spcBef>
            </a:pPr>
            <a:r>
              <a:rPr lang="ja-JP" altLang="en-US" sz="2400" dirty="0"/>
              <a:t>本日は、先週課題解答、復習の後、こまのお話です。途中で班別討論を行います。</a:t>
            </a:r>
            <a:r>
              <a:rPr lang="en-US" altLang="ja-JP" sz="2400" dirty="0"/>
              <a:t>4</a:t>
            </a:r>
            <a:r>
              <a:rPr lang="ja-JP" altLang="en-US" sz="2400" dirty="0"/>
              <a:t>限目は課題演習で、レポートを提出してもらいます。講義の中で挙手やチャットで反応を求めることがありますので聞き逃さないようにしてください。</a:t>
            </a:r>
            <a:endParaRPr lang="en-US" altLang="ja-JP" sz="2400" dirty="0"/>
          </a:p>
        </p:txBody>
      </p:sp>
      <p:sp>
        <p:nvSpPr>
          <p:cNvPr id="18" name="正方形/長方形 17">
            <a:extLst>
              <a:ext uri="{FF2B5EF4-FFF2-40B4-BE49-F238E27FC236}">
                <a16:creationId xmlns:a16="http://schemas.microsoft.com/office/drawing/2014/main" id="{A0B5FCAC-3AC5-4E28-B4AA-397F41153DE3}"/>
              </a:ext>
            </a:extLst>
          </p:cNvPr>
          <p:cNvSpPr/>
          <p:nvPr/>
        </p:nvSpPr>
        <p:spPr>
          <a:xfrm>
            <a:off x="-28579" y="5053751"/>
            <a:ext cx="9158287" cy="1569660"/>
          </a:xfrm>
          <a:prstGeom prst="rect">
            <a:avLst/>
          </a:prstGeom>
        </p:spPr>
        <p:txBody>
          <a:bodyPr wrap="square">
            <a:spAutoFit/>
          </a:bodyPr>
          <a:lstStyle/>
          <a:p>
            <a:pPr>
              <a:spcBef>
                <a:spcPts val="0"/>
              </a:spcBef>
            </a:pPr>
            <a:r>
              <a:rPr lang="ja-JP" altLang="en-US" sz="2400" dirty="0">
                <a:solidFill>
                  <a:srgbClr val="9933FF"/>
                </a:solidFill>
              </a:rPr>
              <a:t>資料の公開について　スライドとレジュメは、講義</a:t>
            </a:r>
            <a:r>
              <a:rPr lang="en-US" altLang="ja-JP" sz="2400" dirty="0">
                <a:solidFill>
                  <a:srgbClr val="9933FF"/>
                </a:solidFill>
              </a:rPr>
              <a:t>2</a:t>
            </a:r>
            <a:r>
              <a:rPr lang="ja-JP" altLang="en-US" sz="2400" dirty="0">
                <a:solidFill>
                  <a:srgbClr val="9933FF"/>
                </a:solidFill>
              </a:rPr>
              <a:t>日前に公開しますが、講義当日午前</a:t>
            </a:r>
            <a:r>
              <a:rPr lang="en-US" altLang="ja-JP" sz="2400" dirty="0">
                <a:solidFill>
                  <a:srgbClr val="9933FF"/>
                </a:solidFill>
              </a:rPr>
              <a:t>0</a:t>
            </a:r>
            <a:r>
              <a:rPr lang="ja-JP" altLang="en-US" sz="2400" dirty="0">
                <a:solidFill>
                  <a:srgbClr val="9933FF"/>
                </a:solidFill>
              </a:rPr>
              <a:t>時頃にアップグレードします。ほとんど同じですが画面言語などが改良されます。できればアップグレード版をダウンロードして講義に臨むことをお勧めします。</a:t>
            </a:r>
            <a:endParaRPr lang="en-US" altLang="ja-JP" sz="2400" dirty="0">
              <a:solidFill>
                <a:srgbClr val="9933FF"/>
              </a:solidFill>
            </a:endParaRPr>
          </a:p>
        </p:txBody>
      </p:sp>
    </p:spTree>
    <p:extLst>
      <p:ext uri="{BB962C8B-B14F-4D97-AF65-F5344CB8AC3E}">
        <p14:creationId xmlns:p14="http://schemas.microsoft.com/office/powerpoint/2010/main" val="2383872234"/>
      </p:ext>
    </p:extLst>
  </p:cSld>
  <p:clrMapOvr>
    <a:masterClrMapping/>
  </p:clrMapOvr>
  <mc:AlternateContent xmlns:mc="http://schemas.openxmlformats.org/markup-compatibility/2006" xmlns:p14="http://schemas.microsoft.com/office/powerpoint/2010/main">
    <mc:Choice Requires="p14">
      <p:transition spd="slow" p14:dur="2000" advTm="14048"/>
    </mc:Choice>
    <mc:Fallback xmlns="">
      <p:transition spd="slow" advTm="14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11" grpId="0"/>
      <p:bldP spid="12" grpId="0" animBg="1"/>
      <p:bldP spid="13" grpId="0" animBg="1"/>
      <p:bldP spid="14" grpId="0" animBg="1"/>
      <p:bldP spid="15"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635375" y="594042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a:solidFill>
                  <a:srgbClr val="000000"/>
                </a:solidFill>
                <a:latin typeface="ＭＳ ゴシック" pitchFamily="49" charset="-128"/>
                <a:ea typeface="ＭＳ ゴシック" pitchFamily="49" charset="-128"/>
              </a:rPr>
              <a:t> </a:t>
            </a:r>
          </a:p>
        </p:txBody>
      </p:sp>
      <p:pic>
        <p:nvPicPr>
          <p:cNvPr id="17411" name="図 2" descr="top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816100"/>
            <a:ext cx="44735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図 3" descr="to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06575"/>
            <a:ext cx="438308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5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16" name="Rectangle 36"/>
          <p:cNvSpPr>
            <a:spLocks noChangeArrowheads="1"/>
          </p:cNvSpPr>
          <p:nvPr/>
        </p:nvSpPr>
        <p:spPr bwMode="auto">
          <a:xfrm>
            <a:off x="399246" y="373488"/>
            <a:ext cx="39356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000000"/>
                </a:solidFill>
              </a:rPr>
              <a:t>自転車は倒れにくい。</a:t>
            </a:r>
          </a:p>
        </p:txBody>
      </p:sp>
      <p:sp>
        <p:nvSpPr>
          <p:cNvPr id="129" name="Rectangle 36"/>
          <p:cNvSpPr>
            <a:spLocks noChangeArrowheads="1"/>
          </p:cNvSpPr>
          <p:nvPr/>
        </p:nvSpPr>
        <p:spPr bwMode="auto">
          <a:xfrm>
            <a:off x="425003" y="1674254"/>
            <a:ext cx="5787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000000"/>
                </a:solidFill>
              </a:rPr>
              <a:t>高速回転するこまは倒れにくい。</a:t>
            </a:r>
          </a:p>
        </p:txBody>
      </p:sp>
      <p:sp>
        <p:nvSpPr>
          <p:cNvPr id="130" name="Rectangle 36"/>
          <p:cNvSpPr>
            <a:spLocks noChangeArrowheads="1"/>
          </p:cNvSpPr>
          <p:nvPr/>
        </p:nvSpPr>
        <p:spPr bwMode="auto">
          <a:xfrm>
            <a:off x="399246" y="1004553"/>
            <a:ext cx="42899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000000"/>
                </a:solidFill>
              </a:rPr>
              <a:t>転がる輪は倒れにくい。</a:t>
            </a:r>
          </a:p>
        </p:txBody>
      </p:sp>
      <p:sp>
        <p:nvSpPr>
          <p:cNvPr id="131" name="Rectangle 36"/>
          <p:cNvSpPr>
            <a:spLocks noChangeArrowheads="1"/>
          </p:cNvSpPr>
          <p:nvPr/>
        </p:nvSpPr>
        <p:spPr bwMode="auto">
          <a:xfrm>
            <a:off x="682581" y="3582698"/>
            <a:ext cx="5537916"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CC00FF"/>
                </a:solidFill>
              </a:rPr>
              <a:t>反時計回りに回転するこまを</a:t>
            </a:r>
            <a:endParaRPr lang="en-US" altLang="ja-JP" dirty="0">
              <a:solidFill>
                <a:srgbClr val="CC00FF"/>
              </a:solidFill>
            </a:endParaRPr>
          </a:p>
          <a:p>
            <a:pPr eaLnBrk="1" hangingPunct="1">
              <a:buFontTx/>
              <a:buNone/>
            </a:pPr>
            <a:r>
              <a:rPr lang="ja-JP" altLang="en-US" dirty="0">
                <a:solidFill>
                  <a:srgbClr val="CC00FF"/>
                </a:solidFill>
              </a:rPr>
              <a:t>左に倒そうとすると手前に傾く</a:t>
            </a:r>
          </a:p>
        </p:txBody>
      </p:sp>
      <p:sp>
        <p:nvSpPr>
          <p:cNvPr id="133" name="Arc 2"/>
          <p:cNvSpPr>
            <a:spLocks/>
          </p:cNvSpPr>
          <p:nvPr/>
        </p:nvSpPr>
        <p:spPr bwMode="auto">
          <a:xfrm>
            <a:off x="7300130" y="3627505"/>
            <a:ext cx="268288" cy="1296988"/>
          </a:xfrm>
          <a:custGeom>
            <a:avLst/>
            <a:gdLst>
              <a:gd name="T0" fmla="*/ 0 w 24256"/>
              <a:gd name="T1" fmla="*/ 2147483647 h 41328"/>
              <a:gd name="T2" fmla="*/ 2147483647 w 24256"/>
              <a:gd name="T3" fmla="*/ 2147483647 h 41328"/>
              <a:gd name="T4" fmla="*/ 2147483647 w 24256"/>
              <a:gd name="T5" fmla="*/ 2147483647 h 41328"/>
              <a:gd name="T6" fmla="*/ 0 60000 65536"/>
              <a:gd name="T7" fmla="*/ 0 60000 65536"/>
              <a:gd name="T8" fmla="*/ 0 60000 65536"/>
              <a:gd name="T9" fmla="*/ 0 w 24256"/>
              <a:gd name="T10" fmla="*/ 0 h 41328"/>
              <a:gd name="T11" fmla="*/ 24256 w 24256"/>
              <a:gd name="T12" fmla="*/ 41328 h 41328"/>
            </a:gdLst>
            <a:ahLst/>
            <a:cxnLst>
              <a:cxn ang="T6">
                <a:pos x="T0" y="T1"/>
              </a:cxn>
              <a:cxn ang="T7">
                <a:pos x="T2" y="T3"/>
              </a:cxn>
              <a:cxn ang="T8">
                <a:pos x="T4" y="T5"/>
              </a:cxn>
            </a:cxnLst>
            <a:rect l="T9" t="T10" r="T11" b="T12"/>
            <a:pathLst>
              <a:path w="24256" h="41328" fill="none" extrusionOk="0">
                <a:moveTo>
                  <a:pt x="-1" y="163"/>
                </a:moveTo>
                <a:cubicBezTo>
                  <a:pt x="881" y="54"/>
                  <a:pt x="1768" y="-1"/>
                  <a:pt x="2656" y="0"/>
                </a:cubicBezTo>
                <a:cubicBezTo>
                  <a:pt x="14585" y="0"/>
                  <a:pt x="24256" y="9670"/>
                  <a:pt x="24256" y="21600"/>
                </a:cubicBezTo>
                <a:cubicBezTo>
                  <a:pt x="24256" y="30127"/>
                  <a:pt x="19239" y="37856"/>
                  <a:pt x="11451" y="41328"/>
                </a:cubicBezTo>
              </a:path>
              <a:path w="24256" h="41328" stroke="0" extrusionOk="0">
                <a:moveTo>
                  <a:pt x="-1" y="163"/>
                </a:moveTo>
                <a:cubicBezTo>
                  <a:pt x="881" y="54"/>
                  <a:pt x="1768" y="-1"/>
                  <a:pt x="2656" y="0"/>
                </a:cubicBezTo>
                <a:cubicBezTo>
                  <a:pt x="14585" y="0"/>
                  <a:pt x="24256" y="9670"/>
                  <a:pt x="24256" y="21600"/>
                </a:cubicBezTo>
                <a:cubicBezTo>
                  <a:pt x="24256" y="30127"/>
                  <a:pt x="19239" y="37856"/>
                  <a:pt x="11451" y="41328"/>
                </a:cubicBezTo>
                <a:lnTo>
                  <a:pt x="2656" y="21600"/>
                </a:lnTo>
                <a:lnTo>
                  <a:pt x="-1" y="163"/>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134" name="Group 101"/>
          <p:cNvGrpSpPr>
            <a:grpSpLocks/>
          </p:cNvGrpSpPr>
          <p:nvPr/>
        </p:nvGrpSpPr>
        <p:grpSpPr bwMode="auto">
          <a:xfrm flipV="1">
            <a:off x="6544480" y="3622743"/>
            <a:ext cx="596900" cy="42862"/>
            <a:chOff x="1271" y="7047"/>
            <a:chExt cx="420" cy="0"/>
          </a:xfrm>
        </p:grpSpPr>
        <p:sp>
          <p:nvSpPr>
            <p:cNvPr id="135" name="Line 102"/>
            <p:cNvSpPr>
              <a:spLocks noChangeShapeType="1"/>
            </p:cNvSpPr>
            <p:nvPr/>
          </p:nvSpPr>
          <p:spPr bwMode="auto">
            <a:xfrm flipH="1">
              <a:off x="1271" y="7047"/>
              <a:ext cx="105" cy="0"/>
            </a:xfrm>
            <a:prstGeom prst="line">
              <a:avLst/>
            </a:prstGeom>
            <a:noFill/>
            <a:ln w="762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36" name="Line 103"/>
            <p:cNvSpPr>
              <a:spLocks noChangeShapeType="1"/>
            </p:cNvSpPr>
            <p:nvPr/>
          </p:nvSpPr>
          <p:spPr bwMode="auto">
            <a:xfrm>
              <a:off x="1376" y="7047"/>
              <a:ext cx="3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pSp>
        <p:nvGrpSpPr>
          <p:cNvPr id="137" name="Group 104"/>
          <p:cNvGrpSpPr>
            <a:grpSpLocks/>
          </p:cNvGrpSpPr>
          <p:nvPr/>
        </p:nvGrpSpPr>
        <p:grpSpPr bwMode="auto">
          <a:xfrm flipH="1">
            <a:off x="7487455" y="5046730"/>
            <a:ext cx="581025" cy="112713"/>
            <a:chOff x="1271" y="7047"/>
            <a:chExt cx="420" cy="0"/>
          </a:xfrm>
        </p:grpSpPr>
        <p:sp>
          <p:nvSpPr>
            <p:cNvPr id="138" name="Line 105"/>
            <p:cNvSpPr>
              <a:spLocks noChangeShapeType="1"/>
            </p:cNvSpPr>
            <p:nvPr/>
          </p:nvSpPr>
          <p:spPr bwMode="auto">
            <a:xfrm flipH="1">
              <a:off x="1271" y="7047"/>
              <a:ext cx="105" cy="0"/>
            </a:xfrm>
            <a:prstGeom prst="line">
              <a:avLst/>
            </a:prstGeom>
            <a:noFill/>
            <a:ln w="762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39" name="Line 106"/>
            <p:cNvSpPr>
              <a:spLocks noChangeShapeType="1"/>
            </p:cNvSpPr>
            <p:nvPr/>
          </p:nvSpPr>
          <p:spPr bwMode="auto">
            <a:xfrm>
              <a:off x="1376" y="7047"/>
              <a:ext cx="3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aphicFrame>
        <p:nvGraphicFramePr>
          <p:cNvPr id="140" name="Object 107"/>
          <p:cNvGraphicFramePr>
            <a:graphicFrameLocks noChangeAspect="1"/>
          </p:cNvGraphicFramePr>
          <p:nvPr>
            <p:extLst>
              <p:ext uri="{D42A27DB-BD31-4B8C-83A1-F6EECF244321}">
                <p14:modId xmlns:p14="http://schemas.microsoft.com/office/powerpoint/2010/main" val="3452968345"/>
              </p:ext>
            </p:extLst>
          </p:nvPr>
        </p:nvGraphicFramePr>
        <p:xfrm>
          <a:off x="8063718" y="4741930"/>
          <a:ext cx="449262" cy="460375"/>
        </p:xfrm>
        <a:graphic>
          <a:graphicData uri="http://schemas.openxmlformats.org/presentationml/2006/ole">
            <mc:AlternateContent xmlns:mc="http://schemas.openxmlformats.org/markup-compatibility/2006">
              <mc:Choice xmlns:v="urn:schemas-microsoft-com:vml" Requires="v">
                <p:oleObj spid="_x0000_s99854" name="数式" r:id="rId3" imgW="164885" imgH="164885" progId="Equation.3">
                  <p:embed/>
                </p:oleObj>
              </mc:Choice>
              <mc:Fallback>
                <p:oleObj name="数式" r:id="rId3"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718" y="4741930"/>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1" name="Object 108"/>
          <p:cNvGraphicFramePr>
            <a:graphicFrameLocks noChangeAspect="1"/>
          </p:cNvGraphicFramePr>
          <p:nvPr>
            <p:extLst>
              <p:ext uri="{D42A27DB-BD31-4B8C-83A1-F6EECF244321}">
                <p14:modId xmlns:p14="http://schemas.microsoft.com/office/powerpoint/2010/main" val="2399129666"/>
              </p:ext>
            </p:extLst>
          </p:nvPr>
        </p:nvGraphicFramePr>
        <p:xfrm>
          <a:off x="6136493" y="3397318"/>
          <a:ext cx="398462" cy="460375"/>
        </p:xfrm>
        <a:graphic>
          <a:graphicData uri="http://schemas.openxmlformats.org/presentationml/2006/ole">
            <mc:AlternateContent xmlns:mc="http://schemas.openxmlformats.org/markup-compatibility/2006">
              <mc:Choice xmlns:v="urn:schemas-microsoft-com:vml" Requires="v">
                <p:oleObj spid="_x0000_s99855" name="数式" r:id="rId5" imgW="164885" imgH="164885" progId="Equation.3">
                  <p:embed/>
                </p:oleObj>
              </mc:Choice>
              <mc:Fallback>
                <p:oleObj name="数式" r:id="rId5"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493" y="3397318"/>
                        <a:ext cx="398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2" name="Group 126"/>
          <p:cNvGrpSpPr>
            <a:grpSpLocks/>
          </p:cNvGrpSpPr>
          <p:nvPr/>
        </p:nvGrpSpPr>
        <p:grpSpPr bwMode="auto">
          <a:xfrm>
            <a:off x="6396843" y="3664018"/>
            <a:ext cx="1797050" cy="1263650"/>
            <a:chOff x="2854" y="3524"/>
            <a:chExt cx="1132" cy="796"/>
          </a:xfrm>
        </p:grpSpPr>
        <p:sp>
          <p:nvSpPr>
            <p:cNvPr id="143" name="Line 96"/>
            <p:cNvSpPr>
              <a:spLocks noChangeShapeType="1"/>
            </p:cNvSpPr>
            <p:nvPr/>
          </p:nvSpPr>
          <p:spPr bwMode="auto">
            <a:xfrm>
              <a:off x="3445" y="3948"/>
              <a:ext cx="31" cy="3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44" name="Oval 97"/>
            <p:cNvSpPr>
              <a:spLocks noChangeArrowheads="1"/>
            </p:cNvSpPr>
            <p:nvPr/>
          </p:nvSpPr>
          <p:spPr bwMode="auto">
            <a:xfrm>
              <a:off x="2861" y="3703"/>
              <a:ext cx="1117" cy="514"/>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45" name="Oval 98"/>
            <p:cNvSpPr>
              <a:spLocks noChangeArrowheads="1"/>
            </p:cNvSpPr>
            <p:nvPr/>
          </p:nvSpPr>
          <p:spPr bwMode="auto">
            <a:xfrm>
              <a:off x="2861" y="3612"/>
              <a:ext cx="1117" cy="571"/>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pic>
          <p:nvPicPr>
            <p:cNvPr id="146" name="Picture 121" descr="top10"/>
            <p:cNvPicPr>
              <a:picLocks noChangeAspect="1" noChangeArrowheads="1" noCrop="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2854" y="3628"/>
              <a:ext cx="1132"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Line 99"/>
            <p:cNvSpPr>
              <a:spLocks noChangeShapeType="1"/>
            </p:cNvSpPr>
            <p:nvPr/>
          </p:nvSpPr>
          <p:spPr bwMode="auto">
            <a:xfrm flipH="1">
              <a:off x="3292" y="3660"/>
              <a:ext cx="264" cy="52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48" name="Line 100"/>
            <p:cNvSpPr>
              <a:spLocks noChangeShapeType="1"/>
            </p:cNvSpPr>
            <p:nvPr/>
          </p:nvSpPr>
          <p:spPr bwMode="auto">
            <a:xfrm>
              <a:off x="3392" y="3524"/>
              <a:ext cx="39" cy="37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pSp>
        <p:nvGrpSpPr>
          <p:cNvPr id="149" name="Group 127"/>
          <p:cNvGrpSpPr>
            <a:grpSpLocks/>
          </p:cNvGrpSpPr>
          <p:nvPr/>
        </p:nvGrpSpPr>
        <p:grpSpPr bwMode="auto">
          <a:xfrm>
            <a:off x="6384143" y="3632268"/>
            <a:ext cx="1804987" cy="1344612"/>
            <a:chOff x="1816" y="3473"/>
            <a:chExt cx="1137" cy="847"/>
          </a:xfrm>
        </p:grpSpPr>
        <p:sp>
          <p:nvSpPr>
            <p:cNvPr id="150" name="Line 44"/>
            <p:cNvSpPr>
              <a:spLocks noChangeShapeType="1"/>
            </p:cNvSpPr>
            <p:nvPr/>
          </p:nvSpPr>
          <p:spPr bwMode="auto">
            <a:xfrm>
              <a:off x="2409" y="3919"/>
              <a:ext cx="0" cy="401"/>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51" name="Line 46"/>
            <p:cNvSpPr>
              <a:spLocks noChangeShapeType="1"/>
            </p:cNvSpPr>
            <p:nvPr/>
          </p:nvSpPr>
          <p:spPr bwMode="auto">
            <a:xfrm>
              <a:off x="2390" y="3900"/>
              <a:ext cx="0" cy="4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52" name="Oval 47"/>
            <p:cNvSpPr>
              <a:spLocks noChangeArrowheads="1"/>
            </p:cNvSpPr>
            <p:nvPr/>
          </p:nvSpPr>
          <p:spPr bwMode="auto">
            <a:xfrm>
              <a:off x="1819" y="3737"/>
              <a:ext cx="1134" cy="402"/>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53" name="Oval 48"/>
            <p:cNvSpPr>
              <a:spLocks noChangeArrowheads="1"/>
            </p:cNvSpPr>
            <p:nvPr/>
          </p:nvSpPr>
          <p:spPr bwMode="auto">
            <a:xfrm>
              <a:off x="1819" y="3647"/>
              <a:ext cx="1134" cy="447"/>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pic>
          <p:nvPicPr>
            <p:cNvPr id="154" name="Picture 123" descr="top10"/>
            <p:cNvPicPr>
              <a:picLocks noChangeAspect="1" noChangeArrowheads="1" noCrop="1"/>
            </p:cNvPicPr>
            <p:nvPr/>
          </p:nvPicPr>
          <p:blipFill>
            <a:blip r:embed="rId6">
              <a:lum bright="20000"/>
              <a:extLst>
                <a:ext uri="{28A0092B-C50C-407E-A947-70E740481C1C}">
                  <a14:useLocalDpi xmlns:a14="http://schemas.microsoft.com/office/drawing/2010/main" val="0"/>
                </a:ext>
              </a:extLst>
            </a:blip>
            <a:srcRect/>
            <a:stretch>
              <a:fillRect/>
            </a:stretch>
          </p:blipFill>
          <p:spPr bwMode="auto">
            <a:xfrm>
              <a:off x="1816" y="3660"/>
              <a:ext cx="113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Line 49"/>
            <p:cNvSpPr>
              <a:spLocks noChangeShapeType="1"/>
            </p:cNvSpPr>
            <p:nvPr/>
          </p:nvSpPr>
          <p:spPr bwMode="auto">
            <a:xfrm>
              <a:off x="2409" y="3473"/>
              <a:ext cx="0" cy="40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56" name="Line 50"/>
            <p:cNvSpPr>
              <a:spLocks noChangeShapeType="1"/>
            </p:cNvSpPr>
            <p:nvPr/>
          </p:nvSpPr>
          <p:spPr bwMode="auto">
            <a:xfrm flipH="1">
              <a:off x="2265" y="3671"/>
              <a:ext cx="268" cy="414"/>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157" name="Line 109"/>
          <p:cNvSpPr>
            <a:spLocks noChangeShapeType="1"/>
          </p:cNvSpPr>
          <p:nvPr/>
        </p:nvSpPr>
        <p:spPr bwMode="auto">
          <a:xfrm>
            <a:off x="6379380" y="4275205"/>
            <a:ext cx="1798638"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58" name="Arc 110"/>
          <p:cNvSpPr>
            <a:spLocks/>
          </p:cNvSpPr>
          <p:nvPr/>
        </p:nvSpPr>
        <p:spPr bwMode="auto">
          <a:xfrm flipH="1">
            <a:off x="7076293" y="3632268"/>
            <a:ext cx="280987" cy="660400"/>
          </a:xfrm>
          <a:custGeom>
            <a:avLst/>
            <a:gdLst>
              <a:gd name="T0" fmla="*/ 2147483647 w 20988"/>
              <a:gd name="T1" fmla="*/ 0 h 21488"/>
              <a:gd name="T2" fmla="*/ 2147483647 w 20988"/>
              <a:gd name="T3" fmla="*/ 2147483647 h 21488"/>
              <a:gd name="T4" fmla="*/ 0 w 20988"/>
              <a:gd name="T5" fmla="*/ 2147483647 h 21488"/>
              <a:gd name="T6" fmla="*/ 0 60000 65536"/>
              <a:gd name="T7" fmla="*/ 0 60000 65536"/>
              <a:gd name="T8" fmla="*/ 0 60000 65536"/>
              <a:gd name="T9" fmla="*/ 0 w 20988"/>
              <a:gd name="T10" fmla="*/ 0 h 21488"/>
              <a:gd name="T11" fmla="*/ 20988 w 20988"/>
              <a:gd name="T12" fmla="*/ 21488 h 21488"/>
            </a:gdLst>
            <a:ahLst/>
            <a:cxnLst>
              <a:cxn ang="T6">
                <a:pos x="T0" y="T1"/>
              </a:cxn>
              <a:cxn ang="T7">
                <a:pos x="T2" y="T3"/>
              </a:cxn>
              <a:cxn ang="T8">
                <a:pos x="T4" y="T5"/>
              </a:cxn>
            </a:cxnLst>
            <a:rect l="T9" t="T10" r="T11" b="T12"/>
            <a:pathLst>
              <a:path w="20988" h="21488" fill="none" extrusionOk="0">
                <a:moveTo>
                  <a:pt x="2194" y="-1"/>
                </a:moveTo>
                <a:cubicBezTo>
                  <a:pt x="11295" y="929"/>
                  <a:pt x="18825" y="7492"/>
                  <a:pt x="20987" y="16382"/>
                </a:cubicBezTo>
              </a:path>
              <a:path w="20988" h="21488" stroke="0" extrusionOk="0">
                <a:moveTo>
                  <a:pt x="2194" y="-1"/>
                </a:moveTo>
                <a:cubicBezTo>
                  <a:pt x="11295" y="929"/>
                  <a:pt x="18825" y="7492"/>
                  <a:pt x="20987" y="16382"/>
                </a:cubicBezTo>
                <a:lnTo>
                  <a:pt x="0" y="21488"/>
                </a:lnTo>
                <a:lnTo>
                  <a:pt x="2194" y="-1"/>
                </a:lnTo>
                <a:close/>
              </a:path>
            </a:pathLst>
          </a:custGeom>
          <a:noFill/>
          <a:ln w="57150">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159" name="Arc 111"/>
          <p:cNvSpPr>
            <a:spLocks/>
          </p:cNvSpPr>
          <p:nvPr/>
        </p:nvSpPr>
        <p:spPr bwMode="auto">
          <a:xfrm flipH="1">
            <a:off x="7063593" y="3664018"/>
            <a:ext cx="328612" cy="1322387"/>
          </a:xfrm>
          <a:custGeom>
            <a:avLst/>
            <a:gdLst>
              <a:gd name="T0" fmla="*/ 2147483647 w 32409"/>
              <a:gd name="T1" fmla="*/ 0 h 42752"/>
              <a:gd name="T2" fmla="*/ 0 w 32409"/>
              <a:gd name="T3" fmla="*/ 2147483647 h 42752"/>
              <a:gd name="T4" fmla="*/ 2147483647 w 32409"/>
              <a:gd name="T5" fmla="*/ 2147483647 h 42752"/>
              <a:gd name="T6" fmla="*/ 0 60000 65536"/>
              <a:gd name="T7" fmla="*/ 0 60000 65536"/>
              <a:gd name="T8" fmla="*/ 0 60000 65536"/>
              <a:gd name="T9" fmla="*/ 0 w 32409"/>
              <a:gd name="T10" fmla="*/ 0 h 42752"/>
              <a:gd name="T11" fmla="*/ 32409 w 32409"/>
              <a:gd name="T12" fmla="*/ 42752 h 42752"/>
            </a:gdLst>
            <a:ahLst/>
            <a:cxnLst>
              <a:cxn ang="T6">
                <a:pos x="T0" y="T1"/>
              </a:cxn>
              <a:cxn ang="T7">
                <a:pos x="T2" y="T3"/>
              </a:cxn>
              <a:cxn ang="T8">
                <a:pos x="T4" y="T5"/>
              </a:cxn>
            </a:cxnLst>
            <a:rect l="T9" t="T10" r="T11" b="T12"/>
            <a:pathLst>
              <a:path w="32409" h="42752" fill="none" extrusionOk="0">
                <a:moveTo>
                  <a:pt x="15185" y="0"/>
                </a:moveTo>
                <a:cubicBezTo>
                  <a:pt x="25215" y="2075"/>
                  <a:pt x="32409" y="10909"/>
                  <a:pt x="32409" y="21152"/>
                </a:cubicBezTo>
                <a:cubicBezTo>
                  <a:pt x="32409" y="33081"/>
                  <a:pt x="22738" y="42752"/>
                  <a:pt x="10809" y="42752"/>
                </a:cubicBezTo>
                <a:cubicBezTo>
                  <a:pt x="7013" y="42752"/>
                  <a:pt x="3285" y="41752"/>
                  <a:pt x="0" y="39852"/>
                </a:cubicBezTo>
              </a:path>
              <a:path w="32409" h="42752" stroke="0" extrusionOk="0">
                <a:moveTo>
                  <a:pt x="15185" y="0"/>
                </a:moveTo>
                <a:cubicBezTo>
                  <a:pt x="25215" y="2075"/>
                  <a:pt x="32409" y="10909"/>
                  <a:pt x="32409" y="21152"/>
                </a:cubicBezTo>
                <a:cubicBezTo>
                  <a:pt x="32409" y="33081"/>
                  <a:pt x="22738" y="42752"/>
                  <a:pt x="10809" y="42752"/>
                </a:cubicBezTo>
                <a:cubicBezTo>
                  <a:pt x="7013" y="42752"/>
                  <a:pt x="3285" y="41752"/>
                  <a:pt x="0" y="39852"/>
                </a:cubicBezTo>
                <a:lnTo>
                  <a:pt x="10809" y="21152"/>
                </a:lnTo>
                <a:lnTo>
                  <a:pt x="15185" y="0"/>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160" name="Rectangle 36"/>
          <p:cNvSpPr>
            <a:spLocks noChangeArrowheads="1"/>
          </p:cNvSpPr>
          <p:nvPr/>
        </p:nvSpPr>
        <p:spPr bwMode="auto">
          <a:xfrm>
            <a:off x="1264186" y="5166800"/>
            <a:ext cx="4213225"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CC00FF"/>
                </a:solidFill>
              </a:rPr>
              <a:t>回転がはやいほど</a:t>
            </a:r>
            <a:endParaRPr lang="en-US" altLang="ja-JP" dirty="0">
              <a:solidFill>
                <a:srgbClr val="CC00FF"/>
              </a:solidFill>
            </a:endParaRPr>
          </a:p>
          <a:p>
            <a:pPr eaLnBrk="1" hangingPunct="1">
              <a:buFontTx/>
              <a:buNone/>
            </a:pPr>
            <a:r>
              <a:rPr lang="ja-JP" altLang="en-US" dirty="0">
                <a:solidFill>
                  <a:srgbClr val="CC00FF"/>
                </a:solidFill>
              </a:rPr>
              <a:t>倒れにくい</a:t>
            </a:r>
          </a:p>
        </p:txBody>
      </p:sp>
      <p:sp>
        <p:nvSpPr>
          <p:cNvPr id="161" name="Rectangle 36"/>
          <p:cNvSpPr>
            <a:spLocks noChangeArrowheads="1"/>
          </p:cNvSpPr>
          <p:nvPr/>
        </p:nvSpPr>
        <p:spPr bwMode="auto">
          <a:xfrm>
            <a:off x="463639" y="2369713"/>
            <a:ext cx="3379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000000"/>
                </a:solidFill>
              </a:rPr>
              <a:t>地球ごまの横回転</a:t>
            </a:r>
          </a:p>
        </p:txBody>
      </p:sp>
    </p:spTree>
    <p:extLst>
      <p:ext uri="{BB962C8B-B14F-4D97-AF65-F5344CB8AC3E}">
        <p14:creationId xmlns:p14="http://schemas.microsoft.com/office/powerpoint/2010/main" val="5903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6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4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916" grpId="0"/>
      <p:bldP spid="129" grpId="0"/>
      <p:bldP spid="130" grpId="0"/>
      <p:bldP spid="133" grpId="0" animBg="1"/>
      <p:bldP spid="157" grpId="0" animBg="1"/>
      <p:bldP spid="158" grpId="0" animBg="1"/>
      <p:bldP spid="159" grpId="0" animBg="1"/>
      <p:bldP spid="1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32" name="Rectangle 52"/>
          <p:cNvSpPr>
            <a:spLocks noChangeArrowheads="1"/>
          </p:cNvSpPr>
          <p:nvPr/>
        </p:nvSpPr>
        <p:spPr bwMode="auto">
          <a:xfrm>
            <a:off x="3439715" y="6172045"/>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sz="2800">
                <a:solidFill>
                  <a:srgbClr val="000000"/>
                </a:solidFill>
                <a:latin typeface="Bookman Old Style" pitchFamily="18" charset="0"/>
                <a:ea typeface="ＭＳ ゴシック" pitchFamily="49" charset="-128"/>
                <a:cs typeface="Times New Roman" pitchFamily="18" charset="0"/>
              </a:rPr>
              <a:t>軸が手前に傾く</a:t>
            </a:r>
          </a:p>
        </p:txBody>
      </p:sp>
      <p:sp>
        <p:nvSpPr>
          <p:cNvPr id="506882" name="Arc 2"/>
          <p:cNvSpPr>
            <a:spLocks/>
          </p:cNvSpPr>
          <p:nvPr/>
        </p:nvSpPr>
        <p:spPr bwMode="auto">
          <a:xfrm>
            <a:off x="7699375" y="5108575"/>
            <a:ext cx="268288" cy="1296988"/>
          </a:xfrm>
          <a:custGeom>
            <a:avLst/>
            <a:gdLst>
              <a:gd name="T0" fmla="*/ 0 w 24256"/>
              <a:gd name="T1" fmla="*/ 2147483647 h 41328"/>
              <a:gd name="T2" fmla="*/ 2147483647 w 24256"/>
              <a:gd name="T3" fmla="*/ 2147483647 h 41328"/>
              <a:gd name="T4" fmla="*/ 2147483647 w 24256"/>
              <a:gd name="T5" fmla="*/ 2147483647 h 41328"/>
              <a:gd name="T6" fmla="*/ 0 60000 65536"/>
              <a:gd name="T7" fmla="*/ 0 60000 65536"/>
              <a:gd name="T8" fmla="*/ 0 60000 65536"/>
              <a:gd name="T9" fmla="*/ 0 w 24256"/>
              <a:gd name="T10" fmla="*/ 0 h 41328"/>
              <a:gd name="T11" fmla="*/ 24256 w 24256"/>
              <a:gd name="T12" fmla="*/ 41328 h 41328"/>
            </a:gdLst>
            <a:ahLst/>
            <a:cxnLst>
              <a:cxn ang="T6">
                <a:pos x="T0" y="T1"/>
              </a:cxn>
              <a:cxn ang="T7">
                <a:pos x="T2" y="T3"/>
              </a:cxn>
              <a:cxn ang="T8">
                <a:pos x="T4" y="T5"/>
              </a:cxn>
            </a:cxnLst>
            <a:rect l="T9" t="T10" r="T11" b="T12"/>
            <a:pathLst>
              <a:path w="24256" h="41328" fill="none" extrusionOk="0">
                <a:moveTo>
                  <a:pt x="-1" y="163"/>
                </a:moveTo>
                <a:cubicBezTo>
                  <a:pt x="881" y="54"/>
                  <a:pt x="1768" y="-1"/>
                  <a:pt x="2656" y="0"/>
                </a:cubicBezTo>
                <a:cubicBezTo>
                  <a:pt x="14585" y="0"/>
                  <a:pt x="24256" y="9670"/>
                  <a:pt x="24256" y="21600"/>
                </a:cubicBezTo>
                <a:cubicBezTo>
                  <a:pt x="24256" y="30127"/>
                  <a:pt x="19239" y="37856"/>
                  <a:pt x="11451" y="41328"/>
                </a:cubicBezTo>
              </a:path>
              <a:path w="24256" h="41328" stroke="0" extrusionOk="0">
                <a:moveTo>
                  <a:pt x="-1" y="163"/>
                </a:moveTo>
                <a:cubicBezTo>
                  <a:pt x="881" y="54"/>
                  <a:pt x="1768" y="-1"/>
                  <a:pt x="2656" y="0"/>
                </a:cubicBezTo>
                <a:cubicBezTo>
                  <a:pt x="14585" y="0"/>
                  <a:pt x="24256" y="9670"/>
                  <a:pt x="24256" y="21600"/>
                </a:cubicBezTo>
                <a:cubicBezTo>
                  <a:pt x="24256" y="30127"/>
                  <a:pt x="19239" y="37856"/>
                  <a:pt x="11451" y="41328"/>
                </a:cubicBezTo>
                <a:lnTo>
                  <a:pt x="2656" y="21600"/>
                </a:lnTo>
                <a:lnTo>
                  <a:pt x="-1" y="163"/>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6883" name="Arc 3"/>
          <p:cNvSpPr>
            <a:spLocks/>
          </p:cNvSpPr>
          <p:nvPr/>
        </p:nvSpPr>
        <p:spPr bwMode="auto">
          <a:xfrm>
            <a:off x="7667625" y="3044825"/>
            <a:ext cx="254000" cy="1543050"/>
          </a:xfrm>
          <a:custGeom>
            <a:avLst/>
            <a:gdLst>
              <a:gd name="T0" fmla="*/ 0 w 24256"/>
              <a:gd name="T1" fmla="*/ 2147483647 h 41328"/>
              <a:gd name="T2" fmla="*/ 2147483647 w 24256"/>
              <a:gd name="T3" fmla="*/ 2147483647 h 41328"/>
              <a:gd name="T4" fmla="*/ 2147483647 w 24256"/>
              <a:gd name="T5" fmla="*/ 2147483647 h 41328"/>
              <a:gd name="T6" fmla="*/ 0 60000 65536"/>
              <a:gd name="T7" fmla="*/ 0 60000 65536"/>
              <a:gd name="T8" fmla="*/ 0 60000 65536"/>
              <a:gd name="T9" fmla="*/ 0 w 24256"/>
              <a:gd name="T10" fmla="*/ 0 h 41328"/>
              <a:gd name="T11" fmla="*/ 24256 w 24256"/>
              <a:gd name="T12" fmla="*/ 41328 h 41328"/>
            </a:gdLst>
            <a:ahLst/>
            <a:cxnLst>
              <a:cxn ang="T6">
                <a:pos x="T0" y="T1"/>
              </a:cxn>
              <a:cxn ang="T7">
                <a:pos x="T2" y="T3"/>
              </a:cxn>
              <a:cxn ang="T8">
                <a:pos x="T4" y="T5"/>
              </a:cxn>
            </a:cxnLst>
            <a:rect l="T9" t="T10" r="T11" b="T12"/>
            <a:pathLst>
              <a:path w="24256" h="41328" fill="none" extrusionOk="0">
                <a:moveTo>
                  <a:pt x="-1" y="163"/>
                </a:moveTo>
                <a:cubicBezTo>
                  <a:pt x="881" y="54"/>
                  <a:pt x="1768" y="-1"/>
                  <a:pt x="2656" y="0"/>
                </a:cubicBezTo>
                <a:cubicBezTo>
                  <a:pt x="14585" y="0"/>
                  <a:pt x="24256" y="9670"/>
                  <a:pt x="24256" y="21600"/>
                </a:cubicBezTo>
                <a:cubicBezTo>
                  <a:pt x="24256" y="30127"/>
                  <a:pt x="19239" y="37856"/>
                  <a:pt x="11451" y="41328"/>
                </a:cubicBezTo>
              </a:path>
              <a:path w="24256" h="41328" stroke="0" extrusionOk="0">
                <a:moveTo>
                  <a:pt x="-1" y="163"/>
                </a:moveTo>
                <a:cubicBezTo>
                  <a:pt x="881" y="54"/>
                  <a:pt x="1768" y="-1"/>
                  <a:pt x="2656" y="0"/>
                </a:cubicBezTo>
                <a:cubicBezTo>
                  <a:pt x="14585" y="0"/>
                  <a:pt x="24256" y="9670"/>
                  <a:pt x="24256" y="21600"/>
                </a:cubicBezTo>
                <a:cubicBezTo>
                  <a:pt x="24256" y="30127"/>
                  <a:pt x="19239" y="37856"/>
                  <a:pt x="11451" y="41328"/>
                </a:cubicBezTo>
                <a:lnTo>
                  <a:pt x="2656" y="21600"/>
                </a:lnTo>
                <a:lnTo>
                  <a:pt x="-1" y="163"/>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2" name="Group 5"/>
          <p:cNvGrpSpPr>
            <a:grpSpLocks/>
          </p:cNvGrpSpPr>
          <p:nvPr/>
        </p:nvGrpSpPr>
        <p:grpSpPr bwMode="auto">
          <a:xfrm>
            <a:off x="6940550" y="787400"/>
            <a:ext cx="725488" cy="0"/>
            <a:chOff x="1271" y="7047"/>
            <a:chExt cx="420" cy="0"/>
          </a:xfrm>
        </p:grpSpPr>
        <p:sp>
          <p:nvSpPr>
            <p:cNvPr id="16510" name="Line 6"/>
            <p:cNvSpPr>
              <a:spLocks noChangeShapeType="1"/>
            </p:cNvSpPr>
            <p:nvPr/>
          </p:nvSpPr>
          <p:spPr bwMode="auto">
            <a:xfrm flipH="1">
              <a:off x="1271" y="7047"/>
              <a:ext cx="105" cy="0"/>
            </a:xfrm>
            <a:prstGeom prst="line">
              <a:avLst/>
            </a:prstGeom>
            <a:noFill/>
            <a:ln w="762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511" name="Line 7"/>
            <p:cNvSpPr>
              <a:spLocks noChangeShapeType="1"/>
            </p:cNvSpPr>
            <p:nvPr/>
          </p:nvSpPr>
          <p:spPr bwMode="auto">
            <a:xfrm>
              <a:off x="1376" y="7047"/>
              <a:ext cx="3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16392" name="Line 11"/>
          <p:cNvSpPr>
            <a:spLocks noChangeShapeType="1"/>
          </p:cNvSpPr>
          <p:nvPr/>
        </p:nvSpPr>
        <p:spPr bwMode="auto">
          <a:xfrm>
            <a:off x="7678738" y="1438275"/>
            <a:ext cx="0" cy="63658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393" name="Oval 12"/>
          <p:cNvSpPr>
            <a:spLocks noChangeArrowheads="1"/>
          </p:cNvSpPr>
          <p:nvPr/>
        </p:nvSpPr>
        <p:spPr bwMode="auto">
          <a:xfrm>
            <a:off x="6742113" y="1149350"/>
            <a:ext cx="1811337" cy="636588"/>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6394" name="Oval 13"/>
          <p:cNvSpPr>
            <a:spLocks noChangeArrowheads="1"/>
          </p:cNvSpPr>
          <p:nvPr/>
        </p:nvSpPr>
        <p:spPr bwMode="auto">
          <a:xfrm>
            <a:off x="6742113" y="1077913"/>
            <a:ext cx="1811337" cy="636587"/>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graphicFrame>
        <p:nvGraphicFramePr>
          <p:cNvPr id="506895" name="Object 15"/>
          <p:cNvGraphicFramePr>
            <a:graphicFrameLocks noChangeAspect="1"/>
          </p:cNvGraphicFramePr>
          <p:nvPr>
            <p:extLst>
              <p:ext uri="{D42A27DB-BD31-4B8C-83A1-F6EECF244321}">
                <p14:modId xmlns:p14="http://schemas.microsoft.com/office/powerpoint/2010/main" val="1079692368"/>
              </p:ext>
            </p:extLst>
          </p:nvPr>
        </p:nvGraphicFramePr>
        <p:xfrm>
          <a:off x="7162224" y="393530"/>
          <a:ext cx="372136" cy="381340"/>
        </p:xfrm>
        <a:graphic>
          <a:graphicData uri="http://schemas.openxmlformats.org/presentationml/2006/ole">
            <mc:AlternateContent xmlns:mc="http://schemas.openxmlformats.org/markup-compatibility/2006">
              <mc:Choice xmlns:v="urn:schemas-microsoft-com:vml" Requires="v">
                <p:oleObj spid="_x0000_s125935" name="数式" r:id="rId3" imgW="164885" imgH="164885" progId="Equation.3">
                  <p:embed/>
                </p:oleObj>
              </mc:Choice>
              <mc:Fallback>
                <p:oleObj name="数式" r:id="rId3"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224" y="393530"/>
                        <a:ext cx="372136" cy="381340"/>
                      </a:xfrm>
                      <a:prstGeom prst="rect">
                        <a:avLst/>
                      </a:prstGeom>
                      <a:noFill/>
                      <a:ln>
                        <a:noFill/>
                      </a:ln>
                    </p:spPr>
                  </p:pic>
                </p:oleObj>
              </mc:Fallback>
            </mc:AlternateContent>
          </a:graphicData>
        </a:graphic>
      </p:graphicFrame>
      <p:sp>
        <p:nvSpPr>
          <p:cNvPr id="16397" name="Rectangle 16"/>
          <p:cNvSpPr>
            <a:spLocks noChangeArrowheads="1"/>
          </p:cNvSpPr>
          <p:nvPr/>
        </p:nvSpPr>
        <p:spPr bwMode="auto">
          <a:xfrm>
            <a:off x="0" y="10646"/>
            <a:ext cx="9004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角速度</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r>
              <a:rPr lang="ja-JP" altLang="en-US" sz="2800" dirty="0">
                <a:solidFill>
                  <a:srgbClr val="000000"/>
                </a:solidFill>
                <a:latin typeface="ＭＳ ゴシック" pitchFamily="49" charset="-128"/>
                <a:ea typeface="ＭＳ ゴシック" pitchFamily="49" charset="-128"/>
                <a:cs typeface="Times New Roman" pitchFamily="18" charset="0"/>
              </a:rPr>
              <a:t>で高速回転するこま</a:t>
            </a:r>
            <a:r>
              <a:rPr lang="en-US" altLang="ja-JP" sz="2800" dirty="0">
                <a:solidFill>
                  <a:srgbClr val="000000"/>
                </a:solidFill>
                <a:ea typeface="ＭＳ ゴシック" pitchFamily="49" charset="-128"/>
                <a:cs typeface="Times New Roman" panose="02020603050405020304" pitchFamily="18" charset="0"/>
              </a:rPr>
              <a:t>(</a:t>
            </a:r>
            <a:r>
              <a:rPr lang="ja-JP" altLang="en-US" sz="2800" dirty="0">
                <a:solidFill>
                  <a:srgbClr val="000000"/>
                </a:solidFill>
                <a:ea typeface="ＭＳ ゴシック" pitchFamily="49" charset="-128"/>
                <a:cs typeface="Times New Roman" panose="02020603050405020304" pitchFamily="18" charset="0"/>
              </a:rPr>
              <a:t>慣性モーメント</a:t>
            </a:r>
            <a:r>
              <a:rPr lang="en-US" altLang="ja-JP" sz="2800" i="1" dirty="0">
                <a:solidFill>
                  <a:srgbClr val="000000"/>
                </a:solidFill>
                <a:ea typeface="ＭＳ ゴシック" pitchFamily="49" charset="-128"/>
                <a:cs typeface="Times New Roman" panose="02020603050405020304" pitchFamily="18" charset="0"/>
              </a:rPr>
              <a:t>I</a:t>
            </a:r>
            <a:r>
              <a:rPr lang="en-US" altLang="ja-JP" sz="2800" dirty="0">
                <a:solidFill>
                  <a:srgbClr val="000000"/>
                </a:solidFill>
                <a:ea typeface="ＭＳ ゴシック" pitchFamily="49" charset="-128"/>
                <a:cs typeface="Times New Roman" panose="02020603050405020304" pitchFamily="18" charset="0"/>
              </a:rPr>
              <a:t>,</a:t>
            </a:r>
            <a:r>
              <a:rPr lang="ja-JP" altLang="en-US" sz="2800" dirty="0">
                <a:solidFill>
                  <a:srgbClr val="000000"/>
                </a:solidFill>
                <a:ea typeface="ＭＳ ゴシック" pitchFamily="49" charset="-128"/>
                <a:cs typeface="Times New Roman" panose="02020603050405020304" pitchFamily="18" charset="0"/>
              </a:rPr>
              <a:t>軸長</a:t>
            </a:r>
            <a:r>
              <a:rPr lang="en-US" altLang="ja-JP" sz="2800" i="1" dirty="0">
                <a:solidFill>
                  <a:srgbClr val="000000"/>
                </a:solidFill>
                <a:latin typeface="Bookman Old Style" panose="02050604050505020204" pitchFamily="18" charset="0"/>
                <a:ea typeface="ＭＳ ゴシック" pitchFamily="49" charset="-128"/>
                <a:cs typeface="Times New Roman" panose="02020603050405020304" pitchFamily="18" charset="0"/>
              </a:rPr>
              <a:t>a</a:t>
            </a:r>
            <a:r>
              <a:rPr lang="en-US" altLang="ja-JP" sz="2800" dirty="0">
                <a:solidFill>
                  <a:srgbClr val="000000"/>
                </a:solidFill>
                <a:ea typeface="ＭＳ ゴシック" pitchFamily="49" charset="-128"/>
                <a:cs typeface="Times New Roman" panose="02020603050405020304" pitchFamily="18" charset="0"/>
              </a:rPr>
              <a:t>)</a:t>
            </a:r>
            <a:r>
              <a:rPr lang="ja-JP" altLang="en-US" sz="2800" dirty="0">
                <a:solidFill>
                  <a:srgbClr val="000000"/>
                </a:solidFill>
                <a:ea typeface="ＭＳ ゴシック" pitchFamily="49" charset="-128"/>
                <a:cs typeface="Times New Roman" panose="02020603050405020304" pitchFamily="18" charset="0"/>
              </a:rPr>
              <a:t>の</a:t>
            </a:r>
            <a:endParaRPr lang="en-US" altLang="ja-JP" sz="2800" dirty="0">
              <a:solidFill>
                <a:srgbClr val="000000"/>
              </a:solidFill>
              <a:ea typeface="ＭＳ ゴシック" pitchFamily="49" charset="-128"/>
              <a:cs typeface="Times New Roman" panose="02020603050405020304" pitchFamily="18" charset="0"/>
            </a:endParaRPr>
          </a:p>
        </p:txBody>
      </p:sp>
      <p:sp>
        <p:nvSpPr>
          <p:cNvPr id="506899" name="Rectangle 19"/>
          <p:cNvSpPr>
            <a:spLocks noChangeArrowheads="1"/>
          </p:cNvSpPr>
          <p:nvPr/>
        </p:nvSpPr>
        <p:spPr bwMode="auto">
          <a:xfrm>
            <a:off x="-41618" y="965221"/>
            <a:ext cx="5002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どのような運動が起こるか </a:t>
            </a:r>
            <a:r>
              <a:rPr lang="en-US" altLang="ja-JP" sz="2800" dirty="0">
                <a:solidFill>
                  <a:srgbClr val="000000"/>
                </a:solidFill>
                <a:ea typeface="ＭＳ ゴシック" pitchFamily="49" charset="-128"/>
                <a:cs typeface="Times New Roman" pitchFamily="18" charset="0"/>
              </a:rPr>
              <a:t>?</a:t>
            </a:r>
            <a:r>
              <a:rPr lang="en-US" altLang="ja-JP" sz="2800" dirty="0">
                <a:solidFill>
                  <a:srgbClr val="000000"/>
                </a:solidFill>
                <a:latin typeface="ＭＳ ゴシック" pitchFamily="49" charset="-128"/>
                <a:ea typeface="ＭＳ ゴシック" pitchFamily="49" charset="-128"/>
                <a:cs typeface="Times New Roman" pitchFamily="18" charset="0"/>
              </a:rPr>
              <a:t> </a:t>
            </a:r>
          </a:p>
        </p:txBody>
      </p:sp>
      <p:sp>
        <p:nvSpPr>
          <p:cNvPr id="506900" name="Rectangle 20"/>
          <p:cNvSpPr>
            <a:spLocks noChangeArrowheads="1"/>
          </p:cNvSpPr>
          <p:nvPr/>
        </p:nvSpPr>
        <p:spPr bwMode="auto">
          <a:xfrm>
            <a:off x="0" y="1615957"/>
            <a:ext cx="1527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トルク</a:t>
            </a:r>
            <a:r>
              <a:rPr lang="en-US" altLang="ja-JP" sz="2800" b="1" i="1" dirty="0">
                <a:solidFill>
                  <a:srgbClr val="000000"/>
                </a:solidFill>
                <a:latin typeface="Bookman Old Style" panose="02050604050505020204" pitchFamily="18" charset="0"/>
                <a:ea typeface="ＭＳ ゴシック" pitchFamily="49" charset="-128"/>
                <a:cs typeface="Times New Roman" pitchFamily="18" charset="0"/>
              </a:rPr>
              <a:t>N</a:t>
            </a:r>
            <a:endParaRPr lang="ja-JP" altLang="en-US" sz="2800" b="1" i="1" dirty="0">
              <a:solidFill>
                <a:srgbClr val="000000"/>
              </a:solidFill>
              <a:latin typeface="Bookman Old Style" panose="02050604050505020204" pitchFamily="18" charset="0"/>
              <a:ea typeface="ＭＳ ゴシック" pitchFamily="49" charset="-128"/>
              <a:cs typeface="Times New Roman" pitchFamily="18" charset="0"/>
            </a:endParaRPr>
          </a:p>
        </p:txBody>
      </p:sp>
      <p:sp>
        <p:nvSpPr>
          <p:cNvPr id="506902" name="Rectangle 22"/>
          <p:cNvSpPr>
            <a:spLocks noChangeArrowheads="1"/>
          </p:cNvSpPr>
          <p:nvPr/>
        </p:nvSpPr>
        <p:spPr bwMode="auto">
          <a:xfrm>
            <a:off x="-7471" y="4777358"/>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回転の運動方程式</a:t>
            </a:r>
          </a:p>
        </p:txBody>
      </p:sp>
      <p:graphicFrame>
        <p:nvGraphicFramePr>
          <p:cNvPr id="506903" name="Object 23"/>
          <p:cNvGraphicFramePr>
            <a:graphicFrameLocks noChangeAspect="1"/>
          </p:cNvGraphicFramePr>
          <p:nvPr>
            <p:extLst>
              <p:ext uri="{D42A27DB-BD31-4B8C-83A1-F6EECF244321}">
                <p14:modId xmlns:p14="http://schemas.microsoft.com/office/powerpoint/2010/main" val="410856062"/>
              </p:ext>
            </p:extLst>
          </p:nvPr>
        </p:nvGraphicFramePr>
        <p:xfrm>
          <a:off x="3700929" y="4820687"/>
          <a:ext cx="1331913" cy="555625"/>
        </p:xfrm>
        <a:graphic>
          <a:graphicData uri="http://schemas.openxmlformats.org/presentationml/2006/ole">
            <mc:AlternateContent xmlns:mc="http://schemas.openxmlformats.org/markup-compatibility/2006">
              <mc:Choice xmlns:v="urn:schemas-microsoft-com:vml" Requires="v">
                <p:oleObj spid="_x0000_s125936" name="数式" r:id="rId5" imgW="457200" imgH="190500" progId="Equation.3">
                  <p:embed/>
                </p:oleObj>
              </mc:Choice>
              <mc:Fallback>
                <p:oleObj name="数式" r:id="rId5" imgW="457200" imgH="190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929" y="4820687"/>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6905" name="Rectangle 25"/>
          <p:cNvSpPr>
            <a:spLocks noChangeArrowheads="1"/>
          </p:cNvSpPr>
          <p:nvPr/>
        </p:nvSpPr>
        <p:spPr bwMode="auto">
          <a:xfrm>
            <a:off x="-15232" y="3202429"/>
            <a:ext cx="1887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sz="2800" dirty="0">
                <a:solidFill>
                  <a:srgbClr val="000000"/>
                </a:solidFill>
              </a:rPr>
              <a:t>角運動量</a:t>
            </a:r>
            <a:r>
              <a:rPr lang="en-US" altLang="ja-JP" sz="2800" b="1" i="1" dirty="0">
                <a:solidFill>
                  <a:srgbClr val="000000"/>
                </a:solidFill>
                <a:latin typeface="Bookman Old Style" panose="02050604050505020204" pitchFamily="18" charset="0"/>
                <a:ea typeface="ＭＳ ゴシック" pitchFamily="49" charset="-128"/>
                <a:cs typeface="Times New Roman" pitchFamily="18" charset="0"/>
              </a:rPr>
              <a:t>L</a:t>
            </a:r>
            <a:endParaRPr lang="ja-JP" altLang="en-US" sz="2800" dirty="0">
              <a:solidFill>
                <a:srgbClr val="000000"/>
              </a:solidFill>
            </a:endParaRPr>
          </a:p>
        </p:txBody>
      </p:sp>
      <p:sp>
        <p:nvSpPr>
          <p:cNvPr id="506906" name="Rectangle 26"/>
          <p:cNvSpPr>
            <a:spLocks noChangeArrowheads="1"/>
          </p:cNvSpPr>
          <p:nvPr/>
        </p:nvSpPr>
        <p:spPr bwMode="auto">
          <a:xfrm>
            <a:off x="-14972" y="6186332"/>
            <a:ext cx="27142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a:solidFill>
                  <a:srgbClr val="000000"/>
                </a:solidFill>
              </a:rPr>
              <a:t>どのような運動 </a:t>
            </a:r>
            <a:r>
              <a:rPr lang="en-US" altLang="ja-JP" sz="2800">
                <a:solidFill>
                  <a:srgbClr val="000000"/>
                </a:solidFill>
              </a:rPr>
              <a:t>?</a:t>
            </a:r>
          </a:p>
        </p:txBody>
      </p:sp>
      <p:graphicFrame>
        <p:nvGraphicFramePr>
          <p:cNvPr id="506907" name="Object 27"/>
          <p:cNvGraphicFramePr>
            <a:graphicFrameLocks noChangeAspect="1"/>
          </p:cNvGraphicFramePr>
          <p:nvPr>
            <p:extLst>
              <p:ext uri="{D42A27DB-BD31-4B8C-83A1-F6EECF244321}">
                <p14:modId xmlns:p14="http://schemas.microsoft.com/office/powerpoint/2010/main" val="881723610"/>
              </p:ext>
            </p:extLst>
          </p:nvPr>
        </p:nvGraphicFramePr>
        <p:xfrm>
          <a:off x="7734107" y="2997993"/>
          <a:ext cx="447675" cy="458788"/>
        </p:xfrm>
        <a:graphic>
          <a:graphicData uri="http://schemas.openxmlformats.org/presentationml/2006/ole">
            <mc:AlternateContent xmlns:mc="http://schemas.openxmlformats.org/markup-compatibility/2006">
              <mc:Choice xmlns:v="urn:schemas-microsoft-com:vml" Requires="v">
                <p:oleObj spid="_x0000_s125937" name="Equation" r:id="rId7" imgW="164880" imgH="164880" progId="Equation.DSMT4">
                  <p:embed/>
                </p:oleObj>
              </mc:Choice>
              <mc:Fallback>
                <p:oleObj name="Equation" r:id="rId7" imgW="164880" imgH="164880" progId="Equation.DSMT4">
                  <p:embed/>
                  <p:pic>
                    <p:nvPicPr>
                      <p:cNvPr id="0" name=""/>
                      <p:cNvPicPr>
                        <a:picLocks noChangeAspect="1" noChangeArrowheads="1"/>
                      </p:cNvPicPr>
                      <p:nvPr/>
                    </p:nvPicPr>
                    <p:blipFill>
                      <a:blip r:embed="rId8"/>
                      <a:srcRect/>
                      <a:stretch>
                        <a:fillRect/>
                      </a:stretch>
                    </p:blipFill>
                    <p:spPr bwMode="auto">
                      <a:xfrm>
                        <a:off x="7734107" y="2997993"/>
                        <a:ext cx="4476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28"/>
          <p:cNvGrpSpPr>
            <a:grpSpLocks/>
          </p:cNvGrpSpPr>
          <p:nvPr/>
        </p:nvGrpSpPr>
        <p:grpSpPr bwMode="auto">
          <a:xfrm>
            <a:off x="6753225" y="3233738"/>
            <a:ext cx="1800225" cy="1355725"/>
            <a:chOff x="4059" y="1752"/>
            <a:chExt cx="1134" cy="854"/>
          </a:xfrm>
        </p:grpSpPr>
        <p:sp>
          <p:nvSpPr>
            <p:cNvPr id="16502" name="Line 29"/>
            <p:cNvSpPr>
              <a:spLocks noChangeShapeType="1"/>
            </p:cNvSpPr>
            <p:nvPr/>
          </p:nvSpPr>
          <p:spPr bwMode="auto">
            <a:xfrm>
              <a:off x="4648" y="2205"/>
              <a:ext cx="0" cy="401"/>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503" name="Oval 30"/>
            <p:cNvSpPr>
              <a:spLocks noChangeArrowheads="1"/>
            </p:cNvSpPr>
            <p:nvPr/>
          </p:nvSpPr>
          <p:spPr bwMode="auto">
            <a:xfrm>
              <a:off x="4059" y="1978"/>
              <a:ext cx="1134" cy="454"/>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6504" name="Oval 31"/>
            <p:cNvSpPr>
              <a:spLocks noChangeArrowheads="1"/>
            </p:cNvSpPr>
            <p:nvPr/>
          </p:nvSpPr>
          <p:spPr bwMode="auto">
            <a:xfrm>
              <a:off x="4059" y="1933"/>
              <a:ext cx="1134" cy="446"/>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6505" name="Line 32"/>
            <p:cNvSpPr>
              <a:spLocks noChangeShapeType="1"/>
            </p:cNvSpPr>
            <p:nvPr/>
          </p:nvSpPr>
          <p:spPr bwMode="auto">
            <a:xfrm flipH="1">
              <a:off x="4470" y="1933"/>
              <a:ext cx="314" cy="45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prstDash val="dash"/>
                  <a:round/>
                  <a:headEnd/>
                  <a:tailEnd/>
                </a14:hiddenLine>
              </a:ext>
            </a:extLst>
          </p:spPr>
          <p:txBody>
            <a:bodyPr/>
            <a:lstStyle/>
            <a:p>
              <a:pPr algn="ctr"/>
              <a:endParaRPr lang="ja-JP" altLang="en-US" sz="3200" b="1">
                <a:solidFill>
                  <a:srgbClr val="000000"/>
                </a:solidFill>
              </a:endParaRPr>
            </a:p>
          </p:txBody>
        </p:sp>
        <p:sp>
          <p:nvSpPr>
            <p:cNvPr id="16506" name="Line 33"/>
            <p:cNvSpPr>
              <a:spLocks noChangeShapeType="1"/>
            </p:cNvSpPr>
            <p:nvPr/>
          </p:nvSpPr>
          <p:spPr bwMode="auto">
            <a:xfrm>
              <a:off x="4059" y="2159"/>
              <a:ext cx="113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prstDash val="dash"/>
                  <a:round/>
                  <a:headEnd/>
                  <a:tailEnd/>
                </a14:hiddenLine>
              </a:ext>
            </a:extLst>
          </p:spPr>
          <p:txBody>
            <a:bodyPr/>
            <a:lstStyle/>
            <a:p>
              <a:pPr algn="ctr"/>
              <a:endParaRPr lang="ja-JP" altLang="en-US" sz="3200" b="1">
                <a:solidFill>
                  <a:srgbClr val="000000"/>
                </a:solidFill>
              </a:endParaRPr>
            </a:p>
          </p:txBody>
        </p:sp>
        <p:sp>
          <p:nvSpPr>
            <p:cNvPr id="16507" name="Line 34"/>
            <p:cNvSpPr>
              <a:spLocks noChangeShapeType="1"/>
            </p:cNvSpPr>
            <p:nvPr/>
          </p:nvSpPr>
          <p:spPr bwMode="auto">
            <a:xfrm>
              <a:off x="4648" y="1752"/>
              <a:ext cx="0" cy="401"/>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6916" name="Rectangle 36"/>
          <p:cNvSpPr>
            <a:spLocks noChangeArrowheads="1"/>
          </p:cNvSpPr>
          <p:nvPr/>
        </p:nvSpPr>
        <p:spPr bwMode="auto">
          <a:xfrm>
            <a:off x="12700" y="486262"/>
            <a:ext cx="6234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None/>
            </a:pPr>
            <a:r>
              <a:rPr lang="ja-JP" altLang="en-US" sz="2800" dirty="0">
                <a:solidFill>
                  <a:srgbClr val="000000"/>
                </a:solidFill>
              </a:rPr>
              <a:t>軸上端に左水平方向の力</a:t>
            </a:r>
            <a:r>
              <a:rPr lang="en-US" altLang="ja-JP" sz="2800" b="1" i="1" dirty="0">
                <a:solidFill>
                  <a:srgbClr val="000000"/>
                </a:solidFill>
                <a:latin typeface="Bookman Old Style" panose="02050604050505020204" pitchFamily="18" charset="0"/>
              </a:rPr>
              <a:t>F</a:t>
            </a:r>
            <a:r>
              <a:rPr lang="ja-JP" altLang="en-US" sz="2800" dirty="0">
                <a:solidFill>
                  <a:srgbClr val="000000"/>
                </a:solidFill>
              </a:rPr>
              <a:t>を加える。</a:t>
            </a:r>
            <a:endParaRPr lang="ja-JP" altLang="en-US" sz="2800" i="1" dirty="0">
              <a:solidFill>
                <a:srgbClr val="000000"/>
              </a:solidFill>
              <a:latin typeface="Bookman Old Style" panose="02050604050505020204" pitchFamily="18" charset="0"/>
              <a:cs typeface="Times New Roman" panose="02020603050405020304" pitchFamily="18" charset="0"/>
            </a:endParaRPr>
          </a:p>
        </p:txBody>
      </p:sp>
      <p:grpSp>
        <p:nvGrpSpPr>
          <p:cNvPr id="5" name="Group 37"/>
          <p:cNvGrpSpPr>
            <a:grpSpLocks/>
          </p:cNvGrpSpPr>
          <p:nvPr/>
        </p:nvGrpSpPr>
        <p:grpSpPr bwMode="auto">
          <a:xfrm rot="16200000" flipH="1">
            <a:off x="7271544" y="3442494"/>
            <a:ext cx="831850" cy="42862"/>
            <a:chOff x="1271" y="7047"/>
            <a:chExt cx="420" cy="0"/>
          </a:xfrm>
        </p:grpSpPr>
        <p:sp>
          <p:nvSpPr>
            <p:cNvPr id="16500" name="Line 38"/>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501" name="Line 39"/>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6920" name="Rectangle 40"/>
          <p:cNvSpPr>
            <a:spLocks noChangeArrowheads="1"/>
          </p:cNvSpPr>
          <p:nvPr/>
        </p:nvSpPr>
        <p:spPr bwMode="auto">
          <a:xfrm>
            <a:off x="1702634" y="1614678"/>
            <a:ext cx="17347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大きさ</a:t>
            </a:r>
            <a:r>
              <a:rPr lang="en-US" altLang="ja-JP" sz="2800" i="1" dirty="0">
                <a:solidFill>
                  <a:srgbClr val="000000"/>
                </a:solidFill>
                <a:latin typeface="Bookman Old Style" panose="02050604050505020204" pitchFamily="18" charset="0"/>
                <a:ea typeface="ＭＳ ゴシック" pitchFamily="49" charset="-128"/>
                <a:cs typeface="Times New Roman" pitchFamily="18" charset="0"/>
              </a:rPr>
              <a:t>N</a:t>
            </a:r>
            <a:r>
              <a:rPr lang="en-US" altLang="ja-JP" sz="2800" dirty="0">
                <a:solidFill>
                  <a:srgbClr val="000000"/>
                </a:solidFill>
                <a:latin typeface="Symbol" panose="05050102010706020507" pitchFamily="18" charset="2"/>
                <a:ea typeface="ＭＳ ゴシック" pitchFamily="49" charset="-128"/>
                <a:cs typeface="Times New Roman" pitchFamily="18" charset="0"/>
              </a:rPr>
              <a:t>=</a:t>
            </a:r>
            <a:endParaRPr lang="ja-JP" altLang="en-US" sz="2800" dirty="0">
              <a:solidFill>
                <a:srgbClr val="000000"/>
              </a:solidFill>
              <a:latin typeface="Symbol" panose="05050102010706020507" pitchFamily="18" charset="2"/>
              <a:ea typeface="ＭＳ ゴシック" pitchFamily="49" charset="-128"/>
              <a:cs typeface="Times New Roman" pitchFamily="18" charset="0"/>
            </a:endParaRPr>
          </a:p>
        </p:txBody>
      </p:sp>
      <p:sp>
        <p:nvSpPr>
          <p:cNvPr id="506921" name="Rectangle 41"/>
          <p:cNvSpPr>
            <a:spLocks noChangeArrowheads="1"/>
          </p:cNvSpPr>
          <p:nvPr/>
        </p:nvSpPr>
        <p:spPr bwMode="auto">
          <a:xfrm>
            <a:off x="3437404" y="4872608"/>
            <a:ext cx="180022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506931" name="Rectangle 51"/>
          <p:cNvSpPr>
            <a:spLocks noChangeArrowheads="1"/>
          </p:cNvSpPr>
          <p:nvPr/>
        </p:nvSpPr>
        <p:spPr bwMode="auto">
          <a:xfrm>
            <a:off x="3850678" y="5506106"/>
            <a:ext cx="11176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sz="2800" dirty="0">
                <a:solidFill>
                  <a:srgbClr val="000000"/>
                </a:solidFill>
                <a:latin typeface="Symbol" pitchFamily="18" charset="2"/>
                <a:ea typeface="ＭＳ ゴシック" pitchFamily="49" charset="-128"/>
                <a:cs typeface="Times New Roman" pitchFamily="18" charset="0"/>
              </a:rPr>
              <a:t>D</a:t>
            </a:r>
            <a:r>
              <a:rPr lang="en-US" altLang="ja-JP" sz="2800" b="1" i="1" dirty="0">
                <a:solidFill>
                  <a:srgbClr val="000000"/>
                </a:solidFill>
                <a:latin typeface="Bookman Old Style" pitchFamily="18" charset="0"/>
                <a:ea typeface="ＭＳ ゴシック" pitchFamily="49" charset="-128"/>
                <a:cs typeface="Times New Roman" pitchFamily="18" charset="0"/>
              </a:rPr>
              <a:t>L </a:t>
            </a:r>
            <a:r>
              <a:rPr lang="en-US" altLang="ja-JP" sz="2800" b="1" dirty="0">
                <a:solidFill>
                  <a:srgbClr val="000000"/>
                </a:solidFill>
                <a:latin typeface="ＭＳ ゴシック" pitchFamily="49" charset="-128"/>
                <a:ea typeface="ＭＳ ゴシック" pitchFamily="49" charset="-128"/>
                <a:cs typeface="Times New Roman" pitchFamily="18" charset="0"/>
              </a:rPr>
              <a:t>= </a:t>
            </a:r>
            <a:endParaRPr lang="en-US" altLang="ja-JP" sz="2800" dirty="0">
              <a:solidFill>
                <a:srgbClr val="000000"/>
              </a:solidFill>
              <a:latin typeface="Bookman Old Style" pitchFamily="18" charset="0"/>
              <a:ea typeface="ＭＳ ゴシック" pitchFamily="49" charset="-128"/>
              <a:cs typeface="Times New Roman" pitchFamily="18" charset="0"/>
            </a:endParaRPr>
          </a:p>
        </p:txBody>
      </p:sp>
      <p:grpSp>
        <p:nvGrpSpPr>
          <p:cNvPr id="6" name="Group 53"/>
          <p:cNvGrpSpPr>
            <a:grpSpLocks/>
          </p:cNvGrpSpPr>
          <p:nvPr/>
        </p:nvGrpSpPr>
        <p:grpSpPr bwMode="auto">
          <a:xfrm rot="7798646" flipH="1">
            <a:off x="7339806" y="3088482"/>
            <a:ext cx="339725" cy="109538"/>
            <a:chOff x="1271" y="7047"/>
            <a:chExt cx="420" cy="0"/>
          </a:xfrm>
        </p:grpSpPr>
        <p:sp>
          <p:nvSpPr>
            <p:cNvPr id="16498" name="Line 54"/>
            <p:cNvSpPr>
              <a:spLocks noChangeShapeType="1"/>
            </p:cNvSpPr>
            <p:nvPr/>
          </p:nvSpPr>
          <p:spPr bwMode="auto">
            <a:xfrm flipH="1">
              <a:off x="1271" y="7047"/>
              <a:ext cx="105" cy="0"/>
            </a:xfrm>
            <a:prstGeom prst="line">
              <a:avLst/>
            </a:prstGeom>
            <a:noFill/>
            <a:ln w="57150">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99" name="Line 55"/>
            <p:cNvSpPr>
              <a:spLocks noChangeShapeType="1"/>
            </p:cNvSpPr>
            <p:nvPr/>
          </p:nvSpPr>
          <p:spPr bwMode="auto">
            <a:xfrm>
              <a:off x="1376" y="7047"/>
              <a:ext cx="315" cy="0"/>
            </a:xfrm>
            <a:prstGeom prst="line">
              <a:avLst/>
            </a:prstGeom>
            <a:noFill/>
            <a:ln w="57150">
              <a:solidFill>
                <a:srgbClr val="FF9933"/>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6936" name="Rectangle 56"/>
          <p:cNvSpPr>
            <a:spLocks noChangeArrowheads="1"/>
          </p:cNvSpPr>
          <p:nvPr/>
        </p:nvSpPr>
        <p:spPr bwMode="auto">
          <a:xfrm>
            <a:off x="3226703" y="6199360"/>
            <a:ext cx="316547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506937" name="Rectangle 57"/>
          <p:cNvSpPr>
            <a:spLocks noChangeArrowheads="1"/>
          </p:cNvSpPr>
          <p:nvPr/>
        </p:nvSpPr>
        <p:spPr bwMode="auto">
          <a:xfrm>
            <a:off x="4765078" y="5573902"/>
            <a:ext cx="114617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506938" name="Rectangle 58"/>
          <p:cNvSpPr>
            <a:spLocks noChangeArrowheads="1"/>
          </p:cNvSpPr>
          <p:nvPr/>
        </p:nvSpPr>
        <p:spPr bwMode="auto">
          <a:xfrm>
            <a:off x="4865274" y="5518806"/>
            <a:ext cx="9140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sz="2800" b="1" i="1">
                <a:solidFill>
                  <a:srgbClr val="000000"/>
                </a:solidFill>
                <a:latin typeface="Bookman Old Style" pitchFamily="18" charset="0"/>
                <a:ea typeface="ＭＳ ゴシック" pitchFamily="49" charset="-128"/>
                <a:cs typeface="Times New Roman" pitchFamily="18" charset="0"/>
              </a:rPr>
              <a:t>N </a:t>
            </a:r>
            <a:r>
              <a:rPr lang="en-US" altLang="ja-JP" sz="2800">
                <a:solidFill>
                  <a:srgbClr val="000000"/>
                </a:solidFill>
                <a:latin typeface="Symbol" pitchFamily="18" charset="2"/>
                <a:ea typeface="ＭＳ ゴシック" pitchFamily="49" charset="-128"/>
                <a:cs typeface="Times New Roman" pitchFamily="18" charset="0"/>
              </a:rPr>
              <a:t>D</a:t>
            </a:r>
            <a:r>
              <a:rPr lang="en-US" altLang="ja-JP" sz="2800" i="1">
                <a:solidFill>
                  <a:srgbClr val="000000"/>
                </a:solidFill>
                <a:latin typeface="Bookman Old Style" pitchFamily="18" charset="0"/>
                <a:ea typeface="ＭＳ ゴシック" pitchFamily="49" charset="-128"/>
                <a:cs typeface="Times New Roman" pitchFamily="18" charset="0"/>
              </a:rPr>
              <a:t>t</a:t>
            </a:r>
          </a:p>
        </p:txBody>
      </p:sp>
      <p:grpSp>
        <p:nvGrpSpPr>
          <p:cNvPr id="7" name="Group 59"/>
          <p:cNvGrpSpPr>
            <a:grpSpLocks/>
          </p:cNvGrpSpPr>
          <p:nvPr/>
        </p:nvGrpSpPr>
        <p:grpSpPr bwMode="auto">
          <a:xfrm>
            <a:off x="5407025" y="847725"/>
            <a:ext cx="1047750" cy="869950"/>
            <a:chOff x="3627" y="1094"/>
            <a:chExt cx="794" cy="637"/>
          </a:xfrm>
          <a:solidFill>
            <a:srgbClr val="FFF0F0"/>
          </a:solidFill>
        </p:grpSpPr>
        <p:sp>
          <p:nvSpPr>
            <p:cNvPr id="16494" name="Freeform 60"/>
            <p:cNvSpPr>
              <a:spLocks/>
            </p:cNvSpPr>
            <p:nvPr/>
          </p:nvSpPr>
          <p:spPr bwMode="auto">
            <a:xfrm>
              <a:off x="3627" y="1094"/>
              <a:ext cx="794" cy="637"/>
            </a:xfrm>
            <a:custGeom>
              <a:avLst/>
              <a:gdLst>
                <a:gd name="T0" fmla="*/ 794 w 794"/>
                <a:gd name="T1" fmla="*/ 395 h 637"/>
                <a:gd name="T2" fmla="*/ 682 w 794"/>
                <a:gd name="T3" fmla="*/ 350 h 637"/>
                <a:gd name="T4" fmla="*/ 620 w 794"/>
                <a:gd name="T5" fmla="*/ 263 h 637"/>
                <a:gd name="T6" fmla="*/ 536 w 794"/>
                <a:gd name="T7" fmla="*/ 130 h 637"/>
                <a:gd name="T8" fmla="*/ 509 w 794"/>
                <a:gd name="T9" fmla="*/ 28 h 637"/>
                <a:gd name="T10" fmla="*/ 474 w 794"/>
                <a:gd name="T11" fmla="*/ 17 h 637"/>
                <a:gd name="T12" fmla="*/ 440 w 794"/>
                <a:gd name="T13" fmla="*/ 131 h 637"/>
                <a:gd name="T14" fmla="*/ 477 w 794"/>
                <a:gd name="T15" fmla="*/ 233 h 637"/>
                <a:gd name="T16" fmla="*/ 480 w 794"/>
                <a:gd name="T17" fmla="*/ 302 h 637"/>
                <a:gd name="T18" fmla="*/ 344 w 794"/>
                <a:gd name="T19" fmla="*/ 307 h 637"/>
                <a:gd name="T20" fmla="*/ 48 w 794"/>
                <a:gd name="T21" fmla="*/ 316 h 637"/>
                <a:gd name="T22" fmla="*/ 57 w 794"/>
                <a:gd name="T23" fmla="*/ 374 h 637"/>
                <a:gd name="T24" fmla="*/ 305 w 794"/>
                <a:gd name="T25" fmla="*/ 392 h 637"/>
                <a:gd name="T26" fmla="*/ 382 w 794"/>
                <a:gd name="T27" fmla="*/ 409 h 637"/>
                <a:gd name="T28" fmla="*/ 366 w 794"/>
                <a:gd name="T29" fmla="*/ 497 h 637"/>
                <a:gd name="T30" fmla="*/ 379 w 794"/>
                <a:gd name="T31" fmla="*/ 517 h 637"/>
                <a:gd name="T32" fmla="*/ 394 w 794"/>
                <a:gd name="T33" fmla="*/ 610 h 637"/>
                <a:gd name="T34" fmla="*/ 495 w 794"/>
                <a:gd name="T35" fmla="*/ 635 h 637"/>
                <a:gd name="T36" fmla="*/ 652 w 794"/>
                <a:gd name="T37" fmla="*/ 597 h 637"/>
                <a:gd name="T38" fmla="*/ 727 w 794"/>
                <a:gd name="T39" fmla="*/ 605 h 6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4"/>
                <a:gd name="T61" fmla="*/ 0 h 637"/>
                <a:gd name="T62" fmla="*/ 794 w 794"/>
                <a:gd name="T63" fmla="*/ 637 h 6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4" h="637">
                  <a:moveTo>
                    <a:pt x="794" y="395"/>
                  </a:moveTo>
                  <a:cubicBezTo>
                    <a:pt x="776" y="387"/>
                    <a:pt x="711" y="372"/>
                    <a:pt x="682" y="350"/>
                  </a:cubicBezTo>
                  <a:cubicBezTo>
                    <a:pt x="653" y="328"/>
                    <a:pt x="644" y="300"/>
                    <a:pt x="620" y="263"/>
                  </a:cubicBezTo>
                  <a:cubicBezTo>
                    <a:pt x="596" y="226"/>
                    <a:pt x="554" y="169"/>
                    <a:pt x="536" y="130"/>
                  </a:cubicBezTo>
                  <a:cubicBezTo>
                    <a:pt x="518" y="91"/>
                    <a:pt x="519" y="47"/>
                    <a:pt x="509" y="28"/>
                  </a:cubicBezTo>
                  <a:cubicBezTo>
                    <a:pt x="499" y="9"/>
                    <a:pt x="485" y="0"/>
                    <a:pt x="474" y="17"/>
                  </a:cubicBezTo>
                  <a:cubicBezTo>
                    <a:pt x="463" y="34"/>
                    <a:pt x="439" y="95"/>
                    <a:pt x="440" y="131"/>
                  </a:cubicBezTo>
                  <a:cubicBezTo>
                    <a:pt x="441" y="167"/>
                    <a:pt x="470" y="205"/>
                    <a:pt x="477" y="233"/>
                  </a:cubicBezTo>
                  <a:cubicBezTo>
                    <a:pt x="484" y="261"/>
                    <a:pt x="502" y="290"/>
                    <a:pt x="480" y="302"/>
                  </a:cubicBezTo>
                  <a:cubicBezTo>
                    <a:pt x="458" y="314"/>
                    <a:pt x="416" y="305"/>
                    <a:pt x="344" y="307"/>
                  </a:cubicBezTo>
                  <a:cubicBezTo>
                    <a:pt x="272" y="309"/>
                    <a:pt x="96" y="305"/>
                    <a:pt x="48" y="316"/>
                  </a:cubicBezTo>
                  <a:cubicBezTo>
                    <a:pt x="0" y="327"/>
                    <a:pt x="14" y="361"/>
                    <a:pt x="57" y="374"/>
                  </a:cubicBezTo>
                  <a:cubicBezTo>
                    <a:pt x="100" y="387"/>
                    <a:pt x="251" y="386"/>
                    <a:pt x="305" y="392"/>
                  </a:cubicBezTo>
                  <a:cubicBezTo>
                    <a:pt x="359" y="398"/>
                    <a:pt x="372" y="392"/>
                    <a:pt x="382" y="409"/>
                  </a:cubicBezTo>
                  <a:cubicBezTo>
                    <a:pt x="392" y="426"/>
                    <a:pt x="366" y="479"/>
                    <a:pt x="366" y="497"/>
                  </a:cubicBezTo>
                  <a:cubicBezTo>
                    <a:pt x="366" y="515"/>
                    <a:pt x="374" y="498"/>
                    <a:pt x="379" y="517"/>
                  </a:cubicBezTo>
                  <a:cubicBezTo>
                    <a:pt x="384" y="536"/>
                    <a:pt x="375" y="590"/>
                    <a:pt x="394" y="610"/>
                  </a:cubicBezTo>
                  <a:cubicBezTo>
                    <a:pt x="413" y="630"/>
                    <a:pt x="452" y="637"/>
                    <a:pt x="495" y="635"/>
                  </a:cubicBezTo>
                  <a:cubicBezTo>
                    <a:pt x="538" y="633"/>
                    <a:pt x="613" y="602"/>
                    <a:pt x="652" y="597"/>
                  </a:cubicBezTo>
                  <a:cubicBezTo>
                    <a:pt x="691" y="592"/>
                    <a:pt x="712" y="603"/>
                    <a:pt x="727" y="605"/>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5" name="Freeform 61"/>
            <p:cNvSpPr>
              <a:spLocks/>
            </p:cNvSpPr>
            <p:nvPr/>
          </p:nvSpPr>
          <p:spPr bwMode="auto">
            <a:xfrm>
              <a:off x="3979" y="1633"/>
              <a:ext cx="179" cy="84"/>
            </a:xfrm>
            <a:custGeom>
              <a:avLst/>
              <a:gdLst>
                <a:gd name="T0" fmla="*/ 46 w 179"/>
                <a:gd name="T1" fmla="*/ 83 h 84"/>
                <a:gd name="T2" fmla="*/ 18 w 179"/>
                <a:gd name="T3" fmla="*/ 30 h 84"/>
                <a:gd name="T4" fmla="*/ 154 w 179"/>
                <a:gd name="T5" fmla="*/ 5 h 84"/>
                <a:gd name="T6" fmla="*/ 171 w 179"/>
                <a:gd name="T7" fmla="*/ 60 h 84"/>
                <a:gd name="T8" fmla="*/ 111 w 179"/>
                <a:gd name="T9" fmla="*/ 80 h 84"/>
                <a:gd name="T10" fmla="*/ 46 w 179"/>
                <a:gd name="T11" fmla="*/ 83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6" name="Freeform 62"/>
            <p:cNvSpPr>
              <a:spLocks/>
            </p:cNvSpPr>
            <p:nvPr/>
          </p:nvSpPr>
          <p:spPr bwMode="auto">
            <a:xfrm>
              <a:off x="3976" y="1567"/>
              <a:ext cx="196" cy="92"/>
            </a:xfrm>
            <a:custGeom>
              <a:avLst/>
              <a:gdLst>
                <a:gd name="T0" fmla="*/ 13 w 196"/>
                <a:gd name="T1" fmla="*/ 84 h 92"/>
                <a:gd name="T2" fmla="*/ 16 w 196"/>
                <a:gd name="T3" fmla="*/ 31 h 92"/>
                <a:gd name="T4" fmla="*/ 75 w 196"/>
                <a:gd name="T5" fmla="*/ 16 h 92"/>
                <a:gd name="T6" fmla="*/ 175 w 196"/>
                <a:gd name="T7" fmla="*/ 7 h 92"/>
                <a:gd name="T8" fmla="*/ 183 w 196"/>
                <a:gd name="T9" fmla="*/ 60 h 92"/>
                <a:gd name="T10" fmla="*/ 96 w 196"/>
                <a:gd name="T11" fmla="*/ 88 h 92"/>
                <a:gd name="T12" fmla="*/ 13 w 196"/>
                <a:gd name="T13" fmla="*/ 84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7" name="Freeform 63"/>
            <p:cNvSpPr>
              <a:spLocks/>
            </p:cNvSpPr>
            <p:nvPr/>
          </p:nvSpPr>
          <p:spPr bwMode="auto">
            <a:xfrm>
              <a:off x="3727" y="1484"/>
              <a:ext cx="311" cy="211"/>
            </a:xfrm>
            <a:custGeom>
              <a:avLst/>
              <a:gdLst>
                <a:gd name="T0" fmla="*/ 69 w 311"/>
                <a:gd name="T1" fmla="*/ 205 h 211"/>
                <a:gd name="T2" fmla="*/ 23 w 311"/>
                <a:gd name="T3" fmla="*/ 154 h 211"/>
                <a:gd name="T4" fmla="*/ 206 w 311"/>
                <a:gd name="T5" fmla="*/ 35 h 211"/>
                <a:gd name="T6" fmla="*/ 282 w 311"/>
                <a:gd name="T7" fmla="*/ 7 h 211"/>
                <a:gd name="T8" fmla="*/ 303 w 311"/>
                <a:gd name="T9" fmla="*/ 80 h 211"/>
                <a:gd name="T10" fmla="*/ 233 w 311"/>
                <a:gd name="T11" fmla="*/ 119 h 211"/>
                <a:gd name="T12" fmla="*/ 69 w 311"/>
                <a:gd name="T13" fmla="*/ 205 h 211"/>
                <a:gd name="T14" fmla="*/ 0 60000 65536"/>
                <a:gd name="T15" fmla="*/ 0 60000 65536"/>
                <a:gd name="T16" fmla="*/ 0 60000 65536"/>
                <a:gd name="T17" fmla="*/ 0 60000 65536"/>
                <a:gd name="T18" fmla="*/ 0 60000 65536"/>
                <a:gd name="T19" fmla="*/ 0 60000 65536"/>
                <a:gd name="T20" fmla="*/ 0 60000 65536"/>
                <a:gd name="T21" fmla="*/ 0 w 311"/>
                <a:gd name="T22" fmla="*/ 0 h 211"/>
                <a:gd name="T23" fmla="*/ 311 w 311"/>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211">
                  <a:moveTo>
                    <a:pt x="69" y="205"/>
                  </a:moveTo>
                  <a:cubicBezTo>
                    <a:pt x="34" y="211"/>
                    <a:pt x="0" y="182"/>
                    <a:pt x="23" y="154"/>
                  </a:cubicBezTo>
                  <a:cubicBezTo>
                    <a:pt x="46" y="126"/>
                    <a:pt x="163" y="59"/>
                    <a:pt x="206" y="35"/>
                  </a:cubicBezTo>
                  <a:cubicBezTo>
                    <a:pt x="249" y="11"/>
                    <a:pt x="266" y="0"/>
                    <a:pt x="282" y="7"/>
                  </a:cubicBezTo>
                  <a:cubicBezTo>
                    <a:pt x="298" y="14"/>
                    <a:pt x="311" y="61"/>
                    <a:pt x="303" y="80"/>
                  </a:cubicBezTo>
                  <a:cubicBezTo>
                    <a:pt x="295" y="99"/>
                    <a:pt x="272" y="98"/>
                    <a:pt x="233" y="119"/>
                  </a:cubicBezTo>
                  <a:cubicBezTo>
                    <a:pt x="194" y="140"/>
                    <a:pt x="104" y="199"/>
                    <a:pt x="69" y="205"/>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506944" name="Rectangle 64"/>
          <p:cNvSpPr>
            <a:spLocks noChangeArrowheads="1"/>
          </p:cNvSpPr>
          <p:nvPr/>
        </p:nvSpPr>
        <p:spPr bwMode="auto">
          <a:xfrm>
            <a:off x="5251450" y="839321"/>
            <a:ext cx="4219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800" b="1" i="1">
                <a:solidFill>
                  <a:srgbClr val="CC9900"/>
                </a:solidFill>
                <a:latin typeface="Bookman Old Style" pitchFamily="18" charset="0"/>
                <a:ea typeface="ＭＳ ゴシック" pitchFamily="49" charset="-128"/>
                <a:cs typeface="Times New Roman" pitchFamily="18" charset="0"/>
              </a:rPr>
              <a:t>F</a:t>
            </a:r>
          </a:p>
        </p:txBody>
      </p:sp>
      <p:sp>
        <p:nvSpPr>
          <p:cNvPr id="506945" name="Rectangle 65"/>
          <p:cNvSpPr>
            <a:spLocks noChangeArrowheads="1"/>
          </p:cNvSpPr>
          <p:nvPr/>
        </p:nvSpPr>
        <p:spPr bwMode="auto">
          <a:xfrm>
            <a:off x="6127750" y="699621"/>
            <a:ext cx="4111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800" b="1" i="1">
                <a:solidFill>
                  <a:srgbClr val="CC9900"/>
                </a:solidFill>
                <a:latin typeface="Bookman Old Style" pitchFamily="18" charset="0"/>
                <a:ea typeface="ＭＳ ゴシック" pitchFamily="49" charset="-128"/>
                <a:cs typeface="Times New Roman" pitchFamily="18" charset="0"/>
              </a:rPr>
              <a:t>r</a:t>
            </a:r>
          </a:p>
        </p:txBody>
      </p:sp>
      <p:sp>
        <p:nvSpPr>
          <p:cNvPr id="506946" name="Rectangle 66"/>
          <p:cNvSpPr>
            <a:spLocks noChangeArrowheads="1"/>
          </p:cNvSpPr>
          <p:nvPr/>
        </p:nvSpPr>
        <p:spPr bwMode="auto">
          <a:xfrm>
            <a:off x="5167313" y="1328271"/>
            <a:ext cx="4507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800" b="1" i="1">
                <a:solidFill>
                  <a:srgbClr val="CC9900"/>
                </a:solidFill>
                <a:latin typeface="Bookman Old Style" pitchFamily="18" charset="0"/>
                <a:ea typeface="ＭＳ ゴシック" pitchFamily="49" charset="-128"/>
                <a:cs typeface="Times New Roman" pitchFamily="18" charset="0"/>
              </a:rPr>
              <a:t>N</a:t>
            </a:r>
          </a:p>
        </p:txBody>
      </p:sp>
      <p:sp>
        <p:nvSpPr>
          <p:cNvPr id="506947" name="Line 67"/>
          <p:cNvSpPr>
            <a:spLocks noChangeShapeType="1"/>
          </p:cNvSpPr>
          <p:nvPr/>
        </p:nvSpPr>
        <p:spPr bwMode="auto">
          <a:xfrm flipH="1" flipV="1">
            <a:off x="6086475" y="811213"/>
            <a:ext cx="0" cy="52863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b="1">
              <a:solidFill>
                <a:srgbClr val="000000"/>
              </a:solidFill>
            </a:endParaRPr>
          </a:p>
        </p:txBody>
      </p:sp>
      <p:sp>
        <p:nvSpPr>
          <p:cNvPr id="506948" name="Line 68"/>
          <p:cNvSpPr>
            <a:spLocks noChangeShapeType="1"/>
          </p:cNvSpPr>
          <p:nvPr/>
        </p:nvSpPr>
        <p:spPr bwMode="auto">
          <a:xfrm rot="-5400000" flipH="1" flipV="1">
            <a:off x="5819775" y="1062038"/>
            <a:ext cx="0" cy="52705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b="1">
              <a:solidFill>
                <a:srgbClr val="000000"/>
              </a:solidFill>
            </a:endParaRPr>
          </a:p>
        </p:txBody>
      </p:sp>
      <p:sp>
        <p:nvSpPr>
          <p:cNvPr id="506949" name="Line 69"/>
          <p:cNvSpPr>
            <a:spLocks noChangeShapeType="1"/>
          </p:cNvSpPr>
          <p:nvPr/>
        </p:nvSpPr>
        <p:spPr bwMode="auto">
          <a:xfrm rot="-5400000" flipH="1" flipV="1">
            <a:off x="5807869" y="1242219"/>
            <a:ext cx="231775" cy="373063"/>
          </a:xfrm>
          <a:prstGeom prst="line">
            <a:avLst/>
          </a:prstGeom>
          <a:noFill/>
          <a:ln w="38100">
            <a:solidFill>
              <a:srgbClr val="FF9966"/>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b="1">
              <a:solidFill>
                <a:srgbClr val="000000"/>
              </a:solidFill>
            </a:endParaRPr>
          </a:p>
        </p:txBody>
      </p:sp>
      <p:sp>
        <p:nvSpPr>
          <p:cNvPr id="506950" name="Line 70"/>
          <p:cNvSpPr>
            <a:spLocks noChangeShapeType="1"/>
          </p:cNvSpPr>
          <p:nvPr/>
        </p:nvSpPr>
        <p:spPr bwMode="auto">
          <a:xfrm rot="-5400000" flipH="1" flipV="1">
            <a:off x="5820569" y="1267619"/>
            <a:ext cx="231775" cy="373063"/>
          </a:xfrm>
          <a:prstGeom prst="line">
            <a:avLst/>
          </a:prstGeom>
          <a:noFill/>
          <a:ln w="38100">
            <a:solidFill>
              <a:srgbClr val="FF9966"/>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b="1">
              <a:solidFill>
                <a:srgbClr val="000000"/>
              </a:solidFill>
            </a:endParaRPr>
          </a:p>
        </p:txBody>
      </p:sp>
      <p:graphicFrame>
        <p:nvGraphicFramePr>
          <p:cNvPr id="506951" name="Object 71"/>
          <p:cNvGraphicFramePr>
            <a:graphicFrameLocks noChangeAspect="1"/>
          </p:cNvGraphicFramePr>
          <p:nvPr>
            <p:extLst>
              <p:ext uri="{D42A27DB-BD31-4B8C-83A1-F6EECF244321}">
                <p14:modId xmlns:p14="http://schemas.microsoft.com/office/powerpoint/2010/main" val="1005754868"/>
              </p:ext>
            </p:extLst>
          </p:nvPr>
        </p:nvGraphicFramePr>
        <p:xfrm>
          <a:off x="7229213" y="1929594"/>
          <a:ext cx="399455" cy="355208"/>
        </p:xfrm>
        <a:graphic>
          <a:graphicData uri="http://schemas.openxmlformats.org/presentationml/2006/ole">
            <mc:AlternateContent xmlns:mc="http://schemas.openxmlformats.org/markup-compatibility/2006">
              <mc:Choice xmlns:v="urn:schemas-microsoft-com:vml" Requires="v">
                <p:oleObj spid="_x0000_s125938" name="数式" r:id="rId9" imgW="190335" imgH="164957" progId="Equation.3">
                  <p:embed/>
                </p:oleObj>
              </mc:Choice>
              <mc:Fallback>
                <p:oleObj name="数式" r:id="rId9" imgW="190335"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9213" y="1929594"/>
                        <a:ext cx="399455" cy="355208"/>
                      </a:xfrm>
                      <a:prstGeom prst="rect">
                        <a:avLst/>
                      </a:prstGeom>
                      <a:noFill/>
                      <a:ln>
                        <a:noFill/>
                      </a:ln>
                    </p:spPr>
                  </p:pic>
                </p:oleObj>
              </mc:Fallback>
            </mc:AlternateContent>
          </a:graphicData>
        </a:graphic>
      </p:graphicFrame>
      <p:graphicFrame>
        <p:nvGraphicFramePr>
          <p:cNvPr id="506955" name="Object 75"/>
          <p:cNvGraphicFramePr>
            <a:graphicFrameLocks noChangeAspect="1"/>
          </p:cNvGraphicFramePr>
          <p:nvPr/>
        </p:nvGraphicFramePr>
        <p:xfrm>
          <a:off x="6735763" y="4419600"/>
          <a:ext cx="515937" cy="458788"/>
        </p:xfrm>
        <a:graphic>
          <a:graphicData uri="http://schemas.openxmlformats.org/presentationml/2006/ole">
            <mc:AlternateContent xmlns:mc="http://schemas.openxmlformats.org/markup-compatibility/2006">
              <mc:Choice xmlns:v="urn:schemas-microsoft-com:vml" Requires="v">
                <p:oleObj spid="_x0000_s125939" name="数式" r:id="rId11" imgW="190335" imgH="164957" progId="Equation.3">
                  <p:embed/>
                </p:oleObj>
              </mc:Choice>
              <mc:Fallback>
                <p:oleObj name="数式" r:id="rId11" imgW="190335" imgH="16495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5763" y="4419600"/>
                        <a:ext cx="5159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6956" name="Arc 76"/>
          <p:cNvSpPr>
            <a:spLocks/>
          </p:cNvSpPr>
          <p:nvPr/>
        </p:nvSpPr>
        <p:spPr bwMode="auto">
          <a:xfrm>
            <a:off x="7170738" y="3716338"/>
            <a:ext cx="996950" cy="317500"/>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506957" name="Object 77"/>
          <p:cNvGraphicFramePr>
            <a:graphicFrameLocks noChangeAspect="1"/>
          </p:cNvGraphicFramePr>
          <p:nvPr/>
        </p:nvGraphicFramePr>
        <p:xfrm>
          <a:off x="8161338" y="3702050"/>
          <a:ext cx="414337" cy="390525"/>
        </p:xfrm>
        <a:graphic>
          <a:graphicData uri="http://schemas.openxmlformats.org/presentationml/2006/ole">
            <mc:AlternateContent xmlns:mc="http://schemas.openxmlformats.org/markup-compatibility/2006">
              <mc:Choice xmlns:v="urn:schemas-microsoft-com:vml" Requires="v">
                <p:oleObj spid="_x0000_s125940" name="数式" r:id="rId12" imgW="152334" imgH="139639" progId="Equation.3">
                  <p:embed/>
                </p:oleObj>
              </mc:Choice>
              <mc:Fallback>
                <p:oleObj name="数式" r:id="rId12" imgW="152334" imgH="13963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1338" y="3702050"/>
                        <a:ext cx="4143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8"/>
          <p:cNvGrpSpPr>
            <a:grpSpLocks/>
          </p:cNvGrpSpPr>
          <p:nvPr/>
        </p:nvGrpSpPr>
        <p:grpSpPr bwMode="auto">
          <a:xfrm>
            <a:off x="5808512" y="3281432"/>
            <a:ext cx="633412" cy="869950"/>
            <a:chOff x="3464" y="1782"/>
            <a:chExt cx="399" cy="548"/>
          </a:xfrm>
          <a:solidFill>
            <a:srgbClr val="FFF0F0"/>
          </a:solidFill>
        </p:grpSpPr>
        <p:sp>
          <p:nvSpPr>
            <p:cNvPr id="16489" name="Freeform 79"/>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0" name="Freeform 80"/>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1" name="Freeform 81"/>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2" name="Freeform 82"/>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6493" name="Freeform 83"/>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506964" name="Arc 84"/>
          <p:cNvSpPr>
            <a:spLocks/>
          </p:cNvSpPr>
          <p:nvPr/>
        </p:nvSpPr>
        <p:spPr bwMode="auto">
          <a:xfrm>
            <a:off x="5586413" y="3824288"/>
            <a:ext cx="996950" cy="300037"/>
          </a:xfrm>
          <a:custGeom>
            <a:avLst/>
            <a:gdLst>
              <a:gd name="T0" fmla="*/ 2147483647 w 43200"/>
              <a:gd name="T1" fmla="*/ 2147483647 h 40188"/>
              <a:gd name="T2" fmla="*/ 2147483647 w 43200"/>
              <a:gd name="T3" fmla="*/ 0 h 40188"/>
              <a:gd name="T4" fmla="*/ 2147483647 w 43200"/>
              <a:gd name="T5" fmla="*/ 2147483647 h 40188"/>
              <a:gd name="T6" fmla="*/ 0 60000 65536"/>
              <a:gd name="T7" fmla="*/ 0 60000 65536"/>
              <a:gd name="T8" fmla="*/ 0 60000 65536"/>
              <a:gd name="T9" fmla="*/ 0 w 43200"/>
              <a:gd name="T10" fmla="*/ 0 h 40188"/>
              <a:gd name="T11" fmla="*/ 43200 w 43200"/>
              <a:gd name="T12" fmla="*/ 40188 h 40188"/>
            </a:gdLst>
            <a:ahLst/>
            <a:cxnLst>
              <a:cxn ang="T6">
                <a:pos x="T0" y="T1"/>
              </a:cxn>
              <a:cxn ang="T7">
                <a:pos x="T2" y="T3"/>
              </a:cxn>
              <a:cxn ang="T8">
                <a:pos x="T4" y="T5"/>
              </a:cxn>
            </a:cxnLst>
            <a:rect l="T9" t="T10" r="T11" b="T12"/>
            <a:pathLst>
              <a:path w="43200" h="40188" fill="none"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path>
              <a:path w="43200" h="40188" stroke="0"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lnTo>
                  <a:pt x="21600" y="18588"/>
                </a:lnTo>
                <a:lnTo>
                  <a:pt x="34201" y="1045"/>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b="1">
              <a:solidFill>
                <a:srgbClr val="000000"/>
              </a:solidFill>
            </a:endParaRPr>
          </a:p>
        </p:txBody>
      </p:sp>
      <p:grpSp>
        <p:nvGrpSpPr>
          <p:cNvPr id="9" name="Group 85"/>
          <p:cNvGrpSpPr>
            <a:grpSpLocks/>
          </p:cNvGrpSpPr>
          <p:nvPr/>
        </p:nvGrpSpPr>
        <p:grpSpPr bwMode="auto">
          <a:xfrm rot="5400000">
            <a:off x="5686425" y="3355975"/>
            <a:ext cx="703263" cy="55563"/>
            <a:chOff x="1271" y="7047"/>
            <a:chExt cx="420" cy="0"/>
          </a:xfrm>
        </p:grpSpPr>
        <p:sp>
          <p:nvSpPr>
            <p:cNvPr id="16487" name="Line 86"/>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b="1">
                <a:solidFill>
                  <a:srgbClr val="000000"/>
                </a:solidFill>
              </a:endParaRPr>
            </a:p>
          </p:txBody>
        </p:sp>
        <p:sp>
          <p:nvSpPr>
            <p:cNvPr id="16488" name="Line 87"/>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b="1">
                <a:solidFill>
                  <a:srgbClr val="000000"/>
                </a:solidFill>
              </a:endParaRPr>
            </a:p>
          </p:txBody>
        </p:sp>
      </p:grpSp>
      <p:sp>
        <p:nvSpPr>
          <p:cNvPr id="506968" name="Rectangle 88"/>
          <p:cNvSpPr>
            <a:spLocks noChangeArrowheads="1"/>
          </p:cNvSpPr>
          <p:nvPr/>
        </p:nvSpPr>
        <p:spPr bwMode="auto">
          <a:xfrm>
            <a:off x="7073361" y="2393673"/>
            <a:ext cx="1241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dirty="0">
                <a:solidFill>
                  <a:srgbClr val="009999"/>
                </a:solidFill>
                <a:latin typeface="Symbol" pitchFamily="18" charset="2"/>
                <a:ea typeface="ＭＳ ゴシック" pitchFamily="49" charset="-128"/>
                <a:cs typeface="Times New Roman" pitchFamily="18" charset="0"/>
              </a:rPr>
              <a:t>D</a:t>
            </a:r>
            <a:r>
              <a:rPr lang="en-US" altLang="ja-JP" b="1" i="1" dirty="0">
                <a:solidFill>
                  <a:srgbClr val="009999"/>
                </a:solidFill>
                <a:latin typeface="Bookman Old Style" pitchFamily="18" charset="0"/>
                <a:ea typeface="ＭＳ ゴシック" pitchFamily="49" charset="-128"/>
                <a:cs typeface="Times New Roman" pitchFamily="18" charset="0"/>
              </a:rPr>
              <a:t>L </a:t>
            </a:r>
            <a:r>
              <a:rPr lang="en-US" altLang="ja-JP" b="1" dirty="0">
                <a:solidFill>
                  <a:srgbClr val="009999"/>
                </a:solidFill>
                <a:latin typeface="ＭＳ ゴシック" pitchFamily="49" charset="-128"/>
                <a:ea typeface="ＭＳ ゴシック" pitchFamily="49" charset="-128"/>
                <a:cs typeface="Times New Roman" pitchFamily="18" charset="0"/>
              </a:rPr>
              <a:t>= </a:t>
            </a:r>
            <a:endParaRPr lang="en-US" altLang="ja-JP" dirty="0">
              <a:solidFill>
                <a:srgbClr val="009999"/>
              </a:solidFill>
              <a:latin typeface="Bookman Old Style" pitchFamily="18" charset="0"/>
              <a:ea typeface="ＭＳ ゴシック" pitchFamily="49" charset="-128"/>
              <a:cs typeface="Times New Roman" pitchFamily="18" charset="0"/>
            </a:endParaRPr>
          </a:p>
        </p:txBody>
      </p:sp>
      <p:sp>
        <p:nvSpPr>
          <p:cNvPr id="506969" name="Rectangle 89"/>
          <p:cNvSpPr>
            <a:spLocks noChangeArrowheads="1"/>
          </p:cNvSpPr>
          <p:nvPr/>
        </p:nvSpPr>
        <p:spPr bwMode="auto">
          <a:xfrm>
            <a:off x="8040148" y="2406373"/>
            <a:ext cx="1009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b="1" i="1">
                <a:solidFill>
                  <a:srgbClr val="009999"/>
                </a:solidFill>
                <a:latin typeface="Bookman Old Style" pitchFamily="18" charset="0"/>
                <a:ea typeface="ＭＳ ゴシック" pitchFamily="49" charset="-128"/>
                <a:cs typeface="Times New Roman" pitchFamily="18" charset="0"/>
              </a:rPr>
              <a:t>N </a:t>
            </a:r>
            <a:r>
              <a:rPr lang="en-US" altLang="ja-JP">
                <a:solidFill>
                  <a:srgbClr val="009999"/>
                </a:solidFill>
                <a:latin typeface="Symbol" pitchFamily="18" charset="2"/>
                <a:ea typeface="ＭＳ ゴシック" pitchFamily="49" charset="-128"/>
                <a:cs typeface="Times New Roman" pitchFamily="18" charset="0"/>
              </a:rPr>
              <a:t>D</a:t>
            </a:r>
            <a:r>
              <a:rPr lang="en-US" altLang="ja-JP" i="1">
                <a:solidFill>
                  <a:srgbClr val="009999"/>
                </a:solidFill>
                <a:latin typeface="Bookman Old Style" pitchFamily="18" charset="0"/>
                <a:ea typeface="ＭＳ ゴシック" pitchFamily="49" charset="-128"/>
                <a:cs typeface="Times New Roman" pitchFamily="18" charset="0"/>
              </a:rPr>
              <a:t>t</a:t>
            </a:r>
          </a:p>
        </p:txBody>
      </p:sp>
      <p:grpSp>
        <p:nvGrpSpPr>
          <p:cNvPr id="10" name="Group 90"/>
          <p:cNvGrpSpPr>
            <a:grpSpLocks/>
          </p:cNvGrpSpPr>
          <p:nvPr/>
        </p:nvGrpSpPr>
        <p:grpSpPr bwMode="auto">
          <a:xfrm rot="4021089">
            <a:off x="7195344" y="3539332"/>
            <a:ext cx="600075" cy="122237"/>
            <a:chOff x="1271" y="7047"/>
            <a:chExt cx="420" cy="0"/>
          </a:xfrm>
        </p:grpSpPr>
        <p:sp>
          <p:nvSpPr>
            <p:cNvPr id="16485" name="Line 91"/>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86" name="Line 92"/>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6973" name="Rectangle 93"/>
          <p:cNvSpPr>
            <a:spLocks noChangeArrowheads="1"/>
          </p:cNvSpPr>
          <p:nvPr/>
        </p:nvSpPr>
        <p:spPr bwMode="auto">
          <a:xfrm>
            <a:off x="6865938" y="3086100"/>
            <a:ext cx="517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b="1" i="1">
                <a:solidFill>
                  <a:srgbClr val="FF33CC"/>
                </a:solidFill>
                <a:latin typeface="Bookman Old Style" pitchFamily="18" charset="0"/>
                <a:ea typeface="ＭＳ ゴシック" pitchFamily="49" charset="-128"/>
                <a:cs typeface="Times New Roman" pitchFamily="18" charset="0"/>
              </a:rPr>
              <a:t>L'</a:t>
            </a:r>
            <a:endParaRPr lang="en-US" altLang="ja-JP">
              <a:solidFill>
                <a:srgbClr val="FF33CC"/>
              </a:solidFill>
              <a:latin typeface="Bookman Old Style" pitchFamily="18" charset="0"/>
              <a:ea typeface="ＭＳ ゴシック" pitchFamily="49" charset="-128"/>
              <a:cs typeface="Times New Roman" pitchFamily="18" charset="0"/>
            </a:endParaRPr>
          </a:p>
        </p:txBody>
      </p:sp>
      <p:sp>
        <p:nvSpPr>
          <p:cNvPr id="506974" name="Arc 94"/>
          <p:cNvSpPr>
            <a:spLocks/>
          </p:cNvSpPr>
          <p:nvPr/>
        </p:nvSpPr>
        <p:spPr bwMode="auto">
          <a:xfrm flipH="1">
            <a:off x="7354888" y="3071813"/>
            <a:ext cx="304800" cy="1601787"/>
          </a:xfrm>
          <a:custGeom>
            <a:avLst/>
            <a:gdLst>
              <a:gd name="T0" fmla="*/ 2147483647 w 25972"/>
              <a:gd name="T1" fmla="*/ 0 h 43029"/>
              <a:gd name="T2" fmla="*/ 0 w 25972"/>
              <a:gd name="T3" fmla="*/ 2147483647 h 43029"/>
              <a:gd name="T4" fmla="*/ 2147483647 w 25972"/>
              <a:gd name="T5" fmla="*/ 2147483647 h 43029"/>
              <a:gd name="T6" fmla="*/ 0 60000 65536"/>
              <a:gd name="T7" fmla="*/ 0 60000 65536"/>
              <a:gd name="T8" fmla="*/ 0 60000 65536"/>
              <a:gd name="T9" fmla="*/ 0 w 25972"/>
              <a:gd name="T10" fmla="*/ 0 h 43029"/>
              <a:gd name="T11" fmla="*/ 25972 w 25972"/>
              <a:gd name="T12" fmla="*/ 43029 h 43029"/>
            </a:gdLst>
            <a:ahLst/>
            <a:cxnLst>
              <a:cxn ang="T6">
                <a:pos x="T0" y="T1"/>
              </a:cxn>
              <a:cxn ang="T7">
                <a:pos x="T2" y="T3"/>
              </a:cxn>
              <a:cxn ang="T8">
                <a:pos x="T4" y="T5"/>
              </a:cxn>
            </a:cxnLst>
            <a:rect l="T9" t="T10" r="T11" b="T12"/>
            <a:pathLst>
              <a:path w="25972" h="43029" fill="none" extrusionOk="0">
                <a:moveTo>
                  <a:pt x="7082" y="-1"/>
                </a:moveTo>
                <a:cubicBezTo>
                  <a:pt x="17877" y="1364"/>
                  <a:pt x="25972" y="10547"/>
                  <a:pt x="25972" y="21429"/>
                </a:cubicBezTo>
                <a:cubicBezTo>
                  <a:pt x="25972" y="33358"/>
                  <a:pt x="16301" y="43029"/>
                  <a:pt x="4372" y="43029"/>
                </a:cubicBezTo>
                <a:cubicBezTo>
                  <a:pt x="2903" y="43029"/>
                  <a:pt x="1438" y="42879"/>
                  <a:pt x="0" y="42581"/>
                </a:cubicBezTo>
              </a:path>
              <a:path w="25972" h="43029" stroke="0" extrusionOk="0">
                <a:moveTo>
                  <a:pt x="7082" y="-1"/>
                </a:moveTo>
                <a:cubicBezTo>
                  <a:pt x="17877" y="1364"/>
                  <a:pt x="25972" y="10547"/>
                  <a:pt x="25972" y="21429"/>
                </a:cubicBezTo>
                <a:cubicBezTo>
                  <a:pt x="25972" y="33358"/>
                  <a:pt x="16301" y="43029"/>
                  <a:pt x="4372" y="43029"/>
                </a:cubicBezTo>
                <a:cubicBezTo>
                  <a:pt x="2903" y="43029"/>
                  <a:pt x="1438" y="42879"/>
                  <a:pt x="0" y="42581"/>
                </a:cubicBezTo>
                <a:lnTo>
                  <a:pt x="4372" y="21429"/>
                </a:lnTo>
                <a:lnTo>
                  <a:pt x="7082" y="-1"/>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11" name="Group 101"/>
          <p:cNvGrpSpPr>
            <a:grpSpLocks/>
          </p:cNvGrpSpPr>
          <p:nvPr/>
        </p:nvGrpSpPr>
        <p:grpSpPr bwMode="auto">
          <a:xfrm flipV="1">
            <a:off x="6943725" y="5103813"/>
            <a:ext cx="596900" cy="42862"/>
            <a:chOff x="1271" y="7047"/>
            <a:chExt cx="420" cy="0"/>
          </a:xfrm>
        </p:grpSpPr>
        <p:sp>
          <p:nvSpPr>
            <p:cNvPr id="16483" name="Line 102"/>
            <p:cNvSpPr>
              <a:spLocks noChangeShapeType="1"/>
            </p:cNvSpPr>
            <p:nvPr/>
          </p:nvSpPr>
          <p:spPr bwMode="auto">
            <a:xfrm flipH="1">
              <a:off x="1271" y="7047"/>
              <a:ext cx="105" cy="0"/>
            </a:xfrm>
            <a:prstGeom prst="line">
              <a:avLst/>
            </a:prstGeom>
            <a:noFill/>
            <a:ln w="762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84" name="Line 103"/>
            <p:cNvSpPr>
              <a:spLocks noChangeShapeType="1"/>
            </p:cNvSpPr>
            <p:nvPr/>
          </p:nvSpPr>
          <p:spPr bwMode="auto">
            <a:xfrm>
              <a:off x="1376" y="7047"/>
              <a:ext cx="3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aphicFrame>
        <p:nvGraphicFramePr>
          <p:cNvPr id="506988" name="Object 108"/>
          <p:cNvGraphicFramePr>
            <a:graphicFrameLocks noChangeAspect="1"/>
          </p:cNvGraphicFramePr>
          <p:nvPr/>
        </p:nvGraphicFramePr>
        <p:xfrm>
          <a:off x="6535738" y="4878388"/>
          <a:ext cx="398462" cy="460375"/>
        </p:xfrm>
        <a:graphic>
          <a:graphicData uri="http://schemas.openxmlformats.org/presentationml/2006/ole">
            <mc:AlternateContent xmlns:mc="http://schemas.openxmlformats.org/markup-compatibility/2006">
              <mc:Choice xmlns:v="urn:schemas-microsoft-com:vml" Requires="v">
                <p:oleObj spid="_x0000_s125941" name="数式" r:id="rId14" imgW="164885" imgH="164885" progId="Equation.3">
                  <p:embed/>
                </p:oleObj>
              </mc:Choice>
              <mc:Fallback>
                <p:oleObj name="数式" r:id="rId14"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5738" y="4878388"/>
                        <a:ext cx="398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6994" name="Picture 114" descr="top10"/>
          <p:cNvPicPr>
            <a:picLocks noChangeAspect="1" noChangeArrowheads="1" noCrop="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6746875" y="1082675"/>
            <a:ext cx="1797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5" name="Arc 115"/>
          <p:cNvSpPr>
            <a:spLocks/>
          </p:cNvSpPr>
          <p:nvPr/>
        </p:nvSpPr>
        <p:spPr bwMode="auto">
          <a:xfrm>
            <a:off x="7183438" y="1243013"/>
            <a:ext cx="996950" cy="317500"/>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16446" name="Object 116"/>
          <p:cNvGraphicFramePr>
            <a:graphicFrameLocks noChangeAspect="1"/>
          </p:cNvGraphicFramePr>
          <p:nvPr/>
        </p:nvGraphicFramePr>
        <p:xfrm>
          <a:off x="8174038" y="1228725"/>
          <a:ext cx="414337" cy="390525"/>
        </p:xfrm>
        <a:graphic>
          <a:graphicData uri="http://schemas.openxmlformats.org/presentationml/2006/ole">
            <mc:AlternateContent xmlns:mc="http://schemas.openxmlformats.org/markup-compatibility/2006">
              <mc:Choice xmlns:v="urn:schemas-microsoft-com:vml" Requires="v">
                <p:oleObj spid="_x0000_s125942" name="数式" r:id="rId16" imgW="152334" imgH="139639" progId="Equation.3">
                  <p:embed/>
                </p:oleObj>
              </mc:Choice>
              <mc:Fallback>
                <p:oleObj name="数式" r:id="rId16" imgW="152334" imgH="13963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4038" y="1228725"/>
                        <a:ext cx="4143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447" name="Line 117"/>
          <p:cNvSpPr>
            <a:spLocks noChangeShapeType="1"/>
          </p:cNvSpPr>
          <p:nvPr/>
        </p:nvSpPr>
        <p:spPr bwMode="auto">
          <a:xfrm>
            <a:off x="7678738" y="788988"/>
            <a:ext cx="0" cy="63817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nvGrpSpPr>
          <p:cNvPr id="13" name="Group 118"/>
          <p:cNvGrpSpPr>
            <a:grpSpLocks/>
          </p:cNvGrpSpPr>
          <p:nvPr/>
        </p:nvGrpSpPr>
        <p:grpSpPr bwMode="auto">
          <a:xfrm rot="7392305" flipH="1">
            <a:off x="7077869" y="1732756"/>
            <a:ext cx="742950" cy="1588"/>
            <a:chOff x="1271" y="7047"/>
            <a:chExt cx="420" cy="0"/>
          </a:xfrm>
        </p:grpSpPr>
        <p:sp>
          <p:nvSpPr>
            <p:cNvPr id="16479" name="Line 119"/>
            <p:cNvSpPr>
              <a:spLocks noChangeShapeType="1"/>
            </p:cNvSpPr>
            <p:nvPr/>
          </p:nvSpPr>
          <p:spPr bwMode="auto">
            <a:xfrm flipH="1">
              <a:off x="1271" y="7047"/>
              <a:ext cx="105" cy="0"/>
            </a:xfrm>
            <a:prstGeom prst="line">
              <a:avLst/>
            </a:prstGeom>
            <a:noFill/>
            <a:ln w="76200">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80" name="Line 120"/>
            <p:cNvSpPr>
              <a:spLocks noChangeShapeType="1"/>
            </p:cNvSpPr>
            <p:nvPr/>
          </p:nvSpPr>
          <p:spPr bwMode="auto">
            <a:xfrm>
              <a:off x="1376" y="7047"/>
              <a:ext cx="315" cy="0"/>
            </a:xfrm>
            <a:prstGeom prst="line">
              <a:avLst/>
            </a:prstGeom>
            <a:noFill/>
            <a:ln w="76200">
              <a:solidFill>
                <a:srgbClr val="FF9933"/>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pSp>
        <p:nvGrpSpPr>
          <p:cNvPr id="14" name="Group 126"/>
          <p:cNvGrpSpPr>
            <a:grpSpLocks/>
          </p:cNvGrpSpPr>
          <p:nvPr/>
        </p:nvGrpSpPr>
        <p:grpSpPr bwMode="auto">
          <a:xfrm>
            <a:off x="6796088" y="5145088"/>
            <a:ext cx="1797050" cy="1263650"/>
            <a:chOff x="2854" y="3524"/>
            <a:chExt cx="1132" cy="796"/>
          </a:xfrm>
        </p:grpSpPr>
        <p:sp>
          <p:nvSpPr>
            <p:cNvPr id="16473" name="Line 96"/>
            <p:cNvSpPr>
              <a:spLocks noChangeShapeType="1"/>
            </p:cNvSpPr>
            <p:nvPr/>
          </p:nvSpPr>
          <p:spPr bwMode="auto">
            <a:xfrm>
              <a:off x="3445" y="3948"/>
              <a:ext cx="31" cy="37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74" name="Oval 97"/>
            <p:cNvSpPr>
              <a:spLocks noChangeArrowheads="1"/>
            </p:cNvSpPr>
            <p:nvPr/>
          </p:nvSpPr>
          <p:spPr bwMode="auto">
            <a:xfrm>
              <a:off x="2861" y="3703"/>
              <a:ext cx="1117" cy="514"/>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6475" name="Oval 98"/>
            <p:cNvSpPr>
              <a:spLocks noChangeArrowheads="1"/>
            </p:cNvSpPr>
            <p:nvPr/>
          </p:nvSpPr>
          <p:spPr bwMode="auto">
            <a:xfrm>
              <a:off x="2861" y="3612"/>
              <a:ext cx="1117" cy="571"/>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pic>
          <p:nvPicPr>
            <p:cNvPr id="16476" name="Picture 121" descr="top10"/>
            <p:cNvPicPr>
              <a:picLocks noChangeAspect="1" noChangeArrowheads="1" noCrop="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2854" y="3628"/>
              <a:ext cx="1132"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7" name="Line 99"/>
            <p:cNvSpPr>
              <a:spLocks noChangeShapeType="1"/>
            </p:cNvSpPr>
            <p:nvPr/>
          </p:nvSpPr>
          <p:spPr bwMode="auto">
            <a:xfrm flipH="1">
              <a:off x="3292" y="3660"/>
              <a:ext cx="264" cy="52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78" name="Line 100"/>
            <p:cNvSpPr>
              <a:spLocks noChangeShapeType="1"/>
            </p:cNvSpPr>
            <p:nvPr/>
          </p:nvSpPr>
          <p:spPr bwMode="auto">
            <a:xfrm>
              <a:off x="3392" y="3524"/>
              <a:ext cx="39" cy="37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pSp>
        <p:nvGrpSpPr>
          <p:cNvPr id="15" name="Group 127"/>
          <p:cNvGrpSpPr>
            <a:grpSpLocks/>
          </p:cNvGrpSpPr>
          <p:nvPr/>
        </p:nvGrpSpPr>
        <p:grpSpPr bwMode="auto">
          <a:xfrm>
            <a:off x="6783388" y="5113338"/>
            <a:ext cx="1804987" cy="1344612"/>
            <a:chOff x="1816" y="3473"/>
            <a:chExt cx="1137" cy="847"/>
          </a:xfrm>
        </p:grpSpPr>
        <p:sp>
          <p:nvSpPr>
            <p:cNvPr id="16466" name="Line 44"/>
            <p:cNvSpPr>
              <a:spLocks noChangeShapeType="1"/>
            </p:cNvSpPr>
            <p:nvPr/>
          </p:nvSpPr>
          <p:spPr bwMode="auto">
            <a:xfrm>
              <a:off x="2409" y="3919"/>
              <a:ext cx="0" cy="401"/>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67" name="Line 46"/>
            <p:cNvSpPr>
              <a:spLocks noChangeShapeType="1"/>
            </p:cNvSpPr>
            <p:nvPr/>
          </p:nvSpPr>
          <p:spPr bwMode="auto">
            <a:xfrm>
              <a:off x="2390" y="3900"/>
              <a:ext cx="0" cy="4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68" name="Oval 47"/>
            <p:cNvSpPr>
              <a:spLocks noChangeArrowheads="1"/>
            </p:cNvSpPr>
            <p:nvPr/>
          </p:nvSpPr>
          <p:spPr bwMode="auto">
            <a:xfrm>
              <a:off x="1819" y="3737"/>
              <a:ext cx="1134" cy="402"/>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6469" name="Oval 48"/>
            <p:cNvSpPr>
              <a:spLocks noChangeArrowheads="1"/>
            </p:cNvSpPr>
            <p:nvPr/>
          </p:nvSpPr>
          <p:spPr bwMode="auto">
            <a:xfrm>
              <a:off x="1819" y="3647"/>
              <a:ext cx="1134" cy="447"/>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pic>
          <p:nvPicPr>
            <p:cNvPr id="16470" name="Picture 123" descr="top10"/>
            <p:cNvPicPr>
              <a:picLocks noChangeAspect="1" noChangeArrowheads="1" noCrop="1"/>
            </p:cNvPicPr>
            <p:nvPr/>
          </p:nvPicPr>
          <p:blipFill>
            <a:blip r:embed="rId15">
              <a:lum bright="20000"/>
              <a:extLst>
                <a:ext uri="{28A0092B-C50C-407E-A947-70E740481C1C}">
                  <a14:useLocalDpi xmlns:a14="http://schemas.microsoft.com/office/drawing/2010/main" val="0"/>
                </a:ext>
              </a:extLst>
            </a:blip>
            <a:srcRect/>
            <a:stretch>
              <a:fillRect/>
            </a:stretch>
          </p:blipFill>
          <p:spPr bwMode="auto">
            <a:xfrm>
              <a:off x="1816" y="3660"/>
              <a:ext cx="113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71" name="Line 49"/>
            <p:cNvSpPr>
              <a:spLocks noChangeShapeType="1"/>
            </p:cNvSpPr>
            <p:nvPr/>
          </p:nvSpPr>
          <p:spPr bwMode="auto">
            <a:xfrm>
              <a:off x="2409" y="3473"/>
              <a:ext cx="0" cy="402"/>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72" name="Line 50"/>
            <p:cNvSpPr>
              <a:spLocks noChangeShapeType="1"/>
            </p:cNvSpPr>
            <p:nvPr/>
          </p:nvSpPr>
          <p:spPr bwMode="auto">
            <a:xfrm flipH="1">
              <a:off x="2265" y="3671"/>
              <a:ext cx="268" cy="414"/>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6989" name="Line 109"/>
          <p:cNvSpPr>
            <a:spLocks noChangeShapeType="1"/>
          </p:cNvSpPr>
          <p:nvPr/>
        </p:nvSpPr>
        <p:spPr bwMode="auto">
          <a:xfrm>
            <a:off x="6778625" y="5756275"/>
            <a:ext cx="1798638"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6990" name="Arc 110"/>
          <p:cNvSpPr>
            <a:spLocks/>
          </p:cNvSpPr>
          <p:nvPr/>
        </p:nvSpPr>
        <p:spPr bwMode="auto">
          <a:xfrm flipH="1">
            <a:off x="7475538" y="5113338"/>
            <a:ext cx="280987" cy="660400"/>
          </a:xfrm>
          <a:custGeom>
            <a:avLst/>
            <a:gdLst>
              <a:gd name="T0" fmla="*/ 2147483647 w 20988"/>
              <a:gd name="T1" fmla="*/ 0 h 21488"/>
              <a:gd name="T2" fmla="*/ 2147483647 w 20988"/>
              <a:gd name="T3" fmla="*/ 2147483647 h 21488"/>
              <a:gd name="T4" fmla="*/ 0 w 20988"/>
              <a:gd name="T5" fmla="*/ 2147483647 h 21488"/>
              <a:gd name="T6" fmla="*/ 0 60000 65536"/>
              <a:gd name="T7" fmla="*/ 0 60000 65536"/>
              <a:gd name="T8" fmla="*/ 0 60000 65536"/>
              <a:gd name="T9" fmla="*/ 0 w 20988"/>
              <a:gd name="T10" fmla="*/ 0 h 21488"/>
              <a:gd name="T11" fmla="*/ 20988 w 20988"/>
              <a:gd name="T12" fmla="*/ 21488 h 21488"/>
            </a:gdLst>
            <a:ahLst/>
            <a:cxnLst>
              <a:cxn ang="T6">
                <a:pos x="T0" y="T1"/>
              </a:cxn>
              <a:cxn ang="T7">
                <a:pos x="T2" y="T3"/>
              </a:cxn>
              <a:cxn ang="T8">
                <a:pos x="T4" y="T5"/>
              </a:cxn>
            </a:cxnLst>
            <a:rect l="T9" t="T10" r="T11" b="T12"/>
            <a:pathLst>
              <a:path w="20988" h="21488" fill="none" extrusionOk="0">
                <a:moveTo>
                  <a:pt x="2194" y="-1"/>
                </a:moveTo>
                <a:cubicBezTo>
                  <a:pt x="11295" y="929"/>
                  <a:pt x="18825" y="7492"/>
                  <a:pt x="20987" y="16382"/>
                </a:cubicBezTo>
              </a:path>
              <a:path w="20988" h="21488" stroke="0" extrusionOk="0">
                <a:moveTo>
                  <a:pt x="2194" y="-1"/>
                </a:moveTo>
                <a:cubicBezTo>
                  <a:pt x="11295" y="929"/>
                  <a:pt x="18825" y="7492"/>
                  <a:pt x="20987" y="16382"/>
                </a:cubicBezTo>
                <a:lnTo>
                  <a:pt x="0" y="21488"/>
                </a:lnTo>
                <a:lnTo>
                  <a:pt x="2194" y="-1"/>
                </a:lnTo>
                <a:close/>
              </a:path>
            </a:pathLst>
          </a:custGeom>
          <a:noFill/>
          <a:ln w="57150">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6991" name="Arc 111"/>
          <p:cNvSpPr>
            <a:spLocks/>
          </p:cNvSpPr>
          <p:nvPr/>
        </p:nvSpPr>
        <p:spPr bwMode="auto">
          <a:xfrm flipH="1">
            <a:off x="7462838" y="5145088"/>
            <a:ext cx="328612" cy="1322387"/>
          </a:xfrm>
          <a:custGeom>
            <a:avLst/>
            <a:gdLst>
              <a:gd name="T0" fmla="*/ 2147483647 w 32409"/>
              <a:gd name="T1" fmla="*/ 0 h 42752"/>
              <a:gd name="T2" fmla="*/ 0 w 32409"/>
              <a:gd name="T3" fmla="*/ 2147483647 h 42752"/>
              <a:gd name="T4" fmla="*/ 2147483647 w 32409"/>
              <a:gd name="T5" fmla="*/ 2147483647 h 42752"/>
              <a:gd name="T6" fmla="*/ 0 60000 65536"/>
              <a:gd name="T7" fmla="*/ 0 60000 65536"/>
              <a:gd name="T8" fmla="*/ 0 60000 65536"/>
              <a:gd name="T9" fmla="*/ 0 w 32409"/>
              <a:gd name="T10" fmla="*/ 0 h 42752"/>
              <a:gd name="T11" fmla="*/ 32409 w 32409"/>
              <a:gd name="T12" fmla="*/ 42752 h 42752"/>
            </a:gdLst>
            <a:ahLst/>
            <a:cxnLst>
              <a:cxn ang="T6">
                <a:pos x="T0" y="T1"/>
              </a:cxn>
              <a:cxn ang="T7">
                <a:pos x="T2" y="T3"/>
              </a:cxn>
              <a:cxn ang="T8">
                <a:pos x="T4" y="T5"/>
              </a:cxn>
            </a:cxnLst>
            <a:rect l="T9" t="T10" r="T11" b="T12"/>
            <a:pathLst>
              <a:path w="32409" h="42752" fill="none" extrusionOk="0">
                <a:moveTo>
                  <a:pt x="15185" y="0"/>
                </a:moveTo>
                <a:cubicBezTo>
                  <a:pt x="25215" y="2075"/>
                  <a:pt x="32409" y="10909"/>
                  <a:pt x="32409" y="21152"/>
                </a:cubicBezTo>
                <a:cubicBezTo>
                  <a:pt x="32409" y="33081"/>
                  <a:pt x="22738" y="42752"/>
                  <a:pt x="10809" y="42752"/>
                </a:cubicBezTo>
                <a:cubicBezTo>
                  <a:pt x="7013" y="42752"/>
                  <a:pt x="3285" y="41752"/>
                  <a:pt x="0" y="39852"/>
                </a:cubicBezTo>
              </a:path>
              <a:path w="32409" h="42752" stroke="0" extrusionOk="0">
                <a:moveTo>
                  <a:pt x="15185" y="0"/>
                </a:moveTo>
                <a:cubicBezTo>
                  <a:pt x="25215" y="2075"/>
                  <a:pt x="32409" y="10909"/>
                  <a:pt x="32409" y="21152"/>
                </a:cubicBezTo>
                <a:cubicBezTo>
                  <a:pt x="32409" y="33081"/>
                  <a:pt x="22738" y="42752"/>
                  <a:pt x="10809" y="42752"/>
                </a:cubicBezTo>
                <a:cubicBezTo>
                  <a:pt x="7013" y="42752"/>
                  <a:pt x="3285" y="41752"/>
                  <a:pt x="0" y="39852"/>
                </a:cubicBezTo>
                <a:lnTo>
                  <a:pt x="10809" y="21152"/>
                </a:lnTo>
                <a:lnTo>
                  <a:pt x="15185" y="0"/>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16" name="Group 72"/>
          <p:cNvGrpSpPr>
            <a:grpSpLocks/>
          </p:cNvGrpSpPr>
          <p:nvPr/>
        </p:nvGrpSpPr>
        <p:grpSpPr bwMode="auto">
          <a:xfrm rot="7678123" flipH="1">
            <a:off x="7009606" y="4145757"/>
            <a:ext cx="790575" cy="42862"/>
            <a:chOff x="1271" y="7047"/>
            <a:chExt cx="420" cy="0"/>
          </a:xfrm>
        </p:grpSpPr>
        <p:sp>
          <p:nvSpPr>
            <p:cNvPr id="16464" name="Line 73"/>
            <p:cNvSpPr>
              <a:spLocks noChangeShapeType="1"/>
            </p:cNvSpPr>
            <p:nvPr/>
          </p:nvSpPr>
          <p:spPr bwMode="auto">
            <a:xfrm flipH="1">
              <a:off x="1271" y="7047"/>
              <a:ext cx="105" cy="0"/>
            </a:xfrm>
            <a:prstGeom prst="line">
              <a:avLst/>
            </a:prstGeom>
            <a:noFill/>
            <a:ln w="76200">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65" name="Line 74"/>
            <p:cNvSpPr>
              <a:spLocks noChangeShapeType="1"/>
            </p:cNvSpPr>
            <p:nvPr/>
          </p:nvSpPr>
          <p:spPr bwMode="auto">
            <a:xfrm>
              <a:off x="1376" y="7047"/>
              <a:ext cx="315" cy="0"/>
            </a:xfrm>
            <a:prstGeom prst="line">
              <a:avLst/>
            </a:prstGeom>
            <a:noFill/>
            <a:ln w="76200">
              <a:solidFill>
                <a:srgbClr val="FF9933"/>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7012" name="Line 132"/>
          <p:cNvSpPr>
            <a:spLocks noChangeShapeType="1"/>
          </p:cNvSpPr>
          <p:nvPr/>
        </p:nvSpPr>
        <p:spPr bwMode="auto">
          <a:xfrm flipH="1">
            <a:off x="7389813" y="3543300"/>
            <a:ext cx="514350" cy="66675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7013" name="Line 133"/>
          <p:cNvSpPr>
            <a:spLocks noChangeShapeType="1"/>
          </p:cNvSpPr>
          <p:nvPr/>
        </p:nvSpPr>
        <p:spPr bwMode="auto">
          <a:xfrm>
            <a:off x="6765925" y="3876675"/>
            <a:ext cx="1795463"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nvGrpSpPr>
          <p:cNvPr id="17" name="Group 135"/>
          <p:cNvGrpSpPr>
            <a:grpSpLocks/>
          </p:cNvGrpSpPr>
          <p:nvPr/>
        </p:nvGrpSpPr>
        <p:grpSpPr bwMode="auto">
          <a:xfrm rot="16200000" flipH="1">
            <a:off x="7281069" y="3455194"/>
            <a:ext cx="831850" cy="42862"/>
            <a:chOff x="1271" y="7047"/>
            <a:chExt cx="420" cy="0"/>
          </a:xfrm>
        </p:grpSpPr>
        <p:sp>
          <p:nvSpPr>
            <p:cNvPr id="16462" name="Line 136"/>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6463" name="Line 137"/>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7022" name="Line 142"/>
          <p:cNvSpPr>
            <a:spLocks noChangeShapeType="1"/>
          </p:cNvSpPr>
          <p:nvPr/>
        </p:nvSpPr>
        <p:spPr bwMode="auto">
          <a:xfrm flipH="1">
            <a:off x="7185025" y="3875088"/>
            <a:ext cx="482600" cy="606425"/>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36" name="Rectangle 40">
            <a:extLst>
              <a:ext uri="{FF2B5EF4-FFF2-40B4-BE49-F238E27FC236}">
                <a16:creationId xmlns:a16="http://schemas.microsoft.com/office/drawing/2014/main" id="{DDE5B60D-2EC7-4F6C-ACEE-8957620B26E5}"/>
              </a:ext>
            </a:extLst>
          </p:cNvPr>
          <p:cNvSpPr>
            <a:spLocks noChangeArrowheads="1"/>
          </p:cNvSpPr>
          <p:nvPr/>
        </p:nvSpPr>
        <p:spPr bwMode="auto">
          <a:xfrm>
            <a:off x="1720137" y="219653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方向</a:t>
            </a:r>
          </a:p>
        </p:txBody>
      </p:sp>
      <p:sp>
        <p:nvSpPr>
          <p:cNvPr id="137" name="Rectangle 41">
            <a:extLst>
              <a:ext uri="{FF2B5EF4-FFF2-40B4-BE49-F238E27FC236}">
                <a16:creationId xmlns:a16="http://schemas.microsoft.com/office/drawing/2014/main" id="{38D5B50C-8160-4D8D-BCA6-DEC0E360821A}"/>
              </a:ext>
            </a:extLst>
          </p:cNvPr>
          <p:cNvSpPr>
            <a:spLocks noChangeArrowheads="1"/>
          </p:cNvSpPr>
          <p:nvPr/>
        </p:nvSpPr>
        <p:spPr bwMode="auto">
          <a:xfrm>
            <a:off x="3330160" y="1646184"/>
            <a:ext cx="161172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38" name="Rectangle 41">
            <a:extLst>
              <a:ext uri="{FF2B5EF4-FFF2-40B4-BE49-F238E27FC236}">
                <a16:creationId xmlns:a16="http://schemas.microsoft.com/office/drawing/2014/main" id="{FFC263C3-1E39-40C2-84B6-7E04C637894C}"/>
              </a:ext>
            </a:extLst>
          </p:cNvPr>
          <p:cNvSpPr>
            <a:spLocks noChangeArrowheads="1"/>
          </p:cNvSpPr>
          <p:nvPr/>
        </p:nvSpPr>
        <p:spPr bwMode="auto">
          <a:xfrm>
            <a:off x="2714205" y="2193458"/>
            <a:ext cx="2784737"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39" name="Rectangle 40">
            <a:extLst>
              <a:ext uri="{FF2B5EF4-FFF2-40B4-BE49-F238E27FC236}">
                <a16:creationId xmlns:a16="http://schemas.microsoft.com/office/drawing/2014/main" id="{25C00125-949B-451D-9FFB-325B5F41C3FB}"/>
              </a:ext>
            </a:extLst>
          </p:cNvPr>
          <p:cNvSpPr>
            <a:spLocks noChangeArrowheads="1"/>
          </p:cNvSpPr>
          <p:nvPr/>
        </p:nvSpPr>
        <p:spPr bwMode="auto">
          <a:xfrm>
            <a:off x="2911158" y="2168483"/>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水平手前方向</a:t>
            </a:r>
          </a:p>
        </p:txBody>
      </p:sp>
      <p:sp>
        <p:nvSpPr>
          <p:cNvPr id="140" name="Rectangle 40">
            <a:extLst>
              <a:ext uri="{FF2B5EF4-FFF2-40B4-BE49-F238E27FC236}">
                <a16:creationId xmlns:a16="http://schemas.microsoft.com/office/drawing/2014/main" id="{2B41B413-31E8-4BB6-A48B-DE0AD8694964}"/>
              </a:ext>
            </a:extLst>
          </p:cNvPr>
          <p:cNvSpPr>
            <a:spLocks noChangeArrowheads="1"/>
          </p:cNvSpPr>
          <p:nvPr/>
        </p:nvSpPr>
        <p:spPr bwMode="auto">
          <a:xfrm>
            <a:off x="3489903" y="1604631"/>
            <a:ext cx="6303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ea typeface="ＭＳ ゴシック" pitchFamily="49" charset="-128"/>
                <a:cs typeface="Times New Roman" panose="02020603050405020304" pitchFamily="18" charset="0"/>
              </a:rPr>
              <a:t>a</a:t>
            </a:r>
            <a:r>
              <a:rPr lang="en-US" altLang="ja-JP" sz="2800" i="1" dirty="0" err="1">
                <a:solidFill>
                  <a:srgbClr val="000000"/>
                </a:solidFill>
                <a:latin typeface="Bookman Old Style" panose="02050604050505020204" pitchFamily="18" charset="0"/>
                <a:cs typeface="Times New Roman" panose="02020603050405020304" pitchFamily="18" charset="0"/>
              </a:rPr>
              <a:t>F</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142" name="Rectangle 40">
            <a:extLst>
              <a:ext uri="{FF2B5EF4-FFF2-40B4-BE49-F238E27FC236}">
                <a16:creationId xmlns:a16="http://schemas.microsoft.com/office/drawing/2014/main" id="{24979935-6C2C-4F2F-8233-94E65FF90D74}"/>
              </a:ext>
            </a:extLst>
          </p:cNvPr>
          <p:cNvSpPr>
            <a:spLocks noChangeArrowheads="1"/>
          </p:cNvSpPr>
          <p:nvPr/>
        </p:nvSpPr>
        <p:spPr bwMode="auto">
          <a:xfrm>
            <a:off x="1832349" y="3180662"/>
            <a:ext cx="16674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大きさ</a:t>
            </a:r>
            <a:r>
              <a:rPr lang="en-US" altLang="ja-JP" sz="2800" i="1" dirty="0">
                <a:solidFill>
                  <a:srgbClr val="000000"/>
                </a:solidFill>
                <a:latin typeface="Bookman Old Style" panose="02050604050505020204" pitchFamily="18" charset="0"/>
                <a:ea typeface="ＭＳ ゴシック" pitchFamily="49" charset="-128"/>
                <a:cs typeface="Times New Roman" pitchFamily="18" charset="0"/>
              </a:rPr>
              <a:t>L</a:t>
            </a:r>
            <a:r>
              <a:rPr lang="en-US" altLang="ja-JP" sz="2800" dirty="0">
                <a:solidFill>
                  <a:srgbClr val="000000"/>
                </a:solidFill>
                <a:latin typeface="Symbol" panose="05050102010706020507" pitchFamily="18" charset="2"/>
                <a:ea typeface="ＭＳ ゴシック" pitchFamily="49" charset="-128"/>
                <a:cs typeface="Times New Roman" pitchFamily="18" charset="0"/>
              </a:rPr>
              <a:t>=</a:t>
            </a:r>
            <a:endParaRPr lang="ja-JP" altLang="en-US" sz="2800" dirty="0">
              <a:solidFill>
                <a:srgbClr val="000000"/>
              </a:solidFill>
              <a:latin typeface="Symbol" panose="05050102010706020507" pitchFamily="18" charset="2"/>
              <a:ea typeface="ＭＳ ゴシック" pitchFamily="49" charset="-128"/>
              <a:cs typeface="Times New Roman" pitchFamily="18" charset="0"/>
            </a:endParaRPr>
          </a:p>
        </p:txBody>
      </p:sp>
      <p:sp>
        <p:nvSpPr>
          <p:cNvPr id="143" name="Rectangle 40">
            <a:extLst>
              <a:ext uri="{FF2B5EF4-FFF2-40B4-BE49-F238E27FC236}">
                <a16:creationId xmlns:a16="http://schemas.microsoft.com/office/drawing/2014/main" id="{146B2B80-43A1-46A2-AF20-BE16AD530B96}"/>
              </a:ext>
            </a:extLst>
          </p:cNvPr>
          <p:cNvSpPr>
            <a:spLocks noChangeArrowheads="1"/>
          </p:cNvSpPr>
          <p:nvPr/>
        </p:nvSpPr>
        <p:spPr bwMode="auto">
          <a:xfrm>
            <a:off x="1849852" y="3762514"/>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方向</a:t>
            </a:r>
          </a:p>
        </p:txBody>
      </p:sp>
      <p:sp>
        <p:nvSpPr>
          <p:cNvPr id="144" name="Rectangle 41">
            <a:extLst>
              <a:ext uri="{FF2B5EF4-FFF2-40B4-BE49-F238E27FC236}">
                <a16:creationId xmlns:a16="http://schemas.microsoft.com/office/drawing/2014/main" id="{C3763BB0-AD7A-4284-A8ED-F17E44DCDD5C}"/>
              </a:ext>
            </a:extLst>
          </p:cNvPr>
          <p:cNvSpPr>
            <a:spLocks noChangeArrowheads="1"/>
          </p:cNvSpPr>
          <p:nvPr/>
        </p:nvSpPr>
        <p:spPr bwMode="auto">
          <a:xfrm>
            <a:off x="3459875" y="3212168"/>
            <a:ext cx="161172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45" name="Rectangle 41">
            <a:extLst>
              <a:ext uri="{FF2B5EF4-FFF2-40B4-BE49-F238E27FC236}">
                <a16:creationId xmlns:a16="http://schemas.microsoft.com/office/drawing/2014/main" id="{D4F46134-4233-455F-8504-1119C79014E4}"/>
              </a:ext>
            </a:extLst>
          </p:cNvPr>
          <p:cNvSpPr>
            <a:spLocks noChangeArrowheads="1"/>
          </p:cNvSpPr>
          <p:nvPr/>
        </p:nvSpPr>
        <p:spPr bwMode="auto">
          <a:xfrm>
            <a:off x="2843920" y="3759442"/>
            <a:ext cx="2572631"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46" name="Rectangle 40">
            <a:extLst>
              <a:ext uri="{FF2B5EF4-FFF2-40B4-BE49-F238E27FC236}">
                <a16:creationId xmlns:a16="http://schemas.microsoft.com/office/drawing/2014/main" id="{F6BAC75A-0AB7-478E-88C4-06697A079EEA}"/>
              </a:ext>
            </a:extLst>
          </p:cNvPr>
          <p:cNvSpPr>
            <a:spLocks noChangeArrowheads="1"/>
          </p:cNvSpPr>
          <p:nvPr/>
        </p:nvSpPr>
        <p:spPr bwMode="auto">
          <a:xfrm>
            <a:off x="3040873" y="3734467"/>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鉛直上方</a:t>
            </a:r>
          </a:p>
        </p:txBody>
      </p:sp>
      <p:sp>
        <p:nvSpPr>
          <p:cNvPr id="147" name="Rectangle 40">
            <a:extLst>
              <a:ext uri="{FF2B5EF4-FFF2-40B4-BE49-F238E27FC236}">
                <a16:creationId xmlns:a16="http://schemas.microsoft.com/office/drawing/2014/main" id="{2ED1AFED-B3F9-4DC3-93A8-3E1B1165F2F3}"/>
              </a:ext>
            </a:extLst>
          </p:cNvPr>
          <p:cNvSpPr>
            <a:spLocks noChangeArrowheads="1"/>
          </p:cNvSpPr>
          <p:nvPr/>
        </p:nvSpPr>
        <p:spPr bwMode="auto">
          <a:xfrm>
            <a:off x="3619618" y="3170615"/>
            <a:ext cx="5469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ea typeface="ＭＳ ゴシック" pitchFamily="49" charset="-128"/>
                <a:cs typeface="Times New Roman" panose="02020603050405020304" pitchFamily="18" charset="0"/>
              </a:rPr>
              <a:t>I</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w</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148" name="円形吹き出し 183">
            <a:extLst>
              <a:ext uri="{FF2B5EF4-FFF2-40B4-BE49-F238E27FC236}">
                <a16:creationId xmlns:a16="http://schemas.microsoft.com/office/drawing/2014/main" id="{9DD72C83-BD3A-4667-9ABE-4E419DB1461B}"/>
              </a:ext>
            </a:extLst>
          </p:cNvPr>
          <p:cNvSpPr>
            <a:spLocks noChangeArrowheads="1"/>
          </p:cNvSpPr>
          <p:nvPr/>
        </p:nvSpPr>
        <p:spPr bwMode="auto">
          <a:xfrm>
            <a:off x="4492418" y="3987249"/>
            <a:ext cx="1400287" cy="821585"/>
          </a:xfrm>
          <a:prstGeom prst="wedgeEllipseCallout">
            <a:avLst>
              <a:gd name="adj1" fmla="val 49254"/>
              <a:gd name="adj2" fmla="val -101235"/>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lnSpc>
                <a:spcPts val="2100"/>
              </a:lnSpc>
              <a:spcBef>
                <a:spcPts val="0"/>
              </a:spcBef>
              <a:spcAft>
                <a:spcPct val="0"/>
              </a:spcAft>
            </a:pPr>
            <a:r>
              <a:rPr lang="ja-JP" altLang="en-US" sz="2400" dirty="0">
                <a:solidFill>
                  <a:schemeClr val="accent1">
                    <a:lumMod val="75000"/>
                  </a:schemeClr>
                </a:solidFill>
                <a:cs typeface="Times New Roman" pitchFamily="18" charset="0"/>
              </a:rPr>
              <a:t>右ねじの</a:t>
            </a:r>
            <a:endParaRPr lang="en-US" altLang="ja-JP" sz="2400" dirty="0">
              <a:solidFill>
                <a:schemeClr val="accent1">
                  <a:lumMod val="75000"/>
                </a:schemeClr>
              </a:solidFill>
              <a:cs typeface="Times New Roman" pitchFamily="18" charset="0"/>
            </a:endParaRPr>
          </a:p>
          <a:p>
            <a:pPr algn="ctr" fontAlgn="base">
              <a:lnSpc>
                <a:spcPts val="2100"/>
              </a:lnSpc>
              <a:spcBef>
                <a:spcPts val="0"/>
              </a:spcBef>
              <a:spcAft>
                <a:spcPct val="0"/>
              </a:spcAft>
            </a:pPr>
            <a:r>
              <a:rPr lang="ja-JP" altLang="en-US" sz="2400" dirty="0">
                <a:solidFill>
                  <a:schemeClr val="accent1">
                    <a:lumMod val="75000"/>
                  </a:schemeClr>
                </a:solidFill>
                <a:cs typeface="Times New Roman" pitchFamily="18" charset="0"/>
              </a:rPr>
              <a:t>進む方向</a:t>
            </a:r>
          </a:p>
        </p:txBody>
      </p:sp>
      <p:grpSp>
        <p:nvGrpSpPr>
          <p:cNvPr id="19" name="グループ化 18">
            <a:extLst>
              <a:ext uri="{FF2B5EF4-FFF2-40B4-BE49-F238E27FC236}">
                <a16:creationId xmlns:a16="http://schemas.microsoft.com/office/drawing/2014/main" id="{67CB5B5F-D1F4-43B7-9D2E-D72D9B69B2E7}"/>
              </a:ext>
            </a:extLst>
          </p:cNvPr>
          <p:cNvGrpSpPr/>
          <p:nvPr/>
        </p:nvGrpSpPr>
        <p:grpSpPr>
          <a:xfrm>
            <a:off x="6139386" y="1636523"/>
            <a:ext cx="840644" cy="616021"/>
            <a:chOff x="6021063" y="2230517"/>
            <a:chExt cx="902881" cy="714298"/>
          </a:xfrm>
          <a:solidFill>
            <a:srgbClr val="FFF0F0"/>
          </a:solidFill>
        </p:grpSpPr>
        <p:sp>
          <p:nvSpPr>
            <p:cNvPr id="156" name="Freeform 83">
              <a:extLst>
                <a:ext uri="{FF2B5EF4-FFF2-40B4-BE49-F238E27FC236}">
                  <a16:creationId xmlns:a16="http://schemas.microsoft.com/office/drawing/2014/main" id="{643149EA-0602-4E71-A487-1255EF5C7D1D}"/>
                </a:ext>
              </a:extLst>
            </p:cNvPr>
            <p:cNvSpPr>
              <a:spLocks/>
            </p:cNvSpPr>
            <p:nvPr/>
          </p:nvSpPr>
          <p:spPr bwMode="auto">
            <a:xfrm>
              <a:off x="6264370" y="2407910"/>
              <a:ext cx="271462" cy="139700"/>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55" name="Freeform 79">
              <a:extLst>
                <a:ext uri="{FF2B5EF4-FFF2-40B4-BE49-F238E27FC236}">
                  <a16:creationId xmlns:a16="http://schemas.microsoft.com/office/drawing/2014/main" id="{4196BF1C-4D14-421C-8983-40B858E1C41E}"/>
                </a:ext>
              </a:extLst>
            </p:cNvPr>
            <p:cNvSpPr>
              <a:spLocks/>
            </p:cNvSpPr>
            <p:nvPr/>
          </p:nvSpPr>
          <p:spPr bwMode="auto">
            <a:xfrm rot="5400000" flipV="1">
              <a:off x="6115355" y="2136225"/>
              <a:ext cx="714298" cy="902881"/>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 name="connsiteX0" fmla="*/ 9907 w 9907"/>
                <a:gd name="connsiteY0" fmla="*/ 6076 h 9842"/>
                <a:gd name="connsiteX1" fmla="*/ 7400 w 9907"/>
                <a:gd name="connsiteY1" fmla="*/ 5365 h 9842"/>
                <a:gd name="connsiteX2" fmla="*/ 5999 w 9907"/>
                <a:gd name="connsiteY2" fmla="*/ 3996 h 9842"/>
                <a:gd name="connsiteX3" fmla="*/ 4139 w 9907"/>
                <a:gd name="connsiteY3" fmla="*/ 1916 h 9842"/>
                <a:gd name="connsiteX4" fmla="*/ 3519 w 9907"/>
                <a:gd name="connsiteY4" fmla="*/ 310 h 9842"/>
                <a:gd name="connsiteX5" fmla="*/ 2737 w 9907"/>
                <a:gd name="connsiteY5" fmla="*/ 146 h 9842"/>
                <a:gd name="connsiteX6" fmla="*/ 1982 w 9907"/>
                <a:gd name="connsiteY6" fmla="*/ 1934 h 9842"/>
                <a:gd name="connsiteX7" fmla="*/ 2791 w 9907"/>
                <a:gd name="connsiteY7" fmla="*/ 3522 h 9842"/>
                <a:gd name="connsiteX8" fmla="*/ 3249 w 9907"/>
                <a:gd name="connsiteY8" fmla="*/ 5723 h 9842"/>
                <a:gd name="connsiteX9" fmla="*/ 365 w 9907"/>
                <a:gd name="connsiteY9" fmla="*/ 5109 h 9842"/>
                <a:gd name="connsiteX10" fmla="*/ 42 w 9907"/>
                <a:gd name="connsiteY10" fmla="*/ 6204 h 9842"/>
                <a:gd name="connsiteX11" fmla="*/ 311 w 9907"/>
                <a:gd name="connsiteY11" fmla="*/ 7682 h 9842"/>
                <a:gd name="connsiteX12" fmla="*/ 608 w 9907"/>
                <a:gd name="connsiteY12" fmla="*/ 7992 h 9842"/>
                <a:gd name="connsiteX13" fmla="*/ 958 w 9907"/>
                <a:gd name="connsiteY13" fmla="*/ 9452 h 9842"/>
                <a:gd name="connsiteX14" fmla="*/ 3195 w 9907"/>
                <a:gd name="connsiteY14" fmla="*/ 9836 h 9842"/>
                <a:gd name="connsiteX15" fmla="*/ 6726 w 9907"/>
                <a:gd name="connsiteY15" fmla="*/ 9252 h 9842"/>
                <a:gd name="connsiteX16" fmla="*/ 8398 w 9907"/>
                <a:gd name="connsiteY16" fmla="*/ 9361 h 9842"/>
                <a:gd name="connsiteX0" fmla="*/ 11269 w 11269"/>
                <a:gd name="connsiteY0" fmla="*/ 6174 h 10000"/>
                <a:gd name="connsiteX1" fmla="*/ 8738 w 11269"/>
                <a:gd name="connsiteY1" fmla="*/ 5451 h 10000"/>
                <a:gd name="connsiteX2" fmla="*/ 7324 w 11269"/>
                <a:gd name="connsiteY2" fmla="*/ 4060 h 10000"/>
                <a:gd name="connsiteX3" fmla="*/ 5447 w 11269"/>
                <a:gd name="connsiteY3" fmla="*/ 1947 h 10000"/>
                <a:gd name="connsiteX4" fmla="*/ 4821 w 11269"/>
                <a:gd name="connsiteY4" fmla="*/ 315 h 10000"/>
                <a:gd name="connsiteX5" fmla="*/ 4032 w 11269"/>
                <a:gd name="connsiteY5" fmla="*/ 148 h 10000"/>
                <a:gd name="connsiteX6" fmla="*/ 3270 w 11269"/>
                <a:gd name="connsiteY6" fmla="*/ 1965 h 10000"/>
                <a:gd name="connsiteX7" fmla="*/ 4086 w 11269"/>
                <a:gd name="connsiteY7" fmla="*/ 3579 h 10000"/>
                <a:gd name="connsiteX8" fmla="*/ 4548 w 11269"/>
                <a:gd name="connsiteY8" fmla="*/ 5815 h 10000"/>
                <a:gd name="connsiteX9" fmla="*/ 116 w 11269"/>
                <a:gd name="connsiteY9" fmla="*/ 4845 h 10000"/>
                <a:gd name="connsiteX10" fmla="*/ 1311 w 11269"/>
                <a:gd name="connsiteY10" fmla="*/ 6304 h 10000"/>
                <a:gd name="connsiteX11" fmla="*/ 1583 w 11269"/>
                <a:gd name="connsiteY11" fmla="*/ 7805 h 10000"/>
                <a:gd name="connsiteX12" fmla="*/ 1883 w 11269"/>
                <a:gd name="connsiteY12" fmla="*/ 8120 h 10000"/>
                <a:gd name="connsiteX13" fmla="*/ 2236 w 11269"/>
                <a:gd name="connsiteY13" fmla="*/ 9604 h 10000"/>
                <a:gd name="connsiteX14" fmla="*/ 4494 w 11269"/>
                <a:gd name="connsiteY14" fmla="*/ 9994 h 10000"/>
                <a:gd name="connsiteX15" fmla="*/ 8058 w 11269"/>
                <a:gd name="connsiteY15" fmla="*/ 9401 h 10000"/>
                <a:gd name="connsiteX16" fmla="*/ 9746 w 11269"/>
                <a:gd name="connsiteY16" fmla="*/ 9511 h 10000"/>
                <a:gd name="connsiteX0" fmla="*/ 11239 w 11239"/>
                <a:gd name="connsiteY0" fmla="*/ 6174 h 10000"/>
                <a:gd name="connsiteX1" fmla="*/ 8708 w 11239"/>
                <a:gd name="connsiteY1" fmla="*/ 5451 h 10000"/>
                <a:gd name="connsiteX2" fmla="*/ 7294 w 11239"/>
                <a:gd name="connsiteY2" fmla="*/ 4060 h 10000"/>
                <a:gd name="connsiteX3" fmla="*/ 5417 w 11239"/>
                <a:gd name="connsiteY3" fmla="*/ 1947 h 10000"/>
                <a:gd name="connsiteX4" fmla="*/ 4791 w 11239"/>
                <a:gd name="connsiteY4" fmla="*/ 315 h 10000"/>
                <a:gd name="connsiteX5" fmla="*/ 4002 w 11239"/>
                <a:gd name="connsiteY5" fmla="*/ 148 h 10000"/>
                <a:gd name="connsiteX6" fmla="*/ 3240 w 11239"/>
                <a:gd name="connsiteY6" fmla="*/ 1965 h 10000"/>
                <a:gd name="connsiteX7" fmla="*/ 4056 w 11239"/>
                <a:gd name="connsiteY7" fmla="*/ 3579 h 10000"/>
                <a:gd name="connsiteX8" fmla="*/ 4518 w 11239"/>
                <a:gd name="connsiteY8" fmla="*/ 5815 h 10000"/>
                <a:gd name="connsiteX9" fmla="*/ 3915 w 11239"/>
                <a:gd name="connsiteY9" fmla="*/ 3623 h 10000"/>
                <a:gd name="connsiteX10" fmla="*/ 86 w 11239"/>
                <a:gd name="connsiteY10" fmla="*/ 4845 h 10000"/>
                <a:gd name="connsiteX11" fmla="*/ 1281 w 11239"/>
                <a:gd name="connsiteY11" fmla="*/ 6304 h 10000"/>
                <a:gd name="connsiteX12" fmla="*/ 1553 w 11239"/>
                <a:gd name="connsiteY12" fmla="*/ 7805 h 10000"/>
                <a:gd name="connsiteX13" fmla="*/ 1853 w 11239"/>
                <a:gd name="connsiteY13" fmla="*/ 8120 h 10000"/>
                <a:gd name="connsiteX14" fmla="*/ 2206 w 11239"/>
                <a:gd name="connsiteY14" fmla="*/ 9604 h 10000"/>
                <a:gd name="connsiteX15" fmla="*/ 4464 w 11239"/>
                <a:gd name="connsiteY15" fmla="*/ 9994 h 10000"/>
                <a:gd name="connsiteX16" fmla="*/ 8028 w 11239"/>
                <a:gd name="connsiteY16" fmla="*/ 9401 h 10000"/>
                <a:gd name="connsiteX17" fmla="*/ 9716 w 11239"/>
                <a:gd name="connsiteY17" fmla="*/ 9511 h 10000"/>
                <a:gd name="connsiteX0" fmla="*/ 11239 w 11239"/>
                <a:gd name="connsiteY0" fmla="*/ 6174 h 10000"/>
                <a:gd name="connsiteX1" fmla="*/ 8708 w 11239"/>
                <a:gd name="connsiteY1" fmla="*/ 5451 h 10000"/>
                <a:gd name="connsiteX2" fmla="*/ 7294 w 11239"/>
                <a:gd name="connsiteY2" fmla="*/ 4060 h 10000"/>
                <a:gd name="connsiteX3" fmla="*/ 5417 w 11239"/>
                <a:gd name="connsiteY3" fmla="*/ 1947 h 10000"/>
                <a:gd name="connsiteX4" fmla="*/ 4791 w 11239"/>
                <a:gd name="connsiteY4" fmla="*/ 315 h 10000"/>
                <a:gd name="connsiteX5" fmla="*/ 4002 w 11239"/>
                <a:gd name="connsiteY5" fmla="*/ 148 h 10000"/>
                <a:gd name="connsiteX6" fmla="*/ 3240 w 11239"/>
                <a:gd name="connsiteY6" fmla="*/ 1965 h 10000"/>
                <a:gd name="connsiteX7" fmla="*/ 4056 w 11239"/>
                <a:gd name="connsiteY7" fmla="*/ 3579 h 10000"/>
                <a:gd name="connsiteX8" fmla="*/ 4518 w 11239"/>
                <a:gd name="connsiteY8" fmla="*/ 5815 h 10000"/>
                <a:gd name="connsiteX9" fmla="*/ 2397 w 11239"/>
                <a:gd name="connsiteY9" fmla="*/ 5440 h 10000"/>
                <a:gd name="connsiteX10" fmla="*/ 3915 w 11239"/>
                <a:gd name="connsiteY10" fmla="*/ 3623 h 10000"/>
                <a:gd name="connsiteX11" fmla="*/ 86 w 11239"/>
                <a:gd name="connsiteY11" fmla="*/ 4845 h 10000"/>
                <a:gd name="connsiteX12" fmla="*/ 1281 w 11239"/>
                <a:gd name="connsiteY12" fmla="*/ 6304 h 10000"/>
                <a:gd name="connsiteX13" fmla="*/ 1553 w 11239"/>
                <a:gd name="connsiteY13" fmla="*/ 7805 h 10000"/>
                <a:gd name="connsiteX14" fmla="*/ 1853 w 11239"/>
                <a:gd name="connsiteY14" fmla="*/ 8120 h 10000"/>
                <a:gd name="connsiteX15" fmla="*/ 2206 w 11239"/>
                <a:gd name="connsiteY15" fmla="*/ 9604 h 10000"/>
                <a:gd name="connsiteX16" fmla="*/ 4464 w 11239"/>
                <a:gd name="connsiteY16" fmla="*/ 9994 h 10000"/>
                <a:gd name="connsiteX17" fmla="*/ 8028 w 11239"/>
                <a:gd name="connsiteY17" fmla="*/ 9401 h 10000"/>
                <a:gd name="connsiteX18" fmla="*/ 9716 w 11239"/>
                <a:gd name="connsiteY18" fmla="*/ 9511 h 10000"/>
                <a:gd name="connsiteX0" fmla="*/ 10529 w 10529"/>
                <a:gd name="connsiteY0" fmla="*/ 6174 h 10000"/>
                <a:gd name="connsiteX1" fmla="*/ 7998 w 10529"/>
                <a:gd name="connsiteY1" fmla="*/ 5451 h 10000"/>
                <a:gd name="connsiteX2" fmla="*/ 6584 w 10529"/>
                <a:gd name="connsiteY2" fmla="*/ 4060 h 10000"/>
                <a:gd name="connsiteX3" fmla="*/ 4707 w 10529"/>
                <a:gd name="connsiteY3" fmla="*/ 1947 h 10000"/>
                <a:gd name="connsiteX4" fmla="*/ 4081 w 10529"/>
                <a:gd name="connsiteY4" fmla="*/ 315 h 10000"/>
                <a:gd name="connsiteX5" fmla="*/ 3292 w 10529"/>
                <a:gd name="connsiteY5" fmla="*/ 148 h 10000"/>
                <a:gd name="connsiteX6" fmla="*/ 2530 w 10529"/>
                <a:gd name="connsiteY6" fmla="*/ 1965 h 10000"/>
                <a:gd name="connsiteX7" fmla="*/ 3346 w 10529"/>
                <a:gd name="connsiteY7" fmla="*/ 3579 h 10000"/>
                <a:gd name="connsiteX8" fmla="*/ 3808 w 10529"/>
                <a:gd name="connsiteY8" fmla="*/ 5815 h 10000"/>
                <a:gd name="connsiteX9" fmla="*/ 1687 w 10529"/>
                <a:gd name="connsiteY9" fmla="*/ 5440 h 10000"/>
                <a:gd name="connsiteX10" fmla="*/ 3205 w 10529"/>
                <a:gd name="connsiteY10" fmla="*/ 3623 h 10000"/>
                <a:gd name="connsiteX11" fmla="*/ 136 w 10529"/>
                <a:gd name="connsiteY11" fmla="*/ 4326 h 10000"/>
                <a:gd name="connsiteX12" fmla="*/ 571 w 10529"/>
                <a:gd name="connsiteY12" fmla="*/ 6304 h 10000"/>
                <a:gd name="connsiteX13" fmla="*/ 843 w 10529"/>
                <a:gd name="connsiteY13" fmla="*/ 7805 h 10000"/>
                <a:gd name="connsiteX14" fmla="*/ 1143 w 10529"/>
                <a:gd name="connsiteY14" fmla="*/ 8120 h 10000"/>
                <a:gd name="connsiteX15" fmla="*/ 1496 w 10529"/>
                <a:gd name="connsiteY15" fmla="*/ 9604 h 10000"/>
                <a:gd name="connsiteX16" fmla="*/ 3754 w 10529"/>
                <a:gd name="connsiteY16" fmla="*/ 9994 h 10000"/>
                <a:gd name="connsiteX17" fmla="*/ 7318 w 10529"/>
                <a:gd name="connsiteY17" fmla="*/ 9401 h 10000"/>
                <a:gd name="connsiteX18" fmla="*/ 9006 w 10529"/>
                <a:gd name="connsiteY18" fmla="*/ 9511 h 10000"/>
                <a:gd name="connsiteX0" fmla="*/ 10529 w 10529"/>
                <a:gd name="connsiteY0" fmla="*/ 6174 h 10000"/>
                <a:gd name="connsiteX1" fmla="*/ 7998 w 10529"/>
                <a:gd name="connsiteY1" fmla="*/ 5451 h 10000"/>
                <a:gd name="connsiteX2" fmla="*/ 6584 w 10529"/>
                <a:gd name="connsiteY2" fmla="*/ 4060 h 10000"/>
                <a:gd name="connsiteX3" fmla="*/ 4707 w 10529"/>
                <a:gd name="connsiteY3" fmla="*/ 1947 h 10000"/>
                <a:gd name="connsiteX4" fmla="*/ 4081 w 10529"/>
                <a:gd name="connsiteY4" fmla="*/ 315 h 10000"/>
                <a:gd name="connsiteX5" fmla="*/ 3292 w 10529"/>
                <a:gd name="connsiteY5" fmla="*/ 148 h 10000"/>
                <a:gd name="connsiteX6" fmla="*/ 2530 w 10529"/>
                <a:gd name="connsiteY6" fmla="*/ 1965 h 10000"/>
                <a:gd name="connsiteX7" fmla="*/ 3346 w 10529"/>
                <a:gd name="connsiteY7" fmla="*/ 3579 h 10000"/>
                <a:gd name="connsiteX8" fmla="*/ 3808 w 10529"/>
                <a:gd name="connsiteY8" fmla="*/ 5815 h 10000"/>
                <a:gd name="connsiteX9" fmla="*/ 1687 w 10529"/>
                <a:gd name="connsiteY9" fmla="*/ 5440 h 10000"/>
                <a:gd name="connsiteX10" fmla="*/ 3589 w 10529"/>
                <a:gd name="connsiteY10" fmla="*/ 4662 h 10000"/>
                <a:gd name="connsiteX11" fmla="*/ 3205 w 10529"/>
                <a:gd name="connsiteY11" fmla="*/ 3623 h 10000"/>
                <a:gd name="connsiteX12" fmla="*/ 136 w 10529"/>
                <a:gd name="connsiteY12" fmla="*/ 4326 h 10000"/>
                <a:gd name="connsiteX13" fmla="*/ 571 w 10529"/>
                <a:gd name="connsiteY13" fmla="*/ 6304 h 10000"/>
                <a:gd name="connsiteX14" fmla="*/ 843 w 10529"/>
                <a:gd name="connsiteY14" fmla="*/ 7805 h 10000"/>
                <a:gd name="connsiteX15" fmla="*/ 1143 w 10529"/>
                <a:gd name="connsiteY15" fmla="*/ 8120 h 10000"/>
                <a:gd name="connsiteX16" fmla="*/ 1496 w 10529"/>
                <a:gd name="connsiteY16" fmla="*/ 9604 h 10000"/>
                <a:gd name="connsiteX17" fmla="*/ 3754 w 10529"/>
                <a:gd name="connsiteY17" fmla="*/ 9994 h 10000"/>
                <a:gd name="connsiteX18" fmla="*/ 7318 w 10529"/>
                <a:gd name="connsiteY18" fmla="*/ 9401 h 10000"/>
                <a:gd name="connsiteX19" fmla="*/ 9006 w 10529"/>
                <a:gd name="connsiteY19" fmla="*/ 9511 h 10000"/>
                <a:gd name="connsiteX0" fmla="*/ 10529 w 10529"/>
                <a:gd name="connsiteY0" fmla="*/ 6174 h 10000"/>
                <a:gd name="connsiteX1" fmla="*/ 7998 w 10529"/>
                <a:gd name="connsiteY1" fmla="*/ 5451 h 10000"/>
                <a:gd name="connsiteX2" fmla="*/ 6584 w 10529"/>
                <a:gd name="connsiteY2" fmla="*/ 4060 h 10000"/>
                <a:gd name="connsiteX3" fmla="*/ 4707 w 10529"/>
                <a:gd name="connsiteY3" fmla="*/ 1947 h 10000"/>
                <a:gd name="connsiteX4" fmla="*/ 4081 w 10529"/>
                <a:gd name="connsiteY4" fmla="*/ 315 h 10000"/>
                <a:gd name="connsiteX5" fmla="*/ 3292 w 10529"/>
                <a:gd name="connsiteY5" fmla="*/ 148 h 10000"/>
                <a:gd name="connsiteX6" fmla="*/ 2530 w 10529"/>
                <a:gd name="connsiteY6" fmla="*/ 1965 h 10000"/>
                <a:gd name="connsiteX7" fmla="*/ 3346 w 10529"/>
                <a:gd name="connsiteY7" fmla="*/ 3579 h 10000"/>
                <a:gd name="connsiteX8" fmla="*/ 3808 w 10529"/>
                <a:gd name="connsiteY8" fmla="*/ 5815 h 10000"/>
                <a:gd name="connsiteX9" fmla="*/ 1687 w 10529"/>
                <a:gd name="connsiteY9" fmla="*/ 5440 h 10000"/>
                <a:gd name="connsiteX10" fmla="*/ 2007 w 10529"/>
                <a:gd name="connsiteY10" fmla="*/ 4791 h 10000"/>
                <a:gd name="connsiteX11" fmla="*/ 3589 w 10529"/>
                <a:gd name="connsiteY11" fmla="*/ 4662 h 10000"/>
                <a:gd name="connsiteX12" fmla="*/ 3205 w 10529"/>
                <a:gd name="connsiteY12" fmla="*/ 3623 h 10000"/>
                <a:gd name="connsiteX13" fmla="*/ 136 w 10529"/>
                <a:gd name="connsiteY13" fmla="*/ 4326 h 10000"/>
                <a:gd name="connsiteX14" fmla="*/ 571 w 10529"/>
                <a:gd name="connsiteY14" fmla="*/ 6304 h 10000"/>
                <a:gd name="connsiteX15" fmla="*/ 843 w 10529"/>
                <a:gd name="connsiteY15" fmla="*/ 7805 h 10000"/>
                <a:gd name="connsiteX16" fmla="*/ 1143 w 10529"/>
                <a:gd name="connsiteY16" fmla="*/ 8120 h 10000"/>
                <a:gd name="connsiteX17" fmla="*/ 1496 w 10529"/>
                <a:gd name="connsiteY17" fmla="*/ 9604 h 10000"/>
                <a:gd name="connsiteX18" fmla="*/ 3754 w 10529"/>
                <a:gd name="connsiteY18" fmla="*/ 9994 h 10000"/>
                <a:gd name="connsiteX19" fmla="*/ 7318 w 10529"/>
                <a:gd name="connsiteY19" fmla="*/ 9401 h 10000"/>
                <a:gd name="connsiteX20" fmla="*/ 9006 w 10529"/>
                <a:gd name="connsiteY20" fmla="*/ 9511 h 10000"/>
                <a:gd name="connsiteX0" fmla="*/ 10529 w 10529"/>
                <a:gd name="connsiteY0" fmla="*/ 6174 h 10000"/>
                <a:gd name="connsiteX1" fmla="*/ 7998 w 10529"/>
                <a:gd name="connsiteY1" fmla="*/ 5451 h 10000"/>
                <a:gd name="connsiteX2" fmla="*/ 6584 w 10529"/>
                <a:gd name="connsiteY2" fmla="*/ 4060 h 10000"/>
                <a:gd name="connsiteX3" fmla="*/ 4707 w 10529"/>
                <a:gd name="connsiteY3" fmla="*/ 1947 h 10000"/>
                <a:gd name="connsiteX4" fmla="*/ 4081 w 10529"/>
                <a:gd name="connsiteY4" fmla="*/ 315 h 10000"/>
                <a:gd name="connsiteX5" fmla="*/ 3292 w 10529"/>
                <a:gd name="connsiteY5" fmla="*/ 148 h 10000"/>
                <a:gd name="connsiteX6" fmla="*/ 2530 w 10529"/>
                <a:gd name="connsiteY6" fmla="*/ 1965 h 10000"/>
                <a:gd name="connsiteX7" fmla="*/ 3346 w 10529"/>
                <a:gd name="connsiteY7" fmla="*/ 3579 h 10000"/>
                <a:gd name="connsiteX8" fmla="*/ 3808 w 10529"/>
                <a:gd name="connsiteY8" fmla="*/ 5815 h 10000"/>
                <a:gd name="connsiteX9" fmla="*/ 2700 w 10529"/>
                <a:gd name="connsiteY9" fmla="*/ 5743 h 10000"/>
                <a:gd name="connsiteX10" fmla="*/ 2007 w 10529"/>
                <a:gd name="connsiteY10" fmla="*/ 4791 h 10000"/>
                <a:gd name="connsiteX11" fmla="*/ 3589 w 10529"/>
                <a:gd name="connsiteY11" fmla="*/ 4662 h 10000"/>
                <a:gd name="connsiteX12" fmla="*/ 3205 w 10529"/>
                <a:gd name="connsiteY12" fmla="*/ 3623 h 10000"/>
                <a:gd name="connsiteX13" fmla="*/ 136 w 10529"/>
                <a:gd name="connsiteY13" fmla="*/ 4326 h 10000"/>
                <a:gd name="connsiteX14" fmla="*/ 571 w 10529"/>
                <a:gd name="connsiteY14" fmla="*/ 6304 h 10000"/>
                <a:gd name="connsiteX15" fmla="*/ 843 w 10529"/>
                <a:gd name="connsiteY15" fmla="*/ 7805 h 10000"/>
                <a:gd name="connsiteX16" fmla="*/ 1143 w 10529"/>
                <a:gd name="connsiteY16" fmla="*/ 8120 h 10000"/>
                <a:gd name="connsiteX17" fmla="*/ 1496 w 10529"/>
                <a:gd name="connsiteY17" fmla="*/ 9604 h 10000"/>
                <a:gd name="connsiteX18" fmla="*/ 3754 w 10529"/>
                <a:gd name="connsiteY18" fmla="*/ 9994 h 10000"/>
                <a:gd name="connsiteX19" fmla="*/ 7318 w 10529"/>
                <a:gd name="connsiteY19" fmla="*/ 9401 h 10000"/>
                <a:gd name="connsiteX20" fmla="*/ 9006 w 10529"/>
                <a:gd name="connsiteY20" fmla="*/ 9511 h 10000"/>
                <a:gd name="connsiteX0" fmla="*/ 10816 w 10816"/>
                <a:gd name="connsiteY0" fmla="*/ 6174 h 10000"/>
                <a:gd name="connsiteX1" fmla="*/ 8285 w 10816"/>
                <a:gd name="connsiteY1" fmla="*/ 5451 h 10000"/>
                <a:gd name="connsiteX2" fmla="*/ 6871 w 10816"/>
                <a:gd name="connsiteY2" fmla="*/ 4060 h 10000"/>
                <a:gd name="connsiteX3" fmla="*/ 4994 w 10816"/>
                <a:gd name="connsiteY3" fmla="*/ 1947 h 10000"/>
                <a:gd name="connsiteX4" fmla="*/ 4368 w 10816"/>
                <a:gd name="connsiteY4" fmla="*/ 315 h 10000"/>
                <a:gd name="connsiteX5" fmla="*/ 3579 w 10816"/>
                <a:gd name="connsiteY5" fmla="*/ 148 h 10000"/>
                <a:gd name="connsiteX6" fmla="*/ 2817 w 10816"/>
                <a:gd name="connsiteY6" fmla="*/ 1965 h 10000"/>
                <a:gd name="connsiteX7" fmla="*/ 3633 w 10816"/>
                <a:gd name="connsiteY7" fmla="*/ 3579 h 10000"/>
                <a:gd name="connsiteX8" fmla="*/ 4095 w 10816"/>
                <a:gd name="connsiteY8" fmla="*/ 5815 h 10000"/>
                <a:gd name="connsiteX9" fmla="*/ 2987 w 10816"/>
                <a:gd name="connsiteY9" fmla="*/ 5743 h 10000"/>
                <a:gd name="connsiteX10" fmla="*/ 2294 w 10816"/>
                <a:gd name="connsiteY10" fmla="*/ 4791 h 10000"/>
                <a:gd name="connsiteX11" fmla="*/ 3876 w 10816"/>
                <a:gd name="connsiteY11" fmla="*/ 4662 h 10000"/>
                <a:gd name="connsiteX12" fmla="*/ 3492 w 10816"/>
                <a:gd name="connsiteY12" fmla="*/ 3623 h 10000"/>
                <a:gd name="connsiteX13" fmla="*/ 423 w 10816"/>
                <a:gd name="connsiteY13" fmla="*/ 4326 h 10000"/>
                <a:gd name="connsiteX14" fmla="*/ 99 w 10816"/>
                <a:gd name="connsiteY14" fmla="*/ 6304 h 10000"/>
                <a:gd name="connsiteX15" fmla="*/ 1130 w 10816"/>
                <a:gd name="connsiteY15" fmla="*/ 7805 h 10000"/>
                <a:gd name="connsiteX16" fmla="*/ 1430 w 10816"/>
                <a:gd name="connsiteY16" fmla="*/ 8120 h 10000"/>
                <a:gd name="connsiteX17" fmla="*/ 1783 w 10816"/>
                <a:gd name="connsiteY17" fmla="*/ 9604 h 10000"/>
                <a:gd name="connsiteX18" fmla="*/ 4041 w 10816"/>
                <a:gd name="connsiteY18" fmla="*/ 9994 h 10000"/>
                <a:gd name="connsiteX19" fmla="*/ 7605 w 10816"/>
                <a:gd name="connsiteY19" fmla="*/ 9401 h 10000"/>
                <a:gd name="connsiteX20" fmla="*/ 9293 w 10816"/>
                <a:gd name="connsiteY20" fmla="*/ 9511 h 10000"/>
                <a:gd name="connsiteX0" fmla="*/ 10965 w 10965"/>
                <a:gd name="connsiteY0" fmla="*/ 6174 h 10000"/>
                <a:gd name="connsiteX1" fmla="*/ 8434 w 10965"/>
                <a:gd name="connsiteY1" fmla="*/ 5451 h 10000"/>
                <a:gd name="connsiteX2" fmla="*/ 7020 w 10965"/>
                <a:gd name="connsiteY2" fmla="*/ 4060 h 10000"/>
                <a:gd name="connsiteX3" fmla="*/ 5143 w 10965"/>
                <a:gd name="connsiteY3" fmla="*/ 1947 h 10000"/>
                <a:gd name="connsiteX4" fmla="*/ 4517 w 10965"/>
                <a:gd name="connsiteY4" fmla="*/ 315 h 10000"/>
                <a:gd name="connsiteX5" fmla="*/ 3728 w 10965"/>
                <a:gd name="connsiteY5" fmla="*/ 148 h 10000"/>
                <a:gd name="connsiteX6" fmla="*/ 2966 w 10965"/>
                <a:gd name="connsiteY6" fmla="*/ 1965 h 10000"/>
                <a:gd name="connsiteX7" fmla="*/ 3782 w 10965"/>
                <a:gd name="connsiteY7" fmla="*/ 3579 h 10000"/>
                <a:gd name="connsiteX8" fmla="*/ 4244 w 10965"/>
                <a:gd name="connsiteY8" fmla="*/ 5815 h 10000"/>
                <a:gd name="connsiteX9" fmla="*/ 3136 w 10965"/>
                <a:gd name="connsiteY9" fmla="*/ 5743 h 10000"/>
                <a:gd name="connsiteX10" fmla="*/ 2443 w 10965"/>
                <a:gd name="connsiteY10" fmla="*/ 4791 h 10000"/>
                <a:gd name="connsiteX11" fmla="*/ 4025 w 10965"/>
                <a:gd name="connsiteY11" fmla="*/ 4662 h 10000"/>
                <a:gd name="connsiteX12" fmla="*/ 3641 w 10965"/>
                <a:gd name="connsiteY12" fmla="*/ 3623 h 10000"/>
                <a:gd name="connsiteX13" fmla="*/ 572 w 10965"/>
                <a:gd name="connsiteY13" fmla="*/ 4326 h 10000"/>
                <a:gd name="connsiteX14" fmla="*/ 248 w 10965"/>
                <a:gd name="connsiteY14" fmla="*/ 6304 h 10000"/>
                <a:gd name="connsiteX15" fmla="*/ 78 w 10965"/>
                <a:gd name="connsiteY15" fmla="*/ 8411 h 10000"/>
                <a:gd name="connsiteX16" fmla="*/ 1579 w 10965"/>
                <a:gd name="connsiteY16" fmla="*/ 8120 h 10000"/>
                <a:gd name="connsiteX17" fmla="*/ 1932 w 10965"/>
                <a:gd name="connsiteY17" fmla="*/ 9604 h 10000"/>
                <a:gd name="connsiteX18" fmla="*/ 4190 w 10965"/>
                <a:gd name="connsiteY18" fmla="*/ 9994 h 10000"/>
                <a:gd name="connsiteX19" fmla="*/ 7754 w 10965"/>
                <a:gd name="connsiteY19" fmla="*/ 9401 h 10000"/>
                <a:gd name="connsiteX20" fmla="*/ 9442 w 10965"/>
                <a:gd name="connsiteY20" fmla="*/ 9511 h 10000"/>
                <a:gd name="connsiteX0" fmla="*/ 10931 w 10931"/>
                <a:gd name="connsiteY0" fmla="*/ 6174 h 10000"/>
                <a:gd name="connsiteX1" fmla="*/ 8400 w 10931"/>
                <a:gd name="connsiteY1" fmla="*/ 5451 h 10000"/>
                <a:gd name="connsiteX2" fmla="*/ 6986 w 10931"/>
                <a:gd name="connsiteY2" fmla="*/ 4060 h 10000"/>
                <a:gd name="connsiteX3" fmla="*/ 5109 w 10931"/>
                <a:gd name="connsiteY3" fmla="*/ 1947 h 10000"/>
                <a:gd name="connsiteX4" fmla="*/ 4483 w 10931"/>
                <a:gd name="connsiteY4" fmla="*/ 315 h 10000"/>
                <a:gd name="connsiteX5" fmla="*/ 3694 w 10931"/>
                <a:gd name="connsiteY5" fmla="*/ 148 h 10000"/>
                <a:gd name="connsiteX6" fmla="*/ 2932 w 10931"/>
                <a:gd name="connsiteY6" fmla="*/ 1965 h 10000"/>
                <a:gd name="connsiteX7" fmla="*/ 3748 w 10931"/>
                <a:gd name="connsiteY7" fmla="*/ 3579 h 10000"/>
                <a:gd name="connsiteX8" fmla="*/ 4210 w 10931"/>
                <a:gd name="connsiteY8" fmla="*/ 5815 h 10000"/>
                <a:gd name="connsiteX9" fmla="*/ 3102 w 10931"/>
                <a:gd name="connsiteY9" fmla="*/ 5743 h 10000"/>
                <a:gd name="connsiteX10" fmla="*/ 2409 w 10931"/>
                <a:gd name="connsiteY10" fmla="*/ 4791 h 10000"/>
                <a:gd name="connsiteX11" fmla="*/ 3991 w 10931"/>
                <a:gd name="connsiteY11" fmla="*/ 4662 h 10000"/>
                <a:gd name="connsiteX12" fmla="*/ 3607 w 10931"/>
                <a:gd name="connsiteY12" fmla="*/ 3623 h 10000"/>
                <a:gd name="connsiteX13" fmla="*/ 538 w 10931"/>
                <a:gd name="connsiteY13" fmla="*/ 4326 h 10000"/>
                <a:gd name="connsiteX14" fmla="*/ 214 w 10931"/>
                <a:gd name="connsiteY14" fmla="*/ 6304 h 10000"/>
                <a:gd name="connsiteX15" fmla="*/ 44 w 10931"/>
                <a:gd name="connsiteY15" fmla="*/ 8411 h 10000"/>
                <a:gd name="connsiteX16" fmla="*/ 1039 w 10931"/>
                <a:gd name="connsiteY16" fmla="*/ 9548 h 10000"/>
                <a:gd name="connsiteX17" fmla="*/ 1898 w 10931"/>
                <a:gd name="connsiteY17" fmla="*/ 9604 h 10000"/>
                <a:gd name="connsiteX18" fmla="*/ 4156 w 10931"/>
                <a:gd name="connsiteY18" fmla="*/ 9994 h 10000"/>
                <a:gd name="connsiteX19" fmla="*/ 7720 w 10931"/>
                <a:gd name="connsiteY19" fmla="*/ 9401 h 10000"/>
                <a:gd name="connsiteX20" fmla="*/ 9408 w 10931"/>
                <a:gd name="connsiteY20" fmla="*/ 9511 h 10000"/>
                <a:gd name="connsiteX0" fmla="*/ 10931 w 10931"/>
                <a:gd name="connsiteY0" fmla="*/ 6174 h 10000"/>
                <a:gd name="connsiteX1" fmla="*/ 8400 w 10931"/>
                <a:gd name="connsiteY1" fmla="*/ 5451 h 10000"/>
                <a:gd name="connsiteX2" fmla="*/ 6986 w 10931"/>
                <a:gd name="connsiteY2" fmla="*/ 4060 h 10000"/>
                <a:gd name="connsiteX3" fmla="*/ 5109 w 10931"/>
                <a:gd name="connsiteY3" fmla="*/ 1947 h 10000"/>
                <a:gd name="connsiteX4" fmla="*/ 4483 w 10931"/>
                <a:gd name="connsiteY4" fmla="*/ 315 h 10000"/>
                <a:gd name="connsiteX5" fmla="*/ 3694 w 10931"/>
                <a:gd name="connsiteY5" fmla="*/ 148 h 10000"/>
                <a:gd name="connsiteX6" fmla="*/ 2932 w 10931"/>
                <a:gd name="connsiteY6" fmla="*/ 1965 h 10000"/>
                <a:gd name="connsiteX7" fmla="*/ 3748 w 10931"/>
                <a:gd name="connsiteY7" fmla="*/ 3579 h 10000"/>
                <a:gd name="connsiteX8" fmla="*/ 4210 w 10931"/>
                <a:gd name="connsiteY8" fmla="*/ 5815 h 10000"/>
                <a:gd name="connsiteX9" fmla="*/ 3102 w 10931"/>
                <a:gd name="connsiteY9" fmla="*/ 5743 h 10000"/>
                <a:gd name="connsiteX10" fmla="*/ 3105 w 10931"/>
                <a:gd name="connsiteY10" fmla="*/ 4791 h 10000"/>
                <a:gd name="connsiteX11" fmla="*/ 3991 w 10931"/>
                <a:gd name="connsiteY11" fmla="*/ 4662 h 10000"/>
                <a:gd name="connsiteX12" fmla="*/ 3607 w 10931"/>
                <a:gd name="connsiteY12" fmla="*/ 3623 h 10000"/>
                <a:gd name="connsiteX13" fmla="*/ 538 w 10931"/>
                <a:gd name="connsiteY13" fmla="*/ 4326 h 10000"/>
                <a:gd name="connsiteX14" fmla="*/ 214 w 10931"/>
                <a:gd name="connsiteY14" fmla="*/ 6304 h 10000"/>
                <a:gd name="connsiteX15" fmla="*/ 44 w 10931"/>
                <a:gd name="connsiteY15" fmla="*/ 8411 h 10000"/>
                <a:gd name="connsiteX16" fmla="*/ 1039 w 10931"/>
                <a:gd name="connsiteY16" fmla="*/ 9548 h 10000"/>
                <a:gd name="connsiteX17" fmla="*/ 1898 w 10931"/>
                <a:gd name="connsiteY17" fmla="*/ 9604 h 10000"/>
                <a:gd name="connsiteX18" fmla="*/ 4156 w 10931"/>
                <a:gd name="connsiteY18" fmla="*/ 9994 h 10000"/>
                <a:gd name="connsiteX19" fmla="*/ 7720 w 10931"/>
                <a:gd name="connsiteY19" fmla="*/ 9401 h 10000"/>
                <a:gd name="connsiteX20" fmla="*/ 9408 w 10931"/>
                <a:gd name="connsiteY20" fmla="*/ 9511 h 10000"/>
                <a:gd name="connsiteX0" fmla="*/ 10931 w 10931"/>
                <a:gd name="connsiteY0" fmla="*/ 6096 h 9922"/>
                <a:gd name="connsiteX1" fmla="*/ 8400 w 10931"/>
                <a:gd name="connsiteY1" fmla="*/ 5373 h 9922"/>
                <a:gd name="connsiteX2" fmla="*/ 6986 w 10931"/>
                <a:gd name="connsiteY2" fmla="*/ 3982 h 9922"/>
                <a:gd name="connsiteX3" fmla="*/ 5109 w 10931"/>
                <a:gd name="connsiteY3" fmla="*/ 1869 h 9922"/>
                <a:gd name="connsiteX4" fmla="*/ 6887 w 10931"/>
                <a:gd name="connsiteY4" fmla="*/ 713 h 9922"/>
                <a:gd name="connsiteX5" fmla="*/ 3694 w 10931"/>
                <a:gd name="connsiteY5" fmla="*/ 70 h 9922"/>
                <a:gd name="connsiteX6" fmla="*/ 2932 w 10931"/>
                <a:gd name="connsiteY6" fmla="*/ 1887 h 9922"/>
                <a:gd name="connsiteX7" fmla="*/ 3748 w 10931"/>
                <a:gd name="connsiteY7" fmla="*/ 3501 h 9922"/>
                <a:gd name="connsiteX8" fmla="*/ 4210 w 10931"/>
                <a:gd name="connsiteY8" fmla="*/ 5737 h 9922"/>
                <a:gd name="connsiteX9" fmla="*/ 3102 w 10931"/>
                <a:gd name="connsiteY9" fmla="*/ 5665 h 9922"/>
                <a:gd name="connsiteX10" fmla="*/ 3105 w 10931"/>
                <a:gd name="connsiteY10" fmla="*/ 4713 h 9922"/>
                <a:gd name="connsiteX11" fmla="*/ 3991 w 10931"/>
                <a:gd name="connsiteY11" fmla="*/ 4584 h 9922"/>
                <a:gd name="connsiteX12" fmla="*/ 3607 w 10931"/>
                <a:gd name="connsiteY12" fmla="*/ 3545 h 9922"/>
                <a:gd name="connsiteX13" fmla="*/ 538 w 10931"/>
                <a:gd name="connsiteY13" fmla="*/ 4248 h 9922"/>
                <a:gd name="connsiteX14" fmla="*/ 214 w 10931"/>
                <a:gd name="connsiteY14" fmla="*/ 6226 h 9922"/>
                <a:gd name="connsiteX15" fmla="*/ 44 w 10931"/>
                <a:gd name="connsiteY15" fmla="*/ 8333 h 9922"/>
                <a:gd name="connsiteX16" fmla="*/ 1039 w 10931"/>
                <a:gd name="connsiteY16" fmla="*/ 9470 h 9922"/>
                <a:gd name="connsiteX17" fmla="*/ 1898 w 10931"/>
                <a:gd name="connsiteY17" fmla="*/ 9526 h 9922"/>
                <a:gd name="connsiteX18" fmla="*/ 4156 w 10931"/>
                <a:gd name="connsiteY18" fmla="*/ 9916 h 9922"/>
                <a:gd name="connsiteX19" fmla="*/ 7720 w 10931"/>
                <a:gd name="connsiteY19" fmla="*/ 9323 h 9922"/>
                <a:gd name="connsiteX20" fmla="*/ 9408 w 10931"/>
                <a:gd name="connsiteY20" fmla="*/ 9433 h 9922"/>
                <a:gd name="connsiteX0" fmla="*/ 10000 w 10000"/>
                <a:gd name="connsiteY0" fmla="*/ 6150 h 10006"/>
                <a:gd name="connsiteX1" fmla="*/ 7685 w 10000"/>
                <a:gd name="connsiteY1" fmla="*/ 5421 h 10006"/>
                <a:gd name="connsiteX2" fmla="*/ 6391 w 10000"/>
                <a:gd name="connsiteY2" fmla="*/ 4019 h 10006"/>
                <a:gd name="connsiteX3" fmla="*/ 5831 w 10000"/>
                <a:gd name="connsiteY3" fmla="*/ 2370 h 10006"/>
                <a:gd name="connsiteX4" fmla="*/ 6300 w 10000"/>
                <a:gd name="connsiteY4" fmla="*/ 725 h 10006"/>
                <a:gd name="connsiteX5" fmla="*/ 3379 w 10000"/>
                <a:gd name="connsiteY5" fmla="*/ 77 h 10006"/>
                <a:gd name="connsiteX6" fmla="*/ 2682 w 10000"/>
                <a:gd name="connsiteY6" fmla="*/ 1908 h 10006"/>
                <a:gd name="connsiteX7" fmla="*/ 3429 w 10000"/>
                <a:gd name="connsiteY7" fmla="*/ 3535 h 10006"/>
                <a:gd name="connsiteX8" fmla="*/ 3851 w 10000"/>
                <a:gd name="connsiteY8" fmla="*/ 5788 h 10006"/>
                <a:gd name="connsiteX9" fmla="*/ 2838 w 10000"/>
                <a:gd name="connsiteY9" fmla="*/ 5716 h 10006"/>
                <a:gd name="connsiteX10" fmla="*/ 2841 w 10000"/>
                <a:gd name="connsiteY10" fmla="*/ 4756 h 10006"/>
                <a:gd name="connsiteX11" fmla="*/ 3651 w 10000"/>
                <a:gd name="connsiteY11" fmla="*/ 4626 h 10006"/>
                <a:gd name="connsiteX12" fmla="*/ 3300 w 10000"/>
                <a:gd name="connsiteY12" fmla="*/ 3579 h 10006"/>
                <a:gd name="connsiteX13" fmla="*/ 492 w 10000"/>
                <a:gd name="connsiteY13" fmla="*/ 4287 h 10006"/>
                <a:gd name="connsiteX14" fmla="*/ 196 w 10000"/>
                <a:gd name="connsiteY14" fmla="*/ 6281 h 10006"/>
                <a:gd name="connsiteX15" fmla="*/ 40 w 10000"/>
                <a:gd name="connsiteY15" fmla="*/ 8405 h 10006"/>
                <a:gd name="connsiteX16" fmla="*/ 951 w 10000"/>
                <a:gd name="connsiteY16" fmla="*/ 9550 h 10006"/>
                <a:gd name="connsiteX17" fmla="*/ 1736 w 10000"/>
                <a:gd name="connsiteY17" fmla="*/ 9607 h 10006"/>
                <a:gd name="connsiteX18" fmla="*/ 3802 w 10000"/>
                <a:gd name="connsiteY18" fmla="*/ 10000 h 10006"/>
                <a:gd name="connsiteX19" fmla="*/ 7062 w 10000"/>
                <a:gd name="connsiteY19" fmla="*/ 9402 h 10006"/>
                <a:gd name="connsiteX20" fmla="*/ 8607 w 10000"/>
                <a:gd name="connsiteY20" fmla="*/ 9513 h 10006"/>
                <a:gd name="connsiteX0" fmla="*/ 10000 w 10000"/>
                <a:gd name="connsiteY0" fmla="*/ 5550 h 9406"/>
                <a:gd name="connsiteX1" fmla="*/ 7685 w 10000"/>
                <a:gd name="connsiteY1" fmla="*/ 4821 h 9406"/>
                <a:gd name="connsiteX2" fmla="*/ 6391 w 10000"/>
                <a:gd name="connsiteY2" fmla="*/ 3419 h 9406"/>
                <a:gd name="connsiteX3" fmla="*/ 5831 w 10000"/>
                <a:gd name="connsiteY3" fmla="*/ 1770 h 9406"/>
                <a:gd name="connsiteX4" fmla="*/ 6300 w 10000"/>
                <a:gd name="connsiteY4" fmla="*/ 125 h 9406"/>
                <a:gd name="connsiteX5" fmla="*/ 4999 w 10000"/>
                <a:gd name="connsiteY5" fmla="*/ 305 h 9406"/>
                <a:gd name="connsiteX6" fmla="*/ 2682 w 10000"/>
                <a:gd name="connsiteY6" fmla="*/ 1308 h 9406"/>
                <a:gd name="connsiteX7" fmla="*/ 3429 w 10000"/>
                <a:gd name="connsiteY7" fmla="*/ 2935 h 9406"/>
                <a:gd name="connsiteX8" fmla="*/ 3851 w 10000"/>
                <a:gd name="connsiteY8" fmla="*/ 5188 h 9406"/>
                <a:gd name="connsiteX9" fmla="*/ 2838 w 10000"/>
                <a:gd name="connsiteY9" fmla="*/ 5116 h 9406"/>
                <a:gd name="connsiteX10" fmla="*/ 2841 w 10000"/>
                <a:gd name="connsiteY10" fmla="*/ 4156 h 9406"/>
                <a:gd name="connsiteX11" fmla="*/ 3651 w 10000"/>
                <a:gd name="connsiteY11" fmla="*/ 4026 h 9406"/>
                <a:gd name="connsiteX12" fmla="*/ 3300 w 10000"/>
                <a:gd name="connsiteY12" fmla="*/ 2979 h 9406"/>
                <a:gd name="connsiteX13" fmla="*/ 492 w 10000"/>
                <a:gd name="connsiteY13" fmla="*/ 3687 h 9406"/>
                <a:gd name="connsiteX14" fmla="*/ 196 w 10000"/>
                <a:gd name="connsiteY14" fmla="*/ 5681 h 9406"/>
                <a:gd name="connsiteX15" fmla="*/ 40 w 10000"/>
                <a:gd name="connsiteY15" fmla="*/ 7805 h 9406"/>
                <a:gd name="connsiteX16" fmla="*/ 951 w 10000"/>
                <a:gd name="connsiteY16" fmla="*/ 8950 h 9406"/>
                <a:gd name="connsiteX17" fmla="*/ 1736 w 10000"/>
                <a:gd name="connsiteY17" fmla="*/ 9007 h 9406"/>
                <a:gd name="connsiteX18" fmla="*/ 3802 w 10000"/>
                <a:gd name="connsiteY18" fmla="*/ 9400 h 9406"/>
                <a:gd name="connsiteX19" fmla="*/ 7062 w 10000"/>
                <a:gd name="connsiteY19" fmla="*/ 8802 h 9406"/>
                <a:gd name="connsiteX20" fmla="*/ 8607 w 10000"/>
                <a:gd name="connsiteY20" fmla="*/ 8913 h 9406"/>
                <a:gd name="connsiteX0" fmla="*/ 10000 w 10000"/>
                <a:gd name="connsiteY0" fmla="*/ 5900 h 10000"/>
                <a:gd name="connsiteX1" fmla="*/ 7685 w 10000"/>
                <a:gd name="connsiteY1" fmla="*/ 5125 h 10000"/>
                <a:gd name="connsiteX2" fmla="*/ 6391 w 10000"/>
                <a:gd name="connsiteY2" fmla="*/ 3635 h 10000"/>
                <a:gd name="connsiteX3" fmla="*/ 5831 w 10000"/>
                <a:gd name="connsiteY3" fmla="*/ 1882 h 10000"/>
                <a:gd name="connsiteX4" fmla="*/ 6300 w 10000"/>
                <a:gd name="connsiteY4" fmla="*/ 133 h 10000"/>
                <a:gd name="connsiteX5" fmla="*/ 4999 w 10000"/>
                <a:gd name="connsiteY5" fmla="*/ 324 h 10000"/>
                <a:gd name="connsiteX6" fmla="*/ 3897 w 10000"/>
                <a:gd name="connsiteY6" fmla="*/ 2086 h 10000"/>
                <a:gd name="connsiteX7" fmla="*/ 3429 w 10000"/>
                <a:gd name="connsiteY7" fmla="*/ 3120 h 10000"/>
                <a:gd name="connsiteX8" fmla="*/ 3851 w 10000"/>
                <a:gd name="connsiteY8" fmla="*/ 5516 h 10000"/>
                <a:gd name="connsiteX9" fmla="*/ 2838 w 10000"/>
                <a:gd name="connsiteY9" fmla="*/ 5439 h 10000"/>
                <a:gd name="connsiteX10" fmla="*/ 2841 w 10000"/>
                <a:gd name="connsiteY10" fmla="*/ 4418 h 10000"/>
                <a:gd name="connsiteX11" fmla="*/ 3651 w 10000"/>
                <a:gd name="connsiteY11" fmla="*/ 4280 h 10000"/>
                <a:gd name="connsiteX12" fmla="*/ 3300 w 10000"/>
                <a:gd name="connsiteY12" fmla="*/ 3167 h 10000"/>
                <a:gd name="connsiteX13" fmla="*/ 492 w 10000"/>
                <a:gd name="connsiteY13" fmla="*/ 3920 h 10000"/>
                <a:gd name="connsiteX14" fmla="*/ 196 w 10000"/>
                <a:gd name="connsiteY14" fmla="*/ 6040 h 10000"/>
                <a:gd name="connsiteX15" fmla="*/ 40 w 10000"/>
                <a:gd name="connsiteY15" fmla="*/ 8298 h 10000"/>
                <a:gd name="connsiteX16" fmla="*/ 951 w 10000"/>
                <a:gd name="connsiteY16" fmla="*/ 9515 h 10000"/>
                <a:gd name="connsiteX17" fmla="*/ 1736 w 10000"/>
                <a:gd name="connsiteY17" fmla="*/ 9576 h 10000"/>
                <a:gd name="connsiteX18" fmla="*/ 3802 w 10000"/>
                <a:gd name="connsiteY18" fmla="*/ 9994 h 10000"/>
                <a:gd name="connsiteX19" fmla="*/ 7062 w 10000"/>
                <a:gd name="connsiteY19" fmla="*/ 9358 h 10000"/>
                <a:gd name="connsiteX20" fmla="*/ 8607 w 10000"/>
                <a:gd name="connsiteY20" fmla="*/ 9476 h 10000"/>
                <a:gd name="connsiteX0" fmla="*/ 10000 w 10000"/>
                <a:gd name="connsiteY0" fmla="*/ 5900 h 10000"/>
                <a:gd name="connsiteX1" fmla="*/ 7685 w 10000"/>
                <a:gd name="connsiteY1" fmla="*/ 5125 h 10000"/>
                <a:gd name="connsiteX2" fmla="*/ 6391 w 10000"/>
                <a:gd name="connsiteY2" fmla="*/ 3635 h 10000"/>
                <a:gd name="connsiteX3" fmla="*/ 5831 w 10000"/>
                <a:gd name="connsiteY3" fmla="*/ 1882 h 10000"/>
                <a:gd name="connsiteX4" fmla="*/ 6300 w 10000"/>
                <a:gd name="connsiteY4" fmla="*/ 133 h 10000"/>
                <a:gd name="connsiteX5" fmla="*/ 4999 w 10000"/>
                <a:gd name="connsiteY5" fmla="*/ 324 h 10000"/>
                <a:gd name="connsiteX6" fmla="*/ 3897 w 10000"/>
                <a:gd name="connsiteY6" fmla="*/ 2086 h 10000"/>
                <a:gd name="connsiteX7" fmla="*/ 3429 w 10000"/>
                <a:gd name="connsiteY7" fmla="*/ 3120 h 10000"/>
                <a:gd name="connsiteX8" fmla="*/ 3851 w 10000"/>
                <a:gd name="connsiteY8" fmla="*/ 5516 h 10000"/>
                <a:gd name="connsiteX9" fmla="*/ 2838 w 10000"/>
                <a:gd name="connsiteY9" fmla="*/ 5439 h 10000"/>
                <a:gd name="connsiteX10" fmla="*/ 3072 w 10000"/>
                <a:gd name="connsiteY10" fmla="*/ 4650 h 10000"/>
                <a:gd name="connsiteX11" fmla="*/ 3651 w 10000"/>
                <a:gd name="connsiteY11" fmla="*/ 4280 h 10000"/>
                <a:gd name="connsiteX12" fmla="*/ 3300 w 10000"/>
                <a:gd name="connsiteY12" fmla="*/ 3167 h 10000"/>
                <a:gd name="connsiteX13" fmla="*/ 492 w 10000"/>
                <a:gd name="connsiteY13" fmla="*/ 3920 h 10000"/>
                <a:gd name="connsiteX14" fmla="*/ 196 w 10000"/>
                <a:gd name="connsiteY14" fmla="*/ 6040 h 10000"/>
                <a:gd name="connsiteX15" fmla="*/ 40 w 10000"/>
                <a:gd name="connsiteY15" fmla="*/ 8298 h 10000"/>
                <a:gd name="connsiteX16" fmla="*/ 951 w 10000"/>
                <a:gd name="connsiteY16" fmla="*/ 9515 h 10000"/>
                <a:gd name="connsiteX17" fmla="*/ 1736 w 10000"/>
                <a:gd name="connsiteY17" fmla="*/ 9576 h 10000"/>
                <a:gd name="connsiteX18" fmla="*/ 3802 w 10000"/>
                <a:gd name="connsiteY18" fmla="*/ 9994 h 10000"/>
                <a:gd name="connsiteX19" fmla="*/ 7062 w 10000"/>
                <a:gd name="connsiteY19" fmla="*/ 9358 h 10000"/>
                <a:gd name="connsiteX20" fmla="*/ 8607 w 10000"/>
                <a:gd name="connsiteY20" fmla="*/ 9476 h 10000"/>
                <a:gd name="connsiteX0" fmla="*/ 10000 w 10000"/>
                <a:gd name="connsiteY0" fmla="*/ 5900 h 10000"/>
                <a:gd name="connsiteX1" fmla="*/ 7685 w 10000"/>
                <a:gd name="connsiteY1" fmla="*/ 5125 h 10000"/>
                <a:gd name="connsiteX2" fmla="*/ 6391 w 10000"/>
                <a:gd name="connsiteY2" fmla="*/ 3635 h 10000"/>
                <a:gd name="connsiteX3" fmla="*/ 5831 w 10000"/>
                <a:gd name="connsiteY3" fmla="*/ 1882 h 10000"/>
                <a:gd name="connsiteX4" fmla="*/ 6300 w 10000"/>
                <a:gd name="connsiteY4" fmla="*/ 133 h 10000"/>
                <a:gd name="connsiteX5" fmla="*/ 4999 w 10000"/>
                <a:gd name="connsiteY5" fmla="*/ 324 h 10000"/>
                <a:gd name="connsiteX6" fmla="*/ 3897 w 10000"/>
                <a:gd name="connsiteY6" fmla="*/ 2086 h 10000"/>
                <a:gd name="connsiteX7" fmla="*/ 3429 w 10000"/>
                <a:gd name="connsiteY7" fmla="*/ 3120 h 10000"/>
                <a:gd name="connsiteX8" fmla="*/ 3851 w 10000"/>
                <a:gd name="connsiteY8" fmla="*/ 5516 h 10000"/>
                <a:gd name="connsiteX9" fmla="*/ 2838 w 10000"/>
                <a:gd name="connsiteY9" fmla="*/ 5439 h 10000"/>
                <a:gd name="connsiteX10" fmla="*/ 3072 w 10000"/>
                <a:gd name="connsiteY10" fmla="*/ 4650 h 10000"/>
                <a:gd name="connsiteX11" fmla="*/ 3825 w 10000"/>
                <a:gd name="connsiteY11" fmla="*/ 4605 h 10000"/>
                <a:gd name="connsiteX12" fmla="*/ 3300 w 10000"/>
                <a:gd name="connsiteY12" fmla="*/ 3167 h 10000"/>
                <a:gd name="connsiteX13" fmla="*/ 492 w 10000"/>
                <a:gd name="connsiteY13" fmla="*/ 3920 h 10000"/>
                <a:gd name="connsiteX14" fmla="*/ 196 w 10000"/>
                <a:gd name="connsiteY14" fmla="*/ 6040 h 10000"/>
                <a:gd name="connsiteX15" fmla="*/ 40 w 10000"/>
                <a:gd name="connsiteY15" fmla="*/ 8298 h 10000"/>
                <a:gd name="connsiteX16" fmla="*/ 951 w 10000"/>
                <a:gd name="connsiteY16" fmla="*/ 9515 h 10000"/>
                <a:gd name="connsiteX17" fmla="*/ 1736 w 10000"/>
                <a:gd name="connsiteY17" fmla="*/ 9576 h 10000"/>
                <a:gd name="connsiteX18" fmla="*/ 3802 w 10000"/>
                <a:gd name="connsiteY18" fmla="*/ 9994 h 10000"/>
                <a:gd name="connsiteX19" fmla="*/ 7062 w 10000"/>
                <a:gd name="connsiteY19" fmla="*/ 9358 h 10000"/>
                <a:gd name="connsiteX20" fmla="*/ 8607 w 10000"/>
                <a:gd name="connsiteY20" fmla="*/ 9476 h 10000"/>
                <a:gd name="connsiteX0" fmla="*/ 10017 w 10017"/>
                <a:gd name="connsiteY0" fmla="*/ 5900 h 10000"/>
                <a:gd name="connsiteX1" fmla="*/ 7702 w 10017"/>
                <a:gd name="connsiteY1" fmla="*/ 5125 h 10000"/>
                <a:gd name="connsiteX2" fmla="*/ 6408 w 10017"/>
                <a:gd name="connsiteY2" fmla="*/ 3635 h 10000"/>
                <a:gd name="connsiteX3" fmla="*/ 5848 w 10017"/>
                <a:gd name="connsiteY3" fmla="*/ 1882 h 10000"/>
                <a:gd name="connsiteX4" fmla="*/ 6317 w 10017"/>
                <a:gd name="connsiteY4" fmla="*/ 133 h 10000"/>
                <a:gd name="connsiteX5" fmla="*/ 5016 w 10017"/>
                <a:gd name="connsiteY5" fmla="*/ 324 h 10000"/>
                <a:gd name="connsiteX6" fmla="*/ 3914 w 10017"/>
                <a:gd name="connsiteY6" fmla="*/ 2086 h 10000"/>
                <a:gd name="connsiteX7" fmla="*/ 3446 w 10017"/>
                <a:gd name="connsiteY7" fmla="*/ 3120 h 10000"/>
                <a:gd name="connsiteX8" fmla="*/ 3868 w 10017"/>
                <a:gd name="connsiteY8" fmla="*/ 5516 h 10000"/>
                <a:gd name="connsiteX9" fmla="*/ 2855 w 10017"/>
                <a:gd name="connsiteY9" fmla="*/ 5439 h 10000"/>
                <a:gd name="connsiteX10" fmla="*/ 3089 w 10017"/>
                <a:gd name="connsiteY10" fmla="*/ 4650 h 10000"/>
                <a:gd name="connsiteX11" fmla="*/ 3842 w 10017"/>
                <a:gd name="connsiteY11" fmla="*/ 4605 h 10000"/>
                <a:gd name="connsiteX12" fmla="*/ 3317 w 10017"/>
                <a:gd name="connsiteY12" fmla="*/ 3167 h 10000"/>
                <a:gd name="connsiteX13" fmla="*/ 1203 w 10017"/>
                <a:gd name="connsiteY13" fmla="*/ 3735 h 10000"/>
                <a:gd name="connsiteX14" fmla="*/ 213 w 10017"/>
                <a:gd name="connsiteY14" fmla="*/ 6040 h 10000"/>
                <a:gd name="connsiteX15" fmla="*/ 57 w 10017"/>
                <a:gd name="connsiteY15" fmla="*/ 8298 h 10000"/>
                <a:gd name="connsiteX16" fmla="*/ 968 w 10017"/>
                <a:gd name="connsiteY16" fmla="*/ 9515 h 10000"/>
                <a:gd name="connsiteX17" fmla="*/ 1753 w 10017"/>
                <a:gd name="connsiteY17" fmla="*/ 9576 h 10000"/>
                <a:gd name="connsiteX18" fmla="*/ 3819 w 10017"/>
                <a:gd name="connsiteY18" fmla="*/ 9994 h 10000"/>
                <a:gd name="connsiteX19" fmla="*/ 7079 w 10017"/>
                <a:gd name="connsiteY19" fmla="*/ 9358 h 10000"/>
                <a:gd name="connsiteX20" fmla="*/ 8624 w 10017"/>
                <a:gd name="connsiteY20" fmla="*/ 9476 h 10000"/>
                <a:gd name="connsiteX0" fmla="*/ 10018 w 10018"/>
                <a:gd name="connsiteY0" fmla="*/ 5900 h 10000"/>
                <a:gd name="connsiteX1" fmla="*/ 7703 w 10018"/>
                <a:gd name="connsiteY1" fmla="*/ 5125 h 10000"/>
                <a:gd name="connsiteX2" fmla="*/ 6409 w 10018"/>
                <a:gd name="connsiteY2" fmla="*/ 3635 h 10000"/>
                <a:gd name="connsiteX3" fmla="*/ 5849 w 10018"/>
                <a:gd name="connsiteY3" fmla="*/ 1882 h 10000"/>
                <a:gd name="connsiteX4" fmla="*/ 6318 w 10018"/>
                <a:gd name="connsiteY4" fmla="*/ 133 h 10000"/>
                <a:gd name="connsiteX5" fmla="*/ 5017 w 10018"/>
                <a:gd name="connsiteY5" fmla="*/ 324 h 10000"/>
                <a:gd name="connsiteX6" fmla="*/ 3915 w 10018"/>
                <a:gd name="connsiteY6" fmla="*/ 2086 h 10000"/>
                <a:gd name="connsiteX7" fmla="*/ 3447 w 10018"/>
                <a:gd name="connsiteY7" fmla="*/ 3120 h 10000"/>
                <a:gd name="connsiteX8" fmla="*/ 3869 w 10018"/>
                <a:gd name="connsiteY8" fmla="*/ 5516 h 10000"/>
                <a:gd name="connsiteX9" fmla="*/ 2856 w 10018"/>
                <a:gd name="connsiteY9" fmla="*/ 5439 h 10000"/>
                <a:gd name="connsiteX10" fmla="*/ 3090 w 10018"/>
                <a:gd name="connsiteY10" fmla="*/ 4650 h 10000"/>
                <a:gd name="connsiteX11" fmla="*/ 3843 w 10018"/>
                <a:gd name="connsiteY11" fmla="*/ 4605 h 10000"/>
                <a:gd name="connsiteX12" fmla="*/ 3318 w 10018"/>
                <a:gd name="connsiteY12" fmla="*/ 3167 h 10000"/>
                <a:gd name="connsiteX13" fmla="*/ 1204 w 10018"/>
                <a:gd name="connsiteY13" fmla="*/ 3735 h 10000"/>
                <a:gd name="connsiteX14" fmla="*/ 214 w 10018"/>
                <a:gd name="connsiteY14" fmla="*/ 6457 h 10000"/>
                <a:gd name="connsiteX15" fmla="*/ 58 w 10018"/>
                <a:gd name="connsiteY15" fmla="*/ 8298 h 10000"/>
                <a:gd name="connsiteX16" fmla="*/ 969 w 10018"/>
                <a:gd name="connsiteY16" fmla="*/ 9515 h 10000"/>
                <a:gd name="connsiteX17" fmla="*/ 1754 w 10018"/>
                <a:gd name="connsiteY17" fmla="*/ 9576 h 10000"/>
                <a:gd name="connsiteX18" fmla="*/ 3820 w 10018"/>
                <a:gd name="connsiteY18" fmla="*/ 9994 h 10000"/>
                <a:gd name="connsiteX19" fmla="*/ 7080 w 10018"/>
                <a:gd name="connsiteY19" fmla="*/ 9358 h 10000"/>
                <a:gd name="connsiteX20" fmla="*/ 8625 w 10018"/>
                <a:gd name="connsiteY20" fmla="*/ 9476 h 10000"/>
                <a:gd name="connsiteX0" fmla="*/ 9977 w 9977"/>
                <a:gd name="connsiteY0" fmla="*/ 5900 h 10000"/>
                <a:gd name="connsiteX1" fmla="*/ 7662 w 9977"/>
                <a:gd name="connsiteY1" fmla="*/ 5125 h 10000"/>
                <a:gd name="connsiteX2" fmla="*/ 6368 w 9977"/>
                <a:gd name="connsiteY2" fmla="*/ 3635 h 10000"/>
                <a:gd name="connsiteX3" fmla="*/ 5808 w 9977"/>
                <a:gd name="connsiteY3" fmla="*/ 1882 h 10000"/>
                <a:gd name="connsiteX4" fmla="*/ 6277 w 9977"/>
                <a:gd name="connsiteY4" fmla="*/ 133 h 10000"/>
                <a:gd name="connsiteX5" fmla="*/ 4976 w 9977"/>
                <a:gd name="connsiteY5" fmla="*/ 324 h 10000"/>
                <a:gd name="connsiteX6" fmla="*/ 3874 w 9977"/>
                <a:gd name="connsiteY6" fmla="*/ 2086 h 10000"/>
                <a:gd name="connsiteX7" fmla="*/ 3406 w 9977"/>
                <a:gd name="connsiteY7" fmla="*/ 3120 h 10000"/>
                <a:gd name="connsiteX8" fmla="*/ 3828 w 9977"/>
                <a:gd name="connsiteY8" fmla="*/ 5516 h 10000"/>
                <a:gd name="connsiteX9" fmla="*/ 2815 w 9977"/>
                <a:gd name="connsiteY9" fmla="*/ 5439 h 10000"/>
                <a:gd name="connsiteX10" fmla="*/ 3049 w 9977"/>
                <a:gd name="connsiteY10" fmla="*/ 4650 h 10000"/>
                <a:gd name="connsiteX11" fmla="*/ 3802 w 9977"/>
                <a:gd name="connsiteY11" fmla="*/ 4605 h 10000"/>
                <a:gd name="connsiteX12" fmla="*/ 3277 w 9977"/>
                <a:gd name="connsiteY12" fmla="*/ 3167 h 10000"/>
                <a:gd name="connsiteX13" fmla="*/ 1163 w 9977"/>
                <a:gd name="connsiteY13" fmla="*/ 3735 h 10000"/>
                <a:gd name="connsiteX14" fmla="*/ 173 w 9977"/>
                <a:gd name="connsiteY14" fmla="*/ 6457 h 10000"/>
                <a:gd name="connsiteX15" fmla="*/ 17 w 9977"/>
                <a:gd name="connsiteY15" fmla="*/ 8298 h 10000"/>
                <a:gd name="connsiteX16" fmla="*/ 928 w 9977"/>
                <a:gd name="connsiteY16" fmla="*/ 9515 h 10000"/>
                <a:gd name="connsiteX17" fmla="*/ 1713 w 9977"/>
                <a:gd name="connsiteY17" fmla="*/ 9576 h 10000"/>
                <a:gd name="connsiteX18" fmla="*/ 3779 w 9977"/>
                <a:gd name="connsiteY18" fmla="*/ 9994 h 10000"/>
                <a:gd name="connsiteX19" fmla="*/ 7039 w 9977"/>
                <a:gd name="connsiteY19" fmla="*/ 9358 h 10000"/>
                <a:gd name="connsiteX20" fmla="*/ 8584 w 9977"/>
                <a:gd name="connsiteY20" fmla="*/ 9476 h 10000"/>
                <a:gd name="connsiteX0" fmla="*/ 9991 w 9991"/>
                <a:gd name="connsiteY0" fmla="*/ 5900 h 10000"/>
                <a:gd name="connsiteX1" fmla="*/ 7671 w 9991"/>
                <a:gd name="connsiteY1" fmla="*/ 5125 h 10000"/>
                <a:gd name="connsiteX2" fmla="*/ 6374 w 9991"/>
                <a:gd name="connsiteY2" fmla="*/ 3635 h 10000"/>
                <a:gd name="connsiteX3" fmla="*/ 5812 w 9991"/>
                <a:gd name="connsiteY3" fmla="*/ 1882 h 10000"/>
                <a:gd name="connsiteX4" fmla="*/ 6282 w 9991"/>
                <a:gd name="connsiteY4" fmla="*/ 133 h 10000"/>
                <a:gd name="connsiteX5" fmla="*/ 4978 w 9991"/>
                <a:gd name="connsiteY5" fmla="*/ 324 h 10000"/>
                <a:gd name="connsiteX6" fmla="*/ 3874 w 9991"/>
                <a:gd name="connsiteY6" fmla="*/ 2086 h 10000"/>
                <a:gd name="connsiteX7" fmla="*/ 3405 w 9991"/>
                <a:gd name="connsiteY7" fmla="*/ 3120 h 10000"/>
                <a:gd name="connsiteX8" fmla="*/ 3828 w 9991"/>
                <a:gd name="connsiteY8" fmla="*/ 5516 h 10000"/>
                <a:gd name="connsiteX9" fmla="*/ 2812 w 9991"/>
                <a:gd name="connsiteY9" fmla="*/ 5439 h 10000"/>
                <a:gd name="connsiteX10" fmla="*/ 3047 w 9991"/>
                <a:gd name="connsiteY10" fmla="*/ 4650 h 10000"/>
                <a:gd name="connsiteX11" fmla="*/ 3802 w 9991"/>
                <a:gd name="connsiteY11" fmla="*/ 4605 h 10000"/>
                <a:gd name="connsiteX12" fmla="*/ 3276 w 9991"/>
                <a:gd name="connsiteY12" fmla="*/ 3167 h 10000"/>
                <a:gd name="connsiteX13" fmla="*/ 1157 w 9991"/>
                <a:gd name="connsiteY13" fmla="*/ 3735 h 10000"/>
                <a:gd name="connsiteX14" fmla="*/ 164 w 9991"/>
                <a:gd name="connsiteY14" fmla="*/ 6457 h 10000"/>
                <a:gd name="connsiteX15" fmla="*/ 8 w 9991"/>
                <a:gd name="connsiteY15" fmla="*/ 8298 h 10000"/>
                <a:gd name="connsiteX16" fmla="*/ 673 w 9991"/>
                <a:gd name="connsiteY16" fmla="*/ 8777 h 10000"/>
                <a:gd name="connsiteX17" fmla="*/ 921 w 9991"/>
                <a:gd name="connsiteY17" fmla="*/ 9515 h 10000"/>
                <a:gd name="connsiteX18" fmla="*/ 1708 w 9991"/>
                <a:gd name="connsiteY18" fmla="*/ 9576 h 10000"/>
                <a:gd name="connsiteX19" fmla="*/ 3779 w 9991"/>
                <a:gd name="connsiteY19" fmla="*/ 9994 h 10000"/>
                <a:gd name="connsiteX20" fmla="*/ 7046 w 9991"/>
                <a:gd name="connsiteY20" fmla="*/ 9358 h 10000"/>
                <a:gd name="connsiteX21" fmla="*/ 8595 w 9991"/>
                <a:gd name="connsiteY21" fmla="*/ 9476 h 10000"/>
                <a:gd name="connsiteX0" fmla="*/ 10032 w 10032"/>
                <a:gd name="connsiteY0" fmla="*/ 5900 h 10000"/>
                <a:gd name="connsiteX1" fmla="*/ 7710 w 10032"/>
                <a:gd name="connsiteY1" fmla="*/ 5125 h 10000"/>
                <a:gd name="connsiteX2" fmla="*/ 6412 w 10032"/>
                <a:gd name="connsiteY2" fmla="*/ 3635 h 10000"/>
                <a:gd name="connsiteX3" fmla="*/ 5849 w 10032"/>
                <a:gd name="connsiteY3" fmla="*/ 1882 h 10000"/>
                <a:gd name="connsiteX4" fmla="*/ 6320 w 10032"/>
                <a:gd name="connsiteY4" fmla="*/ 133 h 10000"/>
                <a:gd name="connsiteX5" fmla="*/ 5014 w 10032"/>
                <a:gd name="connsiteY5" fmla="*/ 324 h 10000"/>
                <a:gd name="connsiteX6" fmla="*/ 3909 w 10032"/>
                <a:gd name="connsiteY6" fmla="*/ 2086 h 10000"/>
                <a:gd name="connsiteX7" fmla="*/ 3440 w 10032"/>
                <a:gd name="connsiteY7" fmla="*/ 3120 h 10000"/>
                <a:gd name="connsiteX8" fmla="*/ 3863 w 10032"/>
                <a:gd name="connsiteY8" fmla="*/ 5516 h 10000"/>
                <a:gd name="connsiteX9" fmla="*/ 2847 w 10032"/>
                <a:gd name="connsiteY9" fmla="*/ 5439 h 10000"/>
                <a:gd name="connsiteX10" fmla="*/ 3082 w 10032"/>
                <a:gd name="connsiteY10" fmla="*/ 4650 h 10000"/>
                <a:gd name="connsiteX11" fmla="*/ 3837 w 10032"/>
                <a:gd name="connsiteY11" fmla="*/ 4605 h 10000"/>
                <a:gd name="connsiteX12" fmla="*/ 3311 w 10032"/>
                <a:gd name="connsiteY12" fmla="*/ 3167 h 10000"/>
                <a:gd name="connsiteX13" fmla="*/ 1190 w 10032"/>
                <a:gd name="connsiteY13" fmla="*/ 3735 h 10000"/>
                <a:gd name="connsiteX14" fmla="*/ 196 w 10032"/>
                <a:gd name="connsiteY14" fmla="*/ 6457 h 10000"/>
                <a:gd name="connsiteX15" fmla="*/ 40 w 10032"/>
                <a:gd name="connsiteY15" fmla="*/ 7834 h 10000"/>
                <a:gd name="connsiteX16" fmla="*/ 706 w 10032"/>
                <a:gd name="connsiteY16" fmla="*/ 8777 h 10000"/>
                <a:gd name="connsiteX17" fmla="*/ 954 w 10032"/>
                <a:gd name="connsiteY17" fmla="*/ 9515 h 10000"/>
                <a:gd name="connsiteX18" fmla="*/ 1742 w 10032"/>
                <a:gd name="connsiteY18" fmla="*/ 9576 h 10000"/>
                <a:gd name="connsiteX19" fmla="*/ 3814 w 10032"/>
                <a:gd name="connsiteY19" fmla="*/ 9994 h 10000"/>
                <a:gd name="connsiteX20" fmla="*/ 7084 w 10032"/>
                <a:gd name="connsiteY20" fmla="*/ 9358 h 10000"/>
                <a:gd name="connsiteX21" fmla="*/ 8635 w 10032"/>
                <a:gd name="connsiteY21" fmla="*/ 9476 h 10000"/>
                <a:gd name="connsiteX0" fmla="*/ 10032 w 10032"/>
                <a:gd name="connsiteY0" fmla="*/ 5900 h 10186"/>
                <a:gd name="connsiteX1" fmla="*/ 7710 w 10032"/>
                <a:gd name="connsiteY1" fmla="*/ 5125 h 10186"/>
                <a:gd name="connsiteX2" fmla="*/ 6412 w 10032"/>
                <a:gd name="connsiteY2" fmla="*/ 3635 h 10186"/>
                <a:gd name="connsiteX3" fmla="*/ 5849 w 10032"/>
                <a:gd name="connsiteY3" fmla="*/ 1882 h 10186"/>
                <a:gd name="connsiteX4" fmla="*/ 6320 w 10032"/>
                <a:gd name="connsiteY4" fmla="*/ 133 h 10186"/>
                <a:gd name="connsiteX5" fmla="*/ 5014 w 10032"/>
                <a:gd name="connsiteY5" fmla="*/ 324 h 10186"/>
                <a:gd name="connsiteX6" fmla="*/ 3909 w 10032"/>
                <a:gd name="connsiteY6" fmla="*/ 2086 h 10186"/>
                <a:gd name="connsiteX7" fmla="*/ 3440 w 10032"/>
                <a:gd name="connsiteY7" fmla="*/ 3120 h 10186"/>
                <a:gd name="connsiteX8" fmla="*/ 3863 w 10032"/>
                <a:gd name="connsiteY8" fmla="*/ 5516 h 10186"/>
                <a:gd name="connsiteX9" fmla="*/ 2847 w 10032"/>
                <a:gd name="connsiteY9" fmla="*/ 5439 h 10186"/>
                <a:gd name="connsiteX10" fmla="*/ 3082 w 10032"/>
                <a:gd name="connsiteY10" fmla="*/ 4650 h 10186"/>
                <a:gd name="connsiteX11" fmla="*/ 3837 w 10032"/>
                <a:gd name="connsiteY11" fmla="*/ 4605 h 10186"/>
                <a:gd name="connsiteX12" fmla="*/ 3311 w 10032"/>
                <a:gd name="connsiteY12" fmla="*/ 3167 h 10186"/>
                <a:gd name="connsiteX13" fmla="*/ 1190 w 10032"/>
                <a:gd name="connsiteY13" fmla="*/ 3735 h 10186"/>
                <a:gd name="connsiteX14" fmla="*/ 196 w 10032"/>
                <a:gd name="connsiteY14" fmla="*/ 6457 h 10186"/>
                <a:gd name="connsiteX15" fmla="*/ 40 w 10032"/>
                <a:gd name="connsiteY15" fmla="*/ 7834 h 10186"/>
                <a:gd name="connsiteX16" fmla="*/ 706 w 10032"/>
                <a:gd name="connsiteY16" fmla="*/ 8777 h 10186"/>
                <a:gd name="connsiteX17" fmla="*/ 954 w 10032"/>
                <a:gd name="connsiteY17" fmla="*/ 9515 h 10186"/>
                <a:gd name="connsiteX18" fmla="*/ 2264 w 10032"/>
                <a:gd name="connsiteY18" fmla="*/ 10040 h 10186"/>
                <a:gd name="connsiteX19" fmla="*/ 3814 w 10032"/>
                <a:gd name="connsiteY19" fmla="*/ 9994 h 10186"/>
                <a:gd name="connsiteX20" fmla="*/ 7084 w 10032"/>
                <a:gd name="connsiteY20" fmla="*/ 9358 h 10186"/>
                <a:gd name="connsiteX21" fmla="*/ 8635 w 10032"/>
                <a:gd name="connsiteY21" fmla="*/ 9476 h 10186"/>
                <a:gd name="connsiteX0" fmla="*/ 10032 w 10032"/>
                <a:gd name="connsiteY0" fmla="*/ 5900 h 10126"/>
                <a:gd name="connsiteX1" fmla="*/ 7710 w 10032"/>
                <a:gd name="connsiteY1" fmla="*/ 5125 h 10126"/>
                <a:gd name="connsiteX2" fmla="*/ 6412 w 10032"/>
                <a:gd name="connsiteY2" fmla="*/ 3635 h 10126"/>
                <a:gd name="connsiteX3" fmla="*/ 5849 w 10032"/>
                <a:gd name="connsiteY3" fmla="*/ 1882 h 10126"/>
                <a:gd name="connsiteX4" fmla="*/ 6320 w 10032"/>
                <a:gd name="connsiteY4" fmla="*/ 133 h 10126"/>
                <a:gd name="connsiteX5" fmla="*/ 5014 w 10032"/>
                <a:gd name="connsiteY5" fmla="*/ 324 h 10126"/>
                <a:gd name="connsiteX6" fmla="*/ 3909 w 10032"/>
                <a:gd name="connsiteY6" fmla="*/ 2086 h 10126"/>
                <a:gd name="connsiteX7" fmla="*/ 3440 w 10032"/>
                <a:gd name="connsiteY7" fmla="*/ 3120 h 10126"/>
                <a:gd name="connsiteX8" fmla="*/ 3863 w 10032"/>
                <a:gd name="connsiteY8" fmla="*/ 5516 h 10126"/>
                <a:gd name="connsiteX9" fmla="*/ 2847 w 10032"/>
                <a:gd name="connsiteY9" fmla="*/ 5439 h 10126"/>
                <a:gd name="connsiteX10" fmla="*/ 3082 w 10032"/>
                <a:gd name="connsiteY10" fmla="*/ 4650 h 10126"/>
                <a:gd name="connsiteX11" fmla="*/ 3837 w 10032"/>
                <a:gd name="connsiteY11" fmla="*/ 4605 h 10126"/>
                <a:gd name="connsiteX12" fmla="*/ 3311 w 10032"/>
                <a:gd name="connsiteY12" fmla="*/ 3167 h 10126"/>
                <a:gd name="connsiteX13" fmla="*/ 1190 w 10032"/>
                <a:gd name="connsiteY13" fmla="*/ 3735 h 10126"/>
                <a:gd name="connsiteX14" fmla="*/ 196 w 10032"/>
                <a:gd name="connsiteY14" fmla="*/ 6457 h 10126"/>
                <a:gd name="connsiteX15" fmla="*/ 40 w 10032"/>
                <a:gd name="connsiteY15" fmla="*/ 7834 h 10126"/>
                <a:gd name="connsiteX16" fmla="*/ 706 w 10032"/>
                <a:gd name="connsiteY16" fmla="*/ 8777 h 10126"/>
                <a:gd name="connsiteX17" fmla="*/ 954 w 10032"/>
                <a:gd name="connsiteY17" fmla="*/ 9515 h 10126"/>
                <a:gd name="connsiteX18" fmla="*/ 2264 w 10032"/>
                <a:gd name="connsiteY18" fmla="*/ 10040 h 10126"/>
                <a:gd name="connsiteX19" fmla="*/ 4336 w 10032"/>
                <a:gd name="connsiteY19" fmla="*/ 9577 h 10126"/>
                <a:gd name="connsiteX20" fmla="*/ 7084 w 10032"/>
                <a:gd name="connsiteY20" fmla="*/ 9358 h 10126"/>
                <a:gd name="connsiteX21" fmla="*/ 8635 w 10032"/>
                <a:gd name="connsiteY21" fmla="*/ 9476 h 10126"/>
                <a:gd name="connsiteX0" fmla="*/ 10003 w 10003"/>
                <a:gd name="connsiteY0" fmla="*/ 5900 h 10126"/>
                <a:gd name="connsiteX1" fmla="*/ 7681 w 10003"/>
                <a:gd name="connsiteY1" fmla="*/ 5125 h 10126"/>
                <a:gd name="connsiteX2" fmla="*/ 6383 w 10003"/>
                <a:gd name="connsiteY2" fmla="*/ 3635 h 10126"/>
                <a:gd name="connsiteX3" fmla="*/ 5820 w 10003"/>
                <a:gd name="connsiteY3" fmla="*/ 1882 h 10126"/>
                <a:gd name="connsiteX4" fmla="*/ 6291 w 10003"/>
                <a:gd name="connsiteY4" fmla="*/ 133 h 10126"/>
                <a:gd name="connsiteX5" fmla="*/ 4985 w 10003"/>
                <a:gd name="connsiteY5" fmla="*/ 324 h 10126"/>
                <a:gd name="connsiteX6" fmla="*/ 3880 w 10003"/>
                <a:gd name="connsiteY6" fmla="*/ 2086 h 10126"/>
                <a:gd name="connsiteX7" fmla="*/ 3411 w 10003"/>
                <a:gd name="connsiteY7" fmla="*/ 3120 h 10126"/>
                <a:gd name="connsiteX8" fmla="*/ 3834 w 10003"/>
                <a:gd name="connsiteY8" fmla="*/ 5516 h 10126"/>
                <a:gd name="connsiteX9" fmla="*/ 2818 w 10003"/>
                <a:gd name="connsiteY9" fmla="*/ 5439 h 10126"/>
                <a:gd name="connsiteX10" fmla="*/ 3053 w 10003"/>
                <a:gd name="connsiteY10" fmla="*/ 4650 h 10126"/>
                <a:gd name="connsiteX11" fmla="*/ 3808 w 10003"/>
                <a:gd name="connsiteY11" fmla="*/ 4605 h 10126"/>
                <a:gd name="connsiteX12" fmla="*/ 3282 w 10003"/>
                <a:gd name="connsiteY12" fmla="*/ 3167 h 10126"/>
                <a:gd name="connsiteX13" fmla="*/ 1161 w 10003"/>
                <a:gd name="connsiteY13" fmla="*/ 3735 h 10126"/>
                <a:gd name="connsiteX14" fmla="*/ 167 w 10003"/>
                <a:gd name="connsiteY14" fmla="*/ 6457 h 10126"/>
                <a:gd name="connsiteX15" fmla="*/ 11 w 10003"/>
                <a:gd name="connsiteY15" fmla="*/ 7834 h 10126"/>
                <a:gd name="connsiteX16" fmla="*/ 271 w 10003"/>
                <a:gd name="connsiteY16" fmla="*/ 8777 h 10126"/>
                <a:gd name="connsiteX17" fmla="*/ 925 w 10003"/>
                <a:gd name="connsiteY17" fmla="*/ 9515 h 10126"/>
                <a:gd name="connsiteX18" fmla="*/ 2235 w 10003"/>
                <a:gd name="connsiteY18" fmla="*/ 10040 h 10126"/>
                <a:gd name="connsiteX19" fmla="*/ 4307 w 10003"/>
                <a:gd name="connsiteY19" fmla="*/ 9577 h 10126"/>
                <a:gd name="connsiteX20" fmla="*/ 7055 w 10003"/>
                <a:gd name="connsiteY20" fmla="*/ 9358 h 10126"/>
                <a:gd name="connsiteX21" fmla="*/ 8606 w 10003"/>
                <a:gd name="connsiteY21" fmla="*/ 9476 h 10126"/>
                <a:gd name="connsiteX0" fmla="*/ 10002 w 10002"/>
                <a:gd name="connsiteY0" fmla="*/ 5900 h 10126"/>
                <a:gd name="connsiteX1" fmla="*/ 7680 w 10002"/>
                <a:gd name="connsiteY1" fmla="*/ 5125 h 10126"/>
                <a:gd name="connsiteX2" fmla="*/ 6382 w 10002"/>
                <a:gd name="connsiteY2" fmla="*/ 3635 h 10126"/>
                <a:gd name="connsiteX3" fmla="*/ 5819 w 10002"/>
                <a:gd name="connsiteY3" fmla="*/ 1882 h 10126"/>
                <a:gd name="connsiteX4" fmla="*/ 6290 w 10002"/>
                <a:gd name="connsiteY4" fmla="*/ 133 h 10126"/>
                <a:gd name="connsiteX5" fmla="*/ 4984 w 10002"/>
                <a:gd name="connsiteY5" fmla="*/ 324 h 10126"/>
                <a:gd name="connsiteX6" fmla="*/ 3879 w 10002"/>
                <a:gd name="connsiteY6" fmla="*/ 2086 h 10126"/>
                <a:gd name="connsiteX7" fmla="*/ 3410 w 10002"/>
                <a:gd name="connsiteY7" fmla="*/ 3120 h 10126"/>
                <a:gd name="connsiteX8" fmla="*/ 3833 w 10002"/>
                <a:gd name="connsiteY8" fmla="*/ 5516 h 10126"/>
                <a:gd name="connsiteX9" fmla="*/ 2817 w 10002"/>
                <a:gd name="connsiteY9" fmla="*/ 5439 h 10126"/>
                <a:gd name="connsiteX10" fmla="*/ 3052 w 10002"/>
                <a:gd name="connsiteY10" fmla="*/ 4650 h 10126"/>
                <a:gd name="connsiteX11" fmla="*/ 3807 w 10002"/>
                <a:gd name="connsiteY11" fmla="*/ 4605 h 10126"/>
                <a:gd name="connsiteX12" fmla="*/ 3281 w 10002"/>
                <a:gd name="connsiteY12" fmla="*/ 3167 h 10126"/>
                <a:gd name="connsiteX13" fmla="*/ 1160 w 10002"/>
                <a:gd name="connsiteY13" fmla="*/ 3735 h 10126"/>
                <a:gd name="connsiteX14" fmla="*/ 1140 w 10002"/>
                <a:gd name="connsiteY14" fmla="*/ 6783 h 10126"/>
                <a:gd name="connsiteX15" fmla="*/ 166 w 10002"/>
                <a:gd name="connsiteY15" fmla="*/ 6457 h 10126"/>
                <a:gd name="connsiteX16" fmla="*/ 10 w 10002"/>
                <a:gd name="connsiteY16" fmla="*/ 7834 h 10126"/>
                <a:gd name="connsiteX17" fmla="*/ 270 w 10002"/>
                <a:gd name="connsiteY17" fmla="*/ 8777 h 10126"/>
                <a:gd name="connsiteX18" fmla="*/ 924 w 10002"/>
                <a:gd name="connsiteY18" fmla="*/ 9515 h 10126"/>
                <a:gd name="connsiteX19" fmla="*/ 2234 w 10002"/>
                <a:gd name="connsiteY19" fmla="*/ 10040 h 10126"/>
                <a:gd name="connsiteX20" fmla="*/ 4306 w 10002"/>
                <a:gd name="connsiteY20" fmla="*/ 9577 h 10126"/>
                <a:gd name="connsiteX21" fmla="*/ 7054 w 10002"/>
                <a:gd name="connsiteY21" fmla="*/ 9358 h 10126"/>
                <a:gd name="connsiteX22" fmla="*/ 8605 w 10002"/>
                <a:gd name="connsiteY22" fmla="*/ 9476 h 10126"/>
                <a:gd name="connsiteX0" fmla="*/ 10014 w 10014"/>
                <a:gd name="connsiteY0" fmla="*/ 5900 h 10126"/>
                <a:gd name="connsiteX1" fmla="*/ 7692 w 10014"/>
                <a:gd name="connsiteY1" fmla="*/ 5125 h 10126"/>
                <a:gd name="connsiteX2" fmla="*/ 6394 w 10014"/>
                <a:gd name="connsiteY2" fmla="*/ 3635 h 10126"/>
                <a:gd name="connsiteX3" fmla="*/ 5831 w 10014"/>
                <a:gd name="connsiteY3" fmla="*/ 1882 h 10126"/>
                <a:gd name="connsiteX4" fmla="*/ 6302 w 10014"/>
                <a:gd name="connsiteY4" fmla="*/ 133 h 10126"/>
                <a:gd name="connsiteX5" fmla="*/ 4996 w 10014"/>
                <a:gd name="connsiteY5" fmla="*/ 324 h 10126"/>
                <a:gd name="connsiteX6" fmla="*/ 3891 w 10014"/>
                <a:gd name="connsiteY6" fmla="*/ 2086 h 10126"/>
                <a:gd name="connsiteX7" fmla="*/ 3422 w 10014"/>
                <a:gd name="connsiteY7" fmla="*/ 3120 h 10126"/>
                <a:gd name="connsiteX8" fmla="*/ 3845 w 10014"/>
                <a:gd name="connsiteY8" fmla="*/ 5516 h 10126"/>
                <a:gd name="connsiteX9" fmla="*/ 2829 w 10014"/>
                <a:gd name="connsiteY9" fmla="*/ 5439 h 10126"/>
                <a:gd name="connsiteX10" fmla="*/ 3064 w 10014"/>
                <a:gd name="connsiteY10" fmla="*/ 4650 h 10126"/>
                <a:gd name="connsiteX11" fmla="*/ 3819 w 10014"/>
                <a:gd name="connsiteY11" fmla="*/ 4605 h 10126"/>
                <a:gd name="connsiteX12" fmla="*/ 3293 w 10014"/>
                <a:gd name="connsiteY12" fmla="*/ 3167 h 10126"/>
                <a:gd name="connsiteX13" fmla="*/ 1172 w 10014"/>
                <a:gd name="connsiteY13" fmla="*/ 3735 h 10126"/>
                <a:gd name="connsiteX14" fmla="*/ 1152 w 10014"/>
                <a:gd name="connsiteY14" fmla="*/ 6783 h 10126"/>
                <a:gd name="connsiteX15" fmla="*/ 817 w 10014"/>
                <a:gd name="connsiteY15" fmla="*/ 4834 h 10126"/>
                <a:gd name="connsiteX16" fmla="*/ 22 w 10014"/>
                <a:gd name="connsiteY16" fmla="*/ 7834 h 10126"/>
                <a:gd name="connsiteX17" fmla="*/ 282 w 10014"/>
                <a:gd name="connsiteY17" fmla="*/ 8777 h 10126"/>
                <a:gd name="connsiteX18" fmla="*/ 936 w 10014"/>
                <a:gd name="connsiteY18" fmla="*/ 9515 h 10126"/>
                <a:gd name="connsiteX19" fmla="*/ 2246 w 10014"/>
                <a:gd name="connsiteY19" fmla="*/ 10040 h 10126"/>
                <a:gd name="connsiteX20" fmla="*/ 4318 w 10014"/>
                <a:gd name="connsiteY20" fmla="*/ 9577 h 10126"/>
                <a:gd name="connsiteX21" fmla="*/ 7066 w 10014"/>
                <a:gd name="connsiteY21" fmla="*/ 9358 h 10126"/>
                <a:gd name="connsiteX22" fmla="*/ 8617 w 10014"/>
                <a:gd name="connsiteY22" fmla="*/ 9476 h 10126"/>
                <a:gd name="connsiteX0" fmla="*/ 10014 w 10014"/>
                <a:gd name="connsiteY0" fmla="*/ 5900 h 10126"/>
                <a:gd name="connsiteX1" fmla="*/ 7692 w 10014"/>
                <a:gd name="connsiteY1" fmla="*/ 5125 h 10126"/>
                <a:gd name="connsiteX2" fmla="*/ 6394 w 10014"/>
                <a:gd name="connsiteY2" fmla="*/ 3635 h 10126"/>
                <a:gd name="connsiteX3" fmla="*/ 5831 w 10014"/>
                <a:gd name="connsiteY3" fmla="*/ 1882 h 10126"/>
                <a:gd name="connsiteX4" fmla="*/ 6302 w 10014"/>
                <a:gd name="connsiteY4" fmla="*/ 133 h 10126"/>
                <a:gd name="connsiteX5" fmla="*/ 4996 w 10014"/>
                <a:gd name="connsiteY5" fmla="*/ 324 h 10126"/>
                <a:gd name="connsiteX6" fmla="*/ 3891 w 10014"/>
                <a:gd name="connsiteY6" fmla="*/ 2086 h 10126"/>
                <a:gd name="connsiteX7" fmla="*/ 3422 w 10014"/>
                <a:gd name="connsiteY7" fmla="*/ 3120 h 10126"/>
                <a:gd name="connsiteX8" fmla="*/ 3845 w 10014"/>
                <a:gd name="connsiteY8" fmla="*/ 5516 h 10126"/>
                <a:gd name="connsiteX9" fmla="*/ 2829 w 10014"/>
                <a:gd name="connsiteY9" fmla="*/ 5439 h 10126"/>
                <a:gd name="connsiteX10" fmla="*/ 3064 w 10014"/>
                <a:gd name="connsiteY10" fmla="*/ 4650 h 10126"/>
                <a:gd name="connsiteX11" fmla="*/ 3819 w 10014"/>
                <a:gd name="connsiteY11" fmla="*/ 4605 h 10126"/>
                <a:gd name="connsiteX12" fmla="*/ 3293 w 10014"/>
                <a:gd name="connsiteY12" fmla="*/ 3167 h 10126"/>
                <a:gd name="connsiteX13" fmla="*/ 1172 w 10014"/>
                <a:gd name="connsiteY13" fmla="*/ 3735 h 10126"/>
                <a:gd name="connsiteX14" fmla="*/ 746 w 10014"/>
                <a:gd name="connsiteY14" fmla="*/ 6783 h 10126"/>
                <a:gd name="connsiteX15" fmla="*/ 817 w 10014"/>
                <a:gd name="connsiteY15" fmla="*/ 4834 h 10126"/>
                <a:gd name="connsiteX16" fmla="*/ 22 w 10014"/>
                <a:gd name="connsiteY16" fmla="*/ 7834 h 10126"/>
                <a:gd name="connsiteX17" fmla="*/ 282 w 10014"/>
                <a:gd name="connsiteY17" fmla="*/ 8777 h 10126"/>
                <a:gd name="connsiteX18" fmla="*/ 936 w 10014"/>
                <a:gd name="connsiteY18" fmla="*/ 9515 h 10126"/>
                <a:gd name="connsiteX19" fmla="*/ 2246 w 10014"/>
                <a:gd name="connsiteY19" fmla="*/ 10040 h 10126"/>
                <a:gd name="connsiteX20" fmla="*/ 4318 w 10014"/>
                <a:gd name="connsiteY20" fmla="*/ 9577 h 10126"/>
                <a:gd name="connsiteX21" fmla="*/ 7066 w 10014"/>
                <a:gd name="connsiteY21" fmla="*/ 9358 h 10126"/>
                <a:gd name="connsiteX22" fmla="*/ 8617 w 10014"/>
                <a:gd name="connsiteY22" fmla="*/ 9476 h 10126"/>
                <a:gd name="connsiteX0" fmla="*/ 10014 w 10014"/>
                <a:gd name="connsiteY0" fmla="*/ 5900 h 10126"/>
                <a:gd name="connsiteX1" fmla="*/ 7692 w 10014"/>
                <a:gd name="connsiteY1" fmla="*/ 5125 h 10126"/>
                <a:gd name="connsiteX2" fmla="*/ 6394 w 10014"/>
                <a:gd name="connsiteY2" fmla="*/ 3635 h 10126"/>
                <a:gd name="connsiteX3" fmla="*/ 5831 w 10014"/>
                <a:gd name="connsiteY3" fmla="*/ 1882 h 10126"/>
                <a:gd name="connsiteX4" fmla="*/ 6302 w 10014"/>
                <a:gd name="connsiteY4" fmla="*/ 133 h 10126"/>
                <a:gd name="connsiteX5" fmla="*/ 4996 w 10014"/>
                <a:gd name="connsiteY5" fmla="*/ 324 h 10126"/>
                <a:gd name="connsiteX6" fmla="*/ 3891 w 10014"/>
                <a:gd name="connsiteY6" fmla="*/ 2086 h 10126"/>
                <a:gd name="connsiteX7" fmla="*/ 3422 w 10014"/>
                <a:gd name="connsiteY7" fmla="*/ 3120 h 10126"/>
                <a:gd name="connsiteX8" fmla="*/ 3845 w 10014"/>
                <a:gd name="connsiteY8" fmla="*/ 5516 h 10126"/>
                <a:gd name="connsiteX9" fmla="*/ 2829 w 10014"/>
                <a:gd name="connsiteY9" fmla="*/ 5439 h 10126"/>
                <a:gd name="connsiteX10" fmla="*/ 3064 w 10014"/>
                <a:gd name="connsiteY10" fmla="*/ 4650 h 10126"/>
                <a:gd name="connsiteX11" fmla="*/ 3819 w 10014"/>
                <a:gd name="connsiteY11" fmla="*/ 4605 h 10126"/>
                <a:gd name="connsiteX12" fmla="*/ 3293 w 10014"/>
                <a:gd name="connsiteY12" fmla="*/ 3167 h 10126"/>
                <a:gd name="connsiteX13" fmla="*/ 1172 w 10014"/>
                <a:gd name="connsiteY13" fmla="*/ 3735 h 10126"/>
                <a:gd name="connsiteX14" fmla="*/ 746 w 10014"/>
                <a:gd name="connsiteY14" fmla="*/ 6783 h 10126"/>
                <a:gd name="connsiteX15" fmla="*/ 817 w 10014"/>
                <a:gd name="connsiteY15" fmla="*/ 4834 h 10126"/>
                <a:gd name="connsiteX16" fmla="*/ 22 w 10014"/>
                <a:gd name="connsiteY16" fmla="*/ 7834 h 10126"/>
                <a:gd name="connsiteX17" fmla="*/ 282 w 10014"/>
                <a:gd name="connsiteY17" fmla="*/ 8777 h 10126"/>
                <a:gd name="connsiteX18" fmla="*/ 936 w 10014"/>
                <a:gd name="connsiteY18" fmla="*/ 9515 h 10126"/>
                <a:gd name="connsiteX19" fmla="*/ 2246 w 10014"/>
                <a:gd name="connsiteY19" fmla="*/ 10040 h 10126"/>
                <a:gd name="connsiteX20" fmla="*/ 6176 w 10014"/>
                <a:gd name="connsiteY20" fmla="*/ 9577 h 10126"/>
                <a:gd name="connsiteX21" fmla="*/ 7066 w 10014"/>
                <a:gd name="connsiteY21" fmla="*/ 9358 h 10126"/>
                <a:gd name="connsiteX22" fmla="*/ 8617 w 10014"/>
                <a:gd name="connsiteY22" fmla="*/ 9476 h 10126"/>
                <a:gd name="connsiteX0" fmla="*/ 10014 w 10014"/>
                <a:gd name="connsiteY0" fmla="*/ 5900 h 10001"/>
                <a:gd name="connsiteX1" fmla="*/ 7692 w 10014"/>
                <a:gd name="connsiteY1" fmla="*/ 5125 h 10001"/>
                <a:gd name="connsiteX2" fmla="*/ 6394 w 10014"/>
                <a:gd name="connsiteY2" fmla="*/ 3635 h 10001"/>
                <a:gd name="connsiteX3" fmla="*/ 5831 w 10014"/>
                <a:gd name="connsiteY3" fmla="*/ 1882 h 10001"/>
                <a:gd name="connsiteX4" fmla="*/ 6302 w 10014"/>
                <a:gd name="connsiteY4" fmla="*/ 133 h 10001"/>
                <a:gd name="connsiteX5" fmla="*/ 4996 w 10014"/>
                <a:gd name="connsiteY5" fmla="*/ 324 h 10001"/>
                <a:gd name="connsiteX6" fmla="*/ 3891 w 10014"/>
                <a:gd name="connsiteY6" fmla="*/ 2086 h 10001"/>
                <a:gd name="connsiteX7" fmla="*/ 3422 w 10014"/>
                <a:gd name="connsiteY7" fmla="*/ 3120 h 10001"/>
                <a:gd name="connsiteX8" fmla="*/ 3845 w 10014"/>
                <a:gd name="connsiteY8" fmla="*/ 5516 h 10001"/>
                <a:gd name="connsiteX9" fmla="*/ 2829 w 10014"/>
                <a:gd name="connsiteY9" fmla="*/ 5439 h 10001"/>
                <a:gd name="connsiteX10" fmla="*/ 3064 w 10014"/>
                <a:gd name="connsiteY10" fmla="*/ 4650 h 10001"/>
                <a:gd name="connsiteX11" fmla="*/ 3819 w 10014"/>
                <a:gd name="connsiteY11" fmla="*/ 4605 h 10001"/>
                <a:gd name="connsiteX12" fmla="*/ 3293 w 10014"/>
                <a:gd name="connsiteY12" fmla="*/ 3167 h 10001"/>
                <a:gd name="connsiteX13" fmla="*/ 1172 w 10014"/>
                <a:gd name="connsiteY13" fmla="*/ 3735 h 10001"/>
                <a:gd name="connsiteX14" fmla="*/ 746 w 10014"/>
                <a:gd name="connsiteY14" fmla="*/ 6783 h 10001"/>
                <a:gd name="connsiteX15" fmla="*/ 817 w 10014"/>
                <a:gd name="connsiteY15" fmla="*/ 4834 h 10001"/>
                <a:gd name="connsiteX16" fmla="*/ 22 w 10014"/>
                <a:gd name="connsiteY16" fmla="*/ 7834 h 10001"/>
                <a:gd name="connsiteX17" fmla="*/ 282 w 10014"/>
                <a:gd name="connsiteY17" fmla="*/ 8777 h 10001"/>
                <a:gd name="connsiteX18" fmla="*/ 936 w 10014"/>
                <a:gd name="connsiteY18" fmla="*/ 9515 h 10001"/>
                <a:gd name="connsiteX19" fmla="*/ 1840 w 10014"/>
                <a:gd name="connsiteY19" fmla="*/ 9901 h 10001"/>
                <a:gd name="connsiteX20" fmla="*/ 6176 w 10014"/>
                <a:gd name="connsiteY20" fmla="*/ 9577 h 10001"/>
                <a:gd name="connsiteX21" fmla="*/ 7066 w 10014"/>
                <a:gd name="connsiteY21" fmla="*/ 9358 h 10001"/>
                <a:gd name="connsiteX22" fmla="*/ 8617 w 10014"/>
                <a:gd name="connsiteY22" fmla="*/ 9476 h 10001"/>
                <a:gd name="connsiteX0" fmla="*/ 10068 w 10068"/>
                <a:gd name="connsiteY0" fmla="*/ 5900 h 10001"/>
                <a:gd name="connsiteX1" fmla="*/ 7746 w 10068"/>
                <a:gd name="connsiteY1" fmla="*/ 5125 h 10001"/>
                <a:gd name="connsiteX2" fmla="*/ 6448 w 10068"/>
                <a:gd name="connsiteY2" fmla="*/ 3635 h 10001"/>
                <a:gd name="connsiteX3" fmla="*/ 5885 w 10068"/>
                <a:gd name="connsiteY3" fmla="*/ 1882 h 10001"/>
                <a:gd name="connsiteX4" fmla="*/ 6356 w 10068"/>
                <a:gd name="connsiteY4" fmla="*/ 133 h 10001"/>
                <a:gd name="connsiteX5" fmla="*/ 5050 w 10068"/>
                <a:gd name="connsiteY5" fmla="*/ 324 h 10001"/>
                <a:gd name="connsiteX6" fmla="*/ 3945 w 10068"/>
                <a:gd name="connsiteY6" fmla="*/ 2086 h 10001"/>
                <a:gd name="connsiteX7" fmla="*/ 3476 w 10068"/>
                <a:gd name="connsiteY7" fmla="*/ 3120 h 10001"/>
                <a:gd name="connsiteX8" fmla="*/ 3899 w 10068"/>
                <a:gd name="connsiteY8" fmla="*/ 5516 h 10001"/>
                <a:gd name="connsiteX9" fmla="*/ 2883 w 10068"/>
                <a:gd name="connsiteY9" fmla="*/ 5439 h 10001"/>
                <a:gd name="connsiteX10" fmla="*/ 3118 w 10068"/>
                <a:gd name="connsiteY10" fmla="*/ 4650 h 10001"/>
                <a:gd name="connsiteX11" fmla="*/ 3873 w 10068"/>
                <a:gd name="connsiteY11" fmla="*/ 4605 h 10001"/>
                <a:gd name="connsiteX12" fmla="*/ 3347 w 10068"/>
                <a:gd name="connsiteY12" fmla="*/ 3167 h 10001"/>
                <a:gd name="connsiteX13" fmla="*/ 1226 w 10068"/>
                <a:gd name="connsiteY13" fmla="*/ 3735 h 10001"/>
                <a:gd name="connsiteX14" fmla="*/ 800 w 10068"/>
                <a:gd name="connsiteY14" fmla="*/ 6783 h 10001"/>
                <a:gd name="connsiteX15" fmla="*/ 871 w 10068"/>
                <a:gd name="connsiteY15" fmla="*/ 4834 h 10001"/>
                <a:gd name="connsiteX16" fmla="*/ 18 w 10068"/>
                <a:gd name="connsiteY16" fmla="*/ 7510 h 10001"/>
                <a:gd name="connsiteX17" fmla="*/ 336 w 10068"/>
                <a:gd name="connsiteY17" fmla="*/ 8777 h 10001"/>
                <a:gd name="connsiteX18" fmla="*/ 990 w 10068"/>
                <a:gd name="connsiteY18" fmla="*/ 9515 h 10001"/>
                <a:gd name="connsiteX19" fmla="*/ 1894 w 10068"/>
                <a:gd name="connsiteY19" fmla="*/ 9901 h 10001"/>
                <a:gd name="connsiteX20" fmla="*/ 6230 w 10068"/>
                <a:gd name="connsiteY20" fmla="*/ 9577 h 10001"/>
                <a:gd name="connsiteX21" fmla="*/ 7120 w 10068"/>
                <a:gd name="connsiteY21" fmla="*/ 9358 h 10001"/>
                <a:gd name="connsiteX22" fmla="*/ 8671 w 10068"/>
                <a:gd name="connsiteY22" fmla="*/ 9476 h 10001"/>
                <a:gd name="connsiteX0" fmla="*/ 9914 w 9914"/>
                <a:gd name="connsiteY0" fmla="*/ 5900 h 10001"/>
                <a:gd name="connsiteX1" fmla="*/ 7592 w 9914"/>
                <a:gd name="connsiteY1" fmla="*/ 5125 h 10001"/>
                <a:gd name="connsiteX2" fmla="*/ 6294 w 9914"/>
                <a:gd name="connsiteY2" fmla="*/ 3635 h 10001"/>
                <a:gd name="connsiteX3" fmla="*/ 5731 w 9914"/>
                <a:gd name="connsiteY3" fmla="*/ 1882 h 10001"/>
                <a:gd name="connsiteX4" fmla="*/ 6202 w 9914"/>
                <a:gd name="connsiteY4" fmla="*/ 133 h 10001"/>
                <a:gd name="connsiteX5" fmla="*/ 4896 w 9914"/>
                <a:gd name="connsiteY5" fmla="*/ 324 h 10001"/>
                <a:gd name="connsiteX6" fmla="*/ 3791 w 9914"/>
                <a:gd name="connsiteY6" fmla="*/ 2086 h 10001"/>
                <a:gd name="connsiteX7" fmla="*/ 3322 w 9914"/>
                <a:gd name="connsiteY7" fmla="*/ 3120 h 10001"/>
                <a:gd name="connsiteX8" fmla="*/ 3745 w 9914"/>
                <a:gd name="connsiteY8" fmla="*/ 5516 h 10001"/>
                <a:gd name="connsiteX9" fmla="*/ 2729 w 9914"/>
                <a:gd name="connsiteY9" fmla="*/ 5439 h 10001"/>
                <a:gd name="connsiteX10" fmla="*/ 2964 w 9914"/>
                <a:gd name="connsiteY10" fmla="*/ 4650 h 10001"/>
                <a:gd name="connsiteX11" fmla="*/ 3719 w 9914"/>
                <a:gd name="connsiteY11" fmla="*/ 4605 h 10001"/>
                <a:gd name="connsiteX12" fmla="*/ 3193 w 9914"/>
                <a:gd name="connsiteY12" fmla="*/ 3167 h 10001"/>
                <a:gd name="connsiteX13" fmla="*/ 1072 w 9914"/>
                <a:gd name="connsiteY13" fmla="*/ 3735 h 10001"/>
                <a:gd name="connsiteX14" fmla="*/ 646 w 9914"/>
                <a:gd name="connsiteY14" fmla="*/ 6783 h 10001"/>
                <a:gd name="connsiteX15" fmla="*/ 717 w 9914"/>
                <a:gd name="connsiteY15" fmla="*/ 4834 h 10001"/>
                <a:gd name="connsiteX16" fmla="*/ 38 w 9914"/>
                <a:gd name="connsiteY16" fmla="*/ 8020 h 10001"/>
                <a:gd name="connsiteX17" fmla="*/ 182 w 9914"/>
                <a:gd name="connsiteY17" fmla="*/ 8777 h 10001"/>
                <a:gd name="connsiteX18" fmla="*/ 836 w 9914"/>
                <a:gd name="connsiteY18" fmla="*/ 9515 h 10001"/>
                <a:gd name="connsiteX19" fmla="*/ 1740 w 9914"/>
                <a:gd name="connsiteY19" fmla="*/ 9901 h 10001"/>
                <a:gd name="connsiteX20" fmla="*/ 6076 w 9914"/>
                <a:gd name="connsiteY20" fmla="*/ 9577 h 10001"/>
                <a:gd name="connsiteX21" fmla="*/ 6966 w 9914"/>
                <a:gd name="connsiteY21" fmla="*/ 9358 h 10001"/>
                <a:gd name="connsiteX22" fmla="*/ 8517 w 9914"/>
                <a:gd name="connsiteY22" fmla="*/ 9476 h 10001"/>
                <a:gd name="connsiteX0" fmla="*/ 10000 w 10000"/>
                <a:gd name="connsiteY0" fmla="*/ 5899 h 10000"/>
                <a:gd name="connsiteX1" fmla="*/ 7658 w 10000"/>
                <a:gd name="connsiteY1" fmla="*/ 5124 h 10000"/>
                <a:gd name="connsiteX2" fmla="*/ 6349 w 10000"/>
                <a:gd name="connsiteY2" fmla="*/ 3635 h 10000"/>
                <a:gd name="connsiteX3" fmla="*/ 5781 w 10000"/>
                <a:gd name="connsiteY3" fmla="*/ 1882 h 10000"/>
                <a:gd name="connsiteX4" fmla="*/ 6256 w 10000"/>
                <a:gd name="connsiteY4" fmla="*/ 133 h 10000"/>
                <a:gd name="connsiteX5" fmla="*/ 4938 w 10000"/>
                <a:gd name="connsiteY5" fmla="*/ 324 h 10000"/>
                <a:gd name="connsiteX6" fmla="*/ 3824 w 10000"/>
                <a:gd name="connsiteY6" fmla="*/ 2086 h 10000"/>
                <a:gd name="connsiteX7" fmla="*/ 3351 w 10000"/>
                <a:gd name="connsiteY7" fmla="*/ 3120 h 10000"/>
                <a:gd name="connsiteX8" fmla="*/ 3777 w 10000"/>
                <a:gd name="connsiteY8" fmla="*/ 5515 h 10000"/>
                <a:gd name="connsiteX9" fmla="*/ 2753 w 10000"/>
                <a:gd name="connsiteY9" fmla="*/ 5438 h 10000"/>
                <a:gd name="connsiteX10" fmla="*/ 2990 w 10000"/>
                <a:gd name="connsiteY10" fmla="*/ 4650 h 10000"/>
                <a:gd name="connsiteX11" fmla="*/ 3751 w 10000"/>
                <a:gd name="connsiteY11" fmla="*/ 4605 h 10000"/>
                <a:gd name="connsiteX12" fmla="*/ 3221 w 10000"/>
                <a:gd name="connsiteY12" fmla="*/ 3167 h 10000"/>
                <a:gd name="connsiteX13" fmla="*/ 1081 w 10000"/>
                <a:gd name="connsiteY13" fmla="*/ 3735 h 10000"/>
                <a:gd name="connsiteX14" fmla="*/ 359 w 10000"/>
                <a:gd name="connsiteY14" fmla="*/ 6782 h 10000"/>
                <a:gd name="connsiteX15" fmla="*/ 723 w 10000"/>
                <a:gd name="connsiteY15" fmla="*/ 4834 h 10000"/>
                <a:gd name="connsiteX16" fmla="*/ 38 w 10000"/>
                <a:gd name="connsiteY16" fmla="*/ 8019 h 10000"/>
                <a:gd name="connsiteX17" fmla="*/ 184 w 10000"/>
                <a:gd name="connsiteY17" fmla="*/ 8776 h 10000"/>
                <a:gd name="connsiteX18" fmla="*/ 843 w 10000"/>
                <a:gd name="connsiteY18" fmla="*/ 9514 h 10000"/>
                <a:gd name="connsiteX19" fmla="*/ 1755 w 10000"/>
                <a:gd name="connsiteY19" fmla="*/ 9900 h 10000"/>
                <a:gd name="connsiteX20" fmla="*/ 6129 w 10000"/>
                <a:gd name="connsiteY20" fmla="*/ 9576 h 10000"/>
                <a:gd name="connsiteX21" fmla="*/ 7026 w 10000"/>
                <a:gd name="connsiteY21" fmla="*/ 9357 h 10000"/>
                <a:gd name="connsiteX22" fmla="*/ 8591 w 10000"/>
                <a:gd name="connsiteY22" fmla="*/ 9475 h 10000"/>
                <a:gd name="connsiteX0" fmla="*/ 10000 w 10000"/>
                <a:gd name="connsiteY0" fmla="*/ 5899 h 10000"/>
                <a:gd name="connsiteX1" fmla="*/ 7658 w 10000"/>
                <a:gd name="connsiteY1" fmla="*/ 5124 h 10000"/>
                <a:gd name="connsiteX2" fmla="*/ 6349 w 10000"/>
                <a:gd name="connsiteY2" fmla="*/ 3635 h 10000"/>
                <a:gd name="connsiteX3" fmla="*/ 5781 w 10000"/>
                <a:gd name="connsiteY3" fmla="*/ 1882 h 10000"/>
                <a:gd name="connsiteX4" fmla="*/ 6256 w 10000"/>
                <a:gd name="connsiteY4" fmla="*/ 133 h 10000"/>
                <a:gd name="connsiteX5" fmla="*/ 4938 w 10000"/>
                <a:gd name="connsiteY5" fmla="*/ 324 h 10000"/>
                <a:gd name="connsiteX6" fmla="*/ 3824 w 10000"/>
                <a:gd name="connsiteY6" fmla="*/ 2086 h 10000"/>
                <a:gd name="connsiteX7" fmla="*/ 3351 w 10000"/>
                <a:gd name="connsiteY7" fmla="*/ 3120 h 10000"/>
                <a:gd name="connsiteX8" fmla="*/ 3777 w 10000"/>
                <a:gd name="connsiteY8" fmla="*/ 5515 h 10000"/>
                <a:gd name="connsiteX9" fmla="*/ 2753 w 10000"/>
                <a:gd name="connsiteY9" fmla="*/ 5438 h 10000"/>
                <a:gd name="connsiteX10" fmla="*/ 2990 w 10000"/>
                <a:gd name="connsiteY10" fmla="*/ 4650 h 10000"/>
                <a:gd name="connsiteX11" fmla="*/ 3751 w 10000"/>
                <a:gd name="connsiteY11" fmla="*/ 4605 h 10000"/>
                <a:gd name="connsiteX12" fmla="*/ 3221 w 10000"/>
                <a:gd name="connsiteY12" fmla="*/ 3167 h 10000"/>
                <a:gd name="connsiteX13" fmla="*/ 1081 w 10000"/>
                <a:gd name="connsiteY13" fmla="*/ 3735 h 10000"/>
                <a:gd name="connsiteX14" fmla="*/ 359 w 10000"/>
                <a:gd name="connsiteY14" fmla="*/ 6782 h 10000"/>
                <a:gd name="connsiteX15" fmla="*/ 723 w 10000"/>
                <a:gd name="connsiteY15" fmla="*/ 4834 h 10000"/>
                <a:gd name="connsiteX16" fmla="*/ 38 w 10000"/>
                <a:gd name="connsiteY16" fmla="*/ 8019 h 10000"/>
                <a:gd name="connsiteX17" fmla="*/ 184 w 10000"/>
                <a:gd name="connsiteY17" fmla="*/ 8776 h 10000"/>
                <a:gd name="connsiteX18" fmla="*/ 843 w 10000"/>
                <a:gd name="connsiteY18" fmla="*/ 9514 h 10000"/>
                <a:gd name="connsiteX19" fmla="*/ 1755 w 10000"/>
                <a:gd name="connsiteY19" fmla="*/ 9900 h 10000"/>
                <a:gd name="connsiteX20" fmla="*/ 6129 w 10000"/>
                <a:gd name="connsiteY20" fmla="*/ 9576 h 10000"/>
                <a:gd name="connsiteX21" fmla="*/ 7026 w 10000"/>
                <a:gd name="connsiteY21" fmla="*/ 9357 h 10000"/>
                <a:gd name="connsiteX22" fmla="*/ 9234 w 10000"/>
                <a:gd name="connsiteY22" fmla="*/ 9863 h 10000"/>
                <a:gd name="connsiteX0" fmla="*/ 10000 w 10000"/>
                <a:gd name="connsiteY0" fmla="*/ 5899 h 10000"/>
                <a:gd name="connsiteX1" fmla="*/ 7903 w 10000"/>
                <a:gd name="connsiteY1" fmla="*/ 4784 h 10000"/>
                <a:gd name="connsiteX2" fmla="*/ 6349 w 10000"/>
                <a:gd name="connsiteY2" fmla="*/ 3635 h 10000"/>
                <a:gd name="connsiteX3" fmla="*/ 5781 w 10000"/>
                <a:gd name="connsiteY3" fmla="*/ 1882 h 10000"/>
                <a:gd name="connsiteX4" fmla="*/ 6256 w 10000"/>
                <a:gd name="connsiteY4" fmla="*/ 133 h 10000"/>
                <a:gd name="connsiteX5" fmla="*/ 4938 w 10000"/>
                <a:gd name="connsiteY5" fmla="*/ 324 h 10000"/>
                <a:gd name="connsiteX6" fmla="*/ 3824 w 10000"/>
                <a:gd name="connsiteY6" fmla="*/ 2086 h 10000"/>
                <a:gd name="connsiteX7" fmla="*/ 3351 w 10000"/>
                <a:gd name="connsiteY7" fmla="*/ 3120 h 10000"/>
                <a:gd name="connsiteX8" fmla="*/ 3777 w 10000"/>
                <a:gd name="connsiteY8" fmla="*/ 5515 h 10000"/>
                <a:gd name="connsiteX9" fmla="*/ 2753 w 10000"/>
                <a:gd name="connsiteY9" fmla="*/ 5438 h 10000"/>
                <a:gd name="connsiteX10" fmla="*/ 2990 w 10000"/>
                <a:gd name="connsiteY10" fmla="*/ 4650 h 10000"/>
                <a:gd name="connsiteX11" fmla="*/ 3751 w 10000"/>
                <a:gd name="connsiteY11" fmla="*/ 4605 h 10000"/>
                <a:gd name="connsiteX12" fmla="*/ 3221 w 10000"/>
                <a:gd name="connsiteY12" fmla="*/ 3167 h 10000"/>
                <a:gd name="connsiteX13" fmla="*/ 1081 w 10000"/>
                <a:gd name="connsiteY13" fmla="*/ 3735 h 10000"/>
                <a:gd name="connsiteX14" fmla="*/ 359 w 10000"/>
                <a:gd name="connsiteY14" fmla="*/ 6782 h 10000"/>
                <a:gd name="connsiteX15" fmla="*/ 723 w 10000"/>
                <a:gd name="connsiteY15" fmla="*/ 4834 h 10000"/>
                <a:gd name="connsiteX16" fmla="*/ 38 w 10000"/>
                <a:gd name="connsiteY16" fmla="*/ 8019 h 10000"/>
                <a:gd name="connsiteX17" fmla="*/ 184 w 10000"/>
                <a:gd name="connsiteY17" fmla="*/ 8776 h 10000"/>
                <a:gd name="connsiteX18" fmla="*/ 843 w 10000"/>
                <a:gd name="connsiteY18" fmla="*/ 9514 h 10000"/>
                <a:gd name="connsiteX19" fmla="*/ 1755 w 10000"/>
                <a:gd name="connsiteY19" fmla="*/ 9900 h 10000"/>
                <a:gd name="connsiteX20" fmla="*/ 6129 w 10000"/>
                <a:gd name="connsiteY20" fmla="*/ 9576 h 10000"/>
                <a:gd name="connsiteX21" fmla="*/ 7026 w 10000"/>
                <a:gd name="connsiteY21" fmla="*/ 9357 h 10000"/>
                <a:gd name="connsiteX22" fmla="*/ 9234 w 10000"/>
                <a:gd name="connsiteY22" fmla="*/ 9863 h 10000"/>
                <a:gd name="connsiteX0" fmla="*/ 10000 w 10000"/>
                <a:gd name="connsiteY0" fmla="*/ 5899 h 10000"/>
                <a:gd name="connsiteX1" fmla="*/ 7903 w 10000"/>
                <a:gd name="connsiteY1" fmla="*/ 4784 h 10000"/>
                <a:gd name="connsiteX2" fmla="*/ 6349 w 10000"/>
                <a:gd name="connsiteY2" fmla="*/ 3635 h 10000"/>
                <a:gd name="connsiteX3" fmla="*/ 5781 w 10000"/>
                <a:gd name="connsiteY3" fmla="*/ 1882 h 10000"/>
                <a:gd name="connsiteX4" fmla="*/ 6256 w 10000"/>
                <a:gd name="connsiteY4" fmla="*/ 133 h 10000"/>
                <a:gd name="connsiteX5" fmla="*/ 4938 w 10000"/>
                <a:gd name="connsiteY5" fmla="*/ 324 h 10000"/>
                <a:gd name="connsiteX6" fmla="*/ 3272 w 10000"/>
                <a:gd name="connsiteY6" fmla="*/ 2013 h 10000"/>
                <a:gd name="connsiteX7" fmla="*/ 3351 w 10000"/>
                <a:gd name="connsiteY7" fmla="*/ 3120 h 10000"/>
                <a:gd name="connsiteX8" fmla="*/ 3777 w 10000"/>
                <a:gd name="connsiteY8" fmla="*/ 5515 h 10000"/>
                <a:gd name="connsiteX9" fmla="*/ 2753 w 10000"/>
                <a:gd name="connsiteY9" fmla="*/ 5438 h 10000"/>
                <a:gd name="connsiteX10" fmla="*/ 2990 w 10000"/>
                <a:gd name="connsiteY10" fmla="*/ 4650 h 10000"/>
                <a:gd name="connsiteX11" fmla="*/ 3751 w 10000"/>
                <a:gd name="connsiteY11" fmla="*/ 4605 h 10000"/>
                <a:gd name="connsiteX12" fmla="*/ 3221 w 10000"/>
                <a:gd name="connsiteY12" fmla="*/ 3167 h 10000"/>
                <a:gd name="connsiteX13" fmla="*/ 1081 w 10000"/>
                <a:gd name="connsiteY13" fmla="*/ 3735 h 10000"/>
                <a:gd name="connsiteX14" fmla="*/ 359 w 10000"/>
                <a:gd name="connsiteY14" fmla="*/ 6782 h 10000"/>
                <a:gd name="connsiteX15" fmla="*/ 723 w 10000"/>
                <a:gd name="connsiteY15" fmla="*/ 4834 h 10000"/>
                <a:gd name="connsiteX16" fmla="*/ 38 w 10000"/>
                <a:gd name="connsiteY16" fmla="*/ 8019 h 10000"/>
                <a:gd name="connsiteX17" fmla="*/ 184 w 10000"/>
                <a:gd name="connsiteY17" fmla="*/ 8776 h 10000"/>
                <a:gd name="connsiteX18" fmla="*/ 843 w 10000"/>
                <a:gd name="connsiteY18" fmla="*/ 9514 h 10000"/>
                <a:gd name="connsiteX19" fmla="*/ 1755 w 10000"/>
                <a:gd name="connsiteY19" fmla="*/ 9900 h 10000"/>
                <a:gd name="connsiteX20" fmla="*/ 6129 w 10000"/>
                <a:gd name="connsiteY20" fmla="*/ 9576 h 10000"/>
                <a:gd name="connsiteX21" fmla="*/ 7026 w 10000"/>
                <a:gd name="connsiteY21" fmla="*/ 9357 h 10000"/>
                <a:gd name="connsiteX22" fmla="*/ 9234 w 10000"/>
                <a:gd name="connsiteY22" fmla="*/ 9863 h 10000"/>
                <a:gd name="connsiteX0" fmla="*/ 10000 w 10000"/>
                <a:gd name="connsiteY0" fmla="*/ 5795 h 9896"/>
                <a:gd name="connsiteX1" fmla="*/ 7903 w 10000"/>
                <a:gd name="connsiteY1" fmla="*/ 4680 h 9896"/>
                <a:gd name="connsiteX2" fmla="*/ 6349 w 10000"/>
                <a:gd name="connsiteY2" fmla="*/ 3531 h 9896"/>
                <a:gd name="connsiteX3" fmla="*/ 5781 w 10000"/>
                <a:gd name="connsiteY3" fmla="*/ 1778 h 9896"/>
                <a:gd name="connsiteX4" fmla="*/ 6808 w 10000"/>
                <a:gd name="connsiteY4" fmla="*/ 199 h 9896"/>
                <a:gd name="connsiteX5" fmla="*/ 4938 w 10000"/>
                <a:gd name="connsiteY5" fmla="*/ 220 h 9896"/>
                <a:gd name="connsiteX6" fmla="*/ 3272 w 10000"/>
                <a:gd name="connsiteY6" fmla="*/ 1909 h 9896"/>
                <a:gd name="connsiteX7" fmla="*/ 3351 w 10000"/>
                <a:gd name="connsiteY7" fmla="*/ 3016 h 9896"/>
                <a:gd name="connsiteX8" fmla="*/ 3777 w 10000"/>
                <a:gd name="connsiteY8" fmla="*/ 5411 h 9896"/>
                <a:gd name="connsiteX9" fmla="*/ 2753 w 10000"/>
                <a:gd name="connsiteY9" fmla="*/ 5334 h 9896"/>
                <a:gd name="connsiteX10" fmla="*/ 2990 w 10000"/>
                <a:gd name="connsiteY10" fmla="*/ 4546 h 9896"/>
                <a:gd name="connsiteX11" fmla="*/ 3751 w 10000"/>
                <a:gd name="connsiteY11" fmla="*/ 4501 h 9896"/>
                <a:gd name="connsiteX12" fmla="*/ 3221 w 10000"/>
                <a:gd name="connsiteY12" fmla="*/ 3063 h 9896"/>
                <a:gd name="connsiteX13" fmla="*/ 1081 w 10000"/>
                <a:gd name="connsiteY13" fmla="*/ 3631 h 9896"/>
                <a:gd name="connsiteX14" fmla="*/ 359 w 10000"/>
                <a:gd name="connsiteY14" fmla="*/ 6678 h 9896"/>
                <a:gd name="connsiteX15" fmla="*/ 723 w 10000"/>
                <a:gd name="connsiteY15" fmla="*/ 4730 h 9896"/>
                <a:gd name="connsiteX16" fmla="*/ 38 w 10000"/>
                <a:gd name="connsiteY16" fmla="*/ 7915 h 9896"/>
                <a:gd name="connsiteX17" fmla="*/ 184 w 10000"/>
                <a:gd name="connsiteY17" fmla="*/ 8672 h 9896"/>
                <a:gd name="connsiteX18" fmla="*/ 843 w 10000"/>
                <a:gd name="connsiteY18" fmla="*/ 9410 h 9896"/>
                <a:gd name="connsiteX19" fmla="*/ 1755 w 10000"/>
                <a:gd name="connsiteY19" fmla="*/ 9796 h 9896"/>
                <a:gd name="connsiteX20" fmla="*/ 6129 w 10000"/>
                <a:gd name="connsiteY20" fmla="*/ 9472 h 9896"/>
                <a:gd name="connsiteX21" fmla="*/ 7026 w 10000"/>
                <a:gd name="connsiteY21" fmla="*/ 9253 h 9896"/>
                <a:gd name="connsiteX22" fmla="*/ 9234 w 10000"/>
                <a:gd name="connsiteY22" fmla="*/ 9759 h 9896"/>
                <a:gd name="connsiteX0" fmla="*/ 10000 w 10000"/>
                <a:gd name="connsiteY0" fmla="*/ 5890 h 10034"/>
                <a:gd name="connsiteX1" fmla="*/ 7903 w 10000"/>
                <a:gd name="connsiteY1" fmla="*/ 4763 h 10034"/>
                <a:gd name="connsiteX2" fmla="*/ 6349 w 10000"/>
                <a:gd name="connsiteY2" fmla="*/ 3602 h 10034"/>
                <a:gd name="connsiteX3" fmla="*/ 5934 w 10000"/>
                <a:gd name="connsiteY3" fmla="*/ 2370 h 10034"/>
                <a:gd name="connsiteX4" fmla="*/ 6808 w 10000"/>
                <a:gd name="connsiteY4" fmla="*/ 235 h 10034"/>
                <a:gd name="connsiteX5" fmla="*/ 4938 w 10000"/>
                <a:gd name="connsiteY5" fmla="*/ 256 h 10034"/>
                <a:gd name="connsiteX6" fmla="*/ 3272 w 10000"/>
                <a:gd name="connsiteY6" fmla="*/ 1963 h 10034"/>
                <a:gd name="connsiteX7" fmla="*/ 3351 w 10000"/>
                <a:gd name="connsiteY7" fmla="*/ 3082 h 10034"/>
                <a:gd name="connsiteX8" fmla="*/ 3777 w 10000"/>
                <a:gd name="connsiteY8" fmla="*/ 5502 h 10034"/>
                <a:gd name="connsiteX9" fmla="*/ 2753 w 10000"/>
                <a:gd name="connsiteY9" fmla="*/ 5424 h 10034"/>
                <a:gd name="connsiteX10" fmla="*/ 2990 w 10000"/>
                <a:gd name="connsiteY10" fmla="*/ 4628 h 10034"/>
                <a:gd name="connsiteX11" fmla="*/ 3751 w 10000"/>
                <a:gd name="connsiteY11" fmla="*/ 4582 h 10034"/>
                <a:gd name="connsiteX12" fmla="*/ 3221 w 10000"/>
                <a:gd name="connsiteY12" fmla="*/ 3129 h 10034"/>
                <a:gd name="connsiteX13" fmla="*/ 1081 w 10000"/>
                <a:gd name="connsiteY13" fmla="*/ 3703 h 10034"/>
                <a:gd name="connsiteX14" fmla="*/ 359 w 10000"/>
                <a:gd name="connsiteY14" fmla="*/ 6782 h 10034"/>
                <a:gd name="connsiteX15" fmla="*/ 723 w 10000"/>
                <a:gd name="connsiteY15" fmla="*/ 4814 h 10034"/>
                <a:gd name="connsiteX16" fmla="*/ 38 w 10000"/>
                <a:gd name="connsiteY16" fmla="*/ 8032 h 10034"/>
                <a:gd name="connsiteX17" fmla="*/ 184 w 10000"/>
                <a:gd name="connsiteY17" fmla="*/ 8797 h 10034"/>
                <a:gd name="connsiteX18" fmla="*/ 843 w 10000"/>
                <a:gd name="connsiteY18" fmla="*/ 9543 h 10034"/>
                <a:gd name="connsiteX19" fmla="*/ 1755 w 10000"/>
                <a:gd name="connsiteY19" fmla="*/ 9933 h 10034"/>
                <a:gd name="connsiteX20" fmla="*/ 6129 w 10000"/>
                <a:gd name="connsiteY20" fmla="*/ 9606 h 10034"/>
                <a:gd name="connsiteX21" fmla="*/ 7026 w 10000"/>
                <a:gd name="connsiteY21" fmla="*/ 9384 h 10034"/>
                <a:gd name="connsiteX22" fmla="*/ 9234 w 10000"/>
                <a:gd name="connsiteY22" fmla="*/ 9896 h 10034"/>
                <a:gd name="connsiteX0" fmla="*/ 9971 w 9971"/>
                <a:gd name="connsiteY0" fmla="*/ 5890 h 10034"/>
                <a:gd name="connsiteX1" fmla="*/ 7874 w 9971"/>
                <a:gd name="connsiteY1" fmla="*/ 4763 h 10034"/>
                <a:gd name="connsiteX2" fmla="*/ 6320 w 9971"/>
                <a:gd name="connsiteY2" fmla="*/ 3602 h 10034"/>
                <a:gd name="connsiteX3" fmla="*/ 5905 w 9971"/>
                <a:gd name="connsiteY3" fmla="*/ 2370 h 10034"/>
                <a:gd name="connsiteX4" fmla="*/ 6779 w 9971"/>
                <a:gd name="connsiteY4" fmla="*/ 235 h 10034"/>
                <a:gd name="connsiteX5" fmla="*/ 4909 w 9971"/>
                <a:gd name="connsiteY5" fmla="*/ 256 h 10034"/>
                <a:gd name="connsiteX6" fmla="*/ 3243 w 9971"/>
                <a:gd name="connsiteY6" fmla="*/ 1963 h 10034"/>
                <a:gd name="connsiteX7" fmla="*/ 3322 w 9971"/>
                <a:gd name="connsiteY7" fmla="*/ 3082 h 10034"/>
                <a:gd name="connsiteX8" fmla="*/ 3748 w 9971"/>
                <a:gd name="connsiteY8" fmla="*/ 5502 h 10034"/>
                <a:gd name="connsiteX9" fmla="*/ 2724 w 9971"/>
                <a:gd name="connsiteY9" fmla="*/ 5424 h 10034"/>
                <a:gd name="connsiteX10" fmla="*/ 2961 w 9971"/>
                <a:gd name="connsiteY10" fmla="*/ 4628 h 10034"/>
                <a:gd name="connsiteX11" fmla="*/ 3722 w 9971"/>
                <a:gd name="connsiteY11" fmla="*/ 4582 h 10034"/>
                <a:gd name="connsiteX12" fmla="*/ 3192 w 9971"/>
                <a:gd name="connsiteY12" fmla="*/ 3129 h 10034"/>
                <a:gd name="connsiteX13" fmla="*/ 1052 w 9971"/>
                <a:gd name="connsiteY13" fmla="*/ 3703 h 10034"/>
                <a:gd name="connsiteX14" fmla="*/ 330 w 9971"/>
                <a:gd name="connsiteY14" fmla="*/ 6782 h 10034"/>
                <a:gd name="connsiteX15" fmla="*/ 694 w 9971"/>
                <a:gd name="connsiteY15" fmla="*/ 4814 h 10034"/>
                <a:gd name="connsiteX16" fmla="*/ 92 w 9971"/>
                <a:gd name="connsiteY16" fmla="*/ 6042 h 10034"/>
                <a:gd name="connsiteX17" fmla="*/ 9 w 9971"/>
                <a:gd name="connsiteY17" fmla="*/ 8032 h 10034"/>
                <a:gd name="connsiteX18" fmla="*/ 155 w 9971"/>
                <a:gd name="connsiteY18" fmla="*/ 8797 h 10034"/>
                <a:gd name="connsiteX19" fmla="*/ 814 w 9971"/>
                <a:gd name="connsiteY19" fmla="*/ 9543 h 10034"/>
                <a:gd name="connsiteX20" fmla="*/ 1726 w 9971"/>
                <a:gd name="connsiteY20" fmla="*/ 9933 h 10034"/>
                <a:gd name="connsiteX21" fmla="*/ 6100 w 9971"/>
                <a:gd name="connsiteY21" fmla="*/ 9606 h 10034"/>
                <a:gd name="connsiteX22" fmla="*/ 6997 w 9971"/>
                <a:gd name="connsiteY22" fmla="*/ 9384 h 10034"/>
                <a:gd name="connsiteX23" fmla="*/ 9205 w 9971"/>
                <a:gd name="connsiteY23" fmla="*/ 9896 h 10034"/>
                <a:gd name="connsiteX0" fmla="*/ 9996 w 9996"/>
                <a:gd name="connsiteY0" fmla="*/ 5870 h 9999"/>
                <a:gd name="connsiteX1" fmla="*/ 7893 w 9996"/>
                <a:gd name="connsiteY1" fmla="*/ 4747 h 9999"/>
                <a:gd name="connsiteX2" fmla="*/ 6334 w 9996"/>
                <a:gd name="connsiteY2" fmla="*/ 3590 h 9999"/>
                <a:gd name="connsiteX3" fmla="*/ 5918 w 9996"/>
                <a:gd name="connsiteY3" fmla="*/ 2362 h 9999"/>
                <a:gd name="connsiteX4" fmla="*/ 6795 w 9996"/>
                <a:gd name="connsiteY4" fmla="*/ 234 h 9999"/>
                <a:gd name="connsiteX5" fmla="*/ 4919 w 9996"/>
                <a:gd name="connsiteY5" fmla="*/ 255 h 9999"/>
                <a:gd name="connsiteX6" fmla="*/ 3248 w 9996"/>
                <a:gd name="connsiteY6" fmla="*/ 1956 h 9999"/>
                <a:gd name="connsiteX7" fmla="*/ 3328 w 9996"/>
                <a:gd name="connsiteY7" fmla="*/ 3072 h 9999"/>
                <a:gd name="connsiteX8" fmla="*/ 3755 w 9996"/>
                <a:gd name="connsiteY8" fmla="*/ 5483 h 9999"/>
                <a:gd name="connsiteX9" fmla="*/ 2728 w 9996"/>
                <a:gd name="connsiteY9" fmla="*/ 5406 h 9999"/>
                <a:gd name="connsiteX10" fmla="*/ 2966 w 9996"/>
                <a:gd name="connsiteY10" fmla="*/ 4612 h 9999"/>
                <a:gd name="connsiteX11" fmla="*/ 3729 w 9996"/>
                <a:gd name="connsiteY11" fmla="*/ 4566 h 9999"/>
                <a:gd name="connsiteX12" fmla="*/ 3197 w 9996"/>
                <a:gd name="connsiteY12" fmla="*/ 3118 h 9999"/>
                <a:gd name="connsiteX13" fmla="*/ 1051 w 9996"/>
                <a:gd name="connsiteY13" fmla="*/ 3690 h 9999"/>
                <a:gd name="connsiteX14" fmla="*/ 327 w 9996"/>
                <a:gd name="connsiteY14" fmla="*/ 6759 h 9999"/>
                <a:gd name="connsiteX15" fmla="*/ 692 w 9996"/>
                <a:gd name="connsiteY15" fmla="*/ 4798 h 9999"/>
                <a:gd name="connsiteX16" fmla="*/ 88 w 9996"/>
                <a:gd name="connsiteY16" fmla="*/ 6022 h 9999"/>
                <a:gd name="connsiteX17" fmla="*/ 5 w 9996"/>
                <a:gd name="connsiteY17" fmla="*/ 8005 h 9999"/>
                <a:gd name="connsiteX18" fmla="*/ 27 w 9996"/>
                <a:gd name="connsiteY18" fmla="*/ 6608 h 9999"/>
                <a:gd name="connsiteX19" fmla="*/ 151 w 9996"/>
                <a:gd name="connsiteY19" fmla="*/ 8767 h 9999"/>
                <a:gd name="connsiteX20" fmla="*/ 812 w 9996"/>
                <a:gd name="connsiteY20" fmla="*/ 9511 h 9999"/>
                <a:gd name="connsiteX21" fmla="*/ 1727 w 9996"/>
                <a:gd name="connsiteY21" fmla="*/ 9899 h 9999"/>
                <a:gd name="connsiteX22" fmla="*/ 6114 w 9996"/>
                <a:gd name="connsiteY22" fmla="*/ 9573 h 9999"/>
                <a:gd name="connsiteX23" fmla="*/ 7013 w 9996"/>
                <a:gd name="connsiteY23" fmla="*/ 9352 h 9999"/>
                <a:gd name="connsiteX24" fmla="*/ 9228 w 9996"/>
                <a:gd name="connsiteY24" fmla="*/ 9862 h 9999"/>
                <a:gd name="connsiteX0" fmla="*/ 10311 w 10311"/>
                <a:gd name="connsiteY0" fmla="*/ 5871 h 10000"/>
                <a:gd name="connsiteX1" fmla="*/ 8207 w 10311"/>
                <a:gd name="connsiteY1" fmla="*/ 4747 h 10000"/>
                <a:gd name="connsiteX2" fmla="*/ 6648 w 10311"/>
                <a:gd name="connsiteY2" fmla="*/ 3590 h 10000"/>
                <a:gd name="connsiteX3" fmla="*/ 6231 w 10311"/>
                <a:gd name="connsiteY3" fmla="*/ 2362 h 10000"/>
                <a:gd name="connsiteX4" fmla="*/ 7109 w 10311"/>
                <a:gd name="connsiteY4" fmla="*/ 234 h 10000"/>
                <a:gd name="connsiteX5" fmla="*/ 5232 w 10311"/>
                <a:gd name="connsiteY5" fmla="*/ 255 h 10000"/>
                <a:gd name="connsiteX6" fmla="*/ 3560 w 10311"/>
                <a:gd name="connsiteY6" fmla="*/ 1956 h 10000"/>
                <a:gd name="connsiteX7" fmla="*/ 3640 w 10311"/>
                <a:gd name="connsiteY7" fmla="*/ 3072 h 10000"/>
                <a:gd name="connsiteX8" fmla="*/ 4068 w 10311"/>
                <a:gd name="connsiteY8" fmla="*/ 5484 h 10000"/>
                <a:gd name="connsiteX9" fmla="*/ 3040 w 10311"/>
                <a:gd name="connsiteY9" fmla="*/ 5407 h 10000"/>
                <a:gd name="connsiteX10" fmla="*/ 3278 w 10311"/>
                <a:gd name="connsiteY10" fmla="*/ 4612 h 10000"/>
                <a:gd name="connsiteX11" fmla="*/ 4041 w 10311"/>
                <a:gd name="connsiteY11" fmla="*/ 4566 h 10000"/>
                <a:gd name="connsiteX12" fmla="*/ 3509 w 10311"/>
                <a:gd name="connsiteY12" fmla="*/ 3118 h 10000"/>
                <a:gd name="connsiteX13" fmla="*/ 1362 w 10311"/>
                <a:gd name="connsiteY13" fmla="*/ 3690 h 10000"/>
                <a:gd name="connsiteX14" fmla="*/ 638 w 10311"/>
                <a:gd name="connsiteY14" fmla="*/ 6760 h 10000"/>
                <a:gd name="connsiteX15" fmla="*/ 1003 w 10311"/>
                <a:gd name="connsiteY15" fmla="*/ 4798 h 10000"/>
                <a:gd name="connsiteX16" fmla="*/ 399 w 10311"/>
                <a:gd name="connsiteY16" fmla="*/ 6023 h 10000"/>
                <a:gd name="connsiteX17" fmla="*/ 316 w 10311"/>
                <a:gd name="connsiteY17" fmla="*/ 8006 h 10000"/>
                <a:gd name="connsiteX18" fmla="*/ 338 w 10311"/>
                <a:gd name="connsiteY18" fmla="*/ 6609 h 10000"/>
                <a:gd name="connsiteX19" fmla="*/ 0 w 10311"/>
                <a:gd name="connsiteY19" fmla="*/ 7830 h 10000"/>
                <a:gd name="connsiteX20" fmla="*/ 462 w 10311"/>
                <a:gd name="connsiteY20" fmla="*/ 8768 h 10000"/>
                <a:gd name="connsiteX21" fmla="*/ 1123 w 10311"/>
                <a:gd name="connsiteY21" fmla="*/ 9512 h 10000"/>
                <a:gd name="connsiteX22" fmla="*/ 2039 w 10311"/>
                <a:gd name="connsiteY22" fmla="*/ 9900 h 10000"/>
                <a:gd name="connsiteX23" fmla="*/ 6427 w 10311"/>
                <a:gd name="connsiteY23" fmla="*/ 9574 h 10000"/>
                <a:gd name="connsiteX24" fmla="*/ 7327 w 10311"/>
                <a:gd name="connsiteY24" fmla="*/ 9353 h 10000"/>
                <a:gd name="connsiteX25" fmla="*/ 9543 w 10311"/>
                <a:gd name="connsiteY25" fmla="*/ 9863 h 10000"/>
                <a:gd name="connsiteX0" fmla="*/ 10311 w 10311"/>
                <a:gd name="connsiteY0" fmla="*/ 5871 h 10000"/>
                <a:gd name="connsiteX1" fmla="*/ 8207 w 10311"/>
                <a:gd name="connsiteY1" fmla="*/ 4747 h 10000"/>
                <a:gd name="connsiteX2" fmla="*/ 6648 w 10311"/>
                <a:gd name="connsiteY2" fmla="*/ 3590 h 10000"/>
                <a:gd name="connsiteX3" fmla="*/ 6231 w 10311"/>
                <a:gd name="connsiteY3" fmla="*/ 2362 h 10000"/>
                <a:gd name="connsiteX4" fmla="*/ 7109 w 10311"/>
                <a:gd name="connsiteY4" fmla="*/ 234 h 10000"/>
                <a:gd name="connsiteX5" fmla="*/ 5232 w 10311"/>
                <a:gd name="connsiteY5" fmla="*/ 255 h 10000"/>
                <a:gd name="connsiteX6" fmla="*/ 3560 w 10311"/>
                <a:gd name="connsiteY6" fmla="*/ 1956 h 10000"/>
                <a:gd name="connsiteX7" fmla="*/ 3640 w 10311"/>
                <a:gd name="connsiteY7" fmla="*/ 3072 h 10000"/>
                <a:gd name="connsiteX8" fmla="*/ 4068 w 10311"/>
                <a:gd name="connsiteY8" fmla="*/ 5484 h 10000"/>
                <a:gd name="connsiteX9" fmla="*/ 3040 w 10311"/>
                <a:gd name="connsiteY9" fmla="*/ 5407 h 10000"/>
                <a:gd name="connsiteX10" fmla="*/ 3278 w 10311"/>
                <a:gd name="connsiteY10" fmla="*/ 4612 h 10000"/>
                <a:gd name="connsiteX11" fmla="*/ 4041 w 10311"/>
                <a:gd name="connsiteY11" fmla="*/ 4566 h 10000"/>
                <a:gd name="connsiteX12" fmla="*/ 3509 w 10311"/>
                <a:gd name="connsiteY12" fmla="*/ 3118 h 10000"/>
                <a:gd name="connsiteX13" fmla="*/ 1362 w 10311"/>
                <a:gd name="connsiteY13" fmla="*/ 3690 h 10000"/>
                <a:gd name="connsiteX14" fmla="*/ 638 w 10311"/>
                <a:gd name="connsiteY14" fmla="*/ 6760 h 10000"/>
                <a:gd name="connsiteX15" fmla="*/ 1003 w 10311"/>
                <a:gd name="connsiteY15" fmla="*/ 4798 h 10000"/>
                <a:gd name="connsiteX16" fmla="*/ 399 w 10311"/>
                <a:gd name="connsiteY16" fmla="*/ 6023 h 10000"/>
                <a:gd name="connsiteX17" fmla="*/ 316 w 10311"/>
                <a:gd name="connsiteY17" fmla="*/ 8006 h 10000"/>
                <a:gd name="connsiteX18" fmla="*/ 338 w 10311"/>
                <a:gd name="connsiteY18" fmla="*/ 6609 h 10000"/>
                <a:gd name="connsiteX19" fmla="*/ 0 w 10311"/>
                <a:gd name="connsiteY19" fmla="*/ 7830 h 10000"/>
                <a:gd name="connsiteX20" fmla="*/ 462 w 10311"/>
                <a:gd name="connsiteY20" fmla="*/ 8963 h 10000"/>
                <a:gd name="connsiteX21" fmla="*/ 1123 w 10311"/>
                <a:gd name="connsiteY21" fmla="*/ 9512 h 10000"/>
                <a:gd name="connsiteX22" fmla="*/ 2039 w 10311"/>
                <a:gd name="connsiteY22" fmla="*/ 9900 h 10000"/>
                <a:gd name="connsiteX23" fmla="*/ 6427 w 10311"/>
                <a:gd name="connsiteY23" fmla="*/ 9574 h 10000"/>
                <a:gd name="connsiteX24" fmla="*/ 7327 w 10311"/>
                <a:gd name="connsiteY24" fmla="*/ 9353 h 10000"/>
                <a:gd name="connsiteX25" fmla="*/ 9543 w 10311"/>
                <a:gd name="connsiteY25" fmla="*/ 9863 h 10000"/>
                <a:gd name="connsiteX0" fmla="*/ 10311 w 10311"/>
                <a:gd name="connsiteY0" fmla="*/ 5871 h 10000"/>
                <a:gd name="connsiteX1" fmla="*/ 8207 w 10311"/>
                <a:gd name="connsiteY1" fmla="*/ 4747 h 10000"/>
                <a:gd name="connsiteX2" fmla="*/ 6648 w 10311"/>
                <a:gd name="connsiteY2" fmla="*/ 3590 h 10000"/>
                <a:gd name="connsiteX3" fmla="*/ 6231 w 10311"/>
                <a:gd name="connsiteY3" fmla="*/ 2362 h 10000"/>
                <a:gd name="connsiteX4" fmla="*/ 7109 w 10311"/>
                <a:gd name="connsiteY4" fmla="*/ 234 h 10000"/>
                <a:gd name="connsiteX5" fmla="*/ 5232 w 10311"/>
                <a:gd name="connsiteY5" fmla="*/ 255 h 10000"/>
                <a:gd name="connsiteX6" fmla="*/ 3560 w 10311"/>
                <a:gd name="connsiteY6" fmla="*/ 1956 h 10000"/>
                <a:gd name="connsiteX7" fmla="*/ 3640 w 10311"/>
                <a:gd name="connsiteY7" fmla="*/ 3072 h 10000"/>
                <a:gd name="connsiteX8" fmla="*/ 4068 w 10311"/>
                <a:gd name="connsiteY8" fmla="*/ 5484 h 10000"/>
                <a:gd name="connsiteX9" fmla="*/ 3040 w 10311"/>
                <a:gd name="connsiteY9" fmla="*/ 5407 h 10000"/>
                <a:gd name="connsiteX10" fmla="*/ 3278 w 10311"/>
                <a:gd name="connsiteY10" fmla="*/ 4612 h 10000"/>
                <a:gd name="connsiteX11" fmla="*/ 4041 w 10311"/>
                <a:gd name="connsiteY11" fmla="*/ 4566 h 10000"/>
                <a:gd name="connsiteX12" fmla="*/ 3509 w 10311"/>
                <a:gd name="connsiteY12" fmla="*/ 3118 h 10000"/>
                <a:gd name="connsiteX13" fmla="*/ 1362 w 10311"/>
                <a:gd name="connsiteY13" fmla="*/ 3690 h 10000"/>
                <a:gd name="connsiteX14" fmla="*/ 638 w 10311"/>
                <a:gd name="connsiteY14" fmla="*/ 6760 h 10000"/>
                <a:gd name="connsiteX15" fmla="*/ 1003 w 10311"/>
                <a:gd name="connsiteY15" fmla="*/ 4798 h 10000"/>
                <a:gd name="connsiteX16" fmla="*/ 399 w 10311"/>
                <a:gd name="connsiteY16" fmla="*/ 6023 h 10000"/>
                <a:gd name="connsiteX17" fmla="*/ 316 w 10311"/>
                <a:gd name="connsiteY17" fmla="*/ 8006 h 10000"/>
                <a:gd name="connsiteX18" fmla="*/ 338 w 10311"/>
                <a:gd name="connsiteY18" fmla="*/ 6609 h 10000"/>
                <a:gd name="connsiteX19" fmla="*/ 0 w 10311"/>
                <a:gd name="connsiteY19" fmla="*/ 7830 h 10000"/>
                <a:gd name="connsiteX20" fmla="*/ 462 w 10311"/>
                <a:gd name="connsiteY20" fmla="*/ 8963 h 10000"/>
                <a:gd name="connsiteX21" fmla="*/ 1369 w 10311"/>
                <a:gd name="connsiteY21" fmla="*/ 9830 h 10000"/>
                <a:gd name="connsiteX22" fmla="*/ 2039 w 10311"/>
                <a:gd name="connsiteY22" fmla="*/ 9900 h 10000"/>
                <a:gd name="connsiteX23" fmla="*/ 6427 w 10311"/>
                <a:gd name="connsiteY23" fmla="*/ 9574 h 10000"/>
                <a:gd name="connsiteX24" fmla="*/ 7327 w 10311"/>
                <a:gd name="connsiteY24" fmla="*/ 9353 h 10000"/>
                <a:gd name="connsiteX25" fmla="*/ 9543 w 10311"/>
                <a:gd name="connsiteY25" fmla="*/ 9863 h 10000"/>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040 w 10311"/>
                <a:gd name="connsiteY9" fmla="*/ 5407 h 10155"/>
                <a:gd name="connsiteX10" fmla="*/ 3278 w 10311"/>
                <a:gd name="connsiteY10" fmla="*/ 4612 h 10155"/>
                <a:gd name="connsiteX11" fmla="*/ 4041 w 10311"/>
                <a:gd name="connsiteY11" fmla="*/ 4566 h 10155"/>
                <a:gd name="connsiteX12" fmla="*/ 3509 w 10311"/>
                <a:gd name="connsiteY12" fmla="*/ 3118 h 10155"/>
                <a:gd name="connsiteX13" fmla="*/ 1362 w 10311"/>
                <a:gd name="connsiteY13" fmla="*/ 3690 h 10155"/>
                <a:gd name="connsiteX14" fmla="*/ 638 w 10311"/>
                <a:gd name="connsiteY14" fmla="*/ 6760 h 10155"/>
                <a:gd name="connsiteX15" fmla="*/ 1003 w 10311"/>
                <a:gd name="connsiteY15" fmla="*/ 4798 h 10155"/>
                <a:gd name="connsiteX16" fmla="*/ 399 w 10311"/>
                <a:gd name="connsiteY16" fmla="*/ 6023 h 10155"/>
                <a:gd name="connsiteX17" fmla="*/ 316 w 10311"/>
                <a:gd name="connsiteY17" fmla="*/ 8006 h 10155"/>
                <a:gd name="connsiteX18" fmla="*/ 338 w 10311"/>
                <a:gd name="connsiteY18" fmla="*/ 6609 h 10155"/>
                <a:gd name="connsiteX19" fmla="*/ 0 w 10311"/>
                <a:gd name="connsiteY19" fmla="*/ 7830 h 10155"/>
                <a:gd name="connsiteX20" fmla="*/ 462 w 10311"/>
                <a:gd name="connsiteY20" fmla="*/ 8963 h 10155"/>
                <a:gd name="connsiteX21" fmla="*/ 1369 w 10311"/>
                <a:gd name="connsiteY21" fmla="*/ 9830 h 10155"/>
                <a:gd name="connsiteX22" fmla="*/ 1762 w 10311"/>
                <a:gd name="connsiteY22" fmla="*/ 10071 h 10155"/>
                <a:gd name="connsiteX23" fmla="*/ 6427 w 10311"/>
                <a:gd name="connsiteY23" fmla="*/ 9574 h 10155"/>
                <a:gd name="connsiteX24" fmla="*/ 7327 w 10311"/>
                <a:gd name="connsiteY24" fmla="*/ 9353 h 10155"/>
                <a:gd name="connsiteX25" fmla="*/ 9543 w 10311"/>
                <a:gd name="connsiteY25"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040 w 10311"/>
                <a:gd name="connsiteY9" fmla="*/ 5407 h 10155"/>
                <a:gd name="connsiteX10" fmla="*/ 2725 w 10311"/>
                <a:gd name="connsiteY10" fmla="*/ 4417 h 10155"/>
                <a:gd name="connsiteX11" fmla="*/ 4041 w 10311"/>
                <a:gd name="connsiteY11" fmla="*/ 4566 h 10155"/>
                <a:gd name="connsiteX12" fmla="*/ 3509 w 10311"/>
                <a:gd name="connsiteY12" fmla="*/ 3118 h 10155"/>
                <a:gd name="connsiteX13" fmla="*/ 1362 w 10311"/>
                <a:gd name="connsiteY13" fmla="*/ 3690 h 10155"/>
                <a:gd name="connsiteX14" fmla="*/ 638 w 10311"/>
                <a:gd name="connsiteY14" fmla="*/ 6760 h 10155"/>
                <a:gd name="connsiteX15" fmla="*/ 1003 w 10311"/>
                <a:gd name="connsiteY15" fmla="*/ 4798 h 10155"/>
                <a:gd name="connsiteX16" fmla="*/ 399 w 10311"/>
                <a:gd name="connsiteY16" fmla="*/ 6023 h 10155"/>
                <a:gd name="connsiteX17" fmla="*/ 316 w 10311"/>
                <a:gd name="connsiteY17" fmla="*/ 8006 h 10155"/>
                <a:gd name="connsiteX18" fmla="*/ 338 w 10311"/>
                <a:gd name="connsiteY18" fmla="*/ 6609 h 10155"/>
                <a:gd name="connsiteX19" fmla="*/ 0 w 10311"/>
                <a:gd name="connsiteY19" fmla="*/ 7830 h 10155"/>
                <a:gd name="connsiteX20" fmla="*/ 462 w 10311"/>
                <a:gd name="connsiteY20" fmla="*/ 8963 h 10155"/>
                <a:gd name="connsiteX21" fmla="*/ 1369 w 10311"/>
                <a:gd name="connsiteY21" fmla="*/ 9830 h 10155"/>
                <a:gd name="connsiteX22" fmla="*/ 1762 w 10311"/>
                <a:gd name="connsiteY22" fmla="*/ 10071 h 10155"/>
                <a:gd name="connsiteX23" fmla="*/ 6427 w 10311"/>
                <a:gd name="connsiteY23" fmla="*/ 9574 h 10155"/>
                <a:gd name="connsiteX24" fmla="*/ 7327 w 10311"/>
                <a:gd name="connsiteY24" fmla="*/ 9353 h 10155"/>
                <a:gd name="connsiteX25" fmla="*/ 9543 w 10311"/>
                <a:gd name="connsiteY25"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040 w 10311"/>
                <a:gd name="connsiteY9" fmla="*/ 5407 h 10155"/>
                <a:gd name="connsiteX10" fmla="*/ 2725 w 10311"/>
                <a:gd name="connsiteY10" fmla="*/ 4417 h 10155"/>
                <a:gd name="connsiteX11" fmla="*/ 4041 w 10311"/>
                <a:gd name="connsiteY11" fmla="*/ 4566 h 10155"/>
                <a:gd name="connsiteX12" fmla="*/ 3509 w 10311"/>
                <a:gd name="connsiteY12" fmla="*/ 3118 h 10155"/>
                <a:gd name="connsiteX13" fmla="*/ 1362 w 10311"/>
                <a:gd name="connsiteY13" fmla="*/ 3690 h 10155"/>
                <a:gd name="connsiteX14" fmla="*/ 638 w 10311"/>
                <a:gd name="connsiteY14" fmla="*/ 6760 h 10155"/>
                <a:gd name="connsiteX15" fmla="*/ 1003 w 10311"/>
                <a:gd name="connsiteY15" fmla="*/ 4798 h 10155"/>
                <a:gd name="connsiteX16" fmla="*/ 399 w 10311"/>
                <a:gd name="connsiteY16" fmla="*/ 6023 h 10155"/>
                <a:gd name="connsiteX17" fmla="*/ 316 w 10311"/>
                <a:gd name="connsiteY17" fmla="*/ 8006 h 10155"/>
                <a:gd name="connsiteX18" fmla="*/ 338 w 10311"/>
                <a:gd name="connsiteY18" fmla="*/ 6609 h 10155"/>
                <a:gd name="connsiteX19" fmla="*/ 0 w 10311"/>
                <a:gd name="connsiteY19" fmla="*/ 7830 h 10155"/>
                <a:gd name="connsiteX20" fmla="*/ 462 w 10311"/>
                <a:gd name="connsiteY20" fmla="*/ 8963 h 10155"/>
                <a:gd name="connsiteX21" fmla="*/ 1369 w 10311"/>
                <a:gd name="connsiteY21" fmla="*/ 9830 h 10155"/>
                <a:gd name="connsiteX22" fmla="*/ 1762 w 10311"/>
                <a:gd name="connsiteY22" fmla="*/ 10071 h 10155"/>
                <a:gd name="connsiteX23" fmla="*/ 6427 w 10311"/>
                <a:gd name="connsiteY23" fmla="*/ 9574 h 10155"/>
                <a:gd name="connsiteX24" fmla="*/ 7327 w 10311"/>
                <a:gd name="connsiteY24" fmla="*/ 9353 h 10155"/>
                <a:gd name="connsiteX25" fmla="*/ 9543 w 10311"/>
                <a:gd name="connsiteY25"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040 w 10311"/>
                <a:gd name="connsiteY9" fmla="*/ 5407 h 10155"/>
                <a:gd name="connsiteX10" fmla="*/ 2725 w 10311"/>
                <a:gd name="connsiteY10" fmla="*/ 4417 h 10155"/>
                <a:gd name="connsiteX11" fmla="*/ 3258 w 10311"/>
                <a:gd name="connsiteY11" fmla="*/ 4629 h 10155"/>
                <a:gd name="connsiteX12" fmla="*/ 4041 w 10311"/>
                <a:gd name="connsiteY12" fmla="*/ 4566 h 10155"/>
                <a:gd name="connsiteX13" fmla="*/ 3509 w 10311"/>
                <a:gd name="connsiteY13" fmla="*/ 3118 h 10155"/>
                <a:gd name="connsiteX14" fmla="*/ 1362 w 10311"/>
                <a:gd name="connsiteY14" fmla="*/ 3690 h 10155"/>
                <a:gd name="connsiteX15" fmla="*/ 638 w 10311"/>
                <a:gd name="connsiteY15" fmla="*/ 6760 h 10155"/>
                <a:gd name="connsiteX16" fmla="*/ 1003 w 10311"/>
                <a:gd name="connsiteY16" fmla="*/ 4798 h 10155"/>
                <a:gd name="connsiteX17" fmla="*/ 399 w 10311"/>
                <a:gd name="connsiteY17" fmla="*/ 6023 h 10155"/>
                <a:gd name="connsiteX18" fmla="*/ 316 w 10311"/>
                <a:gd name="connsiteY18" fmla="*/ 8006 h 10155"/>
                <a:gd name="connsiteX19" fmla="*/ 338 w 10311"/>
                <a:gd name="connsiteY19" fmla="*/ 6609 h 10155"/>
                <a:gd name="connsiteX20" fmla="*/ 0 w 10311"/>
                <a:gd name="connsiteY20" fmla="*/ 7830 h 10155"/>
                <a:gd name="connsiteX21" fmla="*/ 462 w 10311"/>
                <a:gd name="connsiteY21" fmla="*/ 8963 h 10155"/>
                <a:gd name="connsiteX22" fmla="*/ 1369 w 10311"/>
                <a:gd name="connsiteY22" fmla="*/ 9830 h 10155"/>
                <a:gd name="connsiteX23" fmla="*/ 1762 w 10311"/>
                <a:gd name="connsiteY23" fmla="*/ 10071 h 10155"/>
                <a:gd name="connsiteX24" fmla="*/ 6427 w 10311"/>
                <a:gd name="connsiteY24" fmla="*/ 9574 h 10155"/>
                <a:gd name="connsiteX25" fmla="*/ 7327 w 10311"/>
                <a:gd name="connsiteY25" fmla="*/ 9353 h 10155"/>
                <a:gd name="connsiteX26" fmla="*/ 9543 w 10311"/>
                <a:gd name="connsiteY26"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040 w 10311"/>
                <a:gd name="connsiteY9" fmla="*/ 5407 h 10155"/>
                <a:gd name="connsiteX10" fmla="*/ 3166 w 10311"/>
                <a:gd name="connsiteY10" fmla="*/ 5069 h 10155"/>
                <a:gd name="connsiteX11" fmla="*/ 2725 w 10311"/>
                <a:gd name="connsiteY11" fmla="*/ 4417 h 10155"/>
                <a:gd name="connsiteX12" fmla="*/ 3258 w 10311"/>
                <a:gd name="connsiteY12" fmla="*/ 4629 h 10155"/>
                <a:gd name="connsiteX13" fmla="*/ 4041 w 10311"/>
                <a:gd name="connsiteY13" fmla="*/ 4566 h 10155"/>
                <a:gd name="connsiteX14" fmla="*/ 3509 w 10311"/>
                <a:gd name="connsiteY14" fmla="*/ 3118 h 10155"/>
                <a:gd name="connsiteX15" fmla="*/ 1362 w 10311"/>
                <a:gd name="connsiteY15" fmla="*/ 3690 h 10155"/>
                <a:gd name="connsiteX16" fmla="*/ 638 w 10311"/>
                <a:gd name="connsiteY16" fmla="*/ 6760 h 10155"/>
                <a:gd name="connsiteX17" fmla="*/ 1003 w 10311"/>
                <a:gd name="connsiteY17" fmla="*/ 4798 h 10155"/>
                <a:gd name="connsiteX18" fmla="*/ 399 w 10311"/>
                <a:gd name="connsiteY18" fmla="*/ 6023 h 10155"/>
                <a:gd name="connsiteX19" fmla="*/ 316 w 10311"/>
                <a:gd name="connsiteY19" fmla="*/ 8006 h 10155"/>
                <a:gd name="connsiteX20" fmla="*/ 338 w 10311"/>
                <a:gd name="connsiteY20" fmla="*/ 6609 h 10155"/>
                <a:gd name="connsiteX21" fmla="*/ 0 w 10311"/>
                <a:gd name="connsiteY21" fmla="*/ 7830 h 10155"/>
                <a:gd name="connsiteX22" fmla="*/ 462 w 10311"/>
                <a:gd name="connsiteY22" fmla="*/ 8963 h 10155"/>
                <a:gd name="connsiteX23" fmla="*/ 1369 w 10311"/>
                <a:gd name="connsiteY23" fmla="*/ 9830 h 10155"/>
                <a:gd name="connsiteX24" fmla="*/ 1762 w 10311"/>
                <a:gd name="connsiteY24" fmla="*/ 10071 h 10155"/>
                <a:gd name="connsiteX25" fmla="*/ 6427 w 10311"/>
                <a:gd name="connsiteY25" fmla="*/ 9574 h 10155"/>
                <a:gd name="connsiteX26" fmla="*/ 7327 w 10311"/>
                <a:gd name="connsiteY26" fmla="*/ 9353 h 10155"/>
                <a:gd name="connsiteX27" fmla="*/ 9543 w 10311"/>
                <a:gd name="connsiteY27"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2179 w 10311"/>
                <a:gd name="connsiteY9" fmla="*/ 6238 h 10155"/>
                <a:gd name="connsiteX10" fmla="*/ 3166 w 10311"/>
                <a:gd name="connsiteY10" fmla="*/ 5069 h 10155"/>
                <a:gd name="connsiteX11" fmla="*/ 2725 w 10311"/>
                <a:gd name="connsiteY11" fmla="*/ 4417 h 10155"/>
                <a:gd name="connsiteX12" fmla="*/ 3258 w 10311"/>
                <a:gd name="connsiteY12" fmla="*/ 4629 h 10155"/>
                <a:gd name="connsiteX13" fmla="*/ 4041 w 10311"/>
                <a:gd name="connsiteY13" fmla="*/ 4566 h 10155"/>
                <a:gd name="connsiteX14" fmla="*/ 3509 w 10311"/>
                <a:gd name="connsiteY14" fmla="*/ 3118 h 10155"/>
                <a:gd name="connsiteX15" fmla="*/ 1362 w 10311"/>
                <a:gd name="connsiteY15" fmla="*/ 3690 h 10155"/>
                <a:gd name="connsiteX16" fmla="*/ 638 w 10311"/>
                <a:gd name="connsiteY16" fmla="*/ 6760 h 10155"/>
                <a:gd name="connsiteX17" fmla="*/ 1003 w 10311"/>
                <a:gd name="connsiteY17" fmla="*/ 4798 h 10155"/>
                <a:gd name="connsiteX18" fmla="*/ 399 w 10311"/>
                <a:gd name="connsiteY18" fmla="*/ 6023 h 10155"/>
                <a:gd name="connsiteX19" fmla="*/ 316 w 10311"/>
                <a:gd name="connsiteY19" fmla="*/ 8006 h 10155"/>
                <a:gd name="connsiteX20" fmla="*/ 338 w 10311"/>
                <a:gd name="connsiteY20" fmla="*/ 6609 h 10155"/>
                <a:gd name="connsiteX21" fmla="*/ 0 w 10311"/>
                <a:gd name="connsiteY21" fmla="*/ 7830 h 10155"/>
                <a:gd name="connsiteX22" fmla="*/ 462 w 10311"/>
                <a:gd name="connsiteY22" fmla="*/ 8963 h 10155"/>
                <a:gd name="connsiteX23" fmla="*/ 1369 w 10311"/>
                <a:gd name="connsiteY23" fmla="*/ 9830 h 10155"/>
                <a:gd name="connsiteX24" fmla="*/ 1762 w 10311"/>
                <a:gd name="connsiteY24" fmla="*/ 10071 h 10155"/>
                <a:gd name="connsiteX25" fmla="*/ 6427 w 10311"/>
                <a:gd name="connsiteY25" fmla="*/ 9574 h 10155"/>
                <a:gd name="connsiteX26" fmla="*/ 7327 w 10311"/>
                <a:gd name="connsiteY26" fmla="*/ 9353 h 10155"/>
                <a:gd name="connsiteX27" fmla="*/ 9543 w 10311"/>
                <a:gd name="connsiteY27"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289 w 10311"/>
                <a:gd name="connsiteY9" fmla="*/ 5533 h 10155"/>
                <a:gd name="connsiteX10" fmla="*/ 2179 w 10311"/>
                <a:gd name="connsiteY10" fmla="*/ 6238 h 10155"/>
                <a:gd name="connsiteX11" fmla="*/ 3166 w 10311"/>
                <a:gd name="connsiteY11" fmla="*/ 5069 h 10155"/>
                <a:gd name="connsiteX12" fmla="*/ 2725 w 10311"/>
                <a:gd name="connsiteY12" fmla="*/ 4417 h 10155"/>
                <a:gd name="connsiteX13" fmla="*/ 3258 w 10311"/>
                <a:gd name="connsiteY13" fmla="*/ 4629 h 10155"/>
                <a:gd name="connsiteX14" fmla="*/ 4041 w 10311"/>
                <a:gd name="connsiteY14" fmla="*/ 4566 h 10155"/>
                <a:gd name="connsiteX15" fmla="*/ 3509 w 10311"/>
                <a:gd name="connsiteY15" fmla="*/ 3118 h 10155"/>
                <a:gd name="connsiteX16" fmla="*/ 1362 w 10311"/>
                <a:gd name="connsiteY16" fmla="*/ 3690 h 10155"/>
                <a:gd name="connsiteX17" fmla="*/ 638 w 10311"/>
                <a:gd name="connsiteY17" fmla="*/ 6760 h 10155"/>
                <a:gd name="connsiteX18" fmla="*/ 1003 w 10311"/>
                <a:gd name="connsiteY18" fmla="*/ 4798 h 10155"/>
                <a:gd name="connsiteX19" fmla="*/ 399 w 10311"/>
                <a:gd name="connsiteY19" fmla="*/ 6023 h 10155"/>
                <a:gd name="connsiteX20" fmla="*/ 316 w 10311"/>
                <a:gd name="connsiteY20" fmla="*/ 8006 h 10155"/>
                <a:gd name="connsiteX21" fmla="*/ 338 w 10311"/>
                <a:gd name="connsiteY21" fmla="*/ 6609 h 10155"/>
                <a:gd name="connsiteX22" fmla="*/ 0 w 10311"/>
                <a:gd name="connsiteY22" fmla="*/ 7830 h 10155"/>
                <a:gd name="connsiteX23" fmla="*/ 462 w 10311"/>
                <a:gd name="connsiteY23" fmla="*/ 8963 h 10155"/>
                <a:gd name="connsiteX24" fmla="*/ 1369 w 10311"/>
                <a:gd name="connsiteY24" fmla="*/ 9830 h 10155"/>
                <a:gd name="connsiteX25" fmla="*/ 1762 w 10311"/>
                <a:gd name="connsiteY25" fmla="*/ 10071 h 10155"/>
                <a:gd name="connsiteX26" fmla="*/ 6427 w 10311"/>
                <a:gd name="connsiteY26" fmla="*/ 9574 h 10155"/>
                <a:gd name="connsiteX27" fmla="*/ 7327 w 10311"/>
                <a:gd name="connsiteY27" fmla="*/ 9353 h 10155"/>
                <a:gd name="connsiteX28" fmla="*/ 9543 w 10311"/>
                <a:gd name="connsiteY28"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289 w 10311"/>
                <a:gd name="connsiteY9" fmla="*/ 5533 h 10155"/>
                <a:gd name="connsiteX10" fmla="*/ 2179 w 10311"/>
                <a:gd name="connsiteY10" fmla="*/ 6238 h 10155"/>
                <a:gd name="connsiteX11" fmla="*/ 3166 w 10311"/>
                <a:gd name="connsiteY11" fmla="*/ 5069 h 10155"/>
                <a:gd name="connsiteX12" fmla="*/ 2725 w 10311"/>
                <a:gd name="connsiteY12" fmla="*/ 4417 h 10155"/>
                <a:gd name="connsiteX13" fmla="*/ 3258 w 10311"/>
                <a:gd name="connsiteY13" fmla="*/ 4629 h 10155"/>
                <a:gd name="connsiteX14" fmla="*/ 4041 w 10311"/>
                <a:gd name="connsiteY14" fmla="*/ 4566 h 10155"/>
                <a:gd name="connsiteX15" fmla="*/ 3509 w 10311"/>
                <a:gd name="connsiteY15" fmla="*/ 3118 h 10155"/>
                <a:gd name="connsiteX16" fmla="*/ 1362 w 10311"/>
                <a:gd name="connsiteY16" fmla="*/ 3690 h 10155"/>
                <a:gd name="connsiteX17" fmla="*/ 638 w 10311"/>
                <a:gd name="connsiteY17" fmla="*/ 6760 h 10155"/>
                <a:gd name="connsiteX18" fmla="*/ 1003 w 10311"/>
                <a:gd name="connsiteY18" fmla="*/ 4798 h 10155"/>
                <a:gd name="connsiteX19" fmla="*/ 399 w 10311"/>
                <a:gd name="connsiteY19" fmla="*/ 6023 h 10155"/>
                <a:gd name="connsiteX20" fmla="*/ 316 w 10311"/>
                <a:gd name="connsiteY20" fmla="*/ 8006 h 10155"/>
                <a:gd name="connsiteX21" fmla="*/ 338 w 10311"/>
                <a:gd name="connsiteY21" fmla="*/ 6609 h 10155"/>
                <a:gd name="connsiteX22" fmla="*/ 0 w 10311"/>
                <a:gd name="connsiteY22" fmla="*/ 7830 h 10155"/>
                <a:gd name="connsiteX23" fmla="*/ 462 w 10311"/>
                <a:gd name="connsiteY23" fmla="*/ 8963 h 10155"/>
                <a:gd name="connsiteX24" fmla="*/ 1369 w 10311"/>
                <a:gd name="connsiteY24" fmla="*/ 9830 h 10155"/>
                <a:gd name="connsiteX25" fmla="*/ 1762 w 10311"/>
                <a:gd name="connsiteY25" fmla="*/ 10071 h 10155"/>
                <a:gd name="connsiteX26" fmla="*/ 6427 w 10311"/>
                <a:gd name="connsiteY26" fmla="*/ 9574 h 10155"/>
                <a:gd name="connsiteX27" fmla="*/ 7327 w 10311"/>
                <a:gd name="connsiteY27" fmla="*/ 9353 h 10155"/>
                <a:gd name="connsiteX28" fmla="*/ 9543 w 10311"/>
                <a:gd name="connsiteY28"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289 w 10311"/>
                <a:gd name="connsiteY9" fmla="*/ 5533 h 10155"/>
                <a:gd name="connsiteX10" fmla="*/ 2179 w 10311"/>
                <a:gd name="connsiteY10" fmla="*/ 6238 h 10155"/>
                <a:gd name="connsiteX11" fmla="*/ 2982 w 10311"/>
                <a:gd name="connsiteY11" fmla="*/ 5753 h 10155"/>
                <a:gd name="connsiteX12" fmla="*/ 3166 w 10311"/>
                <a:gd name="connsiteY12" fmla="*/ 5069 h 10155"/>
                <a:gd name="connsiteX13" fmla="*/ 2725 w 10311"/>
                <a:gd name="connsiteY13" fmla="*/ 4417 h 10155"/>
                <a:gd name="connsiteX14" fmla="*/ 3258 w 10311"/>
                <a:gd name="connsiteY14" fmla="*/ 4629 h 10155"/>
                <a:gd name="connsiteX15" fmla="*/ 4041 w 10311"/>
                <a:gd name="connsiteY15" fmla="*/ 4566 h 10155"/>
                <a:gd name="connsiteX16" fmla="*/ 3509 w 10311"/>
                <a:gd name="connsiteY16" fmla="*/ 3118 h 10155"/>
                <a:gd name="connsiteX17" fmla="*/ 1362 w 10311"/>
                <a:gd name="connsiteY17" fmla="*/ 3690 h 10155"/>
                <a:gd name="connsiteX18" fmla="*/ 638 w 10311"/>
                <a:gd name="connsiteY18" fmla="*/ 6760 h 10155"/>
                <a:gd name="connsiteX19" fmla="*/ 1003 w 10311"/>
                <a:gd name="connsiteY19" fmla="*/ 4798 h 10155"/>
                <a:gd name="connsiteX20" fmla="*/ 399 w 10311"/>
                <a:gd name="connsiteY20" fmla="*/ 6023 h 10155"/>
                <a:gd name="connsiteX21" fmla="*/ 316 w 10311"/>
                <a:gd name="connsiteY21" fmla="*/ 8006 h 10155"/>
                <a:gd name="connsiteX22" fmla="*/ 338 w 10311"/>
                <a:gd name="connsiteY22" fmla="*/ 6609 h 10155"/>
                <a:gd name="connsiteX23" fmla="*/ 0 w 10311"/>
                <a:gd name="connsiteY23" fmla="*/ 7830 h 10155"/>
                <a:gd name="connsiteX24" fmla="*/ 462 w 10311"/>
                <a:gd name="connsiteY24" fmla="*/ 8963 h 10155"/>
                <a:gd name="connsiteX25" fmla="*/ 1369 w 10311"/>
                <a:gd name="connsiteY25" fmla="*/ 9830 h 10155"/>
                <a:gd name="connsiteX26" fmla="*/ 1762 w 10311"/>
                <a:gd name="connsiteY26" fmla="*/ 10071 h 10155"/>
                <a:gd name="connsiteX27" fmla="*/ 6427 w 10311"/>
                <a:gd name="connsiteY27" fmla="*/ 9574 h 10155"/>
                <a:gd name="connsiteX28" fmla="*/ 7327 w 10311"/>
                <a:gd name="connsiteY28" fmla="*/ 9353 h 10155"/>
                <a:gd name="connsiteX29" fmla="*/ 9543 w 10311"/>
                <a:gd name="connsiteY29"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68 w 10311"/>
                <a:gd name="connsiteY8" fmla="*/ 5484 h 10155"/>
                <a:gd name="connsiteX9" fmla="*/ 3289 w 10311"/>
                <a:gd name="connsiteY9" fmla="*/ 5533 h 10155"/>
                <a:gd name="connsiteX10" fmla="*/ 2179 w 10311"/>
                <a:gd name="connsiteY10" fmla="*/ 6238 h 10155"/>
                <a:gd name="connsiteX11" fmla="*/ 2982 w 10311"/>
                <a:gd name="connsiteY11" fmla="*/ 5753 h 10155"/>
                <a:gd name="connsiteX12" fmla="*/ 3227 w 10311"/>
                <a:gd name="connsiteY12" fmla="*/ 4776 h 10155"/>
                <a:gd name="connsiteX13" fmla="*/ 2725 w 10311"/>
                <a:gd name="connsiteY13" fmla="*/ 4417 h 10155"/>
                <a:gd name="connsiteX14" fmla="*/ 3258 w 10311"/>
                <a:gd name="connsiteY14" fmla="*/ 4629 h 10155"/>
                <a:gd name="connsiteX15" fmla="*/ 4041 w 10311"/>
                <a:gd name="connsiteY15" fmla="*/ 4566 h 10155"/>
                <a:gd name="connsiteX16" fmla="*/ 3509 w 10311"/>
                <a:gd name="connsiteY16" fmla="*/ 3118 h 10155"/>
                <a:gd name="connsiteX17" fmla="*/ 1362 w 10311"/>
                <a:gd name="connsiteY17" fmla="*/ 3690 h 10155"/>
                <a:gd name="connsiteX18" fmla="*/ 638 w 10311"/>
                <a:gd name="connsiteY18" fmla="*/ 6760 h 10155"/>
                <a:gd name="connsiteX19" fmla="*/ 1003 w 10311"/>
                <a:gd name="connsiteY19" fmla="*/ 4798 h 10155"/>
                <a:gd name="connsiteX20" fmla="*/ 399 w 10311"/>
                <a:gd name="connsiteY20" fmla="*/ 6023 h 10155"/>
                <a:gd name="connsiteX21" fmla="*/ 316 w 10311"/>
                <a:gd name="connsiteY21" fmla="*/ 8006 h 10155"/>
                <a:gd name="connsiteX22" fmla="*/ 338 w 10311"/>
                <a:gd name="connsiteY22" fmla="*/ 6609 h 10155"/>
                <a:gd name="connsiteX23" fmla="*/ 0 w 10311"/>
                <a:gd name="connsiteY23" fmla="*/ 7830 h 10155"/>
                <a:gd name="connsiteX24" fmla="*/ 462 w 10311"/>
                <a:gd name="connsiteY24" fmla="*/ 8963 h 10155"/>
                <a:gd name="connsiteX25" fmla="*/ 1369 w 10311"/>
                <a:gd name="connsiteY25" fmla="*/ 9830 h 10155"/>
                <a:gd name="connsiteX26" fmla="*/ 1762 w 10311"/>
                <a:gd name="connsiteY26" fmla="*/ 10071 h 10155"/>
                <a:gd name="connsiteX27" fmla="*/ 6427 w 10311"/>
                <a:gd name="connsiteY27" fmla="*/ 9574 h 10155"/>
                <a:gd name="connsiteX28" fmla="*/ 7327 w 10311"/>
                <a:gd name="connsiteY28" fmla="*/ 9353 h 10155"/>
                <a:gd name="connsiteX29" fmla="*/ 9543 w 10311"/>
                <a:gd name="connsiteY29"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37 w 10311"/>
                <a:gd name="connsiteY8" fmla="*/ 5020 h 10155"/>
                <a:gd name="connsiteX9" fmla="*/ 3289 w 10311"/>
                <a:gd name="connsiteY9" fmla="*/ 5533 h 10155"/>
                <a:gd name="connsiteX10" fmla="*/ 2179 w 10311"/>
                <a:gd name="connsiteY10" fmla="*/ 6238 h 10155"/>
                <a:gd name="connsiteX11" fmla="*/ 2982 w 10311"/>
                <a:gd name="connsiteY11" fmla="*/ 5753 h 10155"/>
                <a:gd name="connsiteX12" fmla="*/ 3227 w 10311"/>
                <a:gd name="connsiteY12" fmla="*/ 4776 h 10155"/>
                <a:gd name="connsiteX13" fmla="*/ 2725 w 10311"/>
                <a:gd name="connsiteY13" fmla="*/ 4417 h 10155"/>
                <a:gd name="connsiteX14" fmla="*/ 3258 w 10311"/>
                <a:gd name="connsiteY14" fmla="*/ 4629 h 10155"/>
                <a:gd name="connsiteX15" fmla="*/ 4041 w 10311"/>
                <a:gd name="connsiteY15" fmla="*/ 4566 h 10155"/>
                <a:gd name="connsiteX16" fmla="*/ 3509 w 10311"/>
                <a:gd name="connsiteY16" fmla="*/ 3118 h 10155"/>
                <a:gd name="connsiteX17" fmla="*/ 1362 w 10311"/>
                <a:gd name="connsiteY17" fmla="*/ 3690 h 10155"/>
                <a:gd name="connsiteX18" fmla="*/ 638 w 10311"/>
                <a:gd name="connsiteY18" fmla="*/ 6760 h 10155"/>
                <a:gd name="connsiteX19" fmla="*/ 1003 w 10311"/>
                <a:gd name="connsiteY19" fmla="*/ 4798 h 10155"/>
                <a:gd name="connsiteX20" fmla="*/ 399 w 10311"/>
                <a:gd name="connsiteY20" fmla="*/ 6023 h 10155"/>
                <a:gd name="connsiteX21" fmla="*/ 316 w 10311"/>
                <a:gd name="connsiteY21" fmla="*/ 8006 h 10155"/>
                <a:gd name="connsiteX22" fmla="*/ 338 w 10311"/>
                <a:gd name="connsiteY22" fmla="*/ 6609 h 10155"/>
                <a:gd name="connsiteX23" fmla="*/ 0 w 10311"/>
                <a:gd name="connsiteY23" fmla="*/ 7830 h 10155"/>
                <a:gd name="connsiteX24" fmla="*/ 462 w 10311"/>
                <a:gd name="connsiteY24" fmla="*/ 8963 h 10155"/>
                <a:gd name="connsiteX25" fmla="*/ 1369 w 10311"/>
                <a:gd name="connsiteY25" fmla="*/ 9830 h 10155"/>
                <a:gd name="connsiteX26" fmla="*/ 1762 w 10311"/>
                <a:gd name="connsiteY26" fmla="*/ 10071 h 10155"/>
                <a:gd name="connsiteX27" fmla="*/ 6427 w 10311"/>
                <a:gd name="connsiteY27" fmla="*/ 9574 h 10155"/>
                <a:gd name="connsiteX28" fmla="*/ 7327 w 10311"/>
                <a:gd name="connsiteY28" fmla="*/ 9353 h 10155"/>
                <a:gd name="connsiteX29" fmla="*/ 9543 w 10311"/>
                <a:gd name="connsiteY29" fmla="*/ 9863 h 10155"/>
                <a:gd name="connsiteX0" fmla="*/ 10311 w 10311"/>
                <a:gd name="connsiteY0" fmla="*/ 5871 h 10155"/>
                <a:gd name="connsiteX1" fmla="*/ 8207 w 10311"/>
                <a:gd name="connsiteY1" fmla="*/ 4747 h 10155"/>
                <a:gd name="connsiteX2" fmla="*/ 6648 w 10311"/>
                <a:gd name="connsiteY2" fmla="*/ 3590 h 10155"/>
                <a:gd name="connsiteX3" fmla="*/ 6231 w 10311"/>
                <a:gd name="connsiteY3" fmla="*/ 2362 h 10155"/>
                <a:gd name="connsiteX4" fmla="*/ 7109 w 10311"/>
                <a:gd name="connsiteY4" fmla="*/ 234 h 10155"/>
                <a:gd name="connsiteX5" fmla="*/ 5232 w 10311"/>
                <a:gd name="connsiteY5" fmla="*/ 255 h 10155"/>
                <a:gd name="connsiteX6" fmla="*/ 3560 w 10311"/>
                <a:gd name="connsiteY6" fmla="*/ 1956 h 10155"/>
                <a:gd name="connsiteX7" fmla="*/ 3640 w 10311"/>
                <a:gd name="connsiteY7" fmla="*/ 3072 h 10155"/>
                <a:gd name="connsiteX8" fmla="*/ 4037 w 10311"/>
                <a:gd name="connsiteY8" fmla="*/ 5020 h 10155"/>
                <a:gd name="connsiteX9" fmla="*/ 3289 w 10311"/>
                <a:gd name="connsiteY9" fmla="*/ 5533 h 10155"/>
                <a:gd name="connsiteX10" fmla="*/ 2179 w 10311"/>
                <a:gd name="connsiteY10" fmla="*/ 6238 h 10155"/>
                <a:gd name="connsiteX11" fmla="*/ 2982 w 10311"/>
                <a:gd name="connsiteY11" fmla="*/ 5753 h 10155"/>
                <a:gd name="connsiteX12" fmla="*/ 3227 w 10311"/>
                <a:gd name="connsiteY12" fmla="*/ 4776 h 10155"/>
                <a:gd name="connsiteX13" fmla="*/ 2725 w 10311"/>
                <a:gd name="connsiteY13" fmla="*/ 4417 h 10155"/>
                <a:gd name="connsiteX14" fmla="*/ 3258 w 10311"/>
                <a:gd name="connsiteY14" fmla="*/ 4629 h 10155"/>
                <a:gd name="connsiteX15" fmla="*/ 4041 w 10311"/>
                <a:gd name="connsiteY15" fmla="*/ 4566 h 10155"/>
                <a:gd name="connsiteX16" fmla="*/ 3509 w 10311"/>
                <a:gd name="connsiteY16" fmla="*/ 3118 h 10155"/>
                <a:gd name="connsiteX17" fmla="*/ 1362 w 10311"/>
                <a:gd name="connsiteY17" fmla="*/ 3690 h 10155"/>
                <a:gd name="connsiteX18" fmla="*/ 638 w 10311"/>
                <a:gd name="connsiteY18" fmla="*/ 6760 h 10155"/>
                <a:gd name="connsiteX19" fmla="*/ 1003 w 10311"/>
                <a:gd name="connsiteY19" fmla="*/ 4798 h 10155"/>
                <a:gd name="connsiteX20" fmla="*/ 399 w 10311"/>
                <a:gd name="connsiteY20" fmla="*/ 6023 h 10155"/>
                <a:gd name="connsiteX21" fmla="*/ 316 w 10311"/>
                <a:gd name="connsiteY21" fmla="*/ 8006 h 10155"/>
                <a:gd name="connsiteX22" fmla="*/ 338 w 10311"/>
                <a:gd name="connsiteY22" fmla="*/ 6609 h 10155"/>
                <a:gd name="connsiteX23" fmla="*/ 0 w 10311"/>
                <a:gd name="connsiteY23" fmla="*/ 7830 h 10155"/>
                <a:gd name="connsiteX24" fmla="*/ 462 w 10311"/>
                <a:gd name="connsiteY24" fmla="*/ 8963 h 10155"/>
                <a:gd name="connsiteX25" fmla="*/ 1369 w 10311"/>
                <a:gd name="connsiteY25" fmla="*/ 9830 h 10155"/>
                <a:gd name="connsiteX26" fmla="*/ 1762 w 10311"/>
                <a:gd name="connsiteY26" fmla="*/ 10071 h 10155"/>
                <a:gd name="connsiteX27" fmla="*/ 6427 w 10311"/>
                <a:gd name="connsiteY27" fmla="*/ 9574 h 10155"/>
                <a:gd name="connsiteX28" fmla="*/ 7327 w 10311"/>
                <a:gd name="connsiteY28" fmla="*/ 9353 h 10155"/>
                <a:gd name="connsiteX29" fmla="*/ 9543 w 10311"/>
                <a:gd name="connsiteY29" fmla="*/ 9863 h 10155"/>
                <a:gd name="connsiteX0" fmla="*/ 10311 w 10311"/>
                <a:gd name="connsiteY0" fmla="*/ 5911 h 10195"/>
                <a:gd name="connsiteX1" fmla="*/ 8207 w 10311"/>
                <a:gd name="connsiteY1" fmla="*/ 4787 h 10195"/>
                <a:gd name="connsiteX2" fmla="*/ 6648 w 10311"/>
                <a:gd name="connsiteY2" fmla="*/ 3630 h 10195"/>
                <a:gd name="connsiteX3" fmla="*/ 4509 w 10311"/>
                <a:gd name="connsiteY3" fmla="*/ 2988 h 10195"/>
                <a:gd name="connsiteX4" fmla="*/ 7109 w 10311"/>
                <a:gd name="connsiteY4" fmla="*/ 274 h 10195"/>
                <a:gd name="connsiteX5" fmla="*/ 5232 w 10311"/>
                <a:gd name="connsiteY5" fmla="*/ 295 h 10195"/>
                <a:gd name="connsiteX6" fmla="*/ 3560 w 10311"/>
                <a:gd name="connsiteY6" fmla="*/ 1996 h 10195"/>
                <a:gd name="connsiteX7" fmla="*/ 3640 w 10311"/>
                <a:gd name="connsiteY7" fmla="*/ 3112 h 10195"/>
                <a:gd name="connsiteX8" fmla="*/ 4037 w 10311"/>
                <a:gd name="connsiteY8" fmla="*/ 5060 h 10195"/>
                <a:gd name="connsiteX9" fmla="*/ 3289 w 10311"/>
                <a:gd name="connsiteY9" fmla="*/ 5573 h 10195"/>
                <a:gd name="connsiteX10" fmla="*/ 2179 w 10311"/>
                <a:gd name="connsiteY10" fmla="*/ 6278 h 10195"/>
                <a:gd name="connsiteX11" fmla="*/ 2982 w 10311"/>
                <a:gd name="connsiteY11" fmla="*/ 5793 h 10195"/>
                <a:gd name="connsiteX12" fmla="*/ 3227 w 10311"/>
                <a:gd name="connsiteY12" fmla="*/ 4816 h 10195"/>
                <a:gd name="connsiteX13" fmla="*/ 2725 w 10311"/>
                <a:gd name="connsiteY13" fmla="*/ 4457 h 10195"/>
                <a:gd name="connsiteX14" fmla="*/ 3258 w 10311"/>
                <a:gd name="connsiteY14" fmla="*/ 4669 h 10195"/>
                <a:gd name="connsiteX15" fmla="*/ 4041 w 10311"/>
                <a:gd name="connsiteY15" fmla="*/ 4606 h 10195"/>
                <a:gd name="connsiteX16" fmla="*/ 3509 w 10311"/>
                <a:gd name="connsiteY16" fmla="*/ 3158 h 10195"/>
                <a:gd name="connsiteX17" fmla="*/ 1362 w 10311"/>
                <a:gd name="connsiteY17" fmla="*/ 3730 h 10195"/>
                <a:gd name="connsiteX18" fmla="*/ 638 w 10311"/>
                <a:gd name="connsiteY18" fmla="*/ 6800 h 10195"/>
                <a:gd name="connsiteX19" fmla="*/ 1003 w 10311"/>
                <a:gd name="connsiteY19" fmla="*/ 4838 h 10195"/>
                <a:gd name="connsiteX20" fmla="*/ 399 w 10311"/>
                <a:gd name="connsiteY20" fmla="*/ 6063 h 10195"/>
                <a:gd name="connsiteX21" fmla="*/ 316 w 10311"/>
                <a:gd name="connsiteY21" fmla="*/ 8046 h 10195"/>
                <a:gd name="connsiteX22" fmla="*/ 338 w 10311"/>
                <a:gd name="connsiteY22" fmla="*/ 6649 h 10195"/>
                <a:gd name="connsiteX23" fmla="*/ 0 w 10311"/>
                <a:gd name="connsiteY23" fmla="*/ 7870 h 10195"/>
                <a:gd name="connsiteX24" fmla="*/ 462 w 10311"/>
                <a:gd name="connsiteY24" fmla="*/ 9003 h 10195"/>
                <a:gd name="connsiteX25" fmla="*/ 1369 w 10311"/>
                <a:gd name="connsiteY25" fmla="*/ 9870 h 10195"/>
                <a:gd name="connsiteX26" fmla="*/ 1762 w 10311"/>
                <a:gd name="connsiteY26" fmla="*/ 10111 h 10195"/>
                <a:gd name="connsiteX27" fmla="*/ 6427 w 10311"/>
                <a:gd name="connsiteY27" fmla="*/ 9614 h 10195"/>
                <a:gd name="connsiteX28" fmla="*/ 7327 w 10311"/>
                <a:gd name="connsiteY28" fmla="*/ 9393 h 10195"/>
                <a:gd name="connsiteX29" fmla="*/ 9543 w 10311"/>
                <a:gd name="connsiteY29" fmla="*/ 9903 h 10195"/>
                <a:gd name="connsiteX0" fmla="*/ 10311 w 10311"/>
                <a:gd name="connsiteY0" fmla="*/ 5864 h 10148"/>
                <a:gd name="connsiteX1" fmla="*/ 8207 w 10311"/>
                <a:gd name="connsiteY1" fmla="*/ 4740 h 10148"/>
                <a:gd name="connsiteX2" fmla="*/ 6648 w 10311"/>
                <a:gd name="connsiteY2" fmla="*/ 3583 h 10148"/>
                <a:gd name="connsiteX3" fmla="*/ 4509 w 10311"/>
                <a:gd name="connsiteY3" fmla="*/ 2941 h 10148"/>
                <a:gd name="connsiteX4" fmla="*/ 6148 w 10311"/>
                <a:gd name="connsiteY4" fmla="*/ 2228 h 10148"/>
                <a:gd name="connsiteX5" fmla="*/ 7109 w 10311"/>
                <a:gd name="connsiteY5" fmla="*/ 227 h 10148"/>
                <a:gd name="connsiteX6" fmla="*/ 5232 w 10311"/>
                <a:gd name="connsiteY6" fmla="*/ 248 h 10148"/>
                <a:gd name="connsiteX7" fmla="*/ 3560 w 10311"/>
                <a:gd name="connsiteY7" fmla="*/ 1949 h 10148"/>
                <a:gd name="connsiteX8" fmla="*/ 3640 w 10311"/>
                <a:gd name="connsiteY8" fmla="*/ 3065 h 10148"/>
                <a:gd name="connsiteX9" fmla="*/ 4037 w 10311"/>
                <a:gd name="connsiteY9" fmla="*/ 5013 h 10148"/>
                <a:gd name="connsiteX10" fmla="*/ 3289 w 10311"/>
                <a:gd name="connsiteY10" fmla="*/ 5526 h 10148"/>
                <a:gd name="connsiteX11" fmla="*/ 2179 w 10311"/>
                <a:gd name="connsiteY11" fmla="*/ 6231 h 10148"/>
                <a:gd name="connsiteX12" fmla="*/ 2982 w 10311"/>
                <a:gd name="connsiteY12" fmla="*/ 5746 h 10148"/>
                <a:gd name="connsiteX13" fmla="*/ 3227 w 10311"/>
                <a:gd name="connsiteY13" fmla="*/ 4769 h 10148"/>
                <a:gd name="connsiteX14" fmla="*/ 2725 w 10311"/>
                <a:gd name="connsiteY14" fmla="*/ 4410 h 10148"/>
                <a:gd name="connsiteX15" fmla="*/ 3258 w 10311"/>
                <a:gd name="connsiteY15" fmla="*/ 4622 h 10148"/>
                <a:gd name="connsiteX16" fmla="*/ 4041 w 10311"/>
                <a:gd name="connsiteY16" fmla="*/ 4559 h 10148"/>
                <a:gd name="connsiteX17" fmla="*/ 3509 w 10311"/>
                <a:gd name="connsiteY17" fmla="*/ 3111 h 10148"/>
                <a:gd name="connsiteX18" fmla="*/ 1362 w 10311"/>
                <a:gd name="connsiteY18" fmla="*/ 3683 h 10148"/>
                <a:gd name="connsiteX19" fmla="*/ 638 w 10311"/>
                <a:gd name="connsiteY19" fmla="*/ 6753 h 10148"/>
                <a:gd name="connsiteX20" fmla="*/ 1003 w 10311"/>
                <a:gd name="connsiteY20" fmla="*/ 4791 h 10148"/>
                <a:gd name="connsiteX21" fmla="*/ 399 w 10311"/>
                <a:gd name="connsiteY21" fmla="*/ 6016 h 10148"/>
                <a:gd name="connsiteX22" fmla="*/ 316 w 10311"/>
                <a:gd name="connsiteY22" fmla="*/ 7999 h 10148"/>
                <a:gd name="connsiteX23" fmla="*/ 338 w 10311"/>
                <a:gd name="connsiteY23" fmla="*/ 6602 h 10148"/>
                <a:gd name="connsiteX24" fmla="*/ 0 w 10311"/>
                <a:gd name="connsiteY24" fmla="*/ 7823 h 10148"/>
                <a:gd name="connsiteX25" fmla="*/ 462 w 10311"/>
                <a:gd name="connsiteY25" fmla="*/ 8956 h 10148"/>
                <a:gd name="connsiteX26" fmla="*/ 1369 w 10311"/>
                <a:gd name="connsiteY26" fmla="*/ 9823 h 10148"/>
                <a:gd name="connsiteX27" fmla="*/ 1762 w 10311"/>
                <a:gd name="connsiteY27" fmla="*/ 10064 h 10148"/>
                <a:gd name="connsiteX28" fmla="*/ 6427 w 10311"/>
                <a:gd name="connsiteY28" fmla="*/ 9567 h 10148"/>
                <a:gd name="connsiteX29" fmla="*/ 7327 w 10311"/>
                <a:gd name="connsiteY29" fmla="*/ 9346 h 10148"/>
                <a:gd name="connsiteX30" fmla="*/ 9543 w 10311"/>
                <a:gd name="connsiteY30" fmla="*/ 9856 h 10148"/>
                <a:gd name="connsiteX0" fmla="*/ 10311 w 10311"/>
                <a:gd name="connsiteY0" fmla="*/ 5864 h 10148"/>
                <a:gd name="connsiteX1" fmla="*/ 8207 w 10311"/>
                <a:gd name="connsiteY1" fmla="*/ 4740 h 10148"/>
                <a:gd name="connsiteX2" fmla="*/ 6648 w 10311"/>
                <a:gd name="connsiteY2" fmla="*/ 3583 h 10148"/>
                <a:gd name="connsiteX3" fmla="*/ 6210 w 10311"/>
                <a:gd name="connsiteY3" fmla="*/ 2497 h 10148"/>
                <a:gd name="connsiteX4" fmla="*/ 4509 w 10311"/>
                <a:gd name="connsiteY4" fmla="*/ 2941 h 10148"/>
                <a:gd name="connsiteX5" fmla="*/ 6148 w 10311"/>
                <a:gd name="connsiteY5" fmla="*/ 2228 h 10148"/>
                <a:gd name="connsiteX6" fmla="*/ 7109 w 10311"/>
                <a:gd name="connsiteY6" fmla="*/ 227 h 10148"/>
                <a:gd name="connsiteX7" fmla="*/ 5232 w 10311"/>
                <a:gd name="connsiteY7" fmla="*/ 248 h 10148"/>
                <a:gd name="connsiteX8" fmla="*/ 3560 w 10311"/>
                <a:gd name="connsiteY8" fmla="*/ 1949 h 10148"/>
                <a:gd name="connsiteX9" fmla="*/ 3640 w 10311"/>
                <a:gd name="connsiteY9" fmla="*/ 3065 h 10148"/>
                <a:gd name="connsiteX10" fmla="*/ 4037 w 10311"/>
                <a:gd name="connsiteY10" fmla="*/ 5013 h 10148"/>
                <a:gd name="connsiteX11" fmla="*/ 3289 w 10311"/>
                <a:gd name="connsiteY11" fmla="*/ 5526 h 10148"/>
                <a:gd name="connsiteX12" fmla="*/ 2179 w 10311"/>
                <a:gd name="connsiteY12" fmla="*/ 6231 h 10148"/>
                <a:gd name="connsiteX13" fmla="*/ 2982 w 10311"/>
                <a:gd name="connsiteY13" fmla="*/ 5746 h 10148"/>
                <a:gd name="connsiteX14" fmla="*/ 3227 w 10311"/>
                <a:gd name="connsiteY14" fmla="*/ 4769 h 10148"/>
                <a:gd name="connsiteX15" fmla="*/ 2725 w 10311"/>
                <a:gd name="connsiteY15" fmla="*/ 4410 h 10148"/>
                <a:gd name="connsiteX16" fmla="*/ 3258 w 10311"/>
                <a:gd name="connsiteY16" fmla="*/ 4622 h 10148"/>
                <a:gd name="connsiteX17" fmla="*/ 4041 w 10311"/>
                <a:gd name="connsiteY17" fmla="*/ 4559 h 10148"/>
                <a:gd name="connsiteX18" fmla="*/ 3509 w 10311"/>
                <a:gd name="connsiteY18" fmla="*/ 3111 h 10148"/>
                <a:gd name="connsiteX19" fmla="*/ 1362 w 10311"/>
                <a:gd name="connsiteY19" fmla="*/ 3683 h 10148"/>
                <a:gd name="connsiteX20" fmla="*/ 638 w 10311"/>
                <a:gd name="connsiteY20" fmla="*/ 6753 h 10148"/>
                <a:gd name="connsiteX21" fmla="*/ 1003 w 10311"/>
                <a:gd name="connsiteY21" fmla="*/ 4791 h 10148"/>
                <a:gd name="connsiteX22" fmla="*/ 399 w 10311"/>
                <a:gd name="connsiteY22" fmla="*/ 6016 h 10148"/>
                <a:gd name="connsiteX23" fmla="*/ 316 w 10311"/>
                <a:gd name="connsiteY23" fmla="*/ 7999 h 10148"/>
                <a:gd name="connsiteX24" fmla="*/ 338 w 10311"/>
                <a:gd name="connsiteY24" fmla="*/ 6602 h 10148"/>
                <a:gd name="connsiteX25" fmla="*/ 0 w 10311"/>
                <a:gd name="connsiteY25" fmla="*/ 7823 h 10148"/>
                <a:gd name="connsiteX26" fmla="*/ 462 w 10311"/>
                <a:gd name="connsiteY26" fmla="*/ 8956 h 10148"/>
                <a:gd name="connsiteX27" fmla="*/ 1369 w 10311"/>
                <a:gd name="connsiteY27" fmla="*/ 9823 h 10148"/>
                <a:gd name="connsiteX28" fmla="*/ 1762 w 10311"/>
                <a:gd name="connsiteY28" fmla="*/ 10064 h 10148"/>
                <a:gd name="connsiteX29" fmla="*/ 6427 w 10311"/>
                <a:gd name="connsiteY29" fmla="*/ 9567 h 10148"/>
                <a:gd name="connsiteX30" fmla="*/ 7327 w 10311"/>
                <a:gd name="connsiteY30" fmla="*/ 9346 h 10148"/>
                <a:gd name="connsiteX31" fmla="*/ 9543 w 10311"/>
                <a:gd name="connsiteY31" fmla="*/ 9856 h 10148"/>
                <a:gd name="connsiteX0" fmla="*/ 10311 w 10311"/>
                <a:gd name="connsiteY0" fmla="*/ 5864 h 10148"/>
                <a:gd name="connsiteX1" fmla="*/ 8207 w 10311"/>
                <a:gd name="connsiteY1" fmla="*/ 4740 h 10148"/>
                <a:gd name="connsiteX2" fmla="*/ 6648 w 10311"/>
                <a:gd name="connsiteY2" fmla="*/ 3583 h 10148"/>
                <a:gd name="connsiteX3" fmla="*/ 6210 w 10311"/>
                <a:gd name="connsiteY3" fmla="*/ 2497 h 10148"/>
                <a:gd name="connsiteX4" fmla="*/ 5216 w 10311"/>
                <a:gd name="connsiteY4" fmla="*/ 2917 h 10148"/>
                <a:gd name="connsiteX5" fmla="*/ 6148 w 10311"/>
                <a:gd name="connsiteY5" fmla="*/ 2228 h 10148"/>
                <a:gd name="connsiteX6" fmla="*/ 7109 w 10311"/>
                <a:gd name="connsiteY6" fmla="*/ 227 h 10148"/>
                <a:gd name="connsiteX7" fmla="*/ 5232 w 10311"/>
                <a:gd name="connsiteY7" fmla="*/ 248 h 10148"/>
                <a:gd name="connsiteX8" fmla="*/ 3560 w 10311"/>
                <a:gd name="connsiteY8" fmla="*/ 1949 h 10148"/>
                <a:gd name="connsiteX9" fmla="*/ 3640 w 10311"/>
                <a:gd name="connsiteY9" fmla="*/ 3065 h 10148"/>
                <a:gd name="connsiteX10" fmla="*/ 4037 w 10311"/>
                <a:gd name="connsiteY10" fmla="*/ 5013 h 10148"/>
                <a:gd name="connsiteX11" fmla="*/ 3289 w 10311"/>
                <a:gd name="connsiteY11" fmla="*/ 5526 h 10148"/>
                <a:gd name="connsiteX12" fmla="*/ 2179 w 10311"/>
                <a:gd name="connsiteY12" fmla="*/ 6231 h 10148"/>
                <a:gd name="connsiteX13" fmla="*/ 2982 w 10311"/>
                <a:gd name="connsiteY13" fmla="*/ 5746 h 10148"/>
                <a:gd name="connsiteX14" fmla="*/ 3227 w 10311"/>
                <a:gd name="connsiteY14" fmla="*/ 4769 h 10148"/>
                <a:gd name="connsiteX15" fmla="*/ 2725 w 10311"/>
                <a:gd name="connsiteY15" fmla="*/ 4410 h 10148"/>
                <a:gd name="connsiteX16" fmla="*/ 3258 w 10311"/>
                <a:gd name="connsiteY16" fmla="*/ 4622 h 10148"/>
                <a:gd name="connsiteX17" fmla="*/ 4041 w 10311"/>
                <a:gd name="connsiteY17" fmla="*/ 4559 h 10148"/>
                <a:gd name="connsiteX18" fmla="*/ 3509 w 10311"/>
                <a:gd name="connsiteY18" fmla="*/ 3111 h 10148"/>
                <a:gd name="connsiteX19" fmla="*/ 1362 w 10311"/>
                <a:gd name="connsiteY19" fmla="*/ 3683 h 10148"/>
                <a:gd name="connsiteX20" fmla="*/ 638 w 10311"/>
                <a:gd name="connsiteY20" fmla="*/ 6753 h 10148"/>
                <a:gd name="connsiteX21" fmla="*/ 1003 w 10311"/>
                <a:gd name="connsiteY21" fmla="*/ 4791 h 10148"/>
                <a:gd name="connsiteX22" fmla="*/ 399 w 10311"/>
                <a:gd name="connsiteY22" fmla="*/ 6016 h 10148"/>
                <a:gd name="connsiteX23" fmla="*/ 316 w 10311"/>
                <a:gd name="connsiteY23" fmla="*/ 7999 h 10148"/>
                <a:gd name="connsiteX24" fmla="*/ 338 w 10311"/>
                <a:gd name="connsiteY24" fmla="*/ 6602 h 10148"/>
                <a:gd name="connsiteX25" fmla="*/ 0 w 10311"/>
                <a:gd name="connsiteY25" fmla="*/ 7823 h 10148"/>
                <a:gd name="connsiteX26" fmla="*/ 462 w 10311"/>
                <a:gd name="connsiteY26" fmla="*/ 8956 h 10148"/>
                <a:gd name="connsiteX27" fmla="*/ 1369 w 10311"/>
                <a:gd name="connsiteY27" fmla="*/ 9823 h 10148"/>
                <a:gd name="connsiteX28" fmla="*/ 1762 w 10311"/>
                <a:gd name="connsiteY28" fmla="*/ 10064 h 10148"/>
                <a:gd name="connsiteX29" fmla="*/ 6427 w 10311"/>
                <a:gd name="connsiteY29" fmla="*/ 9567 h 10148"/>
                <a:gd name="connsiteX30" fmla="*/ 7327 w 10311"/>
                <a:gd name="connsiteY30" fmla="*/ 9346 h 10148"/>
                <a:gd name="connsiteX31" fmla="*/ 9543 w 10311"/>
                <a:gd name="connsiteY31" fmla="*/ 9856 h 10148"/>
                <a:gd name="connsiteX0" fmla="*/ 10311 w 10311"/>
                <a:gd name="connsiteY0" fmla="*/ 5864 h 10148"/>
                <a:gd name="connsiteX1" fmla="*/ 8207 w 10311"/>
                <a:gd name="connsiteY1" fmla="*/ 4740 h 10148"/>
                <a:gd name="connsiteX2" fmla="*/ 6648 w 10311"/>
                <a:gd name="connsiteY2" fmla="*/ 3583 h 10148"/>
                <a:gd name="connsiteX3" fmla="*/ 6210 w 10311"/>
                <a:gd name="connsiteY3" fmla="*/ 2497 h 10148"/>
                <a:gd name="connsiteX4" fmla="*/ 4478 w 10311"/>
                <a:gd name="connsiteY4" fmla="*/ 2380 h 10148"/>
                <a:gd name="connsiteX5" fmla="*/ 6148 w 10311"/>
                <a:gd name="connsiteY5" fmla="*/ 2228 h 10148"/>
                <a:gd name="connsiteX6" fmla="*/ 7109 w 10311"/>
                <a:gd name="connsiteY6" fmla="*/ 227 h 10148"/>
                <a:gd name="connsiteX7" fmla="*/ 5232 w 10311"/>
                <a:gd name="connsiteY7" fmla="*/ 248 h 10148"/>
                <a:gd name="connsiteX8" fmla="*/ 3560 w 10311"/>
                <a:gd name="connsiteY8" fmla="*/ 1949 h 10148"/>
                <a:gd name="connsiteX9" fmla="*/ 3640 w 10311"/>
                <a:gd name="connsiteY9" fmla="*/ 3065 h 10148"/>
                <a:gd name="connsiteX10" fmla="*/ 4037 w 10311"/>
                <a:gd name="connsiteY10" fmla="*/ 5013 h 10148"/>
                <a:gd name="connsiteX11" fmla="*/ 3289 w 10311"/>
                <a:gd name="connsiteY11" fmla="*/ 5526 h 10148"/>
                <a:gd name="connsiteX12" fmla="*/ 2179 w 10311"/>
                <a:gd name="connsiteY12" fmla="*/ 6231 h 10148"/>
                <a:gd name="connsiteX13" fmla="*/ 2982 w 10311"/>
                <a:gd name="connsiteY13" fmla="*/ 5746 h 10148"/>
                <a:gd name="connsiteX14" fmla="*/ 3227 w 10311"/>
                <a:gd name="connsiteY14" fmla="*/ 4769 h 10148"/>
                <a:gd name="connsiteX15" fmla="*/ 2725 w 10311"/>
                <a:gd name="connsiteY15" fmla="*/ 4410 h 10148"/>
                <a:gd name="connsiteX16" fmla="*/ 3258 w 10311"/>
                <a:gd name="connsiteY16" fmla="*/ 4622 h 10148"/>
                <a:gd name="connsiteX17" fmla="*/ 4041 w 10311"/>
                <a:gd name="connsiteY17" fmla="*/ 4559 h 10148"/>
                <a:gd name="connsiteX18" fmla="*/ 3509 w 10311"/>
                <a:gd name="connsiteY18" fmla="*/ 3111 h 10148"/>
                <a:gd name="connsiteX19" fmla="*/ 1362 w 10311"/>
                <a:gd name="connsiteY19" fmla="*/ 3683 h 10148"/>
                <a:gd name="connsiteX20" fmla="*/ 638 w 10311"/>
                <a:gd name="connsiteY20" fmla="*/ 6753 h 10148"/>
                <a:gd name="connsiteX21" fmla="*/ 1003 w 10311"/>
                <a:gd name="connsiteY21" fmla="*/ 4791 h 10148"/>
                <a:gd name="connsiteX22" fmla="*/ 399 w 10311"/>
                <a:gd name="connsiteY22" fmla="*/ 6016 h 10148"/>
                <a:gd name="connsiteX23" fmla="*/ 316 w 10311"/>
                <a:gd name="connsiteY23" fmla="*/ 7999 h 10148"/>
                <a:gd name="connsiteX24" fmla="*/ 338 w 10311"/>
                <a:gd name="connsiteY24" fmla="*/ 6602 h 10148"/>
                <a:gd name="connsiteX25" fmla="*/ 0 w 10311"/>
                <a:gd name="connsiteY25" fmla="*/ 7823 h 10148"/>
                <a:gd name="connsiteX26" fmla="*/ 462 w 10311"/>
                <a:gd name="connsiteY26" fmla="*/ 8956 h 10148"/>
                <a:gd name="connsiteX27" fmla="*/ 1369 w 10311"/>
                <a:gd name="connsiteY27" fmla="*/ 9823 h 10148"/>
                <a:gd name="connsiteX28" fmla="*/ 1762 w 10311"/>
                <a:gd name="connsiteY28" fmla="*/ 10064 h 10148"/>
                <a:gd name="connsiteX29" fmla="*/ 6427 w 10311"/>
                <a:gd name="connsiteY29" fmla="*/ 9567 h 10148"/>
                <a:gd name="connsiteX30" fmla="*/ 7327 w 10311"/>
                <a:gd name="connsiteY30" fmla="*/ 9346 h 10148"/>
                <a:gd name="connsiteX31" fmla="*/ 9543 w 10311"/>
                <a:gd name="connsiteY31" fmla="*/ 9856 h 10148"/>
                <a:gd name="connsiteX0" fmla="*/ 10311 w 10311"/>
                <a:gd name="connsiteY0" fmla="*/ 5773 h 10057"/>
                <a:gd name="connsiteX1" fmla="*/ 8207 w 10311"/>
                <a:gd name="connsiteY1" fmla="*/ 4649 h 10057"/>
                <a:gd name="connsiteX2" fmla="*/ 6648 w 10311"/>
                <a:gd name="connsiteY2" fmla="*/ 3492 h 10057"/>
                <a:gd name="connsiteX3" fmla="*/ 6210 w 10311"/>
                <a:gd name="connsiteY3" fmla="*/ 2406 h 10057"/>
                <a:gd name="connsiteX4" fmla="*/ 4478 w 10311"/>
                <a:gd name="connsiteY4" fmla="*/ 2289 h 10057"/>
                <a:gd name="connsiteX5" fmla="*/ 6148 w 10311"/>
                <a:gd name="connsiteY5" fmla="*/ 2137 h 10057"/>
                <a:gd name="connsiteX6" fmla="*/ 7478 w 10311"/>
                <a:gd name="connsiteY6" fmla="*/ 356 h 10057"/>
                <a:gd name="connsiteX7" fmla="*/ 5232 w 10311"/>
                <a:gd name="connsiteY7" fmla="*/ 157 h 10057"/>
                <a:gd name="connsiteX8" fmla="*/ 3560 w 10311"/>
                <a:gd name="connsiteY8" fmla="*/ 1858 h 10057"/>
                <a:gd name="connsiteX9" fmla="*/ 3640 w 10311"/>
                <a:gd name="connsiteY9" fmla="*/ 2974 h 10057"/>
                <a:gd name="connsiteX10" fmla="*/ 4037 w 10311"/>
                <a:gd name="connsiteY10" fmla="*/ 4922 h 10057"/>
                <a:gd name="connsiteX11" fmla="*/ 3289 w 10311"/>
                <a:gd name="connsiteY11" fmla="*/ 5435 h 10057"/>
                <a:gd name="connsiteX12" fmla="*/ 2179 w 10311"/>
                <a:gd name="connsiteY12" fmla="*/ 6140 h 10057"/>
                <a:gd name="connsiteX13" fmla="*/ 2982 w 10311"/>
                <a:gd name="connsiteY13" fmla="*/ 5655 h 10057"/>
                <a:gd name="connsiteX14" fmla="*/ 3227 w 10311"/>
                <a:gd name="connsiteY14" fmla="*/ 4678 h 10057"/>
                <a:gd name="connsiteX15" fmla="*/ 2725 w 10311"/>
                <a:gd name="connsiteY15" fmla="*/ 4319 h 10057"/>
                <a:gd name="connsiteX16" fmla="*/ 3258 w 10311"/>
                <a:gd name="connsiteY16" fmla="*/ 4531 h 10057"/>
                <a:gd name="connsiteX17" fmla="*/ 4041 w 10311"/>
                <a:gd name="connsiteY17" fmla="*/ 4468 h 10057"/>
                <a:gd name="connsiteX18" fmla="*/ 3509 w 10311"/>
                <a:gd name="connsiteY18" fmla="*/ 3020 h 10057"/>
                <a:gd name="connsiteX19" fmla="*/ 1362 w 10311"/>
                <a:gd name="connsiteY19" fmla="*/ 3592 h 10057"/>
                <a:gd name="connsiteX20" fmla="*/ 638 w 10311"/>
                <a:gd name="connsiteY20" fmla="*/ 6662 h 10057"/>
                <a:gd name="connsiteX21" fmla="*/ 1003 w 10311"/>
                <a:gd name="connsiteY21" fmla="*/ 4700 h 10057"/>
                <a:gd name="connsiteX22" fmla="*/ 399 w 10311"/>
                <a:gd name="connsiteY22" fmla="*/ 5925 h 10057"/>
                <a:gd name="connsiteX23" fmla="*/ 316 w 10311"/>
                <a:gd name="connsiteY23" fmla="*/ 7908 h 10057"/>
                <a:gd name="connsiteX24" fmla="*/ 338 w 10311"/>
                <a:gd name="connsiteY24" fmla="*/ 6511 h 10057"/>
                <a:gd name="connsiteX25" fmla="*/ 0 w 10311"/>
                <a:gd name="connsiteY25" fmla="*/ 7732 h 10057"/>
                <a:gd name="connsiteX26" fmla="*/ 462 w 10311"/>
                <a:gd name="connsiteY26" fmla="*/ 8865 h 10057"/>
                <a:gd name="connsiteX27" fmla="*/ 1369 w 10311"/>
                <a:gd name="connsiteY27" fmla="*/ 9732 h 10057"/>
                <a:gd name="connsiteX28" fmla="*/ 1762 w 10311"/>
                <a:gd name="connsiteY28" fmla="*/ 9973 h 10057"/>
                <a:gd name="connsiteX29" fmla="*/ 6427 w 10311"/>
                <a:gd name="connsiteY29" fmla="*/ 9476 h 10057"/>
                <a:gd name="connsiteX30" fmla="*/ 7327 w 10311"/>
                <a:gd name="connsiteY30" fmla="*/ 9255 h 10057"/>
                <a:gd name="connsiteX31" fmla="*/ 9543 w 10311"/>
                <a:gd name="connsiteY31" fmla="*/ 9765 h 10057"/>
                <a:gd name="connsiteX0" fmla="*/ 10311 w 10311"/>
                <a:gd name="connsiteY0" fmla="*/ 5657 h 9941"/>
                <a:gd name="connsiteX1" fmla="*/ 8207 w 10311"/>
                <a:gd name="connsiteY1" fmla="*/ 4533 h 9941"/>
                <a:gd name="connsiteX2" fmla="*/ 6648 w 10311"/>
                <a:gd name="connsiteY2" fmla="*/ 3376 h 9941"/>
                <a:gd name="connsiteX3" fmla="*/ 6210 w 10311"/>
                <a:gd name="connsiteY3" fmla="*/ 2290 h 9941"/>
                <a:gd name="connsiteX4" fmla="*/ 4478 w 10311"/>
                <a:gd name="connsiteY4" fmla="*/ 2173 h 9941"/>
                <a:gd name="connsiteX5" fmla="*/ 6148 w 10311"/>
                <a:gd name="connsiteY5" fmla="*/ 2021 h 9941"/>
                <a:gd name="connsiteX6" fmla="*/ 7478 w 10311"/>
                <a:gd name="connsiteY6" fmla="*/ 240 h 9941"/>
                <a:gd name="connsiteX7" fmla="*/ 5478 w 10311"/>
                <a:gd name="connsiteY7" fmla="*/ 212 h 9941"/>
                <a:gd name="connsiteX8" fmla="*/ 3560 w 10311"/>
                <a:gd name="connsiteY8" fmla="*/ 1742 h 9941"/>
                <a:gd name="connsiteX9" fmla="*/ 3640 w 10311"/>
                <a:gd name="connsiteY9" fmla="*/ 2858 h 9941"/>
                <a:gd name="connsiteX10" fmla="*/ 4037 w 10311"/>
                <a:gd name="connsiteY10" fmla="*/ 4806 h 9941"/>
                <a:gd name="connsiteX11" fmla="*/ 3289 w 10311"/>
                <a:gd name="connsiteY11" fmla="*/ 5319 h 9941"/>
                <a:gd name="connsiteX12" fmla="*/ 2179 w 10311"/>
                <a:gd name="connsiteY12" fmla="*/ 6024 h 9941"/>
                <a:gd name="connsiteX13" fmla="*/ 2982 w 10311"/>
                <a:gd name="connsiteY13" fmla="*/ 5539 h 9941"/>
                <a:gd name="connsiteX14" fmla="*/ 3227 w 10311"/>
                <a:gd name="connsiteY14" fmla="*/ 4562 h 9941"/>
                <a:gd name="connsiteX15" fmla="*/ 2725 w 10311"/>
                <a:gd name="connsiteY15" fmla="*/ 4203 h 9941"/>
                <a:gd name="connsiteX16" fmla="*/ 3258 w 10311"/>
                <a:gd name="connsiteY16" fmla="*/ 4415 h 9941"/>
                <a:gd name="connsiteX17" fmla="*/ 4041 w 10311"/>
                <a:gd name="connsiteY17" fmla="*/ 4352 h 9941"/>
                <a:gd name="connsiteX18" fmla="*/ 3509 w 10311"/>
                <a:gd name="connsiteY18" fmla="*/ 2904 h 9941"/>
                <a:gd name="connsiteX19" fmla="*/ 1362 w 10311"/>
                <a:gd name="connsiteY19" fmla="*/ 3476 h 9941"/>
                <a:gd name="connsiteX20" fmla="*/ 638 w 10311"/>
                <a:gd name="connsiteY20" fmla="*/ 6546 h 9941"/>
                <a:gd name="connsiteX21" fmla="*/ 1003 w 10311"/>
                <a:gd name="connsiteY21" fmla="*/ 4584 h 9941"/>
                <a:gd name="connsiteX22" fmla="*/ 399 w 10311"/>
                <a:gd name="connsiteY22" fmla="*/ 5809 h 9941"/>
                <a:gd name="connsiteX23" fmla="*/ 316 w 10311"/>
                <a:gd name="connsiteY23" fmla="*/ 7792 h 9941"/>
                <a:gd name="connsiteX24" fmla="*/ 338 w 10311"/>
                <a:gd name="connsiteY24" fmla="*/ 6395 h 9941"/>
                <a:gd name="connsiteX25" fmla="*/ 0 w 10311"/>
                <a:gd name="connsiteY25" fmla="*/ 7616 h 9941"/>
                <a:gd name="connsiteX26" fmla="*/ 462 w 10311"/>
                <a:gd name="connsiteY26" fmla="*/ 8749 h 9941"/>
                <a:gd name="connsiteX27" fmla="*/ 1369 w 10311"/>
                <a:gd name="connsiteY27" fmla="*/ 9616 h 9941"/>
                <a:gd name="connsiteX28" fmla="*/ 1762 w 10311"/>
                <a:gd name="connsiteY28" fmla="*/ 9857 h 9941"/>
                <a:gd name="connsiteX29" fmla="*/ 6427 w 10311"/>
                <a:gd name="connsiteY29" fmla="*/ 9360 h 9941"/>
                <a:gd name="connsiteX30" fmla="*/ 7327 w 10311"/>
                <a:gd name="connsiteY30" fmla="*/ 9139 h 9941"/>
                <a:gd name="connsiteX31" fmla="*/ 9543 w 10311"/>
                <a:gd name="connsiteY31" fmla="*/ 9649 h 9941"/>
                <a:gd name="connsiteX0" fmla="*/ 10000 w 10000"/>
                <a:gd name="connsiteY0" fmla="*/ 5691 h 10000"/>
                <a:gd name="connsiteX1" fmla="*/ 7959 w 10000"/>
                <a:gd name="connsiteY1" fmla="*/ 4560 h 10000"/>
                <a:gd name="connsiteX2" fmla="*/ 6447 w 10000"/>
                <a:gd name="connsiteY2" fmla="*/ 3396 h 10000"/>
                <a:gd name="connsiteX3" fmla="*/ 6023 w 10000"/>
                <a:gd name="connsiteY3" fmla="*/ 2304 h 10000"/>
                <a:gd name="connsiteX4" fmla="*/ 4343 w 10000"/>
                <a:gd name="connsiteY4" fmla="*/ 2186 h 10000"/>
                <a:gd name="connsiteX5" fmla="*/ 5963 w 10000"/>
                <a:gd name="connsiteY5" fmla="*/ 2033 h 10000"/>
                <a:gd name="connsiteX6" fmla="*/ 7252 w 10000"/>
                <a:gd name="connsiteY6" fmla="*/ 241 h 10000"/>
                <a:gd name="connsiteX7" fmla="*/ 5313 w 10000"/>
                <a:gd name="connsiteY7" fmla="*/ 213 h 10000"/>
                <a:gd name="connsiteX8" fmla="*/ 3721 w 10000"/>
                <a:gd name="connsiteY8" fmla="*/ 1875 h 10000"/>
                <a:gd name="connsiteX9" fmla="*/ 3530 w 10000"/>
                <a:gd name="connsiteY9" fmla="*/ 2875 h 10000"/>
                <a:gd name="connsiteX10" fmla="*/ 3915 w 10000"/>
                <a:gd name="connsiteY10" fmla="*/ 4835 h 10000"/>
                <a:gd name="connsiteX11" fmla="*/ 3190 w 10000"/>
                <a:gd name="connsiteY11" fmla="*/ 5351 h 10000"/>
                <a:gd name="connsiteX12" fmla="*/ 2113 w 10000"/>
                <a:gd name="connsiteY12" fmla="*/ 6060 h 10000"/>
                <a:gd name="connsiteX13" fmla="*/ 2892 w 10000"/>
                <a:gd name="connsiteY13" fmla="*/ 5572 h 10000"/>
                <a:gd name="connsiteX14" fmla="*/ 3130 w 10000"/>
                <a:gd name="connsiteY14" fmla="*/ 4589 h 10000"/>
                <a:gd name="connsiteX15" fmla="*/ 2643 w 10000"/>
                <a:gd name="connsiteY15" fmla="*/ 4228 h 10000"/>
                <a:gd name="connsiteX16" fmla="*/ 3160 w 10000"/>
                <a:gd name="connsiteY16" fmla="*/ 4441 h 10000"/>
                <a:gd name="connsiteX17" fmla="*/ 3919 w 10000"/>
                <a:gd name="connsiteY17" fmla="*/ 4378 h 10000"/>
                <a:gd name="connsiteX18" fmla="*/ 3403 w 10000"/>
                <a:gd name="connsiteY18" fmla="*/ 2921 h 10000"/>
                <a:gd name="connsiteX19" fmla="*/ 1321 w 10000"/>
                <a:gd name="connsiteY19" fmla="*/ 3497 h 10000"/>
                <a:gd name="connsiteX20" fmla="*/ 619 w 10000"/>
                <a:gd name="connsiteY20" fmla="*/ 6585 h 10000"/>
                <a:gd name="connsiteX21" fmla="*/ 973 w 10000"/>
                <a:gd name="connsiteY21" fmla="*/ 4611 h 10000"/>
                <a:gd name="connsiteX22" fmla="*/ 387 w 10000"/>
                <a:gd name="connsiteY22" fmla="*/ 5843 h 10000"/>
                <a:gd name="connsiteX23" fmla="*/ 306 w 10000"/>
                <a:gd name="connsiteY23" fmla="*/ 7838 h 10000"/>
                <a:gd name="connsiteX24" fmla="*/ 328 w 10000"/>
                <a:gd name="connsiteY24" fmla="*/ 6433 h 10000"/>
                <a:gd name="connsiteX25" fmla="*/ 0 w 10000"/>
                <a:gd name="connsiteY25" fmla="*/ 7661 h 10000"/>
                <a:gd name="connsiteX26" fmla="*/ 448 w 10000"/>
                <a:gd name="connsiteY26" fmla="*/ 8801 h 10000"/>
                <a:gd name="connsiteX27" fmla="*/ 1328 w 10000"/>
                <a:gd name="connsiteY27" fmla="*/ 9673 h 10000"/>
                <a:gd name="connsiteX28" fmla="*/ 1709 w 10000"/>
                <a:gd name="connsiteY28" fmla="*/ 9916 h 10000"/>
                <a:gd name="connsiteX29" fmla="*/ 6233 w 10000"/>
                <a:gd name="connsiteY29" fmla="*/ 9416 h 10000"/>
                <a:gd name="connsiteX30" fmla="*/ 7106 w 10000"/>
                <a:gd name="connsiteY30" fmla="*/ 9193 h 10000"/>
                <a:gd name="connsiteX31" fmla="*/ 9255 w 10000"/>
                <a:gd name="connsiteY31" fmla="*/ 9706 h 10000"/>
                <a:gd name="connsiteX0" fmla="*/ 10000 w 10000"/>
                <a:gd name="connsiteY0" fmla="*/ 5691 h 10000"/>
                <a:gd name="connsiteX1" fmla="*/ 7959 w 10000"/>
                <a:gd name="connsiteY1" fmla="*/ 4560 h 10000"/>
                <a:gd name="connsiteX2" fmla="*/ 6447 w 10000"/>
                <a:gd name="connsiteY2" fmla="*/ 3396 h 10000"/>
                <a:gd name="connsiteX3" fmla="*/ 6291 w 10000"/>
                <a:gd name="connsiteY3" fmla="*/ 2869 h 10000"/>
                <a:gd name="connsiteX4" fmla="*/ 4343 w 10000"/>
                <a:gd name="connsiteY4" fmla="*/ 2186 h 10000"/>
                <a:gd name="connsiteX5" fmla="*/ 5963 w 10000"/>
                <a:gd name="connsiteY5" fmla="*/ 2033 h 10000"/>
                <a:gd name="connsiteX6" fmla="*/ 7252 w 10000"/>
                <a:gd name="connsiteY6" fmla="*/ 241 h 10000"/>
                <a:gd name="connsiteX7" fmla="*/ 5313 w 10000"/>
                <a:gd name="connsiteY7" fmla="*/ 213 h 10000"/>
                <a:gd name="connsiteX8" fmla="*/ 3721 w 10000"/>
                <a:gd name="connsiteY8" fmla="*/ 1875 h 10000"/>
                <a:gd name="connsiteX9" fmla="*/ 3530 w 10000"/>
                <a:gd name="connsiteY9" fmla="*/ 2875 h 10000"/>
                <a:gd name="connsiteX10" fmla="*/ 3915 w 10000"/>
                <a:gd name="connsiteY10" fmla="*/ 4835 h 10000"/>
                <a:gd name="connsiteX11" fmla="*/ 3190 w 10000"/>
                <a:gd name="connsiteY11" fmla="*/ 5351 h 10000"/>
                <a:gd name="connsiteX12" fmla="*/ 2113 w 10000"/>
                <a:gd name="connsiteY12" fmla="*/ 6060 h 10000"/>
                <a:gd name="connsiteX13" fmla="*/ 2892 w 10000"/>
                <a:gd name="connsiteY13" fmla="*/ 5572 h 10000"/>
                <a:gd name="connsiteX14" fmla="*/ 3130 w 10000"/>
                <a:gd name="connsiteY14" fmla="*/ 4589 h 10000"/>
                <a:gd name="connsiteX15" fmla="*/ 2643 w 10000"/>
                <a:gd name="connsiteY15" fmla="*/ 4228 h 10000"/>
                <a:gd name="connsiteX16" fmla="*/ 3160 w 10000"/>
                <a:gd name="connsiteY16" fmla="*/ 4441 h 10000"/>
                <a:gd name="connsiteX17" fmla="*/ 3919 w 10000"/>
                <a:gd name="connsiteY17" fmla="*/ 4378 h 10000"/>
                <a:gd name="connsiteX18" fmla="*/ 3403 w 10000"/>
                <a:gd name="connsiteY18" fmla="*/ 2921 h 10000"/>
                <a:gd name="connsiteX19" fmla="*/ 1321 w 10000"/>
                <a:gd name="connsiteY19" fmla="*/ 3497 h 10000"/>
                <a:gd name="connsiteX20" fmla="*/ 619 w 10000"/>
                <a:gd name="connsiteY20" fmla="*/ 6585 h 10000"/>
                <a:gd name="connsiteX21" fmla="*/ 973 w 10000"/>
                <a:gd name="connsiteY21" fmla="*/ 4611 h 10000"/>
                <a:gd name="connsiteX22" fmla="*/ 387 w 10000"/>
                <a:gd name="connsiteY22" fmla="*/ 5843 h 10000"/>
                <a:gd name="connsiteX23" fmla="*/ 306 w 10000"/>
                <a:gd name="connsiteY23" fmla="*/ 7838 h 10000"/>
                <a:gd name="connsiteX24" fmla="*/ 328 w 10000"/>
                <a:gd name="connsiteY24" fmla="*/ 6433 h 10000"/>
                <a:gd name="connsiteX25" fmla="*/ 0 w 10000"/>
                <a:gd name="connsiteY25" fmla="*/ 7661 h 10000"/>
                <a:gd name="connsiteX26" fmla="*/ 448 w 10000"/>
                <a:gd name="connsiteY26" fmla="*/ 8801 h 10000"/>
                <a:gd name="connsiteX27" fmla="*/ 1328 w 10000"/>
                <a:gd name="connsiteY27" fmla="*/ 9673 h 10000"/>
                <a:gd name="connsiteX28" fmla="*/ 1709 w 10000"/>
                <a:gd name="connsiteY28" fmla="*/ 9916 h 10000"/>
                <a:gd name="connsiteX29" fmla="*/ 6233 w 10000"/>
                <a:gd name="connsiteY29" fmla="*/ 9416 h 10000"/>
                <a:gd name="connsiteX30" fmla="*/ 7106 w 10000"/>
                <a:gd name="connsiteY30" fmla="*/ 9193 h 10000"/>
                <a:gd name="connsiteX31" fmla="*/ 9255 w 10000"/>
                <a:gd name="connsiteY31" fmla="*/ 9706 h 10000"/>
                <a:gd name="connsiteX0" fmla="*/ 10000 w 10000"/>
                <a:gd name="connsiteY0" fmla="*/ 5736 h 10045"/>
                <a:gd name="connsiteX1" fmla="*/ 7959 w 10000"/>
                <a:gd name="connsiteY1" fmla="*/ 4605 h 10045"/>
                <a:gd name="connsiteX2" fmla="*/ 6447 w 10000"/>
                <a:gd name="connsiteY2" fmla="*/ 3441 h 10045"/>
                <a:gd name="connsiteX3" fmla="*/ 6291 w 10000"/>
                <a:gd name="connsiteY3" fmla="*/ 2914 h 10045"/>
                <a:gd name="connsiteX4" fmla="*/ 4343 w 10000"/>
                <a:gd name="connsiteY4" fmla="*/ 2231 h 10045"/>
                <a:gd name="connsiteX5" fmla="*/ 6351 w 10000"/>
                <a:gd name="connsiteY5" fmla="*/ 2791 h 10045"/>
                <a:gd name="connsiteX6" fmla="*/ 7252 w 10000"/>
                <a:gd name="connsiteY6" fmla="*/ 286 h 10045"/>
                <a:gd name="connsiteX7" fmla="*/ 5313 w 10000"/>
                <a:gd name="connsiteY7" fmla="*/ 258 h 10045"/>
                <a:gd name="connsiteX8" fmla="*/ 3721 w 10000"/>
                <a:gd name="connsiteY8" fmla="*/ 1920 h 10045"/>
                <a:gd name="connsiteX9" fmla="*/ 3530 w 10000"/>
                <a:gd name="connsiteY9" fmla="*/ 2920 h 10045"/>
                <a:gd name="connsiteX10" fmla="*/ 3915 w 10000"/>
                <a:gd name="connsiteY10" fmla="*/ 4880 h 10045"/>
                <a:gd name="connsiteX11" fmla="*/ 3190 w 10000"/>
                <a:gd name="connsiteY11" fmla="*/ 5396 h 10045"/>
                <a:gd name="connsiteX12" fmla="*/ 2113 w 10000"/>
                <a:gd name="connsiteY12" fmla="*/ 6105 h 10045"/>
                <a:gd name="connsiteX13" fmla="*/ 2892 w 10000"/>
                <a:gd name="connsiteY13" fmla="*/ 5617 h 10045"/>
                <a:gd name="connsiteX14" fmla="*/ 3130 w 10000"/>
                <a:gd name="connsiteY14" fmla="*/ 4634 h 10045"/>
                <a:gd name="connsiteX15" fmla="*/ 2643 w 10000"/>
                <a:gd name="connsiteY15" fmla="*/ 4273 h 10045"/>
                <a:gd name="connsiteX16" fmla="*/ 3160 w 10000"/>
                <a:gd name="connsiteY16" fmla="*/ 4486 h 10045"/>
                <a:gd name="connsiteX17" fmla="*/ 3919 w 10000"/>
                <a:gd name="connsiteY17" fmla="*/ 4423 h 10045"/>
                <a:gd name="connsiteX18" fmla="*/ 3403 w 10000"/>
                <a:gd name="connsiteY18" fmla="*/ 2966 h 10045"/>
                <a:gd name="connsiteX19" fmla="*/ 1321 w 10000"/>
                <a:gd name="connsiteY19" fmla="*/ 3542 h 10045"/>
                <a:gd name="connsiteX20" fmla="*/ 619 w 10000"/>
                <a:gd name="connsiteY20" fmla="*/ 6630 h 10045"/>
                <a:gd name="connsiteX21" fmla="*/ 973 w 10000"/>
                <a:gd name="connsiteY21" fmla="*/ 4656 h 10045"/>
                <a:gd name="connsiteX22" fmla="*/ 387 w 10000"/>
                <a:gd name="connsiteY22" fmla="*/ 5888 h 10045"/>
                <a:gd name="connsiteX23" fmla="*/ 306 w 10000"/>
                <a:gd name="connsiteY23" fmla="*/ 7883 h 10045"/>
                <a:gd name="connsiteX24" fmla="*/ 328 w 10000"/>
                <a:gd name="connsiteY24" fmla="*/ 6478 h 10045"/>
                <a:gd name="connsiteX25" fmla="*/ 0 w 10000"/>
                <a:gd name="connsiteY25" fmla="*/ 7706 h 10045"/>
                <a:gd name="connsiteX26" fmla="*/ 448 w 10000"/>
                <a:gd name="connsiteY26" fmla="*/ 8846 h 10045"/>
                <a:gd name="connsiteX27" fmla="*/ 1328 w 10000"/>
                <a:gd name="connsiteY27" fmla="*/ 9718 h 10045"/>
                <a:gd name="connsiteX28" fmla="*/ 1709 w 10000"/>
                <a:gd name="connsiteY28" fmla="*/ 9961 h 10045"/>
                <a:gd name="connsiteX29" fmla="*/ 6233 w 10000"/>
                <a:gd name="connsiteY29" fmla="*/ 9461 h 10045"/>
                <a:gd name="connsiteX30" fmla="*/ 7106 w 10000"/>
                <a:gd name="connsiteY30" fmla="*/ 9238 h 10045"/>
                <a:gd name="connsiteX31" fmla="*/ 9255 w 10000"/>
                <a:gd name="connsiteY31" fmla="*/ 9751 h 10045"/>
                <a:gd name="connsiteX0" fmla="*/ 10000 w 10000"/>
                <a:gd name="connsiteY0" fmla="*/ 5577 h 9886"/>
                <a:gd name="connsiteX1" fmla="*/ 7959 w 10000"/>
                <a:gd name="connsiteY1" fmla="*/ 4446 h 9886"/>
                <a:gd name="connsiteX2" fmla="*/ 6447 w 10000"/>
                <a:gd name="connsiteY2" fmla="*/ 3282 h 9886"/>
                <a:gd name="connsiteX3" fmla="*/ 6291 w 10000"/>
                <a:gd name="connsiteY3" fmla="*/ 2755 h 9886"/>
                <a:gd name="connsiteX4" fmla="*/ 4343 w 10000"/>
                <a:gd name="connsiteY4" fmla="*/ 2072 h 9886"/>
                <a:gd name="connsiteX5" fmla="*/ 6351 w 10000"/>
                <a:gd name="connsiteY5" fmla="*/ 2632 h 9886"/>
                <a:gd name="connsiteX6" fmla="*/ 7968 w 10000"/>
                <a:gd name="connsiteY6" fmla="*/ 668 h 9886"/>
                <a:gd name="connsiteX7" fmla="*/ 5313 w 10000"/>
                <a:gd name="connsiteY7" fmla="*/ 99 h 9886"/>
                <a:gd name="connsiteX8" fmla="*/ 3721 w 10000"/>
                <a:gd name="connsiteY8" fmla="*/ 1761 h 9886"/>
                <a:gd name="connsiteX9" fmla="*/ 3530 w 10000"/>
                <a:gd name="connsiteY9" fmla="*/ 2761 h 9886"/>
                <a:gd name="connsiteX10" fmla="*/ 3915 w 10000"/>
                <a:gd name="connsiteY10" fmla="*/ 4721 h 9886"/>
                <a:gd name="connsiteX11" fmla="*/ 3190 w 10000"/>
                <a:gd name="connsiteY11" fmla="*/ 5237 h 9886"/>
                <a:gd name="connsiteX12" fmla="*/ 2113 w 10000"/>
                <a:gd name="connsiteY12" fmla="*/ 5946 h 9886"/>
                <a:gd name="connsiteX13" fmla="*/ 2892 w 10000"/>
                <a:gd name="connsiteY13" fmla="*/ 5458 h 9886"/>
                <a:gd name="connsiteX14" fmla="*/ 3130 w 10000"/>
                <a:gd name="connsiteY14" fmla="*/ 4475 h 9886"/>
                <a:gd name="connsiteX15" fmla="*/ 2643 w 10000"/>
                <a:gd name="connsiteY15" fmla="*/ 4114 h 9886"/>
                <a:gd name="connsiteX16" fmla="*/ 3160 w 10000"/>
                <a:gd name="connsiteY16" fmla="*/ 4327 h 9886"/>
                <a:gd name="connsiteX17" fmla="*/ 3919 w 10000"/>
                <a:gd name="connsiteY17" fmla="*/ 4264 h 9886"/>
                <a:gd name="connsiteX18" fmla="*/ 3403 w 10000"/>
                <a:gd name="connsiteY18" fmla="*/ 2807 h 9886"/>
                <a:gd name="connsiteX19" fmla="*/ 1321 w 10000"/>
                <a:gd name="connsiteY19" fmla="*/ 3383 h 9886"/>
                <a:gd name="connsiteX20" fmla="*/ 619 w 10000"/>
                <a:gd name="connsiteY20" fmla="*/ 6471 h 9886"/>
                <a:gd name="connsiteX21" fmla="*/ 973 w 10000"/>
                <a:gd name="connsiteY21" fmla="*/ 4497 h 9886"/>
                <a:gd name="connsiteX22" fmla="*/ 387 w 10000"/>
                <a:gd name="connsiteY22" fmla="*/ 5729 h 9886"/>
                <a:gd name="connsiteX23" fmla="*/ 306 w 10000"/>
                <a:gd name="connsiteY23" fmla="*/ 7724 h 9886"/>
                <a:gd name="connsiteX24" fmla="*/ 328 w 10000"/>
                <a:gd name="connsiteY24" fmla="*/ 6319 h 9886"/>
                <a:gd name="connsiteX25" fmla="*/ 0 w 10000"/>
                <a:gd name="connsiteY25" fmla="*/ 7547 h 9886"/>
                <a:gd name="connsiteX26" fmla="*/ 448 w 10000"/>
                <a:gd name="connsiteY26" fmla="*/ 8687 h 9886"/>
                <a:gd name="connsiteX27" fmla="*/ 1328 w 10000"/>
                <a:gd name="connsiteY27" fmla="*/ 9559 h 9886"/>
                <a:gd name="connsiteX28" fmla="*/ 1709 w 10000"/>
                <a:gd name="connsiteY28" fmla="*/ 9802 h 9886"/>
                <a:gd name="connsiteX29" fmla="*/ 6233 w 10000"/>
                <a:gd name="connsiteY29" fmla="*/ 9302 h 9886"/>
                <a:gd name="connsiteX30" fmla="*/ 7106 w 10000"/>
                <a:gd name="connsiteY30" fmla="*/ 9079 h 9886"/>
                <a:gd name="connsiteX31" fmla="*/ 9255 w 10000"/>
                <a:gd name="connsiteY31" fmla="*/ 9592 h 9886"/>
                <a:gd name="connsiteX0" fmla="*/ 10000 w 10000"/>
                <a:gd name="connsiteY0" fmla="*/ 5250 h 9609"/>
                <a:gd name="connsiteX1" fmla="*/ 7959 w 10000"/>
                <a:gd name="connsiteY1" fmla="*/ 4106 h 9609"/>
                <a:gd name="connsiteX2" fmla="*/ 6447 w 10000"/>
                <a:gd name="connsiteY2" fmla="*/ 2929 h 9609"/>
                <a:gd name="connsiteX3" fmla="*/ 6291 w 10000"/>
                <a:gd name="connsiteY3" fmla="*/ 2396 h 9609"/>
                <a:gd name="connsiteX4" fmla="*/ 4343 w 10000"/>
                <a:gd name="connsiteY4" fmla="*/ 1705 h 9609"/>
                <a:gd name="connsiteX5" fmla="*/ 6351 w 10000"/>
                <a:gd name="connsiteY5" fmla="*/ 2271 h 9609"/>
                <a:gd name="connsiteX6" fmla="*/ 7968 w 10000"/>
                <a:gd name="connsiteY6" fmla="*/ 285 h 9609"/>
                <a:gd name="connsiteX7" fmla="*/ 5552 w 10000"/>
                <a:gd name="connsiteY7" fmla="*/ 206 h 9609"/>
                <a:gd name="connsiteX8" fmla="*/ 3721 w 10000"/>
                <a:gd name="connsiteY8" fmla="*/ 1390 h 9609"/>
                <a:gd name="connsiteX9" fmla="*/ 3530 w 10000"/>
                <a:gd name="connsiteY9" fmla="*/ 2402 h 9609"/>
                <a:gd name="connsiteX10" fmla="*/ 3915 w 10000"/>
                <a:gd name="connsiteY10" fmla="*/ 4384 h 9609"/>
                <a:gd name="connsiteX11" fmla="*/ 3190 w 10000"/>
                <a:gd name="connsiteY11" fmla="*/ 4906 h 9609"/>
                <a:gd name="connsiteX12" fmla="*/ 2113 w 10000"/>
                <a:gd name="connsiteY12" fmla="*/ 5624 h 9609"/>
                <a:gd name="connsiteX13" fmla="*/ 2892 w 10000"/>
                <a:gd name="connsiteY13" fmla="*/ 5130 h 9609"/>
                <a:gd name="connsiteX14" fmla="*/ 3130 w 10000"/>
                <a:gd name="connsiteY14" fmla="*/ 4136 h 9609"/>
                <a:gd name="connsiteX15" fmla="*/ 2643 w 10000"/>
                <a:gd name="connsiteY15" fmla="*/ 3770 h 9609"/>
                <a:gd name="connsiteX16" fmla="*/ 3160 w 10000"/>
                <a:gd name="connsiteY16" fmla="*/ 3986 h 9609"/>
                <a:gd name="connsiteX17" fmla="*/ 3919 w 10000"/>
                <a:gd name="connsiteY17" fmla="*/ 3922 h 9609"/>
                <a:gd name="connsiteX18" fmla="*/ 3403 w 10000"/>
                <a:gd name="connsiteY18" fmla="*/ 2448 h 9609"/>
                <a:gd name="connsiteX19" fmla="*/ 1321 w 10000"/>
                <a:gd name="connsiteY19" fmla="*/ 3031 h 9609"/>
                <a:gd name="connsiteX20" fmla="*/ 619 w 10000"/>
                <a:gd name="connsiteY20" fmla="*/ 6155 h 9609"/>
                <a:gd name="connsiteX21" fmla="*/ 973 w 10000"/>
                <a:gd name="connsiteY21" fmla="*/ 4158 h 9609"/>
                <a:gd name="connsiteX22" fmla="*/ 387 w 10000"/>
                <a:gd name="connsiteY22" fmla="*/ 5404 h 9609"/>
                <a:gd name="connsiteX23" fmla="*/ 306 w 10000"/>
                <a:gd name="connsiteY23" fmla="*/ 7422 h 9609"/>
                <a:gd name="connsiteX24" fmla="*/ 328 w 10000"/>
                <a:gd name="connsiteY24" fmla="*/ 6001 h 9609"/>
                <a:gd name="connsiteX25" fmla="*/ 0 w 10000"/>
                <a:gd name="connsiteY25" fmla="*/ 7243 h 9609"/>
                <a:gd name="connsiteX26" fmla="*/ 448 w 10000"/>
                <a:gd name="connsiteY26" fmla="*/ 8396 h 9609"/>
                <a:gd name="connsiteX27" fmla="*/ 1328 w 10000"/>
                <a:gd name="connsiteY27" fmla="*/ 9278 h 9609"/>
                <a:gd name="connsiteX28" fmla="*/ 1709 w 10000"/>
                <a:gd name="connsiteY28" fmla="*/ 9524 h 9609"/>
                <a:gd name="connsiteX29" fmla="*/ 6233 w 10000"/>
                <a:gd name="connsiteY29" fmla="*/ 9018 h 9609"/>
                <a:gd name="connsiteX30" fmla="*/ 7106 w 10000"/>
                <a:gd name="connsiteY30" fmla="*/ 8793 h 9609"/>
                <a:gd name="connsiteX31" fmla="*/ 9255 w 10000"/>
                <a:gd name="connsiteY31" fmla="*/ 9312 h 9609"/>
                <a:gd name="connsiteX0" fmla="*/ 10000 w 10000"/>
                <a:gd name="connsiteY0" fmla="*/ 5464 h 10001"/>
                <a:gd name="connsiteX1" fmla="*/ 7959 w 10000"/>
                <a:gd name="connsiteY1" fmla="*/ 4273 h 10001"/>
                <a:gd name="connsiteX2" fmla="*/ 6447 w 10000"/>
                <a:gd name="connsiteY2" fmla="*/ 3048 h 10001"/>
                <a:gd name="connsiteX3" fmla="*/ 6291 w 10000"/>
                <a:gd name="connsiteY3" fmla="*/ 2493 h 10001"/>
                <a:gd name="connsiteX4" fmla="*/ 5357 w 10000"/>
                <a:gd name="connsiteY4" fmla="*/ 2421 h 10001"/>
                <a:gd name="connsiteX5" fmla="*/ 6351 w 10000"/>
                <a:gd name="connsiteY5" fmla="*/ 2363 h 10001"/>
                <a:gd name="connsiteX6" fmla="*/ 7968 w 10000"/>
                <a:gd name="connsiteY6" fmla="*/ 297 h 10001"/>
                <a:gd name="connsiteX7" fmla="*/ 5552 w 10000"/>
                <a:gd name="connsiteY7" fmla="*/ 214 h 10001"/>
                <a:gd name="connsiteX8" fmla="*/ 3721 w 10000"/>
                <a:gd name="connsiteY8" fmla="*/ 1447 h 10001"/>
                <a:gd name="connsiteX9" fmla="*/ 3530 w 10000"/>
                <a:gd name="connsiteY9" fmla="*/ 2500 h 10001"/>
                <a:gd name="connsiteX10" fmla="*/ 3915 w 10000"/>
                <a:gd name="connsiteY10" fmla="*/ 4562 h 10001"/>
                <a:gd name="connsiteX11" fmla="*/ 3190 w 10000"/>
                <a:gd name="connsiteY11" fmla="*/ 5106 h 10001"/>
                <a:gd name="connsiteX12" fmla="*/ 2113 w 10000"/>
                <a:gd name="connsiteY12" fmla="*/ 5853 h 10001"/>
                <a:gd name="connsiteX13" fmla="*/ 2892 w 10000"/>
                <a:gd name="connsiteY13" fmla="*/ 5339 h 10001"/>
                <a:gd name="connsiteX14" fmla="*/ 3130 w 10000"/>
                <a:gd name="connsiteY14" fmla="*/ 4304 h 10001"/>
                <a:gd name="connsiteX15" fmla="*/ 2643 w 10000"/>
                <a:gd name="connsiteY15" fmla="*/ 3923 h 10001"/>
                <a:gd name="connsiteX16" fmla="*/ 3160 w 10000"/>
                <a:gd name="connsiteY16" fmla="*/ 4148 h 10001"/>
                <a:gd name="connsiteX17" fmla="*/ 3919 w 10000"/>
                <a:gd name="connsiteY17" fmla="*/ 4082 h 10001"/>
                <a:gd name="connsiteX18" fmla="*/ 3403 w 10000"/>
                <a:gd name="connsiteY18" fmla="*/ 2548 h 10001"/>
                <a:gd name="connsiteX19" fmla="*/ 1321 w 10000"/>
                <a:gd name="connsiteY19" fmla="*/ 3154 h 10001"/>
                <a:gd name="connsiteX20" fmla="*/ 619 w 10000"/>
                <a:gd name="connsiteY20" fmla="*/ 6405 h 10001"/>
                <a:gd name="connsiteX21" fmla="*/ 973 w 10000"/>
                <a:gd name="connsiteY21" fmla="*/ 4327 h 10001"/>
                <a:gd name="connsiteX22" fmla="*/ 387 w 10000"/>
                <a:gd name="connsiteY22" fmla="*/ 5624 h 10001"/>
                <a:gd name="connsiteX23" fmla="*/ 306 w 10000"/>
                <a:gd name="connsiteY23" fmla="*/ 7724 h 10001"/>
                <a:gd name="connsiteX24" fmla="*/ 328 w 10000"/>
                <a:gd name="connsiteY24" fmla="*/ 6245 h 10001"/>
                <a:gd name="connsiteX25" fmla="*/ 0 w 10000"/>
                <a:gd name="connsiteY25" fmla="*/ 7538 h 10001"/>
                <a:gd name="connsiteX26" fmla="*/ 448 w 10000"/>
                <a:gd name="connsiteY26" fmla="*/ 8738 h 10001"/>
                <a:gd name="connsiteX27" fmla="*/ 1328 w 10000"/>
                <a:gd name="connsiteY27" fmla="*/ 9656 h 10001"/>
                <a:gd name="connsiteX28" fmla="*/ 1709 w 10000"/>
                <a:gd name="connsiteY28" fmla="*/ 9912 h 10001"/>
                <a:gd name="connsiteX29" fmla="*/ 6233 w 10000"/>
                <a:gd name="connsiteY29" fmla="*/ 9385 h 10001"/>
                <a:gd name="connsiteX30" fmla="*/ 7106 w 10000"/>
                <a:gd name="connsiteY30" fmla="*/ 9151 h 10001"/>
                <a:gd name="connsiteX31" fmla="*/ 9255 w 10000"/>
                <a:gd name="connsiteY31" fmla="*/ 9691 h 10001"/>
                <a:gd name="connsiteX0" fmla="*/ 10000 w 10000"/>
                <a:gd name="connsiteY0" fmla="*/ 5464 h 10001"/>
                <a:gd name="connsiteX1" fmla="*/ 7959 w 10000"/>
                <a:gd name="connsiteY1" fmla="*/ 4273 h 10001"/>
                <a:gd name="connsiteX2" fmla="*/ 6447 w 10000"/>
                <a:gd name="connsiteY2" fmla="*/ 3048 h 10001"/>
                <a:gd name="connsiteX3" fmla="*/ 6291 w 10000"/>
                <a:gd name="connsiteY3" fmla="*/ 2493 h 10001"/>
                <a:gd name="connsiteX4" fmla="*/ 5357 w 10000"/>
                <a:gd name="connsiteY4" fmla="*/ 2421 h 10001"/>
                <a:gd name="connsiteX5" fmla="*/ 6351 w 10000"/>
                <a:gd name="connsiteY5" fmla="*/ 2363 h 10001"/>
                <a:gd name="connsiteX6" fmla="*/ 7968 w 10000"/>
                <a:gd name="connsiteY6" fmla="*/ 297 h 10001"/>
                <a:gd name="connsiteX7" fmla="*/ 5552 w 10000"/>
                <a:gd name="connsiteY7" fmla="*/ 214 h 10001"/>
                <a:gd name="connsiteX8" fmla="*/ 3960 w 10000"/>
                <a:gd name="connsiteY8" fmla="*/ 1473 h 10001"/>
                <a:gd name="connsiteX9" fmla="*/ 3530 w 10000"/>
                <a:gd name="connsiteY9" fmla="*/ 2500 h 10001"/>
                <a:gd name="connsiteX10" fmla="*/ 3915 w 10000"/>
                <a:gd name="connsiteY10" fmla="*/ 4562 h 10001"/>
                <a:gd name="connsiteX11" fmla="*/ 3190 w 10000"/>
                <a:gd name="connsiteY11" fmla="*/ 5106 h 10001"/>
                <a:gd name="connsiteX12" fmla="*/ 2113 w 10000"/>
                <a:gd name="connsiteY12" fmla="*/ 5853 h 10001"/>
                <a:gd name="connsiteX13" fmla="*/ 2892 w 10000"/>
                <a:gd name="connsiteY13" fmla="*/ 5339 h 10001"/>
                <a:gd name="connsiteX14" fmla="*/ 3130 w 10000"/>
                <a:gd name="connsiteY14" fmla="*/ 4304 h 10001"/>
                <a:gd name="connsiteX15" fmla="*/ 2643 w 10000"/>
                <a:gd name="connsiteY15" fmla="*/ 3923 h 10001"/>
                <a:gd name="connsiteX16" fmla="*/ 3160 w 10000"/>
                <a:gd name="connsiteY16" fmla="*/ 4148 h 10001"/>
                <a:gd name="connsiteX17" fmla="*/ 3919 w 10000"/>
                <a:gd name="connsiteY17" fmla="*/ 4082 h 10001"/>
                <a:gd name="connsiteX18" fmla="*/ 3403 w 10000"/>
                <a:gd name="connsiteY18" fmla="*/ 2548 h 10001"/>
                <a:gd name="connsiteX19" fmla="*/ 1321 w 10000"/>
                <a:gd name="connsiteY19" fmla="*/ 3154 h 10001"/>
                <a:gd name="connsiteX20" fmla="*/ 619 w 10000"/>
                <a:gd name="connsiteY20" fmla="*/ 6405 h 10001"/>
                <a:gd name="connsiteX21" fmla="*/ 973 w 10000"/>
                <a:gd name="connsiteY21" fmla="*/ 4327 h 10001"/>
                <a:gd name="connsiteX22" fmla="*/ 387 w 10000"/>
                <a:gd name="connsiteY22" fmla="*/ 5624 h 10001"/>
                <a:gd name="connsiteX23" fmla="*/ 306 w 10000"/>
                <a:gd name="connsiteY23" fmla="*/ 7724 h 10001"/>
                <a:gd name="connsiteX24" fmla="*/ 328 w 10000"/>
                <a:gd name="connsiteY24" fmla="*/ 6245 h 10001"/>
                <a:gd name="connsiteX25" fmla="*/ 0 w 10000"/>
                <a:gd name="connsiteY25" fmla="*/ 7538 h 10001"/>
                <a:gd name="connsiteX26" fmla="*/ 448 w 10000"/>
                <a:gd name="connsiteY26" fmla="*/ 8738 h 10001"/>
                <a:gd name="connsiteX27" fmla="*/ 1328 w 10000"/>
                <a:gd name="connsiteY27" fmla="*/ 9656 h 10001"/>
                <a:gd name="connsiteX28" fmla="*/ 1709 w 10000"/>
                <a:gd name="connsiteY28" fmla="*/ 9912 h 10001"/>
                <a:gd name="connsiteX29" fmla="*/ 6233 w 10000"/>
                <a:gd name="connsiteY29" fmla="*/ 9385 h 10001"/>
                <a:gd name="connsiteX30" fmla="*/ 7106 w 10000"/>
                <a:gd name="connsiteY30" fmla="*/ 9151 h 10001"/>
                <a:gd name="connsiteX31" fmla="*/ 9255 w 10000"/>
                <a:gd name="connsiteY31" fmla="*/ 9691 h 10001"/>
                <a:gd name="connsiteX0" fmla="*/ 10000 w 10000"/>
                <a:gd name="connsiteY0" fmla="*/ 5464 h 10001"/>
                <a:gd name="connsiteX1" fmla="*/ 7959 w 10000"/>
                <a:gd name="connsiteY1" fmla="*/ 4273 h 10001"/>
                <a:gd name="connsiteX2" fmla="*/ 6447 w 10000"/>
                <a:gd name="connsiteY2" fmla="*/ 3048 h 10001"/>
                <a:gd name="connsiteX3" fmla="*/ 6291 w 10000"/>
                <a:gd name="connsiteY3" fmla="*/ 2493 h 10001"/>
                <a:gd name="connsiteX4" fmla="*/ 5357 w 10000"/>
                <a:gd name="connsiteY4" fmla="*/ 2421 h 10001"/>
                <a:gd name="connsiteX5" fmla="*/ 6351 w 10000"/>
                <a:gd name="connsiteY5" fmla="*/ 2363 h 10001"/>
                <a:gd name="connsiteX6" fmla="*/ 7968 w 10000"/>
                <a:gd name="connsiteY6" fmla="*/ 297 h 10001"/>
                <a:gd name="connsiteX7" fmla="*/ 5552 w 10000"/>
                <a:gd name="connsiteY7" fmla="*/ 214 h 10001"/>
                <a:gd name="connsiteX8" fmla="*/ 3960 w 10000"/>
                <a:gd name="connsiteY8" fmla="*/ 1473 h 10001"/>
                <a:gd name="connsiteX9" fmla="*/ 3530 w 10000"/>
                <a:gd name="connsiteY9" fmla="*/ 2500 h 10001"/>
                <a:gd name="connsiteX10" fmla="*/ 3915 w 10000"/>
                <a:gd name="connsiteY10" fmla="*/ 4562 h 10001"/>
                <a:gd name="connsiteX11" fmla="*/ 3190 w 10000"/>
                <a:gd name="connsiteY11" fmla="*/ 5106 h 10001"/>
                <a:gd name="connsiteX12" fmla="*/ 2113 w 10000"/>
                <a:gd name="connsiteY12" fmla="*/ 5853 h 10001"/>
                <a:gd name="connsiteX13" fmla="*/ 2892 w 10000"/>
                <a:gd name="connsiteY13" fmla="*/ 5339 h 10001"/>
                <a:gd name="connsiteX14" fmla="*/ 3130 w 10000"/>
                <a:gd name="connsiteY14" fmla="*/ 4304 h 10001"/>
                <a:gd name="connsiteX15" fmla="*/ 2643 w 10000"/>
                <a:gd name="connsiteY15" fmla="*/ 3923 h 10001"/>
                <a:gd name="connsiteX16" fmla="*/ 3160 w 10000"/>
                <a:gd name="connsiteY16" fmla="*/ 4148 h 10001"/>
                <a:gd name="connsiteX17" fmla="*/ 3919 w 10000"/>
                <a:gd name="connsiteY17" fmla="*/ 4082 h 10001"/>
                <a:gd name="connsiteX18" fmla="*/ 3403 w 10000"/>
                <a:gd name="connsiteY18" fmla="*/ 2548 h 10001"/>
                <a:gd name="connsiteX19" fmla="*/ 1321 w 10000"/>
                <a:gd name="connsiteY19" fmla="*/ 3154 h 10001"/>
                <a:gd name="connsiteX20" fmla="*/ 619 w 10000"/>
                <a:gd name="connsiteY20" fmla="*/ 6405 h 10001"/>
                <a:gd name="connsiteX21" fmla="*/ 973 w 10000"/>
                <a:gd name="connsiteY21" fmla="*/ 4327 h 10001"/>
                <a:gd name="connsiteX22" fmla="*/ 387 w 10000"/>
                <a:gd name="connsiteY22" fmla="*/ 5624 h 10001"/>
                <a:gd name="connsiteX23" fmla="*/ 306 w 10000"/>
                <a:gd name="connsiteY23" fmla="*/ 7724 h 10001"/>
                <a:gd name="connsiteX24" fmla="*/ 328 w 10000"/>
                <a:gd name="connsiteY24" fmla="*/ 6245 h 10001"/>
                <a:gd name="connsiteX25" fmla="*/ 0 w 10000"/>
                <a:gd name="connsiteY25" fmla="*/ 7538 h 10001"/>
                <a:gd name="connsiteX26" fmla="*/ 448 w 10000"/>
                <a:gd name="connsiteY26" fmla="*/ 8738 h 10001"/>
                <a:gd name="connsiteX27" fmla="*/ 1328 w 10000"/>
                <a:gd name="connsiteY27" fmla="*/ 9656 h 10001"/>
                <a:gd name="connsiteX28" fmla="*/ 1709 w 10000"/>
                <a:gd name="connsiteY28" fmla="*/ 9912 h 10001"/>
                <a:gd name="connsiteX29" fmla="*/ 6233 w 10000"/>
                <a:gd name="connsiteY29" fmla="*/ 9385 h 10001"/>
                <a:gd name="connsiteX30" fmla="*/ 7106 w 10000"/>
                <a:gd name="connsiteY30" fmla="*/ 9151 h 10001"/>
                <a:gd name="connsiteX31" fmla="*/ 9255 w 10000"/>
                <a:gd name="connsiteY31" fmla="*/ 9691 h 10001"/>
                <a:gd name="connsiteX0" fmla="*/ 10000 w 10000"/>
                <a:gd name="connsiteY0" fmla="*/ 5464 h 10001"/>
                <a:gd name="connsiteX1" fmla="*/ 7959 w 10000"/>
                <a:gd name="connsiteY1" fmla="*/ 4273 h 10001"/>
                <a:gd name="connsiteX2" fmla="*/ 6447 w 10000"/>
                <a:gd name="connsiteY2" fmla="*/ 3048 h 10001"/>
                <a:gd name="connsiteX3" fmla="*/ 6291 w 10000"/>
                <a:gd name="connsiteY3" fmla="*/ 2493 h 10001"/>
                <a:gd name="connsiteX4" fmla="*/ 5357 w 10000"/>
                <a:gd name="connsiteY4" fmla="*/ 2421 h 10001"/>
                <a:gd name="connsiteX5" fmla="*/ 6351 w 10000"/>
                <a:gd name="connsiteY5" fmla="*/ 2363 h 10001"/>
                <a:gd name="connsiteX6" fmla="*/ 7968 w 10000"/>
                <a:gd name="connsiteY6" fmla="*/ 297 h 10001"/>
                <a:gd name="connsiteX7" fmla="*/ 5552 w 10000"/>
                <a:gd name="connsiteY7" fmla="*/ 214 h 10001"/>
                <a:gd name="connsiteX8" fmla="*/ 3960 w 10000"/>
                <a:gd name="connsiteY8" fmla="*/ 1473 h 10001"/>
                <a:gd name="connsiteX9" fmla="*/ 3530 w 10000"/>
                <a:gd name="connsiteY9" fmla="*/ 2500 h 10001"/>
                <a:gd name="connsiteX10" fmla="*/ 3915 w 10000"/>
                <a:gd name="connsiteY10" fmla="*/ 4562 h 10001"/>
                <a:gd name="connsiteX11" fmla="*/ 3190 w 10000"/>
                <a:gd name="connsiteY11" fmla="*/ 5106 h 10001"/>
                <a:gd name="connsiteX12" fmla="*/ 2113 w 10000"/>
                <a:gd name="connsiteY12" fmla="*/ 5853 h 10001"/>
                <a:gd name="connsiteX13" fmla="*/ 2892 w 10000"/>
                <a:gd name="connsiteY13" fmla="*/ 5339 h 10001"/>
                <a:gd name="connsiteX14" fmla="*/ 3130 w 10000"/>
                <a:gd name="connsiteY14" fmla="*/ 4304 h 10001"/>
                <a:gd name="connsiteX15" fmla="*/ 2643 w 10000"/>
                <a:gd name="connsiteY15" fmla="*/ 3923 h 10001"/>
                <a:gd name="connsiteX16" fmla="*/ 3160 w 10000"/>
                <a:gd name="connsiteY16" fmla="*/ 4148 h 10001"/>
                <a:gd name="connsiteX17" fmla="*/ 3919 w 10000"/>
                <a:gd name="connsiteY17" fmla="*/ 4082 h 10001"/>
                <a:gd name="connsiteX18" fmla="*/ 3403 w 10000"/>
                <a:gd name="connsiteY18" fmla="*/ 2548 h 10001"/>
                <a:gd name="connsiteX19" fmla="*/ 1321 w 10000"/>
                <a:gd name="connsiteY19" fmla="*/ 3154 h 10001"/>
                <a:gd name="connsiteX20" fmla="*/ 828 w 10000"/>
                <a:gd name="connsiteY20" fmla="*/ 6405 h 10001"/>
                <a:gd name="connsiteX21" fmla="*/ 973 w 10000"/>
                <a:gd name="connsiteY21" fmla="*/ 4327 h 10001"/>
                <a:gd name="connsiteX22" fmla="*/ 387 w 10000"/>
                <a:gd name="connsiteY22" fmla="*/ 5624 h 10001"/>
                <a:gd name="connsiteX23" fmla="*/ 306 w 10000"/>
                <a:gd name="connsiteY23" fmla="*/ 7724 h 10001"/>
                <a:gd name="connsiteX24" fmla="*/ 328 w 10000"/>
                <a:gd name="connsiteY24" fmla="*/ 6245 h 10001"/>
                <a:gd name="connsiteX25" fmla="*/ 0 w 10000"/>
                <a:gd name="connsiteY25" fmla="*/ 7538 h 10001"/>
                <a:gd name="connsiteX26" fmla="*/ 448 w 10000"/>
                <a:gd name="connsiteY26" fmla="*/ 8738 h 10001"/>
                <a:gd name="connsiteX27" fmla="*/ 1328 w 10000"/>
                <a:gd name="connsiteY27" fmla="*/ 9656 h 10001"/>
                <a:gd name="connsiteX28" fmla="*/ 1709 w 10000"/>
                <a:gd name="connsiteY28" fmla="*/ 9912 h 10001"/>
                <a:gd name="connsiteX29" fmla="*/ 6233 w 10000"/>
                <a:gd name="connsiteY29" fmla="*/ 9385 h 10001"/>
                <a:gd name="connsiteX30" fmla="*/ 7106 w 10000"/>
                <a:gd name="connsiteY30" fmla="*/ 9151 h 10001"/>
                <a:gd name="connsiteX31" fmla="*/ 9255 w 10000"/>
                <a:gd name="connsiteY31" fmla="*/ 9691 h 10001"/>
                <a:gd name="connsiteX0" fmla="*/ 10000 w 10000"/>
                <a:gd name="connsiteY0" fmla="*/ 5464 h 10001"/>
                <a:gd name="connsiteX1" fmla="*/ 7959 w 10000"/>
                <a:gd name="connsiteY1" fmla="*/ 4273 h 10001"/>
                <a:gd name="connsiteX2" fmla="*/ 6447 w 10000"/>
                <a:gd name="connsiteY2" fmla="*/ 3048 h 10001"/>
                <a:gd name="connsiteX3" fmla="*/ 6291 w 10000"/>
                <a:gd name="connsiteY3" fmla="*/ 2493 h 10001"/>
                <a:gd name="connsiteX4" fmla="*/ 5357 w 10000"/>
                <a:gd name="connsiteY4" fmla="*/ 2421 h 10001"/>
                <a:gd name="connsiteX5" fmla="*/ 6351 w 10000"/>
                <a:gd name="connsiteY5" fmla="*/ 2363 h 10001"/>
                <a:gd name="connsiteX6" fmla="*/ 7968 w 10000"/>
                <a:gd name="connsiteY6" fmla="*/ 297 h 10001"/>
                <a:gd name="connsiteX7" fmla="*/ 5552 w 10000"/>
                <a:gd name="connsiteY7" fmla="*/ 214 h 10001"/>
                <a:gd name="connsiteX8" fmla="*/ 3960 w 10000"/>
                <a:gd name="connsiteY8" fmla="*/ 1473 h 10001"/>
                <a:gd name="connsiteX9" fmla="*/ 3530 w 10000"/>
                <a:gd name="connsiteY9" fmla="*/ 2500 h 10001"/>
                <a:gd name="connsiteX10" fmla="*/ 3915 w 10000"/>
                <a:gd name="connsiteY10" fmla="*/ 4562 h 10001"/>
                <a:gd name="connsiteX11" fmla="*/ 3190 w 10000"/>
                <a:gd name="connsiteY11" fmla="*/ 5106 h 10001"/>
                <a:gd name="connsiteX12" fmla="*/ 2113 w 10000"/>
                <a:gd name="connsiteY12" fmla="*/ 5853 h 10001"/>
                <a:gd name="connsiteX13" fmla="*/ 2892 w 10000"/>
                <a:gd name="connsiteY13" fmla="*/ 5339 h 10001"/>
                <a:gd name="connsiteX14" fmla="*/ 3130 w 10000"/>
                <a:gd name="connsiteY14" fmla="*/ 4304 h 10001"/>
                <a:gd name="connsiteX15" fmla="*/ 2643 w 10000"/>
                <a:gd name="connsiteY15" fmla="*/ 3923 h 10001"/>
                <a:gd name="connsiteX16" fmla="*/ 3160 w 10000"/>
                <a:gd name="connsiteY16" fmla="*/ 4148 h 10001"/>
                <a:gd name="connsiteX17" fmla="*/ 3919 w 10000"/>
                <a:gd name="connsiteY17" fmla="*/ 4082 h 10001"/>
                <a:gd name="connsiteX18" fmla="*/ 3403 w 10000"/>
                <a:gd name="connsiteY18" fmla="*/ 2548 h 10001"/>
                <a:gd name="connsiteX19" fmla="*/ 1321 w 10000"/>
                <a:gd name="connsiteY19" fmla="*/ 3154 h 10001"/>
                <a:gd name="connsiteX20" fmla="*/ 828 w 10000"/>
                <a:gd name="connsiteY20" fmla="*/ 6405 h 10001"/>
                <a:gd name="connsiteX21" fmla="*/ 973 w 10000"/>
                <a:gd name="connsiteY21" fmla="*/ 4327 h 10001"/>
                <a:gd name="connsiteX22" fmla="*/ 387 w 10000"/>
                <a:gd name="connsiteY22" fmla="*/ 5624 h 10001"/>
                <a:gd name="connsiteX23" fmla="*/ 306 w 10000"/>
                <a:gd name="connsiteY23" fmla="*/ 7724 h 10001"/>
                <a:gd name="connsiteX24" fmla="*/ 328 w 10000"/>
                <a:gd name="connsiteY24" fmla="*/ 6245 h 10001"/>
                <a:gd name="connsiteX25" fmla="*/ 0 w 10000"/>
                <a:gd name="connsiteY25" fmla="*/ 7538 h 10001"/>
                <a:gd name="connsiteX26" fmla="*/ 120 w 10000"/>
                <a:gd name="connsiteY26" fmla="*/ 9178 h 10001"/>
                <a:gd name="connsiteX27" fmla="*/ 1328 w 10000"/>
                <a:gd name="connsiteY27" fmla="*/ 9656 h 10001"/>
                <a:gd name="connsiteX28" fmla="*/ 1709 w 10000"/>
                <a:gd name="connsiteY28" fmla="*/ 9912 h 10001"/>
                <a:gd name="connsiteX29" fmla="*/ 6233 w 10000"/>
                <a:gd name="connsiteY29" fmla="*/ 9385 h 10001"/>
                <a:gd name="connsiteX30" fmla="*/ 7106 w 10000"/>
                <a:gd name="connsiteY30" fmla="*/ 9151 h 10001"/>
                <a:gd name="connsiteX31" fmla="*/ 9255 w 10000"/>
                <a:gd name="connsiteY31" fmla="*/ 9691 h 10001"/>
                <a:gd name="connsiteX0" fmla="*/ 10000 w 10000"/>
                <a:gd name="connsiteY0" fmla="*/ 5464 h 10001"/>
                <a:gd name="connsiteX1" fmla="*/ 7959 w 10000"/>
                <a:gd name="connsiteY1" fmla="*/ 4273 h 10001"/>
                <a:gd name="connsiteX2" fmla="*/ 6447 w 10000"/>
                <a:gd name="connsiteY2" fmla="*/ 3048 h 10001"/>
                <a:gd name="connsiteX3" fmla="*/ 6291 w 10000"/>
                <a:gd name="connsiteY3" fmla="*/ 2493 h 10001"/>
                <a:gd name="connsiteX4" fmla="*/ 5357 w 10000"/>
                <a:gd name="connsiteY4" fmla="*/ 2421 h 10001"/>
                <a:gd name="connsiteX5" fmla="*/ 6351 w 10000"/>
                <a:gd name="connsiteY5" fmla="*/ 2363 h 10001"/>
                <a:gd name="connsiteX6" fmla="*/ 7968 w 10000"/>
                <a:gd name="connsiteY6" fmla="*/ 297 h 10001"/>
                <a:gd name="connsiteX7" fmla="*/ 5552 w 10000"/>
                <a:gd name="connsiteY7" fmla="*/ 214 h 10001"/>
                <a:gd name="connsiteX8" fmla="*/ 3960 w 10000"/>
                <a:gd name="connsiteY8" fmla="*/ 1473 h 10001"/>
                <a:gd name="connsiteX9" fmla="*/ 3530 w 10000"/>
                <a:gd name="connsiteY9" fmla="*/ 2500 h 10001"/>
                <a:gd name="connsiteX10" fmla="*/ 3915 w 10000"/>
                <a:gd name="connsiteY10" fmla="*/ 4562 h 10001"/>
                <a:gd name="connsiteX11" fmla="*/ 3190 w 10000"/>
                <a:gd name="connsiteY11" fmla="*/ 5106 h 10001"/>
                <a:gd name="connsiteX12" fmla="*/ 2113 w 10000"/>
                <a:gd name="connsiteY12" fmla="*/ 5853 h 10001"/>
                <a:gd name="connsiteX13" fmla="*/ 2892 w 10000"/>
                <a:gd name="connsiteY13" fmla="*/ 5339 h 10001"/>
                <a:gd name="connsiteX14" fmla="*/ 3130 w 10000"/>
                <a:gd name="connsiteY14" fmla="*/ 4304 h 10001"/>
                <a:gd name="connsiteX15" fmla="*/ 2643 w 10000"/>
                <a:gd name="connsiteY15" fmla="*/ 3923 h 10001"/>
                <a:gd name="connsiteX16" fmla="*/ 3160 w 10000"/>
                <a:gd name="connsiteY16" fmla="*/ 4148 h 10001"/>
                <a:gd name="connsiteX17" fmla="*/ 3919 w 10000"/>
                <a:gd name="connsiteY17" fmla="*/ 4082 h 10001"/>
                <a:gd name="connsiteX18" fmla="*/ 3403 w 10000"/>
                <a:gd name="connsiteY18" fmla="*/ 2548 h 10001"/>
                <a:gd name="connsiteX19" fmla="*/ 1321 w 10000"/>
                <a:gd name="connsiteY19" fmla="*/ 3154 h 10001"/>
                <a:gd name="connsiteX20" fmla="*/ 828 w 10000"/>
                <a:gd name="connsiteY20" fmla="*/ 6405 h 10001"/>
                <a:gd name="connsiteX21" fmla="*/ 973 w 10000"/>
                <a:gd name="connsiteY21" fmla="*/ 4327 h 10001"/>
                <a:gd name="connsiteX22" fmla="*/ 387 w 10000"/>
                <a:gd name="connsiteY22" fmla="*/ 5624 h 10001"/>
                <a:gd name="connsiteX23" fmla="*/ 306 w 10000"/>
                <a:gd name="connsiteY23" fmla="*/ 7724 h 10001"/>
                <a:gd name="connsiteX24" fmla="*/ 328 w 10000"/>
                <a:gd name="connsiteY24" fmla="*/ 6245 h 10001"/>
                <a:gd name="connsiteX25" fmla="*/ 0 w 10000"/>
                <a:gd name="connsiteY25" fmla="*/ 7538 h 10001"/>
                <a:gd name="connsiteX26" fmla="*/ 120 w 10000"/>
                <a:gd name="connsiteY26" fmla="*/ 9178 h 10001"/>
                <a:gd name="connsiteX27" fmla="*/ 732 w 10000"/>
                <a:gd name="connsiteY27" fmla="*/ 9889 h 10001"/>
                <a:gd name="connsiteX28" fmla="*/ 1709 w 10000"/>
                <a:gd name="connsiteY28" fmla="*/ 9912 h 10001"/>
                <a:gd name="connsiteX29" fmla="*/ 6233 w 10000"/>
                <a:gd name="connsiteY29" fmla="*/ 9385 h 10001"/>
                <a:gd name="connsiteX30" fmla="*/ 7106 w 10000"/>
                <a:gd name="connsiteY30" fmla="*/ 9151 h 10001"/>
                <a:gd name="connsiteX31" fmla="*/ 9255 w 10000"/>
                <a:gd name="connsiteY31" fmla="*/ 9691 h 10001"/>
                <a:gd name="connsiteX0" fmla="*/ 10000 w 10000"/>
                <a:gd name="connsiteY0" fmla="*/ 5464 h 10145"/>
                <a:gd name="connsiteX1" fmla="*/ 7959 w 10000"/>
                <a:gd name="connsiteY1" fmla="*/ 4273 h 10145"/>
                <a:gd name="connsiteX2" fmla="*/ 6447 w 10000"/>
                <a:gd name="connsiteY2" fmla="*/ 3048 h 10145"/>
                <a:gd name="connsiteX3" fmla="*/ 6291 w 10000"/>
                <a:gd name="connsiteY3" fmla="*/ 2493 h 10145"/>
                <a:gd name="connsiteX4" fmla="*/ 5357 w 10000"/>
                <a:gd name="connsiteY4" fmla="*/ 2421 h 10145"/>
                <a:gd name="connsiteX5" fmla="*/ 6351 w 10000"/>
                <a:gd name="connsiteY5" fmla="*/ 2363 h 10145"/>
                <a:gd name="connsiteX6" fmla="*/ 7968 w 10000"/>
                <a:gd name="connsiteY6" fmla="*/ 297 h 10145"/>
                <a:gd name="connsiteX7" fmla="*/ 5552 w 10000"/>
                <a:gd name="connsiteY7" fmla="*/ 214 h 10145"/>
                <a:gd name="connsiteX8" fmla="*/ 3960 w 10000"/>
                <a:gd name="connsiteY8" fmla="*/ 1473 h 10145"/>
                <a:gd name="connsiteX9" fmla="*/ 3530 w 10000"/>
                <a:gd name="connsiteY9" fmla="*/ 2500 h 10145"/>
                <a:gd name="connsiteX10" fmla="*/ 3915 w 10000"/>
                <a:gd name="connsiteY10" fmla="*/ 4562 h 10145"/>
                <a:gd name="connsiteX11" fmla="*/ 3190 w 10000"/>
                <a:gd name="connsiteY11" fmla="*/ 5106 h 10145"/>
                <a:gd name="connsiteX12" fmla="*/ 2113 w 10000"/>
                <a:gd name="connsiteY12" fmla="*/ 5853 h 10145"/>
                <a:gd name="connsiteX13" fmla="*/ 2892 w 10000"/>
                <a:gd name="connsiteY13" fmla="*/ 5339 h 10145"/>
                <a:gd name="connsiteX14" fmla="*/ 3130 w 10000"/>
                <a:gd name="connsiteY14" fmla="*/ 4304 h 10145"/>
                <a:gd name="connsiteX15" fmla="*/ 2643 w 10000"/>
                <a:gd name="connsiteY15" fmla="*/ 3923 h 10145"/>
                <a:gd name="connsiteX16" fmla="*/ 3160 w 10000"/>
                <a:gd name="connsiteY16" fmla="*/ 4148 h 10145"/>
                <a:gd name="connsiteX17" fmla="*/ 3919 w 10000"/>
                <a:gd name="connsiteY17" fmla="*/ 4082 h 10145"/>
                <a:gd name="connsiteX18" fmla="*/ 3403 w 10000"/>
                <a:gd name="connsiteY18" fmla="*/ 2548 h 10145"/>
                <a:gd name="connsiteX19" fmla="*/ 1321 w 10000"/>
                <a:gd name="connsiteY19" fmla="*/ 3154 h 10145"/>
                <a:gd name="connsiteX20" fmla="*/ 828 w 10000"/>
                <a:gd name="connsiteY20" fmla="*/ 6405 h 10145"/>
                <a:gd name="connsiteX21" fmla="*/ 973 w 10000"/>
                <a:gd name="connsiteY21" fmla="*/ 4327 h 10145"/>
                <a:gd name="connsiteX22" fmla="*/ 387 w 10000"/>
                <a:gd name="connsiteY22" fmla="*/ 5624 h 10145"/>
                <a:gd name="connsiteX23" fmla="*/ 306 w 10000"/>
                <a:gd name="connsiteY23" fmla="*/ 7724 h 10145"/>
                <a:gd name="connsiteX24" fmla="*/ 328 w 10000"/>
                <a:gd name="connsiteY24" fmla="*/ 6245 h 10145"/>
                <a:gd name="connsiteX25" fmla="*/ 0 w 10000"/>
                <a:gd name="connsiteY25" fmla="*/ 7538 h 10145"/>
                <a:gd name="connsiteX26" fmla="*/ 120 w 10000"/>
                <a:gd name="connsiteY26" fmla="*/ 9178 h 10145"/>
                <a:gd name="connsiteX27" fmla="*/ 732 w 10000"/>
                <a:gd name="connsiteY27" fmla="*/ 9889 h 10145"/>
                <a:gd name="connsiteX28" fmla="*/ 2156 w 10000"/>
                <a:gd name="connsiteY28" fmla="*/ 10067 h 10145"/>
                <a:gd name="connsiteX29" fmla="*/ 6233 w 10000"/>
                <a:gd name="connsiteY29" fmla="*/ 9385 h 10145"/>
                <a:gd name="connsiteX30" fmla="*/ 7106 w 10000"/>
                <a:gd name="connsiteY30" fmla="*/ 9151 h 10145"/>
                <a:gd name="connsiteX31" fmla="*/ 9255 w 10000"/>
                <a:gd name="connsiteY31" fmla="*/ 9691 h 10145"/>
                <a:gd name="connsiteX0" fmla="*/ 10000 w 10000"/>
                <a:gd name="connsiteY0" fmla="*/ 5464 h 10145"/>
                <a:gd name="connsiteX1" fmla="*/ 7959 w 10000"/>
                <a:gd name="connsiteY1" fmla="*/ 4273 h 10145"/>
                <a:gd name="connsiteX2" fmla="*/ 6447 w 10000"/>
                <a:gd name="connsiteY2" fmla="*/ 3048 h 10145"/>
                <a:gd name="connsiteX3" fmla="*/ 6291 w 10000"/>
                <a:gd name="connsiteY3" fmla="*/ 2493 h 10145"/>
                <a:gd name="connsiteX4" fmla="*/ 5357 w 10000"/>
                <a:gd name="connsiteY4" fmla="*/ 2421 h 10145"/>
                <a:gd name="connsiteX5" fmla="*/ 6351 w 10000"/>
                <a:gd name="connsiteY5" fmla="*/ 2363 h 10145"/>
                <a:gd name="connsiteX6" fmla="*/ 7968 w 10000"/>
                <a:gd name="connsiteY6" fmla="*/ 297 h 10145"/>
                <a:gd name="connsiteX7" fmla="*/ 5552 w 10000"/>
                <a:gd name="connsiteY7" fmla="*/ 214 h 10145"/>
                <a:gd name="connsiteX8" fmla="*/ 3960 w 10000"/>
                <a:gd name="connsiteY8" fmla="*/ 1473 h 10145"/>
                <a:gd name="connsiteX9" fmla="*/ 3530 w 10000"/>
                <a:gd name="connsiteY9" fmla="*/ 2500 h 10145"/>
                <a:gd name="connsiteX10" fmla="*/ 3915 w 10000"/>
                <a:gd name="connsiteY10" fmla="*/ 4562 h 10145"/>
                <a:gd name="connsiteX11" fmla="*/ 3190 w 10000"/>
                <a:gd name="connsiteY11" fmla="*/ 5106 h 10145"/>
                <a:gd name="connsiteX12" fmla="*/ 2113 w 10000"/>
                <a:gd name="connsiteY12" fmla="*/ 5853 h 10145"/>
                <a:gd name="connsiteX13" fmla="*/ 2892 w 10000"/>
                <a:gd name="connsiteY13" fmla="*/ 5339 h 10145"/>
                <a:gd name="connsiteX14" fmla="*/ 3130 w 10000"/>
                <a:gd name="connsiteY14" fmla="*/ 4304 h 10145"/>
                <a:gd name="connsiteX15" fmla="*/ 2643 w 10000"/>
                <a:gd name="connsiteY15" fmla="*/ 3923 h 10145"/>
                <a:gd name="connsiteX16" fmla="*/ 3160 w 10000"/>
                <a:gd name="connsiteY16" fmla="*/ 4148 h 10145"/>
                <a:gd name="connsiteX17" fmla="*/ 3919 w 10000"/>
                <a:gd name="connsiteY17" fmla="*/ 4082 h 10145"/>
                <a:gd name="connsiteX18" fmla="*/ 3403 w 10000"/>
                <a:gd name="connsiteY18" fmla="*/ 2548 h 10145"/>
                <a:gd name="connsiteX19" fmla="*/ 1321 w 10000"/>
                <a:gd name="connsiteY19" fmla="*/ 3154 h 10145"/>
                <a:gd name="connsiteX20" fmla="*/ 828 w 10000"/>
                <a:gd name="connsiteY20" fmla="*/ 6405 h 10145"/>
                <a:gd name="connsiteX21" fmla="*/ 973 w 10000"/>
                <a:gd name="connsiteY21" fmla="*/ 4327 h 10145"/>
                <a:gd name="connsiteX22" fmla="*/ 387 w 10000"/>
                <a:gd name="connsiteY22" fmla="*/ 5624 h 10145"/>
                <a:gd name="connsiteX23" fmla="*/ 306 w 10000"/>
                <a:gd name="connsiteY23" fmla="*/ 7724 h 10145"/>
                <a:gd name="connsiteX24" fmla="*/ 328 w 10000"/>
                <a:gd name="connsiteY24" fmla="*/ 6245 h 10145"/>
                <a:gd name="connsiteX25" fmla="*/ 0 w 10000"/>
                <a:gd name="connsiteY25" fmla="*/ 7538 h 10145"/>
                <a:gd name="connsiteX26" fmla="*/ 120 w 10000"/>
                <a:gd name="connsiteY26" fmla="*/ 9178 h 10145"/>
                <a:gd name="connsiteX27" fmla="*/ 732 w 10000"/>
                <a:gd name="connsiteY27" fmla="*/ 9889 h 10145"/>
                <a:gd name="connsiteX28" fmla="*/ 2156 w 10000"/>
                <a:gd name="connsiteY28" fmla="*/ 10067 h 10145"/>
                <a:gd name="connsiteX29" fmla="*/ 6233 w 10000"/>
                <a:gd name="connsiteY29" fmla="*/ 9385 h 10145"/>
                <a:gd name="connsiteX30" fmla="*/ 7106 w 10000"/>
                <a:gd name="connsiteY30" fmla="*/ 9151 h 10145"/>
                <a:gd name="connsiteX31" fmla="*/ 9255 w 10000"/>
                <a:gd name="connsiteY31" fmla="*/ 9691 h 10145"/>
                <a:gd name="connsiteX0" fmla="*/ 10000 w 10000"/>
                <a:gd name="connsiteY0" fmla="*/ 5464 h 10067"/>
                <a:gd name="connsiteX1" fmla="*/ 7959 w 10000"/>
                <a:gd name="connsiteY1" fmla="*/ 4273 h 10067"/>
                <a:gd name="connsiteX2" fmla="*/ 6447 w 10000"/>
                <a:gd name="connsiteY2" fmla="*/ 3048 h 10067"/>
                <a:gd name="connsiteX3" fmla="*/ 6291 w 10000"/>
                <a:gd name="connsiteY3" fmla="*/ 2493 h 10067"/>
                <a:gd name="connsiteX4" fmla="*/ 5357 w 10000"/>
                <a:gd name="connsiteY4" fmla="*/ 2421 h 10067"/>
                <a:gd name="connsiteX5" fmla="*/ 6351 w 10000"/>
                <a:gd name="connsiteY5" fmla="*/ 2363 h 10067"/>
                <a:gd name="connsiteX6" fmla="*/ 7968 w 10000"/>
                <a:gd name="connsiteY6" fmla="*/ 297 h 10067"/>
                <a:gd name="connsiteX7" fmla="*/ 5552 w 10000"/>
                <a:gd name="connsiteY7" fmla="*/ 214 h 10067"/>
                <a:gd name="connsiteX8" fmla="*/ 3960 w 10000"/>
                <a:gd name="connsiteY8" fmla="*/ 1473 h 10067"/>
                <a:gd name="connsiteX9" fmla="*/ 3530 w 10000"/>
                <a:gd name="connsiteY9" fmla="*/ 2500 h 10067"/>
                <a:gd name="connsiteX10" fmla="*/ 3915 w 10000"/>
                <a:gd name="connsiteY10" fmla="*/ 4562 h 10067"/>
                <a:gd name="connsiteX11" fmla="*/ 3190 w 10000"/>
                <a:gd name="connsiteY11" fmla="*/ 5106 h 10067"/>
                <a:gd name="connsiteX12" fmla="*/ 2113 w 10000"/>
                <a:gd name="connsiteY12" fmla="*/ 5853 h 10067"/>
                <a:gd name="connsiteX13" fmla="*/ 2892 w 10000"/>
                <a:gd name="connsiteY13" fmla="*/ 5339 h 10067"/>
                <a:gd name="connsiteX14" fmla="*/ 3130 w 10000"/>
                <a:gd name="connsiteY14" fmla="*/ 4304 h 10067"/>
                <a:gd name="connsiteX15" fmla="*/ 2643 w 10000"/>
                <a:gd name="connsiteY15" fmla="*/ 3923 h 10067"/>
                <a:gd name="connsiteX16" fmla="*/ 3160 w 10000"/>
                <a:gd name="connsiteY16" fmla="*/ 4148 h 10067"/>
                <a:gd name="connsiteX17" fmla="*/ 3919 w 10000"/>
                <a:gd name="connsiteY17" fmla="*/ 4082 h 10067"/>
                <a:gd name="connsiteX18" fmla="*/ 3403 w 10000"/>
                <a:gd name="connsiteY18" fmla="*/ 2548 h 10067"/>
                <a:gd name="connsiteX19" fmla="*/ 1321 w 10000"/>
                <a:gd name="connsiteY19" fmla="*/ 3154 h 10067"/>
                <a:gd name="connsiteX20" fmla="*/ 828 w 10000"/>
                <a:gd name="connsiteY20" fmla="*/ 6405 h 10067"/>
                <a:gd name="connsiteX21" fmla="*/ 973 w 10000"/>
                <a:gd name="connsiteY21" fmla="*/ 4327 h 10067"/>
                <a:gd name="connsiteX22" fmla="*/ 387 w 10000"/>
                <a:gd name="connsiteY22" fmla="*/ 5624 h 10067"/>
                <a:gd name="connsiteX23" fmla="*/ 306 w 10000"/>
                <a:gd name="connsiteY23" fmla="*/ 7724 h 10067"/>
                <a:gd name="connsiteX24" fmla="*/ 328 w 10000"/>
                <a:gd name="connsiteY24" fmla="*/ 6245 h 10067"/>
                <a:gd name="connsiteX25" fmla="*/ 0 w 10000"/>
                <a:gd name="connsiteY25" fmla="*/ 7538 h 10067"/>
                <a:gd name="connsiteX26" fmla="*/ 120 w 10000"/>
                <a:gd name="connsiteY26" fmla="*/ 9178 h 10067"/>
                <a:gd name="connsiteX27" fmla="*/ 732 w 10000"/>
                <a:gd name="connsiteY27" fmla="*/ 9889 h 10067"/>
                <a:gd name="connsiteX28" fmla="*/ 2156 w 10000"/>
                <a:gd name="connsiteY28" fmla="*/ 10067 h 10067"/>
                <a:gd name="connsiteX29" fmla="*/ 6233 w 10000"/>
                <a:gd name="connsiteY29" fmla="*/ 9385 h 10067"/>
                <a:gd name="connsiteX30" fmla="*/ 7106 w 10000"/>
                <a:gd name="connsiteY30" fmla="*/ 9151 h 10067"/>
                <a:gd name="connsiteX31" fmla="*/ 9255 w 10000"/>
                <a:gd name="connsiteY31" fmla="*/ 9691 h 10067"/>
                <a:gd name="connsiteX0" fmla="*/ 10000 w 10000"/>
                <a:gd name="connsiteY0" fmla="*/ 5464 h 10135"/>
                <a:gd name="connsiteX1" fmla="*/ 7959 w 10000"/>
                <a:gd name="connsiteY1" fmla="*/ 4273 h 10135"/>
                <a:gd name="connsiteX2" fmla="*/ 6447 w 10000"/>
                <a:gd name="connsiteY2" fmla="*/ 3048 h 10135"/>
                <a:gd name="connsiteX3" fmla="*/ 6291 w 10000"/>
                <a:gd name="connsiteY3" fmla="*/ 2493 h 10135"/>
                <a:gd name="connsiteX4" fmla="*/ 5357 w 10000"/>
                <a:gd name="connsiteY4" fmla="*/ 2421 h 10135"/>
                <a:gd name="connsiteX5" fmla="*/ 6351 w 10000"/>
                <a:gd name="connsiteY5" fmla="*/ 2363 h 10135"/>
                <a:gd name="connsiteX6" fmla="*/ 7968 w 10000"/>
                <a:gd name="connsiteY6" fmla="*/ 297 h 10135"/>
                <a:gd name="connsiteX7" fmla="*/ 5552 w 10000"/>
                <a:gd name="connsiteY7" fmla="*/ 214 h 10135"/>
                <a:gd name="connsiteX8" fmla="*/ 3960 w 10000"/>
                <a:gd name="connsiteY8" fmla="*/ 1473 h 10135"/>
                <a:gd name="connsiteX9" fmla="*/ 3530 w 10000"/>
                <a:gd name="connsiteY9" fmla="*/ 2500 h 10135"/>
                <a:gd name="connsiteX10" fmla="*/ 3915 w 10000"/>
                <a:gd name="connsiteY10" fmla="*/ 4562 h 10135"/>
                <a:gd name="connsiteX11" fmla="*/ 3190 w 10000"/>
                <a:gd name="connsiteY11" fmla="*/ 5106 h 10135"/>
                <a:gd name="connsiteX12" fmla="*/ 2113 w 10000"/>
                <a:gd name="connsiteY12" fmla="*/ 5853 h 10135"/>
                <a:gd name="connsiteX13" fmla="*/ 2892 w 10000"/>
                <a:gd name="connsiteY13" fmla="*/ 5339 h 10135"/>
                <a:gd name="connsiteX14" fmla="*/ 3130 w 10000"/>
                <a:gd name="connsiteY14" fmla="*/ 4304 h 10135"/>
                <a:gd name="connsiteX15" fmla="*/ 2643 w 10000"/>
                <a:gd name="connsiteY15" fmla="*/ 3923 h 10135"/>
                <a:gd name="connsiteX16" fmla="*/ 3160 w 10000"/>
                <a:gd name="connsiteY16" fmla="*/ 4148 h 10135"/>
                <a:gd name="connsiteX17" fmla="*/ 3919 w 10000"/>
                <a:gd name="connsiteY17" fmla="*/ 4082 h 10135"/>
                <a:gd name="connsiteX18" fmla="*/ 3403 w 10000"/>
                <a:gd name="connsiteY18" fmla="*/ 2548 h 10135"/>
                <a:gd name="connsiteX19" fmla="*/ 1321 w 10000"/>
                <a:gd name="connsiteY19" fmla="*/ 3154 h 10135"/>
                <a:gd name="connsiteX20" fmla="*/ 828 w 10000"/>
                <a:gd name="connsiteY20" fmla="*/ 6405 h 10135"/>
                <a:gd name="connsiteX21" fmla="*/ 973 w 10000"/>
                <a:gd name="connsiteY21" fmla="*/ 4327 h 10135"/>
                <a:gd name="connsiteX22" fmla="*/ 387 w 10000"/>
                <a:gd name="connsiteY22" fmla="*/ 5624 h 10135"/>
                <a:gd name="connsiteX23" fmla="*/ 306 w 10000"/>
                <a:gd name="connsiteY23" fmla="*/ 7724 h 10135"/>
                <a:gd name="connsiteX24" fmla="*/ 328 w 10000"/>
                <a:gd name="connsiteY24" fmla="*/ 6245 h 10135"/>
                <a:gd name="connsiteX25" fmla="*/ 0 w 10000"/>
                <a:gd name="connsiteY25" fmla="*/ 7538 h 10135"/>
                <a:gd name="connsiteX26" fmla="*/ 120 w 10000"/>
                <a:gd name="connsiteY26" fmla="*/ 9178 h 10135"/>
                <a:gd name="connsiteX27" fmla="*/ 732 w 10000"/>
                <a:gd name="connsiteY27" fmla="*/ 9889 h 10135"/>
                <a:gd name="connsiteX28" fmla="*/ 2862 w 10000"/>
                <a:gd name="connsiteY28" fmla="*/ 10099 h 10135"/>
                <a:gd name="connsiteX29" fmla="*/ 2156 w 10000"/>
                <a:gd name="connsiteY29" fmla="*/ 10067 h 10135"/>
                <a:gd name="connsiteX30" fmla="*/ 6233 w 10000"/>
                <a:gd name="connsiteY30" fmla="*/ 9385 h 10135"/>
                <a:gd name="connsiteX31" fmla="*/ 7106 w 10000"/>
                <a:gd name="connsiteY31" fmla="*/ 9151 h 10135"/>
                <a:gd name="connsiteX32" fmla="*/ 9255 w 10000"/>
                <a:gd name="connsiteY32" fmla="*/ 9691 h 10135"/>
                <a:gd name="connsiteX0" fmla="*/ 10000 w 10000"/>
                <a:gd name="connsiteY0" fmla="*/ 5464 h 10135"/>
                <a:gd name="connsiteX1" fmla="*/ 7959 w 10000"/>
                <a:gd name="connsiteY1" fmla="*/ 4273 h 10135"/>
                <a:gd name="connsiteX2" fmla="*/ 6447 w 10000"/>
                <a:gd name="connsiteY2" fmla="*/ 3048 h 10135"/>
                <a:gd name="connsiteX3" fmla="*/ 6291 w 10000"/>
                <a:gd name="connsiteY3" fmla="*/ 2493 h 10135"/>
                <a:gd name="connsiteX4" fmla="*/ 5357 w 10000"/>
                <a:gd name="connsiteY4" fmla="*/ 2421 h 10135"/>
                <a:gd name="connsiteX5" fmla="*/ 6351 w 10000"/>
                <a:gd name="connsiteY5" fmla="*/ 2363 h 10135"/>
                <a:gd name="connsiteX6" fmla="*/ 7968 w 10000"/>
                <a:gd name="connsiteY6" fmla="*/ 297 h 10135"/>
                <a:gd name="connsiteX7" fmla="*/ 5552 w 10000"/>
                <a:gd name="connsiteY7" fmla="*/ 214 h 10135"/>
                <a:gd name="connsiteX8" fmla="*/ 3960 w 10000"/>
                <a:gd name="connsiteY8" fmla="*/ 1473 h 10135"/>
                <a:gd name="connsiteX9" fmla="*/ 3530 w 10000"/>
                <a:gd name="connsiteY9" fmla="*/ 2500 h 10135"/>
                <a:gd name="connsiteX10" fmla="*/ 3915 w 10000"/>
                <a:gd name="connsiteY10" fmla="*/ 4562 h 10135"/>
                <a:gd name="connsiteX11" fmla="*/ 3190 w 10000"/>
                <a:gd name="connsiteY11" fmla="*/ 5106 h 10135"/>
                <a:gd name="connsiteX12" fmla="*/ 2113 w 10000"/>
                <a:gd name="connsiteY12" fmla="*/ 5853 h 10135"/>
                <a:gd name="connsiteX13" fmla="*/ 2892 w 10000"/>
                <a:gd name="connsiteY13" fmla="*/ 5339 h 10135"/>
                <a:gd name="connsiteX14" fmla="*/ 3130 w 10000"/>
                <a:gd name="connsiteY14" fmla="*/ 4304 h 10135"/>
                <a:gd name="connsiteX15" fmla="*/ 2643 w 10000"/>
                <a:gd name="connsiteY15" fmla="*/ 3923 h 10135"/>
                <a:gd name="connsiteX16" fmla="*/ 3160 w 10000"/>
                <a:gd name="connsiteY16" fmla="*/ 4148 h 10135"/>
                <a:gd name="connsiteX17" fmla="*/ 3919 w 10000"/>
                <a:gd name="connsiteY17" fmla="*/ 4082 h 10135"/>
                <a:gd name="connsiteX18" fmla="*/ 3403 w 10000"/>
                <a:gd name="connsiteY18" fmla="*/ 2548 h 10135"/>
                <a:gd name="connsiteX19" fmla="*/ 1321 w 10000"/>
                <a:gd name="connsiteY19" fmla="*/ 3154 h 10135"/>
                <a:gd name="connsiteX20" fmla="*/ 828 w 10000"/>
                <a:gd name="connsiteY20" fmla="*/ 6405 h 10135"/>
                <a:gd name="connsiteX21" fmla="*/ 973 w 10000"/>
                <a:gd name="connsiteY21" fmla="*/ 4327 h 10135"/>
                <a:gd name="connsiteX22" fmla="*/ 387 w 10000"/>
                <a:gd name="connsiteY22" fmla="*/ 5624 h 10135"/>
                <a:gd name="connsiteX23" fmla="*/ 306 w 10000"/>
                <a:gd name="connsiteY23" fmla="*/ 7724 h 10135"/>
                <a:gd name="connsiteX24" fmla="*/ 328 w 10000"/>
                <a:gd name="connsiteY24" fmla="*/ 6245 h 10135"/>
                <a:gd name="connsiteX25" fmla="*/ 0 w 10000"/>
                <a:gd name="connsiteY25" fmla="*/ 7538 h 10135"/>
                <a:gd name="connsiteX26" fmla="*/ 120 w 10000"/>
                <a:gd name="connsiteY26" fmla="*/ 9178 h 10135"/>
                <a:gd name="connsiteX27" fmla="*/ 1239 w 10000"/>
                <a:gd name="connsiteY27" fmla="*/ 9967 h 10135"/>
                <a:gd name="connsiteX28" fmla="*/ 2862 w 10000"/>
                <a:gd name="connsiteY28" fmla="*/ 10099 h 10135"/>
                <a:gd name="connsiteX29" fmla="*/ 2156 w 10000"/>
                <a:gd name="connsiteY29" fmla="*/ 10067 h 10135"/>
                <a:gd name="connsiteX30" fmla="*/ 6233 w 10000"/>
                <a:gd name="connsiteY30" fmla="*/ 9385 h 10135"/>
                <a:gd name="connsiteX31" fmla="*/ 7106 w 10000"/>
                <a:gd name="connsiteY31" fmla="*/ 9151 h 10135"/>
                <a:gd name="connsiteX32" fmla="*/ 9255 w 10000"/>
                <a:gd name="connsiteY32" fmla="*/ 9691 h 10135"/>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5357 w 10000"/>
                <a:gd name="connsiteY4" fmla="*/ 2421 h 10103"/>
                <a:gd name="connsiteX5" fmla="*/ 6351 w 10000"/>
                <a:gd name="connsiteY5" fmla="*/ 2363 h 10103"/>
                <a:gd name="connsiteX6" fmla="*/ 7968 w 10000"/>
                <a:gd name="connsiteY6" fmla="*/ 297 h 10103"/>
                <a:gd name="connsiteX7" fmla="*/ 5552 w 10000"/>
                <a:gd name="connsiteY7" fmla="*/ 214 h 10103"/>
                <a:gd name="connsiteX8" fmla="*/ 3960 w 10000"/>
                <a:gd name="connsiteY8" fmla="*/ 1473 h 10103"/>
                <a:gd name="connsiteX9" fmla="*/ 3530 w 10000"/>
                <a:gd name="connsiteY9" fmla="*/ 2500 h 10103"/>
                <a:gd name="connsiteX10" fmla="*/ 3915 w 10000"/>
                <a:gd name="connsiteY10" fmla="*/ 4562 h 10103"/>
                <a:gd name="connsiteX11" fmla="*/ 3190 w 10000"/>
                <a:gd name="connsiteY11" fmla="*/ 5106 h 10103"/>
                <a:gd name="connsiteX12" fmla="*/ 2113 w 10000"/>
                <a:gd name="connsiteY12" fmla="*/ 5853 h 10103"/>
                <a:gd name="connsiteX13" fmla="*/ 2892 w 10000"/>
                <a:gd name="connsiteY13" fmla="*/ 5339 h 10103"/>
                <a:gd name="connsiteX14" fmla="*/ 3130 w 10000"/>
                <a:gd name="connsiteY14" fmla="*/ 4304 h 10103"/>
                <a:gd name="connsiteX15" fmla="*/ 2643 w 10000"/>
                <a:gd name="connsiteY15" fmla="*/ 3923 h 10103"/>
                <a:gd name="connsiteX16" fmla="*/ 3160 w 10000"/>
                <a:gd name="connsiteY16" fmla="*/ 4148 h 10103"/>
                <a:gd name="connsiteX17" fmla="*/ 3919 w 10000"/>
                <a:gd name="connsiteY17" fmla="*/ 4082 h 10103"/>
                <a:gd name="connsiteX18" fmla="*/ 3403 w 10000"/>
                <a:gd name="connsiteY18" fmla="*/ 2548 h 10103"/>
                <a:gd name="connsiteX19" fmla="*/ 1321 w 10000"/>
                <a:gd name="connsiteY19" fmla="*/ 3154 h 10103"/>
                <a:gd name="connsiteX20" fmla="*/ 828 w 10000"/>
                <a:gd name="connsiteY20" fmla="*/ 6405 h 10103"/>
                <a:gd name="connsiteX21" fmla="*/ 973 w 10000"/>
                <a:gd name="connsiteY21" fmla="*/ 4327 h 10103"/>
                <a:gd name="connsiteX22" fmla="*/ 387 w 10000"/>
                <a:gd name="connsiteY22" fmla="*/ 5624 h 10103"/>
                <a:gd name="connsiteX23" fmla="*/ 306 w 10000"/>
                <a:gd name="connsiteY23" fmla="*/ 7724 h 10103"/>
                <a:gd name="connsiteX24" fmla="*/ 328 w 10000"/>
                <a:gd name="connsiteY24" fmla="*/ 6245 h 10103"/>
                <a:gd name="connsiteX25" fmla="*/ 0 w 10000"/>
                <a:gd name="connsiteY25" fmla="*/ 7538 h 10103"/>
                <a:gd name="connsiteX26" fmla="*/ 120 w 10000"/>
                <a:gd name="connsiteY26" fmla="*/ 9178 h 10103"/>
                <a:gd name="connsiteX27" fmla="*/ 1239 w 10000"/>
                <a:gd name="connsiteY27" fmla="*/ 9967 h 10103"/>
                <a:gd name="connsiteX28" fmla="*/ 2862 w 10000"/>
                <a:gd name="connsiteY28" fmla="*/ 10099 h 10103"/>
                <a:gd name="connsiteX29" fmla="*/ 3796 w 10000"/>
                <a:gd name="connsiteY29" fmla="*/ 9886 h 10103"/>
                <a:gd name="connsiteX30" fmla="*/ 6233 w 10000"/>
                <a:gd name="connsiteY30" fmla="*/ 9385 h 10103"/>
                <a:gd name="connsiteX31" fmla="*/ 7106 w 10000"/>
                <a:gd name="connsiteY31" fmla="*/ 9151 h 10103"/>
                <a:gd name="connsiteX32" fmla="*/ 9255 w 10000"/>
                <a:gd name="connsiteY32"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5357 w 10000"/>
                <a:gd name="connsiteY4" fmla="*/ 2421 h 10103"/>
                <a:gd name="connsiteX5" fmla="*/ 6351 w 10000"/>
                <a:gd name="connsiteY5" fmla="*/ 2363 h 10103"/>
                <a:gd name="connsiteX6" fmla="*/ 7968 w 10000"/>
                <a:gd name="connsiteY6" fmla="*/ 297 h 10103"/>
                <a:gd name="connsiteX7" fmla="*/ 5552 w 10000"/>
                <a:gd name="connsiteY7" fmla="*/ 214 h 10103"/>
                <a:gd name="connsiteX8" fmla="*/ 3960 w 10000"/>
                <a:gd name="connsiteY8" fmla="*/ 1473 h 10103"/>
                <a:gd name="connsiteX9" fmla="*/ 3530 w 10000"/>
                <a:gd name="connsiteY9" fmla="*/ 2500 h 10103"/>
                <a:gd name="connsiteX10" fmla="*/ 3915 w 10000"/>
                <a:gd name="connsiteY10" fmla="*/ 4562 h 10103"/>
                <a:gd name="connsiteX11" fmla="*/ 3190 w 10000"/>
                <a:gd name="connsiteY11" fmla="*/ 5106 h 10103"/>
                <a:gd name="connsiteX12" fmla="*/ 2113 w 10000"/>
                <a:gd name="connsiteY12" fmla="*/ 5853 h 10103"/>
                <a:gd name="connsiteX13" fmla="*/ 2892 w 10000"/>
                <a:gd name="connsiteY13" fmla="*/ 5339 h 10103"/>
                <a:gd name="connsiteX14" fmla="*/ 3130 w 10000"/>
                <a:gd name="connsiteY14" fmla="*/ 4304 h 10103"/>
                <a:gd name="connsiteX15" fmla="*/ 2643 w 10000"/>
                <a:gd name="connsiteY15" fmla="*/ 3923 h 10103"/>
                <a:gd name="connsiteX16" fmla="*/ 3160 w 10000"/>
                <a:gd name="connsiteY16" fmla="*/ 4148 h 10103"/>
                <a:gd name="connsiteX17" fmla="*/ 3919 w 10000"/>
                <a:gd name="connsiteY17" fmla="*/ 4082 h 10103"/>
                <a:gd name="connsiteX18" fmla="*/ 3403 w 10000"/>
                <a:gd name="connsiteY18" fmla="*/ 2548 h 10103"/>
                <a:gd name="connsiteX19" fmla="*/ 1321 w 10000"/>
                <a:gd name="connsiteY19" fmla="*/ 3154 h 10103"/>
                <a:gd name="connsiteX20" fmla="*/ 828 w 10000"/>
                <a:gd name="connsiteY20" fmla="*/ 6405 h 10103"/>
                <a:gd name="connsiteX21" fmla="*/ 973 w 10000"/>
                <a:gd name="connsiteY21" fmla="*/ 4327 h 10103"/>
                <a:gd name="connsiteX22" fmla="*/ 387 w 10000"/>
                <a:gd name="connsiteY22" fmla="*/ 5624 h 10103"/>
                <a:gd name="connsiteX23" fmla="*/ 306 w 10000"/>
                <a:gd name="connsiteY23" fmla="*/ 7724 h 10103"/>
                <a:gd name="connsiteX24" fmla="*/ 328 w 10000"/>
                <a:gd name="connsiteY24" fmla="*/ 6245 h 10103"/>
                <a:gd name="connsiteX25" fmla="*/ 0 w 10000"/>
                <a:gd name="connsiteY25" fmla="*/ 7538 h 10103"/>
                <a:gd name="connsiteX26" fmla="*/ 120 w 10000"/>
                <a:gd name="connsiteY26" fmla="*/ 9178 h 10103"/>
                <a:gd name="connsiteX27" fmla="*/ 1239 w 10000"/>
                <a:gd name="connsiteY27" fmla="*/ 9967 h 10103"/>
                <a:gd name="connsiteX28" fmla="*/ 2862 w 10000"/>
                <a:gd name="connsiteY28" fmla="*/ 10099 h 10103"/>
                <a:gd name="connsiteX29" fmla="*/ 3796 w 10000"/>
                <a:gd name="connsiteY29" fmla="*/ 9886 h 10103"/>
                <a:gd name="connsiteX30" fmla="*/ 6233 w 10000"/>
                <a:gd name="connsiteY30" fmla="*/ 9385 h 10103"/>
                <a:gd name="connsiteX31" fmla="*/ 7017 w 10000"/>
                <a:gd name="connsiteY31" fmla="*/ 7030 h 10103"/>
                <a:gd name="connsiteX32" fmla="*/ 9255 w 10000"/>
                <a:gd name="connsiteY32"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5357 w 10000"/>
                <a:gd name="connsiteY4" fmla="*/ 2421 h 10103"/>
                <a:gd name="connsiteX5" fmla="*/ 6351 w 10000"/>
                <a:gd name="connsiteY5" fmla="*/ 2363 h 10103"/>
                <a:gd name="connsiteX6" fmla="*/ 7968 w 10000"/>
                <a:gd name="connsiteY6" fmla="*/ 297 h 10103"/>
                <a:gd name="connsiteX7" fmla="*/ 5552 w 10000"/>
                <a:gd name="connsiteY7" fmla="*/ 214 h 10103"/>
                <a:gd name="connsiteX8" fmla="*/ 3960 w 10000"/>
                <a:gd name="connsiteY8" fmla="*/ 1473 h 10103"/>
                <a:gd name="connsiteX9" fmla="*/ 3530 w 10000"/>
                <a:gd name="connsiteY9" fmla="*/ 2500 h 10103"/>
                <a:gd name="connsiteX10" fmla="*/ 3915 w 10000"/>
                <a:gd name="connsiteY10" fmla="*/ 4562 h 10103"/>
                <a:gd name="connsiteX11" fmla="*/ 3190 w 10000"/>
                <a:gd name="connsiteY11" fmla="*/ 5106 h 10103"/>
                <a:gd name="connsiteX12" fmla="*/ 2113 w 10000"/>
                <a:gd name="connsiteY12" fmla="*/ 5853 h 10103"/>
                <a:gd name="connsiteX13" fmla="*/ 2892 w 10000"/>
                <a:gd name="connsiteY13" fmla="*/ 5339 h 10103"/>
                <a:gd name="connsiteX14" fmla="*/ 3130 w 10000"/>
                <a:gd name="connsiteY14" fmla="*/ 4304 h 10103"/>
                <a:gd name="connsiteX15" fmla="*/ 2643 w 10000"/>
                <a:gd name="connsiteY15" fmla="*/ 3923 h 10103"/>
                <a:gd name="connsiteX16" fmla="*/ 3160 w 10000"/>
                <a:gd name="connsiteY16" fmla="*/ 4148 h 10103"/>
                <a:gd name="connsiteX17" fmla="*/ 3919 w 10000"/>
                <a:gd name="connsiteY17" fmla="*/ 4082 h 10103"/>
                <a:gd name="connsiteX18" fmla="*/ 3403 w 10000"/>
                <a:gd name="connsiteY18" fmla="*/ 2548 h 10103"/>
                <a:gd name="connsiteX19" fmla="*/ 1321 w 10000"/>
                <a:gd name="connsiteY19" fmla="*/ 3154 h 10103"/>
                <a:gd name="connsiteX20" fmla="*/ 828 w 10000"/>
                <a:gd name="connsiteY20" fmla="*/ 6405 h 10103"/>
                <a:gd name="connsiteX21" fmla="*/ 973 w 10000"/>
                <a:gd name="connsiteY21" fmla="*/ 4327 h 10103"/>
                <a:gd name="connsiteX22" fmla="*/ 387 w 10000"/>
                <a:gd name="connsiteY22" fmla="*/ 5624 h 10103"/>
                <a:gd name="connsiteX23" fmla="*/ 306 w 10000"/>
                <a:gd name="connsiteY23" fmla="*/ 7724 h 10103"/>
                <a:gd name="connsiteX24" fmla="*/ 328 w 10000"/>
                <a:gd name="connsiteY24" fmla="*/ 6245 h 10103"/>
                <a:gd name="connsiteX25" fmla="*/ 0 w 10000"/>
                <a:gd name="connsiteY25" fmla="*/ 7538 h 10103"/>
                <a:gd name="connsiteX26" fmla="*/ 120 w 10000"/>
                <a:gd name="connsiteY26" fmla="*/ 9178 h 10103"/>
                <a:gd name="connsiteX27" fmla="*/ 1239 w 10000"/>
                <a:gd name="connsiteY27" fmla="*/ 9967 h 10103"/>
                <a:gd name="connsiteX28" fmla="*/ 2862 w 10000"/>
                <a:gd name="connsiteY28" fmla="*/ 10099 h 10103"/>
                <a:gd name="connsiteX29" fmla="*/ 3796 w 10000"/>
                <a:gd name="connsiteY29" fmla="*/ 9886 h 10103"/>
                <a:gd name="connsiteX30" fmla="*/ 6233 w 10000"/>
                <a:gd name="connsiteY30" fmla="*/ 9385 h 10103"/>
                <a:gd name="connsiteX31" fmla="*/ 7305 w 10000"/>
                <a:gd name="connsiteY31" fmla="*/ 9168 h 10103"/>
                <a:gd name="connsiteX32" fmla="*/ 7017 w 10000"/>
                <a:gd name="connsiteY32" fmla="*/ 7030 h 10103"/>
                <a:gd name="connsiteX33" fmla="*/ 9255 w 10000"/>
                <a:gd name="connsiteY33"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5357 w 10000"/>
                <a:gd name="connsiteY4" fmla="*/ 2421 h 10103"/>
                <a:gd name="connsiteX5" fmla="*/ 6351 w 10000"/>
                <a:gd name="connsiteY5" fmla="*/ 2363 h 10103"/>
                <a:gd name="connsiteX6" fmla="*/ 7968 w 10000"/>
                <a:gd name="connsiteY6" fmla="*/ 297 h 10103"/>
                <a:gd name="connsiteX7" fmla="*/ 5552 w 10000"/>
                <a:gd name="connsiteY7" fmla="*/ 214 h 10103"/>
                <a:gd name="connsiteX8" fmla="*/ 3960 w 10000"/>
                <a:gd name="connsiteY8" fmla="*/ 1473 h 10103"/>
                <a:gd name="connsiteX9" fmla="*/ 3530 w 10000"/>
                <a:gd name="connsiteY9" fmla="*/ 2500 h 10103"/>
                <a:gd name="connsiteX10" fmla="*/ 3915 w 10000"/>
                <a:gd name="connsiteY10" fmla="*/ 4562 h 10103"/>
                <a:gd name="connsiteX11" fmla="*/ 3190 w 10000"/>
                <a:gd name="connsiteY11" fmla="*/ 5106 h 10103"/>
                <a:gd name="connsiteX12" fmla="*/ 2113 w 10000"/>
                <a:gd name="connsiteY12" fmla="*/ 5853 h 10103"/>
                <a:gd name="connsiteX13" fmla="*/ 2892 w 10000"/>
                <a:gd name="connsiteY13" fmla="*/ 5339 h 10103"/>
                <a:gd name="connsiteX14" fmla="*/ 3130 w 10000"/>
                <a:gd name="connsiteY14" fmla="*/ 4304 h 10103"/>
                <a:gd name="connsiteX15" fmla="*/ 2643 w 10000"/>
                <a:gd name="connsiteY15" fmla="*/ 3923 h 10103"/>
                <a:gd name="connsiteX16" fmla="*/ 3160 w 10000"/>
                <a:gd name="connsiteY16" fmla="*/ 4148 h 10103"/>
                <a:gd name="connsiteX17" fmla="*/ 3919 w 10000"/>
                <a:gd name="connsiteY17" fmla="*/ 4082 h 10103"/>
                <a:gd name="connsiteX18" fmla="*/ 3403 w 10000"/>
                <a:gd name="connsiteY18" fmla="*/ 2548 h 10103"/>
                <a:gd name="connsiteX19" fmla="*/ 1321 w 10000"/>
                <a:gd name="connsiteY19" fmla="*/ 3154 h 10103"/>
                <a:gd name="connsiteX20" fmla="*/ 828 w 10000"/>
                <a:gd name="connsiteY20" fmla="*/ 6405 h 10103"/>
                <a:gd name="connsiteX21" fmla="*/ 973 w 10000"/>
                <a:gd name="connsiteY21" fmla="*/ 4327 h 10103"/>
                <a:gd name="connsiteX22" fmla="*/ 387 w 10000"/>
                <a:gd name="connsiteY22" fmla="*/ 5624 h 10103"/>
                <a:gd name="connsiteX23" fmla="*/ 306 w 10000"/>
                <a:gd name="connsiteY23" fmla="*/ 7724 h 10103"/>
                <a:gd name="connsiteX24" fmla="*/ 328 w 10000"/>
                <a:gd name="connsiteY24" fmla="*/ 6245 h 10103"/>
                <a:gd name="connsiteX25" fmla="*/ 0 w 10000"/>
                <a:gd name="connsiteY25" fmla="*/ 7538 h 10103"/>
                <a:gd name="connsiteX26" fmla="*/ 120 w 10000"/>
                <a:gd name="connsiteY26" fmla="*/ 9178 h 10103"/>
                <a:gd name="connsiteX27" fmla="*/ 1239 w 10000"/>
                <a:gd name="connsiteY27" fmla="*/ 9967 h 10103"/>
                <a:gd name="connsiteX28" fmla="*/ 2862 w 10000"/>
                <a:gd name="connsiteY28" fmla="*/ 10099 h 10103"/>
                <a:gd name="connsiteX29" fmla="*/ 3796 w 10000"/>
                <a:gd name="connsiteY29" fmla="*/ 9886 h 10103"/>
                <a:gd name="connsiteX30" fmla="*/ 6233 w 10000"/>
                <a:gd name="connsiteY30" fmla="*/ 9385 h 10103"/>
                <a:gd name="connsiteX31" fmla="*/ 7305 w 10000"/>
                <a:gd name="connsiteY31" fmla="*/ 9168 h 10103"/>
                <a:gd name="connsiteX32" fmla="*/ 7017 w 10000"/>
                <a:gd name="connsiteY32" fmla="*/ 7030 h 10103"/>
                <a:gd name="connsiteX33" fmla="*/ 7334 w 10000"/>
                <a:gd name="connsiteY33" fmla="*/ 9142 h 10103"/>
                <a:gd name="connsiteX34" fmla="*/ 9255 w 10000"/>
                <a:gd name="connsiteY34"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5357 w 10000"/>
                <a:gd name="connsiteY4" fmla="*/ 2421 h 10103"/>
                <a:gd name="connsiteX5" fmla="*/ 6351 w 10000"/>
                <a:gd name="connsiteY5" fmla="*/ 2363 h 10103"/>
                <a:gd name="connsiteX6" fmla="*/ 7968 w 10000"/>
                <a:gd name="connsiteY6" fmla="*/ 297 h 10103"/>
                <a:gd name="connsiteX7" fmla="*/ 5552 w 10000"/>
                <a:gd name="connsiteY7" fmla="*/ 214 h 10103"/>
                <a:gd name="connsiteX8" fmla="*/ 3960 w 10000"/>
                <a:gd name="connsiteY8" fmla="*/ 1473 h 10103"/>
                <a:gd name="connsiteX9" fmla="*/ 3530 w 10000"/>
                <a:gd name="connsiteY9" fmla="*/ 2500 h 10103"/>
                <a:gd name="connsiteX10" fmla="*/ 3915 w 10000"/>
                <a:gd name="connsiteY10" fmla="*/ 4562 h 10103"/>
                <a:gd name="connsiteX11" fmla="*/ 3190 w 10000"/>
                <a:gd name="connsiteY11" fmla="*/ 5106 h 10103"/>
                <a:gd name="connsiteX12" fmla="*/ 2113 w 10000"/>
                <a:gd name="connsiteY12" fmla="*/ 5853 h 10103"/>
                <a:gd name="connsiteX13" fmla="*/ 2892 w 10000"/>
                <a:gd name="connsiteY13" fmla="*/ 5339 h 10103"/>
                <a:gd name="connsiteX14" fmla="*/ 3130 w 10000"/>
                <a:gd name="connsiteY14" fmla="*/ 4304 h 10103"/>
                <a:gd name="connsiteX15" fmla="*/ 2643 w 10000"/>
                <a:gd name="connsiteY15" fmla="*/ 3923 h 10103"/>
                <a:gd name="connsiteX16" fmla="*/ 3160 w 10000"/>
                <a:gd name="connsiteY16" fmla="*/ 4148 h 10103"/>
                <a:gd name="connsiteX17" fmla="*/ 3919 w 10000"/>
                <a:gd name="connsiteY17" fmla="*/ 4082 h 10103"/>
                <a:gd name="connsiteX18" fmla="*/ 3403 w 10000"/>
                <a:gd name="connsiteY18" fmla="*/ 2548 h 10103"/>
                <a:gd name="connsiteX19" fmla="*/ 1321 w 10000"/>
                <a:gd name="connsiteY19" fmla="*/ 3154 h 10103"/>
                <a:gd name="connsiteX20" fmla="*/ 828 w 10000"/>
                <a:gd name="connsiteY20" fmla="*/ 6405 h 10103"/>
                <a:gd name="connsiteX21" fmla="*/ 973 w 10000"/>
                <a:gd name="connsiteY21" fmla="*/ 4327 h 10103"/>
                <a:gd name="connsiteX22" fmla="*/ 387 w 10000"/>
                <a:gd name="connsiteY22" fmla="*/ 5624 h 10103"/>
                <a:gd name="connsiteX23" fmla="*/ 306 w 10000"/>
                <a:gd name="connsiteY23" fmla="*/ 7724 h 10103"/>
                <a:gd name="connsiteX24" fmla="*/ 328 w 10000"/>
                <a:gd name="connsiteY24" fmla="*/ 6245 h 10103"/>
                <a:gd name="connsiteX25" fmla="*/ 0 w 10000"/>
                <a:gd name="connsiteY25" fmla="*/ 7538 h 10103"/>
                <a:gd name="connsiteX26" fmla="*/ 120 w 10000"/>
                <a:gd name="connsiteY26" fmla="*/ 9178 h 10103"/>
                <a:gd name="connsiteX27" fmla="*/ 1239 w 10000"/>
                <a:gd name="connsiteY27" fmla="*/ 9967 h 10103"/>
                <a:gd name="connsiteX28" fmla="*/ 2862 w 10000"/>
                <a:gd name="connsiteY28" fmla="*/ 10099 h 10103"/>
                <a:gd name="connsiteX29" fmla="*/ 3796 w 10000"/>
                <a:gd name="connsiteY29" fmla="*/ 9886 h 10103"/>
                <a:gd name="connsiteX30" fmla="*/ 6233 w 10000"/>
                <a:gd name="connsiteY30" fmla="*/ 9385 h 10103"/>
                <a:gd name="connsiteX31" fmla="*/ 7305 w 10000"/>
                <a:gd name="connsiteY31" fmla="*/ 9168 h 10103"/>
                <a:gd name="connsiteX32" fmla="*/ 7334 w 10000"/>
                <a:gd name="connsiteY32" fmla="*/ 9142 h 10103"/>
                <a:gd name="connsiteX33" fmla="*/ 9255 w 10000"/>
                <a:gd name="connsiteY33"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6351 w 10000"/>
                <a:gd name="connsiteY4" fmla="*/ 2363 h 10103"/>
                <a:gd name="connsiteX5" fmla="*/ 7968 w 10000"/>
                <a:gd name="connsiteY5" fmla="*/ 297 h 10103"/>
                <a:gd name="connsiteX6" fmla="*/ 5552 w 10000"/>
                <a:gd name="connsiteY6" fmla="*/ 214 h 10103"/>
                <a:gd name="connsiteX7" fmla="*/ 3960 w 10000"/>
                <a:gd name="connsiteY7" fmla="*/ 1473 h 10103"/>
                <a:gd name="connsiteX8" fmla="*/ 3530 w 10000"/>
                <a:gd name="connsiteY8" fmla="*/ 2500 h 10103"/>
                <a:gd name="connsiteX9" fmla="*/ 3915 w 10000"/>
                <a:gd name="connsiteY9" fmla="*/ 4562 h 10103"/>
                <a:gd name="connsiteX10" fmla="*/ 3190 w 10000"/>
                <a:gd name="connsiteY10" fmla="*/ 5106 h 10103"/>
                <a:gd name="connsiteX11" fmla="*/ 2113 w 10000"/>
                <a:gd name="connsiteY11" fmla="*/ 5853 h 10103"/>
                <a:gd name="connsiteX12" fmla="*/ 2892 w 10000"/>
                <a:gd name="connsiteY12" fmla="*/ 5339 h 10103"/>
                <a:gd name="connsiteX13" fmla="*/ 3130 w 10000"/>
                <a:gd name="connsiteY13" fmla="*/ 4304 h 10103"/>
                <a:gd name="connsiteX14" fmla="*/ 2643 w 10000"/>
                <a:gd name="connsiteY14" fmla="*/ 3923 h 10103"/>
                <a:gd name="connsiteX15" fmla="*/ 3160 w 10000"/>
                <a:gd name="connsiteY15" fmla="*/ 4148 h 10103"/>
                <a:gd name="connsiteX16" fmla="*/ 3919 w 10000"/>
                <a:gd name="connsiteY16" fmla="*/ 4082 h 10103"/>
                <a:gd name="connsiteX17" fmla="*/ 3403 w 10000"/>
                <a:gd name="connsiteY17" fmla="*/ 2548 h 10103"/>
                <a:gd name="connsiteX18" fmla="*/ 1321 w 10000"/>
                <a:gd name="connsiteY18" fmla="*/ 3154 h 10103"/>
                <a:gd name="connsiteX19" fmla="*/ 828 w 10000"/>
                <a:gd name="connsiteY19" fmla="*/ 6405 h 10103"/>
                <a:gd name="connsiteX20" fmla="*/ 973 w 10000"/>
                <a:gd name="connsiteY20" fmla="*/ 4327 h 10103"/>
                <a:gd name="connsiteX21" fmla="*/ 387 w 10000"/>
                <a:gd name="connsiteY21" fmla="*/ 5624 h 10103"/>
                <a:gd name="connsiteX22" fmla="*/ 306 w 10000"/>
                <a:gd name="connsiteY22" fmla="*/ 7724 h 10103"/>
                <a:gd name="connsiteX23" fmla="*/ 328 w 10000"/>
                <a:gd name="connsiteY23" fmla="*/ 6245 h 10103"/>
                <a:gd name="connsiteX24" fmla="*/ 0 w 10000"/>
                <a:gd name="connsiteY24" fmla="*/ 7538 h 10103"/>
                <a:gd name="connsiteX25" fmla="*/ 120 w 10000"/>
                <a:gd name="connsiteY25" fmla="*/ 9178 h 10103"/>
                <a:gd name="connsiteX26" fmla="*/ 1239 w 10000"/>
                <a:gd name="connsiteY26" fmla="*/ 9967 h 10103"/>
                <a:gd name="connsiteX27" fmla="*/ 2862 w 10000"/>
                <a:gd name="connsiteY27" fmla="*/ 10099 h 10103"/>
                <a:gd name="connsiteX28" fmla="*/ 3796 w 10000"/>
                <a:gd name="connsiteY28" fmla="*/ 9886 h 10103"/>
                <a:gd name="connsiteX29" fmla="*/ 6233 w 10000"/>
                <a:gd name="connsiteY29" fmla="*/ 9385 h 10103"/>
                <a:gd name="connsiteX30" fmla="*/ 7305 w 10000"/>
                <a:gd name="connsiteY30" fmla="*/ 9168 h 10103"/>
                <a:gd name="connsiteX31" fmla="*/ 7334 w 10000"/>
                <a:gd name="connsiteY31" fmla="*/ 9142 h 10103"/>
                <a:gd name="connsiteX32" fmla="*/ 9255 w 10000"/>
                <a:gd name="connsiteY32"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6351 w 10000"/>
                <a:gd name="connsiteY4" fmla="*/ 2363 h 10103"/>
                <a:gd name="connsiteX5" fmla="*/ 7968 w 10000"/>
                <a:gd name="connsiteY5" fmla="*/ 297 h 10103"/>
                <a:gd name="connsiteX6" fmla="*/ 5552 w 10000"/>
                <a:gd name="connsiteY6" fmla="*/ 214 h 10103"/>
                <a:gd name="connsiteX7" fmla="*/ 3960 w 10000"/>
                <a:gd name="connsiteY7" fmla="*/ 1473 h 10103"/>
                <a:gd name="connsiteX8" fmla="*/ 3530 w 10000"/>
                <a:gd name="connsiteY8" fmla="*/ 2500 h 10103"/>
                <a:gd name="connsiteX9" fmla="*/ 3915 w 10000"/>
                <a:gd name="connsiteY9" fmla="*/ 4562 h 10103"/>
                <a:gd name="connsiteX10" fmla="*/ 3190 w 10000"/>
                <a:gd name="connsiteY10" fmla="*/ 5106 h 10103"/>
                <a:gd name="connsiteX11" fmla="*/ 2113 w 10000"/>
                <a:gd name="connsiteY11" fmla="*/ 5853 h 10103"/>
                <a:gd name="connsiteX12" fmla="*/ 2892 w 10000"/>
                <a:gd name="connsiteY12" fmla="*/ 5339 h 10103"/>
                <a:gd name="connsiteX13" fmla="*/ 3130 w 10000"/>
                <a:gd name="connsiteY13" fmla="*/ 4304 h 10103"/>
                <a:gd name="connsiteX14" fmla="*/ 3160 w 10000"/>
                <a:gd name="connsiteY14" fmla="*/ 4148 h 10103"/>
                <a:gd name="connsiteX15" fmla="*/ 3919 w 10000"/>
                <a:gd name="connsiteY15" fmla="*/ 4082 h 10103"/>
                <a:gd name="connsiteX16" fmla="*/ 3403 w 10000"/>
                <a:gd name="connsiteY16" fmla="*/ 2548 h 10103"/>
                <a:gd name="connsiteX17" fmla="*/ 1321 w 10000"/>
                <a:gd name="connsiteY17" fmla="*/ 3154 h 10103"/>
                <a:gd name="connsiteX18" fmla="*/ 828 w 10000"/>
                <a:gd name="connsiteY18" fmla="*/ 6405 h 10103"/>
                <a:gd name="connsiteX19" fmla="*/ 973 w 10000"/>
                <a:gd name="connsiteY19" fmla="*/ 4327 h 10103"/>
                <a:gd name="connsiteX20" fmla="*/ 387 w 10000"/>
                <a:gd name="connsiteY20" fmla="*/ 5624 h 10103"/>
                <a:gd name="connsiteX21" fmla="*/ 306 w 10000"/>
                <a:gd name="connsiteY21" fmla="*/ 7724 h 10103"/>
                <a:gd name="connsiteX22" fmla="*/ 328 w 10000"/>
                <a:gd name="connsiteY22" fmla="*/ 6245 h 10103"/>
                <a:gd name="connsiteX23" fmla="*/ 0 w 10000"/>
                <a:gd name="connsiteY23" fmla="*/ 7538 h 10103"/>
                <a:gd name="connsiteX24" fmla="*/ 120 w 10000"/>
                <a:gd name="connsiteY24" fmla="*/ 9178 h 10103"/>
                <a:gd name="connsiteX25" fmla="*/ 1239 w 10000"/>
                <a:gd name="connsiteY25" fmla="*/ 9967 h 10103"/>
                <a:gd name="connsiteX26" fmla="*/ 2862 w 10000"/>
                <a:gd name="connsiteY26" fmla="*/ 10099 h 10103"/>
                <a:gd name="connsiteX27" fmla="*/ 3796 w 10000"/>
                <a:gd name="connsiteY27" fmla="*/ 9886 h 10103"/>
                <a:gd name="connsiteX28" fmla="*/ 6233 w 10000"/>
                <a:gd name="connsiteY28" fmla="*/ 9385 h 10103"/>
                <a:gd name="connsiteX29" fmla="*/ 7305 w 10000"/>
                <a:gd name="connsiteY29" fmla="*/ 9168 h 10103"/>
                <a:gd name="connsiteX30" fmla="*/ 7334 w 10000"/>
                <a:gd name="connsiteY30" fmla="*/ 9142 h 10103"/>
                <a:gd name="connsiteX31" fmla="*/ 9255 w 10000"/>
                <a:gd name="connsiteY31"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6351 w 10000"/>
                <a:gd name="connsiteY4" fmla="*/ 2363 h 10103"/>
                <a:gd name="connsiteX5" fmla="*/ 7968 w 10000"/>
                <a:gd name="connsiteY5" fmla="*/ 297 h 10103"/>
                <a:gd name="connsiteX6" fmla="*/ 5552 w 10000"/>
                <a:gd name="connsiteY6" fmla="*/ 214 h 10103"/>
                <a:gd name="connsiteX7" fmla="*/ 3960 w 10000"/>
                <a:gd name="connsiteY7" fmla="*/ 1473 h 10103"/>
                <a:gd name="connsiteX8" fmla="*/ 3530 w 10000"/>
                <a:gd name="connsiteY8" fmla="*/ 2500 h 10103"/>
                <a:gd name="connsiteX9" fmla="*/ 3915 w 10000"/>
                <a:gd name="connsiteY9" fmla="*/ 4562 h 10103"/>
                <a:gd name="connsiteX10" fmla="*/ 3190 w 10000"/>
                <a:gd name="connsiteY10" fmla="*/ 5106 h 10103"/>
                <a:gd name="connsiteX11" fmla="*/ 2892 w 10000"/>
                <a:gd name="connsiteY11" fmla="*/ 5339 h 10103"/>
                <a:gd name="connsiteX12" fmla="*/ 3130 w 10000"/>
                <a:gd name="connsiteY12" fmla="*/ 4304 h 10103"/>
                <a:gd name="connsiteX13" fmla="*/ 3160 w 10000"/>
                <a:gd name="connsiteY13" fmla="*/ 4148 h 10103"/>
                <a:gd name="connsiteX14" fmla="*/ 3919 w 10000"/>
                <a:gd name="connsiteY14" fmla="*/ 4082 h 10103"/>
                <a:gd name="connsiteX15" fmla="*/ 3403 w 10000"/>
                <a:gd name="connsiteY15" fmla="*/ 2548 h 10103"/>
                <a:gd name="connsiteX16" fmla="*/ 1321 w 10000"/>
                <a:gd name="connsiteY16" fmla="*/ 3154 h 10103"/>
                <a:gd name="connsiteX17" fmla="*/ 828 w 10000"/>
                <a:gd name="connsiteY17" fmla="*/ 6405 h 10103"/>
                <a:gd name="connsiteX18" fmla="*/ 973 w 10000"/>
                <a:gd name="connsiteY18" fmla="*/ 4327 h 10103"/>
                <a:gd name="connsiteX19" fmla="*/ 387 w 10000"/>
                <a:gd name="connsiteY19" fmla="*/ 5624 h 10103"/>
                <a:gd name="connsiteX20" fmla="*/ 306 w 10000"/>
                <a:gd name="connsiteY20" fmla="*/ 7724 h 10103"/>
                <a:gd name="connsiteX21" fmla="*/ 328 w 10000"/>
                <a:gd name="connsiteY21" fmla="*/ 6245 h 10103"/>
                <a:gd name="connsiteX22" fmla="*/ 0 w 10000"/>
                <a:gd name="connsiteY22" fmla="*/ 7538 h 10103"/>
                <a:gd name="connsiteX23" fmla="*/ 120 w 10000"/>
                <a:gd name="connsiteY23" fmla="*/ 9178 h 10103"/>
                <a:gd name="connsiteX24" fmla="*/ 1239 w 10000"/>
                <a:gd name="connsiteY24" fmla="*/ 9967 h 10103"/>
                <a:gd name="connsiteX25" fmla="*/ 2862 w 10000"/>
                <a:gd name="connsiteY25" fmla="*/ 10099 h 10103"/>
                <a:gd name="connsiteX26" fmla="*/ 3796 w 10000"/>
                <a:gd name="connsiteY26" fmla="*/ 9886 h 10103"/>
                <a:gd name="connsiteX27" fmla="*/ 6233 w 10000"/>
                <a:gd name="connsiteY27" fmla="*/ 9385 h 10103"/>
                <a:gd name="connsiteX28" fmla="*/ 7305 w 10000"/>
                <a:gd name="connsiteY28" fmla="*/ 9168 h 10103"/>
                <a:gd name="connsiteX29" fmla="*/ 7334 w 10000"/>
                <a:gd name="connsiteY29" fmla="*/ 9142 h 10103"/>
                <a:gd name="connsiteX30" fmla="*/ 9255 w 10000"/>
                <a:gd name="connsiteY30"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6351 w 10000"/>
                <a:gd name="connsiteY4" fmla="*/ 2363 h 10103"/>
                <a:gd name="connsiteX5" fmla="*/ 7968 w 10000"/>
                <a:gd name="connsiteY5" fmla="*/ 297 h 10103"/>
                <a:gd name="connsiteX6" fmla="*/ 5552 w 10000"/>
                <a:gd name="connsiteY6" fmla="*/ 214 h 10103"/>
                <a:gd name="connsiteX7" fmla="*/ 3960 w 10000"/>
                <a:gd name="connsiteY7" fmla="*/ 1473 h 10103"/>
                <a:gd name="connsiteX8" fmla="*/ 3530 w 10000"/>
                <a:gd name="connsiteY8" fmla="*/ 2500 h 10103"/>
                <a:gd name="connsiteX9" fmla="*/ 3915 w 10000"/>
                <a:gd name="connsiteY9" fmla="*/ 4562 h 10103"/>
                <a:gd name="connsiteX10" fmla="*/ 3190 w 10000"/>
                <a:gd name="connsiteY10" fmla="*/ 5106 h 10103"/>
                <a:gd name="connsiteX11" fmla="*/ 2892 w 10000"/>
                <a:gd name="connsiteY11" fmla="*/ 5339 h 10103"/>
                <a:gd name="connsiteX12" fmla="*/ 3130 w 10000"/>
                <a:gd name="connsiteY12" fmla="*/ 4304 h 10103"/>
                <a:gd name="connsiteX13" fmla="*/ 3160 w 10000"/>
                <a:gd name="connsiteY13" fmla="*/ 4148 h 10103"/>
                <a:gd name="connsiteX14" fmla="*/ 3919 w 10000"/>
                <a:gd name="connsiteY14" fmla="*/ 4082 h 10103"/>
                <a:gd name="connsiteX15" fmla="*/ 3403 w 10000"/>
                <a:gd name="connsiteY15" fmla="*/ 2548 h 10103"/>
                <a:gd name="connsiteX16" fmla="*/ 1321 w 10000"/>
                <a:gd name="connsiteY16" fmla="*/ 3154 h 10103"/>
                <a:gd name="connsiteX17" fmla="*/ 828 w 10000"/>
                <a:gd name="connsiteY17" fmla="*/ 6405 h 10103"/>
                <a:gd name="connsiteX18" fmla="*/ 973 w 10000"/>
                <a:gd name="connsiteY18" fmla="*/ 4327 h 10103"/>
                <a:gd name="connsiteX19" fmla="*/ 506 w 10000"/>
                <a:gd name="connsiteY19" fmla="*/ 5624 h 10103"/>
                <a:gd name="connsiteX20" fmla="*/ 306 w 10000"/>
                <a:gd name="connsiteY20" fmla="*/ 7724 h 10103"/>
                <a:gd name="connsiteX21" fmla="*/ 328 w 10000"/>
                <a:gd name="connsiteY21" fmla="*/ 6245 h 10103"/>
                <a:gd name="connsiteX22" fmla="*/ 0 w 10000"/>
                <a:gd name="connsiteY22" fmla="*/ 7538 h 10103"/>
                <a:gd name="connsiteX23" fmla="*/ 120 w 10000"/>
                <a:gd name="connsiteY23" fmla="*/ 9178 h 10103"/>
                <a:gd name="connsiteX24" fmla="*/ 1239 w 10000"/>
                <a:gd name="connsiteY24" fmla="*/ 9967 h 10103"/>
                <a:gd name="connsiteX25" fmla="*/ 2862 w 10000"/>
                <a:gd name="connsiteY25" fmla="*/ 10099 h 10103"/>
                <a:gd name="connsiteX26" fmla="*/ 3796 w 10000"/>
                <a:gd name="connsiteY26" fmla="*/ 9886 h 10103"/>
                <a:gd name="connsiteX27" fmla="*/ 6233 w 10000"/>
                <a:gd name="connsiteY27" fmla="*/ 9385 h 10103"/>
                <a:gd name="connsiteX28" fmla="*/ 7305 w 10000"/>
                <a:gd name="connsiteY28" fmla="*/ 9168 h 10103"/>
                <a:gd name="connsiteX29" fmla="*/ 7334 w 10000"/>
                <a:gd name="connsiteY29" fmla="*/ 9142 h 10103"/>
                <a:gd name="connsiteX30" fmla="*/ 9255 w 10000"/>
                <a:gd name="connsiteY30"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6351 w 10000"/>
                <a:gd name="connsiteY4" fmla="*/ 2363 h 10103"/>
                <a:gd name="connsiteX5" fmla="*/ 7968 w 10000"/>
                <a:gd name="connsiteY5" fmla="*/ 297 h 10103"/>
                <a:gd name="connsiteX6" fmla="*/ 5552 w 10000"/>
                <a:gd name="connsiteY6" fmla="*/ 214 h 10103"/>
                <a:gd name="connsiteX7" fmla="*/ 3960 w 10000"/>
                <a:gd name="connsiteY7" fmla="*/ 1473 h 10103"/>
                <a:gd name="connsiteX8" fmla="*/ 3530 w 10000"/>
                <a:gd name="connsiteY8" fmla="*/ 2500 h 10103"/>
                <a:gd name="connsiteX9" fmla="*/ 3915 w 10000"/>
                <a:gd name="connsiteY9" fmla="*/ 4562 h 10103"/>
                <a:gd name="connsiteX10" fmla="*/ 3190 w 10000"/>
                <a:gd name="connsiteY10" fmla="*/ 5106 h 10103"/>
                <a:gd name="connsiteX11" fmla="*/ 2892 w 10000"/>
                <a:gd name="connsiteY11" fmla="*/ 5339 h 10103"/>
                <a:gd name="connsiteX12" fmla="*/ 3130 w 10000"/>
                <a:gd name="connsiteY12" fmla="*/ 4304 h 10103"/>
                <a:gd name="connsiteX13" fmla="*/ 3160 w 10000"/>
                <a:gd name="connsiteY13" fmla="*/ 4148 h 10103"/>
                <a:gd name="connsiteX14" fmla="*/ 3919 w 10000"/>
                <a:gd name="connsiteY14" fmla="*/ 4082 h 10103"/>
                <a:gd name="connsiteX15" fmla="*/ 3403 w 10000"/>
                <a:gd name="connsiteY15" fmla="*/ 2548 h 10103"/>
                <a:gd name="connsiteX16" fmla="*/ 1321 w 10000"/>
                <a:gd name="connsiteY16" fmla="*/ 3154 h 10103"/>
                <a:gd name="connsiteX17" fmla="*/ 828 w 10000"/>
                <a:gd name="connsiteY17" fmla="*/ 6405 h 10103"/>
                <a:gd name="connsiteX18" fmla="*/ 973 w 10000"/>
                <a:gd name="connsiteY18" fmla="*/ 4327 h 10103"/>
                <a:gd name="connsiteX19" fmla="*/ 506 w 10000"/>
                <a:gd name="connsiteY19" fmla="*/ 5624 h 10103"/>
                <a:gd name="connsiteX20" fmla="*/ 306 w 10000"/>
                <a:gd name="connsiteY20" fmla="*/ 6948 h 10103"/>
                <a:gd name="connsiteX21" fmla="*/ 328 w 10000"/>
                <a:gd name="connsiteY21" fmla="*/ 6245 h 10103"/>
                <a:gd name="connsiteX22" fmla="*/ 0 w 10000"/>
                <a:gd name="connsiteY22" fmla="*/ 7538 h 10103"/>
                <a:gd name="connsiteX23" fmla="*/ 120 w 10000"/>
                <a:gd name="connsiteY23" fmla="*/ 9178 h 10103"/>
                <a:gd name="connsiteX24" fmla="*/ 1239 w 10000"/>
                <a:gd name="connsiteY24" fmla="*/ 9967 h 10103"/>
                <a:gd name="connsiteX25" fmla="*/ 2862 w 10000"/>
                <a:gd name="connsiteY25" fmla="*/ 10099 h 10103"/>
                <a:gd name="connsiteX26" fmla="*/ 3796 w 10000"/>
                <a:gd name="connsiteY26" fmla="*/ 9886 h 10103"/>
                <a:gd name="connsiteX27" fmla="*/ 6233 w 10000"/>
                <a:gd name="connsiteY27" fmla="*/ 9385 h 10103"/>
                <a:gd name="connsiteX28" fmla="*/ 7305 w 10000"/>
                <a:gd name="connsiteY28" fmla="*/ 9168 h 10103"/>
                <a:gd name="connsiteX29" fmla="*/ 7334 w 10000"/>
                <a:gd name="connsiteY29" fmla="*/ 9142 h 10103"/>
                <a:gd name="connsiteX30" fmla="*/ 9255 w 10000"/>
                <a:gd name="connsiteY30" fmla="*/ 9691 h 10103"/>
                <a:gd name="connsiteX0" fmla="*/ 10000 w 10000"/>
                <a:gd name="connsiteY0" fmla="*/ 5464 h 10103"/>
                <a:gd name="connsiteX1" fmla="*/ 7959 w 10000"/>
                <a:gd name="connsiteY1" fmla="*/ 4273 h 10103"/>
                <a:gd name="connsiteX2" fmla="*/ 6447 w 10000"/>
                <a:gd name="connsiteY2" fmla="*/ 3048 h 10103"/>
                <a:gd name="connsiteX3" fmla="*/ 6291 w 10000"/>
                <a:gd name="connsiteY3" fmla="*/ 2493 h 10103"/>
                <a:gd name="connsiteX4" fmla="*/ 6351 w 10000"/>
                <a:gd name="connsiteY4" fmla="*/ 2363 h 10103"/>
                <a:gd name="connsiteX5" fmla="*/ 7968 w 10000"/>
                <a:gd name="connsiteY5" fmla="*/ 297 h 10103"/>
                <a:gd name="connsiteX6" fmla="*/ 5552 w 10000"/>
                <a:gd name="connsiteY6" fmla="*/ 214 h 10103"/>
                <a:gd name="connsiteX7" fmla="*/ 3960 w 10000"/>
                <a:gd name="connsiteY7" fmla="*/ 1473 h 10103"/>
                <a:gd name="connsiteX8" fmla="*/ 3530 w 10000"/>
                <a:gd name="connsiteY8" fmla="*/ 2500 h 10103"/>
                <a:gd name="connsiteX9" fmla="*/ 3915 w 10000"/>
                <a:gd name="connsiteY9" fmla="*/ 4562 h 10103"/>
                <a:gd name="connsiteX10" fmla="*/ 3190 w 10000"/>
                <a:gd name="connsiteY10" fmla="*/ 5106 h 10103"/>
                <a:gd name="connsiteX11" fmla="*/ 2892 w 10000"/>
                <a:gd name="connsiteY11" fmla="*/ 5339 h 10103"/>
                <a:gd name="connsiteX12" fmla="*/ 3130 w 10000"/>
                <a:gd name="connsiteY12" fmla="*/ 4304 h 10103"/>
                <a:gd name="connsiteX13" fmla="*/ 3160 w 10000"/>
                <a:gd name="connsiteY13" fmla="*/ 4148 h 10103"/>
                <a:gd name="connsiteX14" fmla="*/ 3919 w 10000"/>
                <a:gd name="connsiteY14" fmla="*/ 4082 h 10103"/>
                <a:gd name="connsiteX15" fmla="*/ 3403 w 10000"/>
                <a:gd name="connsiteY15" fmla="*/ 2548 h 10103"/>
                <a:gd name="connsiteX16" fmla="*/ 1321 w 10000"/>
                <a:gd name="connsiteY16" fmla="*/ 3154 h 10103"/>
                <a:gd name="connsiteX17" fmla="*/ 977 w 10000"/>
                <a:gd name="connsiteY17" fmla="*/ 6405 h 10103"/>
                <a:gd name="connsiteX18" fmla="*/ 973 w 10000"/>
                <a:gd name="connsiteY18" fmla="*/ 4327 h 10103"/>
                <a:gd name="connsiteX19" fmla="*/ 506 w 10000"/>
                <a:gd name="connsiteY19" fmla="*/ 5624 h 10103"/>
                <a:gd name="connsiteX20" fmla="*/ 306 w 10000"/>
                <a:gd name="connsiteY20" fmla="*/ 6948 h 10103"/>
                <a:gd name="connsiteX21" fmla="*/ 328 w 10000"/>
                <a:gd name="connsiteY21" fmla="*/ 6245 h 10103"/>
                <a:gd name="connsiteX22" fmla="*/ 0 w 10000"/>
                <a:gd name="connsiteY22" fmla="*/ 7538 h 10103"/>
                <a:gd name="connsiteX23" fmla="*/ 120 w 10000"/>
                <a:gd name="connsiteY23" fmla="*/ 9178 h 10103"/>
                <a:gd name="connsiteX24" fmla="*/ 1239 w 10000"/>
                <a:gd name="connsiteY24" fmla="*/ 9967 h 10103"/>
                <a:gd name="connsiteX25" fmla="*/ 2862 w 10000"/>
                <a:gd name="connsiteY25" fmla="*/ 10099 h 10103"/>
                <a:gd name="connsiteX26" fmla="*/ 3796 w 10000"/>
                <a:gd name="connsiteY26" fmla="*/ 9886 h 10103"/>
                <a:gd name="connsiteX27" fmla="*/ 6233 w 10000"/>
                <a:gd name="connsiteY27" fmla="*/ 9385 h 10103"/>
                <a:gd name="connsiteX28" fmla="*/ 7305 w 10000"/>
                <a:gd name="connsiteY28" fmla="*/ 9168 h 10103"/>
                <a:gd name="connsiteX29" fmla="*/ 7334 w 10000"/>
                <a:gd name="connsiteY29" fmla="*/ 9142 h 10103"/>
                <a:gd name="connsiteX30" fmla="*/ 9255 w 10000"/>
                <a:gd name="connsiteY30" fmla="*/ 9691 h 10103"/>
                <a:gd name="connsiteX0" fmla="*/ 9971 w 9971"/>
                <a:gd name="connsiteY0" fmla="*/ 5464 h 10103"/>
                <a:gd name="connsiteX1" fmla="*/ 7930 w 9971"/>
                <a:gd name="connsiteY1" fmla="*/ 4273 h 10103"/>
                <a:gd name="connsiteX2" fmla="*/ 6418 w 9971"/>
                <a:gd name="connsiteY2" fmla="*/ 3048 h 10103"/>
                <a:gd name="connsiteX3" fmla="*/ 6262 w 9971"/>
                <a:gd name="connsiteY3" fmla="*/ 2493 h 10103"/>
                <a:gd name="connsiteX4" fmla="*/ 6322 w 9971"/>
                <a:gd name="connsiteY4" fmla="*/ 2363 h 10103"/>
                <a:gd name="connsiteX5" fmla="*/ 7939 w 9971"/>
                <a:gd name="connsiteY5" fmla="*/ 297 h 10103"/>
                <a:gd name="connsiteX6" fmla="*/ 5523 w 9971"/>
                <a:gd name="connsiteY6" fmla="*/ 214 h 10103"/>
                <a:gd name="connsiteX7" fmla="*/ 3931 w 9971"/>
                <a:gd name="connsiteY7" fmla="*/ 1473 h 10103"/>
                <a:gd name="connsiteX8" fmla="*/ 3501 w 9971"/>
                <a:gd name="connsiteY8" fmla="*/ 2500 h 10103"/>
                <a:gd name="connsiteX9" fmla="*/ 3886 w 9971"/>
                <a:gd name="connsiteY9" fmla="*/ 4562 h 10103"/>
                <a:gd name="connsiteX10" fmla="*/ 3161 w 9971"/>
                <a:gd name="connsiteY10" fmla="*/ 5106 h 10103"/>
                <a:gd name="connsiteX11" fmla="*/ 2863 w 9971"/>
                <a:gd name="connsiteY11" fmla="*/ 5339 h 10103"/>
                <a:gd name="connsiteX12" fmla="*/ 3101 w 9971"/>
                <a:gd name="connsiteY12" fmla="*/ 4304 h 10103"/>
                <a:gd name="connsiteX13" fmla="*/ 3131 w 9971"/>
                <a:gd name="connsiteY13" fmla="*/ 4148 h 10103"/>
                <a:gd name="connsiteX14" fmla="*/ 3890 w 9971"/>
                <a:gd name="connsiteY14" fmla="*/ 4082 h 10103"/>
                <a:gd name="connsiteX15" fmla="*/ 3374 w 9971"/>
                <a:gd name="connsiteY15" fmla="*/ 2548 h 10103"/>
                <a:gd name="connsiteX16" fmla="*/ 1292 w 9971"/>
                <a:gd name="connsiteY16" fmla="*/ 3154 h 10103"/>
                <a:gd name="connsiteX17" fmla="*/ 948 w 9971"/>
                <a:gd name="connsiteY17" fmla="*/ 6405 h 10103"/>
                <a:gd name="connsiteX18" fmla="*/ 944 w 9971"/>
                <a:gd name="connsiteY18" fmla="*/ 4327 h 10103"/>
                <a:gd name="connsiteX19" fmla="*/ 477 w 9971"/>
                <a:gd name="connsiteY19" fmla="*/ 5624 h 10103"/>
                <a:gd name="connsiteX20" fmla="*/ 277 w 9971"/>
                <a:gd name="connsiteY20" fmla="*/ 6948 h 10103"/>
                <a:gd name="connsiteX21" fmla="*/ 299 w 9971"/>
                <a:gd name="connsiteY21" fmla="*/ 6245 h 10103"/>
                <a:gd name="connsiteX22" fmla="*/ 1 w 9971"/>
                <a:gd name="connsiteY22" fmla="*/ 8004 h 10103"/>
                <a:gd name="connsiteX23" fmla="*/ 91 w 9971"/>
                <a:gd name="connsiteY23" fmla="*/ 9178 h 10103"/>
                <a:gd name="connsiteX24" fmla="*/ 1210 w 9971"/>
                <a:gd name="connsiteY24" fmla="*/ 9967 h 10103"/>
                <a:gd name="connsiteX25" fmla="*/ 2833 w 9971"/>
                <a:gd name="connsiteY25" fmla="*/ 10099 h 10103"/>
                <a:gd name="connsiteX26" fmla="*/ 3767 w 9971"/>
                <a:gd name="connsiteY26" fmla="*/ 9886 h 10103"/>
                <a:gd name="connsiteX27" fmla="*/ 6204 w 9971"/>
                <a:gd name="connsiteY27" fmla="*/ 9385 h 10103"/>
                <a:gd name="connsiteX28" fmla="*/ 7276 w 9971"/>
                <a:gd name="connsiteY28" fmla="*/ 9168 h 10103"/>
                <a:gd name="connsiteX29" fmla="*/ 7305 w 9971"/>
                <a:gd name="connsiteY29" fmla="*/ 9142 h 10103"/>
                <a:gd name="connsiteX30" fmla="*/ 9226 w 9971"/>
                <a:gd name="connsiteY30" fmla="*/ 9691 h 10103"/>
                <a:gd name="connsiteX0" fmla="*/ 10149 w 10149"/>
                <a:gd name="connsiteY0" fmla="*/ 5408 h 10000"/>
                <a:gd name="connsiteX1" fmla="*/ 8102 w 10149"/>
                <a:gd name="connsiteY1" fmla="*/ 4229 h 10000"/>
                <a:gd name="connsiteX2" fmla="*/ 6586 w 10149"/>
                <a:gd name="connsiteY2" fmla="*/ 3017 h 10000"/>
                <a:gd name="connsiteX3" fmla="*/ 6429 w 10149"/>
                <a:gd name="connsiteY3" fmla="*/ 2468 h 10000"/>
                <a:gd name="connsiteX4" fmla="*/ 6489 w 10149"/>
                <a:gd name="connsiteY4" fmla="*/ 2339 h 10000"/>
                <a:gd name="connsiteX5" fmla="*/ 8111 w 10149"/>
                <a:gd name="connsiteY5" fmla="*/ 294 h 10000"/>
                <a:gd name="connsiteX6" fmla="*/ 5688 w 10149"/>
                <a:gd name="connsiteY6" fmla="*/ 212 h 10000"/>
                <a:gd name="connsiteX7" fmla="*/ 4091 w 10149"/>
                <a:gd name="connsiteY7" fmla="*/ 1458 h 10000"/>
                <a:gd name="connsiteX8" fmla="*/ 3660 w 10149"/>
                <a:gd name="connsiteY8" fmla="*/ 2475 h 10000"/>
                <a:gd name="connsiteX9" fmla="*/ 4046 w 10149"/>
                <a:gd name="connsiteY9" fmla="*/ 4515 h 10000"/>
                <a:gd name="connsiteX10" fmla="*/ 3319 w 10149"/>
                <a:gd name="connsiteY10" fmla="*/ 5054 h 10000"/>
                <a:gd name="connsiteX11" fmla="*/ 3020 w 10149"/>
                <a:gd name="connsiteY11" fmla="*/ 5285 h 10000"/>
                <a:gd name="connsiteX12" fmla="*/ 3259 w 10149"/>
                <a:gd name="connsiteY12" fmla="*/ 4260 h 10000"/>
                <a:gd name="connsiteX13" fmla="*/ 3289 w 10149"/>
                <a:gd name="connsiteY13" fmla="*/ 4106 h 10000"/>
                <a:gd name="connsiteX14" fmla="*/ 4050 w 10149"/>
                <a:gd name="connsiteY14" fmla="*/ 4040 h 10000"/>
                <a:gd name="connsiteX15" fmla="*/ 3533 w 10149"/>
                <a:gd name="connsiteY15" fmla="*/ 2522 h 10000"/>
                <a:gd name="connsiteX16" fmla="*/ 1445 w 10149"/>
                <a:gd name="connsiteY16" fmla="*/ 3122 h 10000"/>
                <a:gd name="connsiteX17" fmla="*/ 1100 w 10149"/>
                <a:gd name="connsiteY17" fmla="*/ 6340 h 10000"/>
                <a:gd name="connsiteX18" fmla="*/ 1096 w 10149"/>
                <a:gd name="connsiteY18" fmla="*/ 4283 h 10000"/>
                <a:gd name="connsiteX19" fmla="*/ 627 w 10149"/>
                <a:gd name="connsiteY19" fmla="*/ 5567 h 10000"/>
                <a:gd name="connsiteX20" fmla="*/ 427 w 10149"/>
                <a:gd name="connsiteY20" fmla="*/ 6877 h 10000"/>
                <a:gd name="connsiteX21" fmla="*/ 449 w 10149"/>
                <a:gd name="connsiteY21" fmla="*/ 6181 h 10000"/>
                <a:gd name="connsiteX22" fmla="*/ 0 w 10149"/>
                <a:gd name="connsiteY22" fmla="*/ 7794 h 10000"/>
                <a:gd name="connsiteX23" fmla="*/ 240 w 10149"/>
                <a:gd name="connsiteY23" fmla="*/ 9084 h 10000"/>
                <a:gd name="connsiteX24" fmla="*/ 1363 w 10149"/>
                <a:gd name="connsiteY24" fmla="*/ 9865 h 10000"/>
                <a:gd name="connsiteX25" fmla="*/ 2990 w 10149"/>
                <a:gd name="connsiteY25" fmla="*/ 9996 h 10000"/>
                <a:gd name="connsiteX26" fmla="*/ 3927 w 10149"/>
                <a:gd name="connsiteY26" fmla="*/ 9785 h 10000"/>
                <a:gd name="connsiteX27" fmla="*/ 6371 w 10149"/>
                <a:gd name="connsiteY27" fmla="*/ 9289 h 10000"/>
                <a:gd name="connsiteX28" fmla="*/ 7446 w 10149"/>
                <a:gd name="connsiteY28" fmla="*/ 9075 h 10000"/>
                <a:gd name="connsiteX29" fmla="*/ 7475 w 10149"/>
                <a:gd name="connsiteY29" fmla="*/ 9049 h 10000"/>
                <a:gd name="connsiteX30" fmla="*/ 9402 w 10149"/>
                <a:gd name="connsiteY30"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1041 w 10090"/>
                <a:gd name="connsiteY17" fmla="*/ 6340 h 10000"/>
                <a:gd name="connsiteX18" fmla="*/ 1037 w 10090"/>
                <a:gd name="connsiteY18" fmla="*/ 4283 h 10000"/>
                <a:gd name="connsiteX19" fmla="*/ 568 w 10090"/>
                <a:gd name="connsiteY19" fmla="*/ 5567 h 10000"/>
                <a:gd name="connsiteX20" fmla="*/ 368 w 10090"/>
                <a:gd name="connsiteY20" fmla="*/ 6877 h 10000"/>
                <a:gd name="connsiteX21" fmla="*/ 390 w 10090"/>
                <a:gd name="connsiteY21" fmla="*/ 6181 h 10000"/>
                <a:gd name="connsiteX22" fmla="*/ 1 w 10090"/>
                <a:gd name="connsiteY22" fmla="*/ 7179 h 10000"/>
                <a:gd name="connsiteX23" fmla="*/ 181 w 10090"/>
                <a:gd name="connsiteY23" fmla="*/ 9084 h 10000"/>
                <a:gd name="connsiteX24" fmla="*/ 1304 w 10090"/>
                <a:gd name="connsiteY24" fmla="*/ 9865 h 10000"/>
                <a:gd name="connsiteX25" fmla="*/ 2931 w 10090"/>
                <a:gd name="connsiteY25" fmla="*/ 9996 h 10000"/>
                <a:gd name="connsiteX26" fmla="*/ 3868 w 10090"/>
                <a:gd name="connsiteY26" fmla="*/ 9785 h 10000"/>
                <a:gd name="connsiteX27" fmla="*/ 6312 w 10090"/>
                <a:gd name="connsiteY27" fmla="*/ 9289 h 10000"/>
                <a:gd name="connsiteX28" fmla="*/ 7387 w 10090"/>
                <a:gd name="connsiteY28" fmla="*/ 9075 h 10000"/>
                <a:gd name="connsiteX29" fmla="*/ 7416 w 10090"/>
                <a:gd name="connsiteY29" fmla="*/ 9049 h 10000"/>
                <a:gd name="connsiteX30" fmla="*/ 9343 w 10090"/>
                <a:gd name="connsiteY30"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1041 w 10090"/>
                <a:gd name="connsiteY17" fmla="*/ 6340 h 10000"/>
                <a:gd name="connsiteX18" fmla="*/ 1037 w 10090"/>
                <a:gd name="connsiteY18" fmla="*/ 4283 h 10000"/>
                <a:gd name="connsiteX19" fmla="*/ 568 w 10090"/>
                <a:gd name="connsiteY19" fmla="*/ 5567 h 10000"/>
                <a:gd name="connsiteX20" fmla="*/ 390 w 10090"/>
                <a:gd name="connsiteY20" fmla="*/ 6181 h 10000"/>
                <a:gd name="connsiteX21" fmla="*/ 1 w 10090"/>
                <a:gd name="connsiteY21" fmla="*/ 7179 h 10000"/>
                <a:gd name="connsiteX22" fmla="*/ 181 w 10090"/>
                <a:gd name="connsiteY22" fmla="*/ 9084 h 10000"/>
                <a:gd name="connsiteX23" fmla="*/ 1304 w 10090"/>
                <a:gd name="connsiteY23" fmla="*/ 9865 h 10000"/>
                <a:gd name="connsiteX24" fmla="*/ 2931 w 10090"/>
                <a:gd name="connsiteY24" fmla="*/ 9996 h 10000"/>
                <a:gd name="connsiteX25" fmla="*/ 3868 w 10090"/>
                <a:gd name="connsiteY25" fmla="*/ 9785 h 10000"/>
                <a:gd name="connsiteX26" fmla="*/ 6312 w 10090"/>
                <a:gd name="connsiteY26" fmla="*/ 9289 h 10000"/>
                <a:gd name="connsiteX27" fmla="*/ 7387 w 10090"/>
                <a:gd name="connsiteY27" fmla="*/ 9075 h 10000"/>
                <a:gd name="connsiteX28" fmla="*/ 7416 w 10090"/>
                <a:gd name="connsiteY28" fmla="*/ 9049 h 10000"/>
                <a:gd name="connsiteX29" fmla="*/ 9343 w 10090"/>
                <a:gd name="connsiteY29"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1041 w 10090"/>
                <a:gd name="connsiteY17" fmla="*/ 6340 h 10000"/>
                <a:gd name="connsiteX18" fmla="*/ 1037 w 10090"/>
                <a:gd name="connsiteY18" fmla="*/ 4283 h 10000"/>
                <a:gd name="connsiteX19" fmla="*/ 568 w 10090"/>
                <a:gd name="connsiteY19" fmla="*/ 5567 h 10000"/>
                <a:gd name="connsiteX20" fmla="*/ 390 w 10090"/>
                <a:gd name="connsiteY20" fmla="*/ 6181 h 10000"/>
                <a:gd name="connsiteX21" fmla="*/ 1 w 10090"/>
                <a:gd name="connsiteY21" fmla="*/ 7179 h 10000"/>
                <a:gd name="connsiteX22" fmla="*/ 181 w 10090"/>
                <a:gd name="connsiteY22" fmla="*/ 9084 h 10000"/>
                <a:gd name="connsiteX23" fmla="*/ 1304 w 10090"/>
                <a:gd name="connsiteY23" fmla="*/ 9865 h 10000"/>
                <a:gd name="connsiteX24" fmla="*/ 2931 w 10090"/>
                <a:gd name="connsiteY24" fmla="*/ 9996 h 10000"/>
                <a:gd name="connsiteX25" fmla="*/ 3868 w 10090"/>
                <a:gd name="connsiteY25" fmla="*/ 9785 h 10000"/>
                <a:gd name="connsiteX26" fmla="*/ 6312 w 10090"/>
                <a:gd name="connsiteY26" fmla="*/ 9289 h 10000"/>
                <a:gd name="connsiteX27" fmla="*/ 7387 w 10090"/>
                <a:gd name="connsiteY27" fmla="*/ 9075 h 10000"/>
                <a:gd name="connsiteX28" fmla="*/ 7416 w 10090"/>
                <a:gd name="connsiteY28" fmla="*/ 9049 h 10000"/>
                <a:gd name="connsiteX29" fmla="*/ 9343 w 10090"/>
                <a:gd name="connsiteY29"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1041 w 10090"/>
                <a:gd name="connsiteY17" fmla="*/ 6340 h 10000"/>
                <a:gd name="connsiteX18" fmla="*/ 1037 w 10090"/>
                <a:gd name="connsiteY18" fmla="*/ 4283 h 10000"/>
                <a:gd name="connsiteX19" fmla="*/ 568 w 10090"/>
                <a:gd name="connsiteY19" fmla="*/ 5567 h 10000"/>
                <a:gd name="connsiteX20" fmla="*/ 390 w 10090"/>
                <a:gd name="connsiteY20" fmla="*/ 6181 h 10000"/>
                <a:gd name="connsiteX21" fmla="*/ 1 w 10090"/>
                <a:gd name="connsiteY21" fmla="*/ 7179 h 10000"/>
                <a:gd name="connsiteX22" fmla="*/ 181 w 10090"/>
                <a:gd name="connsiteY22" fmla="*/ 9084 h 10000"/>
                <a:gd name="connsiteX23" fmla="*/ 1304 w 10090"/>
                <a:gd name="connsiteY23" fmla="*/ 9865 h 10000"/>
                <a:gd name="connsiteX24" fmla="*/ 2931 w 10090"/>
                <a:gd name="connsiteY24" fmla="*/ 9996 h 10000"/>
                <a:gd name="connsiteX25" fmla="*/ 3868 w 10090"/>
                <a:gd name="connsiteY25" fmla="*/ 9785 h 10000"/>
                <a:gd name="connsiteX26" fmla="*/ 6312 w 10090"/>
                <a:gd name="connsiteY26" fmla="*/ 9289 h 10000"/>
                <a:gd name="connsiteX27" fmla="*/ 7387 w 10090"/>
                <a:gd name="connsiteY27" fmla="*/ 9075 h 10000"/>
                <a:gd name="connsiteX28" fmla="*/ 7416 w 10090"/>
                <a:gd name="connsiteY28" fmla="*/ 9049 h 10000"/>
                <a:gd name="connsiteX29" fmla="*/ 9343 w 10090"/>
                <a:gd name="connsiteY29"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1041 w 10090"/>
                <a:gd name="connsiteY17" fmla="*/ 6340 h 10000"/>
                <a:gd name="connsiteX18" fmla="*/ 1037 w 10090"/>
                <a:gd name="connsiteY18" fmla="*/ 4283 h 10000"/>
                <a:gd name="connsiteX19" fmla="*/ 568 w 10090"/>
                <a:gd name="connsiteY19" fmla="*/ 5567 h 10000"/>
                <a:gd name="connsiteX20" fmla="*/ 390 w 10090"/>
                <a:gd name="connsiteY20" fmla="*/ 6181 h 10000"/>
                <a:gd name="connsiteX21" fmla="*/ 1 w 10090"/>
                <a:gd name="connsiteY21" fmla="*/ 7179 h 10000"/>
                <a:gd name="connsiteX22" fmla="*/ 181 w 10090"/>
                <a:gd name="connsiteY22" fmla="*/ 9084 h 10000"/>
                <a:gd name="connsiteX23" fmla="*/ 1304 w 10090"/>
                <a:gd name="connsiteY23" fmla="*/ 9865 h 10000"/>
                <a:gd name="connsiteX24" fmla="*/ 2931 w 10090"/>
                <a:gd name="connsiteY24" fmla="*/ 9996 h 10000"/>
                <a:gd name="connsiteX25" fmla="*/ 3868 w 10090"/>
                <a:gd name="connsiteY25" fmla="*/ 9785 h 10000"/>
                <a:gd name="connsiteX26" fmla="*/ 6312 w 10090"/>
                <a:gd name="connsiteY26" fmla="*/ 9289 h 10000"/>
                <a:gd name="connsiteX27" fmla="*/ 7387 w 10090"/>
                <a:gd name="connsiteY27" fmla="*/ 9075 h 10000"/>
                <a:gd name="connsiteX28" fmla="*/ 7416 w 10090"/>
                <a:gd name="connsiteY28" fmla="*/ 9049 h 10000"/>
                <a:gd name="connsiteX29" fmla="*/ 9343 w 10090"/>
                <a:gd name="connsiteY29"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1037 w 10090"/>
                <a:gd name="connsiteY17" fmla="*/ 4283 h 10000"/>
                <a:gd name="connsiteX18" fmla="*/ 568 w 10090"/>
                <a:gd name="connsiteY18" fmla="*/ 5567 h 10000"/>
                <a:gd name="connsiteX19" fmla="*/ 390 w 10090"/>
                <a:gd name="connsiteY19" fmla="*/ 6181 h 10000"/>
                <a:gd name="connsiteX20" fmla="*/ 1 w 10090"/>
                <a:gd name="connsiteY20" fmla="*/ 7179 h 10000"/>
                <a:gd name="connsiteX21" fmla="*/ 181 w 10090"/>
                <a:gd name="connsiteY21" fmla="*/ 9084 h 10000"/>
                <a:gd name="connsiteX22" fmla="*/ 1304 w 10090"/>
                <a:gd name="connsiteY22" fmla="*/ 9865 h 10000"/>
                <a:gd name="connsiteX23" fmla="*/ 2931 w 10090"/>
                <a:gd name="connsiteY23" fmla="*/ 9996 h 10000"/>
                <a:gd name="connsiteX24" fmla="*/ 3868 w 10090"/>
                <a:gd name="connsiteY24" fmla="*/ 9785 h 10000"/>
                <a:gd name="connsiteX25" fmla="*/ 6312 w 10090"/>
                <a:gd name="connsiteY25" fmla="*/ 9289 h 10000"/>
                <a:gd name="connsiteX26" fmla="*/ 7387 w 10090"/>
                <a:gd name="connsiteY26" fmla="*/ 9075 h 10000"/>
                <a:gd name="connsiteX27" fmla="*/ 7416 w 10090"/>
                <a:gd name="connsiteY27" fmla="*/ 9049 h 10000"/>
                <a:gd name="connsiteX28" fmla="*/ 9343 w 10090"/>
                <a:gd name="connsiteY28"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858 w 10090"/>
                <a:gd name="connsiteY17" fmla="*/ 4488 h 10000"/>
                <a:gd name="connsiteX18" fmla="*/ 568 w 10090"/>
                <a:gd name="connsiteY18" fmla="*/ 5567 h 10000"/>
                <a:gd name="connsiteX19" fmla="*/ 390 w 10090"/>
                <a:gd name="connsiteY19" fmla="*/ 6181 h 10000"/>
                <a:gd name="connsiteX20" fmla="*/ 1 w 10090"/>
                <a:gd name="connsiteY20" fmla="*/ 7179 h 10000"/>
                <a:gd name="connsiteX21" fmla="*/ 181 w 10090"/>
                <a:gd name="connsiteY21" fmla="*/ 9084 h 10000"/>
                <a:gd name="connsiteX22" fmla="*/ 1304 w 10090"/>
                <a:gd name="connsiteY22" fmla="*/ 9865 h 10000"/>
                <a:gd name="connsiteX23" fmla="*/ 2931 w 10090"/>
                <a:gd name="connsiteY23" fmla="*/ 9996 h 10000"/>
                <a:gd name="connsiteX24" fmla="*/ 3868 w 10090"/>
                <a:gd name="connsiteY24" fmla="*/ 9785 h 10000"/>
                <a:gd name="connsiteX25" fmla="*/ 6312 w 10090"/>
                <a:gd name="connsiteY25" fmla="*/ 9289 h 10000"/>
                <a:gd name="connsiteX26" fmla="*/ 7387 w 10090"/>
                <a:gd name="connsiteY26" fmla="*/ 9075 h 10000"/>
                <a:gd name="connsiteX27" fmla="*/ 7416 w 10090"/>
                <a:gd name="connsiteY27" fmla="*/ 9049 h 10000"/>
                <a:gd name="connsiteX28" fmla="*/ 9343 w 10090"/>
                <a:gd name="connsiteY28"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568 w 10090"/>
                <a:gd name="connsiteY17" fmla="*/ 5567 h 10000"/>
                <a:gd name="connsiteX18" fmla="*/ 390 w 10090"/>
                <a:gd name="connsiteY18" fmla="*/ 6181 h 10000"/>
                <a:gd name="connsiteX19" fmla="*/ 1 w 10090"/>
                <a:gd name="connsiteY19" fmla="*/ 7179 h 10000"/>
                <a:gd name="connsiteX20" fmla="*/ 181 w 10090"/>
                <a:gd name="connsiteY20" fmla="*/ 9084 h 10000"/>
                <a:gd name="connsiteX21" fmla="*/ 1304 w 10090"/>
                <a:gd name="connsiteY21" fmla="*/ 9865 h 10000"/>
                <a:gd name="connsiteX22" fmla="*/ 2931 w 10090"/>
                <a:gd name="connsiteY22" fmla="*/ 9996 h 10000"/>
                <a:gd name="connsiteX23" fmla="*/ 3868 w 10090"/>
                <a:gd name="connsiteY23" fmla="*/ 9785 h 10000"/>
                <a:gd name="connsiteX24" fmla="*/ 6312 w 10090"/>
                <a:gd name="connsiteY24" fmla="*/ 9289 h 10000"/>
                <a:gd name="connsiteX25" fmla="*/ 7387 w 10090"/>
                <a:gd name="connsiteY25" fmla="*/ 9075 h 10000"/>
                <a:gd name="connsiteX26" fmla="*/ 7416 w 10090"/>
                <a:gd name="connsiteY26" fmla="*/ 9049 h 10000"/>
                <a:gd name="connsiteX27" fmla="*/ 9343 w 10090"/>
                <a:gd name="connsiteY27"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538 w 10090"/>
                <a:gd name="connsiteY17" fmla="*/ 5183 h 10000"/>
                <a:gd name="connsiteX18" fmla="*/ 390 w 10090"/>
                <a:gd name="connsiteY18" fmla="*/ 6181 h 10000"/>
                <a:gd name="connsiteX19" fmla="*/ 1 w 10090"/>
                <a:gd name="connsiteY19" fmla="*/ 7179 h 10000"/>
                <a:gd name="connsiteX20" fmla="*/ 181 w 10090"/>
                <a:gd name="connsiteY20" fmla="*/ 9084 h 10000"/>
                <a:gd name="connsiteX21" fmla="*/ 1304 w 10090"/>
                <a:gd name="connsiteY21" fmla="*/ 9865 h 10000"/>
                <a:gd name="connsiteX22" fmla="*/ 2931 w 10090"/>
                <a:gd name="connsiteY22" fmla="*/ 9996 h 10000"/>
                <a:gd name="connsiteX23" fmla="*/ 3868 w 10090"/>
                <a:gd name="connsiteY23" fmla="*/ 9785 h 10000"/>
                <a:gd name="connsiteX24" fmla="*/ 6312 w 10090"/>
                <a:gd name="connsiteY24" fmla="*/ 9289 h 10000"/>
                <a:gd name="connsiteX25" fmla="*/ 7387 w 10090"/>
                <a:gd name="connsiteY25" fmla="*/ 9075 h 10000"/>
                <a:gd name="connsiteX26" fmla="*/ 7416 w 10090"/>
                <a:gd name="connsiteY26" fmla="*/ 9049 h 10000"/>
                <a:gd name="connsiteX27" fmla="*/ 9343 w 10090"/>
                <a:gd name="connsiteY27"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538 w 10090"/>
                <a:gd name="connsiteY17" fmla="*/ 5183 h 10000"/>
                <a:gd name="connsiteX18" fmla="*/ 151 w 10090"/>
                <a:gd name="connsiteY18" fmla="*/ 6130 h 10000"/>
                <a:gd name="connsiteX19" fmla="*/ 1 w 10090"/>
                <a:gd name="connsiteY19" fmla="*/ 7179 h 10000"/>
                <a:gd name="connsiteX20" fmla="*/ 181 w 10090"/>
                <a:gd name="connsiteY20" fmla="*/ 9084 h 10000"/>
                <a:gd name="connsiteX21" fmla="*/ 1304 w 10090"/>
                <a:gd name="connsiteY21" fmla="*/ 9865 h 10000"/>
                <a:gd name="connsiteX22" fmla="*/ 2931 w 10090"/>
                <a:gd name="connsiteY22" fmla="*/ 9996 h 10000"/>
                <a:gd name="connsiteX23" fmla="*/ 3868 w 10090"/>
                <a:gd name="connsiteY23" fmla="*/ 9785 h 10000"/>
                <a:gd name="connsiteX24" fmla="*/ 6312 w 10090"/>
                <a:gd name="connsiteY24" fmla="*/ 9289 h 10000"/>
                <a:gd name="connsiteX25" fmla="*/ 7387 w 10090"/>
                <a:gd name="connsiteY25" fmla="*/ 9075 h 10000"/>
                <a:gd name="connsiteX26" fmla="*/ 7416 w 10090"/>
                <a:gd name="connsiteY26" fmla="*/ 9049 h 10000"/>
                <a:gd name="connsiteX27" fmla="*/ 9343 w 10090"/>
                <a:gd name="connsiteY27" fmla="*/ 9592 h 10000"/>
                <a:gd name="connsiteX0" fmla="*/ 10090 w 10090"/>
                <a:gd name="connsiteY0" fmla="*/ 5408 h 10000"/>
                <a:gd name="connsiteX1" fmla="*/ 8043 w 10090"/>
                <a:gd name="connsiteY1" fmla="*/ 4229 h 10000"/>
                <a:gd name="connsiteX2" fmla="*/ 6527 w 10090"/>
                <a:gd name="connsiteY2" fmla="*/ 3017 h 10000"/>
                <a:gd name="connsiteX3" fmla="*/ 6370 w 10090"/>
                <a:gd name="connsiteY3" fmla="*/ 2468 h 10000"/>
                <a:gd name="connsiteX4" fmla="*/ 6430 w 10090"/>
                <a:gd name="connsiteY4" fmla="*/ 2339 h 10000"/>
                <a:gd name="connsiteX5" fmla="*/ 8052 w 10090"/>
                <a:gd name="connsiteY5" fmla="*/ 294 h 10000"/>
                <a:gd name="connsiteX6" fmla="*/ 5629 w 10090"/>
                <a:gd name="connsiteY6" fmla="*/ 212 h 10000"/>
                <a:gd name="connsiteX7" fmla="*/ 4032 w 10090"/>
                <a:gd name="connsiteY7" fmla="*/ 1458 h 10000"/>
                <a:gd name="connsiteX8" fmla="*/ 3601 w 10090"/>
                <a:gd name="connsiteY8" fmla="*/ 2475 h 10000"/>
                <a:gd name="connsiteX9" fmla="*/ 3987 w 10090"/>
                <a:gd name="connsiteY9" fmla="*/ 4515 h 10000"/>
                <a:gd name="connsiteX10" fmla="*/ 3260 w 10090"/>
                <a:gd name="connsiteY10" fmla="*/ 5054 h 10000"/>
                <a:gd name="connsiteX11" fmla="*/ 2961 w 10090"/>
                <a:gd name="connsiteY11" fmla="*/ 5285 h 10000"/>
                <a:gd name="connsiteX12" fmla="*/ 3200 w 10090"/>
                <a:gd name="connsiteY12" fmla="*/ 4260 h 10000"/>
                <a:gd name="connsiteX13" fmla="*/ 3230 w 10090"/>
                <a:gd name="connsiteY13" fmla="*/ 4106 h 10000"/>
                <a:gd name="connsiteX14" fmla="*/ 3991 w 10090"/>
                <a:gd name="connsiteY14" fmla="*/ 4040 h 10000"/>
                <a:gd name="connsiteX15" fmla="*/ 3474 w 10090"/>
                <a:gd name="connsiteY15" fmla="*/ 2522 h 10000"/>
                <a:gd name="connsiteX16" fmla="*/ 1386 w 10090"/>
                <a:gd name="connsiteY16" fmla="*/ 3122 h 10000"/>
                <a:gd name="connsiteX17" fmla="*/ 418 w 10090"/>
                <a:gd name="connsiteY17" fmla="*/ 5081 h 10000"/>
                <a:gd name="connsiteX18" fmla="*/ 151 w 10090"/>
                <a:gd name="connsiteY18" fmla="*/ 6130 h 10000"/>
                <a:gd name="connsiteX19" fmla="*/ 1 w 10090"/>
                <a:gd name="connsiteY19" fmla="*/ 7179 h 10000"/>
                <a:gd name="connsiteX20" fmla="*/ 181 w 10090"/>
                <a:gd name="connsiteY20" fmla="*/ 9084 h 10000"/>
                <a:gd name="connsiteX21" fmla="*/ 1304 w 10090"/>
                <a:gd name="connsiteY21" fmla="*/ 9865 h 10000"/>
                <a:gd name="connsiteX22" fmla="*/ 2931 w 10090"/>
                <a:gd name="connsiteY22" fmla="*/ 9996 h 10000"/>
                <a:gd name="connsiteX23" fmla="*/ 3868 w 10090"/>
                <a:gd name="connsiteY23" fmla="*/ 9785 h 10000"/>
                <a:gd name="connsiteX24" fmla="*/ 6312 w 10090"/>
                <a:gd name="connsiteY24" fmla="*/ 9289 h 10000"/>
                <a:gd name="connsiteX25" fmla="*/ 7387 w 10090"/>
                <a:gd name="connsiteY25" fmla="*/ 9075 h 10000"/>
                <a:gd name="connsiteX26" fmla="*/ 7416 w 10090"/>
                <a:gd name="connsiteY26" fmla="*/ 9049 h 10000"/>
                <a:gd name="connsiteX27" fmla="*/ 9343 w 10090"/>
                <a:gd name="connsiteY27" fmla="*/ 9592 h 10000"/>
                <a:gd name="connsiteX0" fmla="*/ 9043 w 9343"/>
                <a:gd name="connsiteY0" fmla="*/ 7329 h 10000"/>
                <a:gd name="connsiteX1" fmla="*/ 8043 w 9343"/>
                <a:gd name="connsiteY1" fmla="*/ 4229 h 10000"/>
                <a:gd name="connsiteX2" fmla="*/ 6527 w 9343"/>
                <a:gd name="connsiteY2" fmla="*/ 3017 h 10000"/>
                <a:gd name="connsiteX3" fmla="*/ 6370 w 9343"/>
                <a:gd name="connsiteY3" fmla="*/ 2468 h 10000"/>
                <a:gd name="connsiteX4" fmla="*/ 6430 w 9343"/>
                <a:gd name="connsiteY4" fmla="*/ 2339 h 10000"/>
                <a:gd name="connsiteX5" fmla="*/ 8052 w 9343"/>
                <a:gd name="connsiteY5" fmla="*/ 294 h 10000"/>
                <a:gd name="connsiteX6" fmla="*/ 5629 w 9343"/>
                <a:gd name="connsiteY6" fmla="*/ 212 h 10000"/>
                <a:gd name="connsiteX7" fmla="*/ 4032 w 9343"/>
                <a:gd name="connsiteY7" fmla="*/ 1458 h 10000"/>
                <a:gd name="connsiteX8" fmla="*/ 3601 w 9343"/>
                <a:gd name="connsiteY8" fmla="*/ 2475 h 10000"/>
                <a:gd name="connsiteX9" fmla="*/ 3987 w 9343"/>
                <a:gd name="connsiteY9" fmla="*/ 4515 h 10000"/>
                <a:gd name="connsiteX10" fmla="*/ 3260 w 9343"/>
                <a:gd name="connsiteY10" fmla="*/ 5054 h 10000"/>
                <a:gd name="connsiteX11" fmla="*/ 2961 w 9343"/>
                <a:gd name="connsiteY11" fmla="*/ 5285 h 10000"/>
                <a:gd name="connsiteX12" fmla="*/ 3200 w 9343"/>
                <a:gd name="connsiteY12" fmla="*/ 4260 h 10000"/>
                <a:gd name="connsiteX13" fmla="*/ 3230 w 9343"/>
                <a:gd name="connsiteY13" fmla="*/ 4106 h 10000"/>
                <a:gd name="connsiteX14" fmla="*/ 3991 w 9343"/>
                <a:gd name="connsiteY14" fmla="*/ 4040 h 10000"/>
                <a:gd name="connsiteX15" fmla="*/ 3474 w 9343"/>
                <a:gd name="connsiteY15" fmla="*/ 2522 h 10000"/>
                <a:gd name="connsiteX16" fmla="*/ 1386 w 9343"/>
                <a:gd name="connsiteY16" fmla="*/ 3122 h 10000"/>
                <a:gd name="connsiteX17" fmla="*/ 418 w 9343"/>
                <a:gd name="connsiteY17" fmla="*/ 5081 h 10000"/>
                <a:gd name="connsiteX18" fmla="*/ 151 w 9343"/>
                <a:gd name="connsiteY18" fmla="*/ 6130 h 10000"/>
                <a:gd name="connsiteX19" fmla="*/ 1 w 9343"/>
                <a:gd name="connsiteY19" fmla="*/ 7179 h 10000"/>
                <a:gd name="connsiteX20" fmla="*/ 181 w 9343"/>
                <a:gd name="connsiteY20" fmla="*/ 9084 h 10000"/>
                <a:gd name="connsiteX21" fmla="*/ 1304 w 9343"/>
                <a:gd name="connsiteY21" fmla="*/ 9865 h 10000"/>
                <a:gd name="connsiteX22" fmla="*/ 2931 w 9343"/>
                <a:gd name="connsiteY22" fmla="*/ 9996 h 10000"/>
                <a:gd name="connsiteX23" fmla="*/ 3868 w 9343"/>
                <a:gd name="connsiteY23" fmla="*/ 9785 h 10000"/>
                <a:gd name="connsiteX24" fmla="*/ 6312 w 9343"/>
                <a:gd name="connsiteY24" fmla="*/ 9289 h 10000"/>
                <a:gd name="connsiteX25" fmla="*/ 7387 w 9343"/>
                <a:gd name="connsiteY25" fmla="*/ 9075 h 10000"/>
                <a:gd name="connsiteX26" fmla="*/ 7416 w 9343"/>
                <a:gd name="connsiteY26" fmla="*/ 9049 h 10000"/>
                <a:gd name="connsiteX27" fmla="*/ 9343 w 9343"/>
                <a:gd name="connsiteY27" fmla="*/ 9592 h 10000"/>
                <a:gd name="connsiteX0" fmla="*/ 9679 w 10000"/>
                <a:gd name="connsiteY0" fmla="*/ 7329 h 10000"/>
                <a:gd name="connsiteX1" fmla="*/ 6986 w 10000"/>
                <a:gd name="connsiteY1" fmla="*/ 3017 h 10000"/>
                <a:gd name="connsiteX2" fmla="*/ 6818 w 10000"/>
                <a:gd name="connsiteY2" fmla="*/ 2468 h 10000"/>
                <a:gd name="connsiteX3" fmla="*/ 6882 w 10000"/>
                <a:gd name="connsiteY3" fmla="*/ 2339 h 10000"/>
                <a:gd name="connsiteX4" fmla="*/ 8618 w 10000"/>
                <a:gd name="connsiteY4" fmla="*/ 294 h 10000"/>
                <a:gd name="connsiteX5" fmla="*/ 6025 w 10000"/>
                <a:gd name="connsiteY5" fmla="*/ 212 h 10000"/>
                <a:gd name="connsiteX6" fmla="*/ 4316 w 10000"/>
                <a:gd name="connsiteY6" fmla="*/ 1458 h 10000"/>
                <a:gd name="connsiteX7" fmla="*/ 3854 w 10000"/>
                <a:gd name="connsiteY7" fmla="*/ 2475 h 10000"/>
                <a:gd name="connsiteX8" fmla="*/ 4267 w 10000"/>
                <a:gd name="connsiteY8" fmla="*/ 4515 h 10000"/>
                <a:gd name="connsiteX9" fmla="*/ 3489 w 10000"/>
                <a:gd name="connsiteY9" fmla="*/ 5054 h 10000"/>
                <a:gd name="connsiteX10" fmla="*/ 3169 w 10000"/>
                <a:gd name="connsiteY10" fmla="*/ 5285 h 10000"/>
                <a:gd name="connsiteX11" fmla="*/ 3425 w 10000"/>
                <a:gd name="connsiteY11" fmla="*/ 4260 h 10000"/>
                <a:gd name="connsiteX12" fmla="*/ 3457 w 10000"/>
                <a:gd name="connsiteY12" fmla="*/ 4106 h 10000"/>
                <a:gd name="connsiteX13" fmla="*/ 4272 w 10000"/>
                <a:gd name="connsiteY13" fmla="*/ 4040 h 10000"/>
                <a:gd name="connsiteX14" fmla="*/ 3718 w 10000"/>
                <a:gd name="connsiteY14" fmla="*/ 2522 h 10000"/>
                <a:gd name="connsiteX15" fmla="*/ 1483 w 10000"/>
                <a:gd name="connsiteY15" fmla="*/ 3122 h 10000"/>
                <a:gd name="connsiteX16" fmla="*/ 447 w 10000"/>
                <a:gd name="connsiteY16" fmla="*/ 5081 h 10000"/>
                <a:gd name="connsiteX17" fmla="*/ 162 w 10000"/>
                <a:gd name="connsiteY17" fmla="*/ 6130 h 10000"/>
                <a:gd name="connsiteX18" fmla="*/ 1 w 10000"/>
                <a:gd name="connsiteY18" fmla="*/ 7179 h 10000"/>
                <a:gd name="connsiteX19" fmla="*/ 194 w 10000"/>
                <a:gd name="connsiteY19" fmla="*/ 9084 h 10000"/>
                <a:gd name="connsiteX20" fmla="*/ 1396 w 10000"/>
                <a:gd name="connsiteY20" fmla="*/ 9865 h 10000"/>
                <a:gd name="connsiteX21" fmla="*/ 3137 w 10000"/>
                <a:gd name="connsiteY21" fmla="*/ 9996 h 10000"/>
                <a:gd name="connsiteX22" fmla="*/ 4140 w 10000"/>
                <a:gd name="connsiteY22" fmla="*/ 9785 h 10000"/>
                <a:gd name="connsiteX23" fmla="*/ 6756 w 10000"/>
                <a:gd name="connsiteY23" fmla="*/ 9289 h 10000"/>
                <a:gd name="connsiteX24" fmla="*/ 7906 w 10000"/>
                <a:gd name="connsiteY24" fmla="*/ 9075 h 10000"/>
                <a:gd name="connsiteX25" fmla="*/ 7937 w 10000"/>
                <a:gd name="connsiteY25" fmla="*/ 9049 h 10000"/>
                <a:gd name="connsiteX26" fmla="*/ 10000 w 10000"/>
                <a:gd name="connsiteY26" fmla="*/ 9592 h 10000"/>
                <a:gd name="connsiteX0" fmla="*/ 9679 w 10000"/>
                <a:gd name="connsiteY0" fmla="*/ 7329 h 10000"/>
                <a:gd name="connsiteX1" fmla="*/ 6986 w 10000"/>
                <a:gd name="connsiteY1" fmla="*/ 3017 h 10000"/>
                <a:gd name="connsiteX2" fmla="*/ 6818 w 10000"/>
                <a:gd name="connsiteY2" fmla="*/ 2468 h 10000"/>
                <a:gd name="connsiteX3" fmla="*/ 6882 w 10000"/>
                <a:gd name="connsiteY3" fmla="*/ 2339 h 10000"/>
                <a:gd name="connsiteX4" fmla="*/ 8618 w 10000"/>
                <a:gd name="connsiteY4" fmla="*/ 294 h 10000"/>
                <a:gd name="connsiteX5" fmla="*/ 6025 w 10000"/>
                <a:gd name="connsiteY5" fmla="*/ 212 h 10000"/>
                <a:gd name="connsiteX6" fmla="*/ 4316 w 10000"/>
                <a:gd name="connsiteY6" fmla="*/ 1458 h 10000"/>
                <a:gd name="connsiteX7" fmla="*/ 3854 w 10000"/>
                <a:gd name="connsiteY7" fmla="*/ 2475 h 10000"/>
                <a:gd name="connsiteX8" fmla="*/ 4267 w 10000"/>
                <a:gd name="connsiteY8" fmla="*/ 4515 h 10000"/>
                <a:gd name="connsiteX9" fmla="*/ 3489 w 10000"/>
                <a:gd name="connsiteY9" fmla="*/ 5054 h 10000"/>
                <a:gd name="connsiteX10" fmla="*/ 3169 w 10000"/>
                <a:gd name="connsiteY10" fmla="*/ 5285 h 10000"/>
                <a:gd name="connsiteX11" fmla="*/ 3425 w 10000"/>
                <a:gd name="connsiteY11" fmla="*/ 4260 h 10000"/>
                <a:gd name="connsiteX12" fmla="*/ 3457 w 10000"/>
                <a:gd name="connsiteY12" fmla="*/ 4106 h 10000"/>
                <a:gd name="connsiteX13" fmla="*/ 4272 w 10000"/>
                <a:gd name="connsiteY13" fmla="*/ 4040 h 10000"/>
                <a:gd name="connsiteX14" fmla="*/ 3718 w 10000"/>
                <a:gd name="connsiteY14" fmla="*/ 2522 h 10000"/>
                <a:gd name="connsiteX15" fmla="*/ 1483 w 10000"/>
                <a:gd name="connsiteY15" fmla="*/ 3122 h 10000"/>
                <a:gd name="connsiteX16" fmla="*/ 447 w 10000"/>
                <a:gd name="connsiteY16" fmla="*/ 5081 h 10000"/>
                <a:gd name="connsiteX17" fmla="*/ 162 w 10000"/>
                <a:gd name="connsiteY17" fmla="*/ 6130 h 10000"/>
                <a:gd name="connsiteX18" fmla="*/ 1 w 10000"/>
                <a:gd name="connsiteY18" fmla="*/ 7179 h 10000"/>
                <a:gd name="connsiteX19" fmla="*/ 194 w 10000"/>
                <a:gd name="connsiteY19" fmla="*/ 9084 h 10000"/>
                <a:gd name="connsiteX20" fmla="*/ 1396 w 10000"/>
                <a:gd name="connsiteY20" fmla="*/ 9865 h 10000"/>
                <a:gd name="connsiteX21" fmla="*/ 3137 w 10000"/>
                <a:gd name="connsiteY21" fmla="*/ 9996 h 10000"/>
                <a:gd name="connsiteX22" fmla="*/ 4140 w 10000"/>
                <a:gd name="connsiteY22" fmla="*/ 9785 h 10000"/>
                <a:gd name="connsiteX23" fmla="*/ 6756 w 10000"/>
                <a:gd name="connsiteY23" fmla="*/ 9289 h 10000"/>
                <a:gd name="connsiteX24" fmla="*/ 7906 w 10000"/>
                <a:gd name="connsiteY24" fmla="*/ 9075 h 10000"/>
                <a:gd name="connsiteX25" fmla="*/ 10000 w 10000"/>
                <a:gd name="connsiteY25" fmla="*/ 9592 h 10000"/>
                <a:gd name="connsiteX0" fmla="*/ 9679 w 10000"/>
                <a:gd name="connsiteY0" fmla="*/ 7329 h 10000"/>
                <a:gd name="connsiteX1" fmla="*/ 6986 w 10000"/>
                <a:gd name="connsiteY1" fmla="*/ 3017 h 10000"/>
                <a:gd name="connsiteX2" fmla="*/ 6818 w 10000"/>
                <a:gd name="connsiteY2" fmla="*/ 2468 h 10000"/>
                <a:gd name="connsiteX3" fmla="*/ 6882 w 10000"/>
                <a:gd name="connsiteY3" fmla="*/ 2339 h 10000"/>
                <a:gd name="connsiteX4" fmla="*/ 8618 w 10000"/>
                <a:gd name="connsiteY4" fmla="*/ 294 h 10000"/>
                <a:gd name="connsiteX5" fmla="*/ 6025 w 10000"/>
                <a:gd name="connsiteY5" fmla="*/ 212 h 10000"/>
                <a:gd name="connsiteX6" fmla="*/ 4316 w 10000"/>
                <a:gd name="connsiteY6" fmla="*/ 1458 h 10000"/>
                <a:gd name="connsiteX7" fmla="*/ 3854 w 10000"/>
                <a:gd name="connsiteY7" fmla="*/ 2475 h 10000"/>
                <a:gd name="connsiteX8" fmla="*/ 4267 w 10000"/>
                <a:gd name="connsiteY8" fmla="*/ 4515 h 10000"/>
                <a:gd name="connsiteX9" fmla="*/ 3489 w 10000"/>
                <a:gd name="connsiteY9" fmla="*/ 5054 h 10000"/>
                <a:gd name="connsiteX10" fmla="*/ 3169 w 10000"/>
                <a:gd name="connsiteY10" fmla="*/ 5285 h 10000"/>
                <a:gd name="connsiteX11" fmla="*/ 3425 w 10000"/>
                <a:gd name="connsiteY11" fmla="*/ 4260 h 10000"/>
                <a:gd name="connsiteX12" fmla="*/ 3457 w 10000"/>
                <a:gd name="connsiteY12" fmla="*/ 4106 h 10000"/>
                <a:gd name="connsiteX13" fmla="*/ 4272 w 10000"/>
                <a:gd name="connsiteY13" fmla="*/ 4040 h 10000"/>
                <a:gd name="connsiteX14" fmla="*/ 3718 w 10000"/>
                <a:gd name="connsiteY14" fmla="*/ 2522 h 10000"/>
                <a:gd name="connsiteX15" fmla="*/ 1483 w 10000"/>
                <a:gd name="connsiteY15" fmla="*/ 3122 h 10000"/>
                <a:gd name="connsiteX16" fmla="*/ 447 w 10000"/>
                <a:gd name="connsiteY16" fmla="*/ 5081 h 10000"/>
                <a:gd name="connsiteX17" fmla="*/ 162 w 10000"/>
                <a:gd name="connsiteY17" fmla="*/ 6130 h 10000"/>
                <a:gd name="connsiteX18" fmla="*/ 1 w 10000"/>
                <a:gd name="connsiteY18" fmla="*/ 7179 h 10000"/>
                <a:gd name="connsiteX19" fmla="*/ 194 w 10000"/>
                <a:gd name="connsiteY19" fmla="*/ 9084 h 10000"/>
                <a:gd name="connsiteX20" fmla="*/ 1396 w 10000"/>
                <a:gd name="connsiteY20" fmla="*/ 9865 h 10000"/>
                <a:gd name="connsiteX21" fmla="*/ 3137 w 10000"/>
                <a:gd name="connsiteY21" fmla="*/ 9996 h 10000"/>
                <a:gd name="connsiteX22" fmla="*/ 4140 w 10000"/>
                <a:gd name="connsiteY22" fmla="*/ 9785 h 10000"/>
                <a:gd name="connsiteX23" fmla="*/ 7906 w 10000"/>
                <a:gd name="connsiteY23" fmla="*/ 9075 h 10000"/>
                <a:gd name="connsiteX24" fmla="*/ 10000 w 10000"/>
                <a:gd name="connsiteY24" fmla="*/ 9592 h 10000"/>
                <a:gd name="connsiteX0" fmla="*/ 9679 w 10000"/>
                <a:gd name="connsiteY0" fmla="*/ 7329 h 10000"/>
                <a:gd name="connsiteX1" fmla="*/ 6986 w 10000"/>
                <a:gd name="connsiteY1" fmla="*/ 3017 h 10000"/>
                <a:gd name="connsiteX2" fmla="*/ 6818 w 10000"/>
                <a:gd name="connsiteY2" fmla="*/ 2468 h 10000"/>
                <a:gd name="connsiteX3" fmla="*/ 6882 w 10000"/>
                <a:gd name="connsiteY3" fmla="*/ 2339 h 10000"/>
                <a:gd name="connsiteX4" fmla="*/ 8618 w 10000"/>
                <a:gd name="connsiteY4" fmla="*/ 294 h 10000"/>
                <a:gd name="connsiteX5" fmla="*/ 6025 w 10000"/>
                <a:gd name="connsiteY5" fmla="*/ 212 h 10000"/>
                <a:gd name="connsiteX6" fmla="*/ 4316 w 10000"/>
                <a:gd name="connsiteY6" fmla="*/ 1458 h 10000"/>
                <a:gd name="connsiteX7" fmla="*/ 3854 w 10000"/>
                <a:gd name="connsiteY7" fmla="*/ 2475 h 10000"/>
                <a:gd name="connsiteX8" fmla="*/ 4267 w 10000"/>
                <a:gd name="connsiteY8" fmla="*/ 4515 h 10000"/>
                <a:gd name="connsiteX9" fmla="*/ 3489 w 10000"/>
                <a:gd name="connsiteY9" fmla="*/ 5054 h 10000"/>
                <a:gd name="connsiteX10" fmla="*/ 3169 w 10000"/>
                <a:gd name="connsiteY10" fmla="*/ 5285 h 10000"/>
                <a:gd name="connsiteX11" fmla="*/ 3425 w 10000"/>
                <a:gd name="connsiteY11" fmla="*/ 4260 h 10000"/>
                <a:gd name="connsiteX12" fmla="*/ 3457 w 10000"/>
                <a:gd name="connsiteY12" fmla="*/ 4106 h 10000"/>
                <a:gd name="connsiteX13" fmla="*/ 4272 w 10000"/>
                <a:gd name="connsiteY13" fmla="*/ 4040 h 10000"/>
                <a:gd name="connsiteX14" fmla="*/ 3718 w 10000"/>
                <a:gd name="connsiteY14" fmla="*/ 2522 h 10000"/>
                <a:gd name="connsiteX15" fmla="*/ 1483 w 10000"/>
                <a:gd name="connsiteY15" fmla="*/ 3122 h 10000"/>
                <a:gd name="connsiteX16" fmla="*/ 447 w 10000"/>
                <a:gd name="connsiteY16" fmla="*/ 5081 h 10000"/>
                <a:gd name="connsiteX17" fmla="*/ 162 w 10000"/>
                <a:gd name="connsiteY17" fmla="*/ 6130 h 10000"/>
                <a:gd name="connsiteX18" fmla="*/ 1 w 10000"/>
                <a:gd name="connsiteY18" fmla="*/ 7179 h 10000"/>
                <a:gd name="connsiteX19" fmla="*/ 194 w 10000"/>
                <a:gd name="connsiteY19" fmla="*/ 9084 h 10000"/>
                <a:gd name="connsiteX20" fmla="*/ 1396 w 10000"/>
                <a:gd name="connsiteY20" fmla="*/ 9865 h 10000"/>
                <a:gd name="connsiteX21" fmla="*/ 3137 w 10000"/>
                <a:gd name="connsiteY21" fmla="*/ 9996 h 10000"/>
                <a:gd name="connsiteX22" fmla="*/ 4140 w 10000"/>
                <a:gd name="connsiteY22" fmla="*/ 9785 h 10000"/>
                <a:gd name="connsiteX23" fmla="*/ 10000 w 10000"/>
                <a:gd name="connsiteY23" fmla="*/ 9592 h 10000"/>
                <a:gd name="connsiteX0" fmla="*/ 9679 w 9679"/>
                <a:gd name="connsiteY0" fmla="*/ 7329 h 10949"/>
                <a:gd name="connsiteX1" fmla="*/ 6986 w 9679"/>
                <a:gd name="connsiteY1" fmla="*/ 3017 h 10949"/>
                <a:gd name="connsiteX2" fmla="*/ 6818 w 9679"/>
                <a:gd name="connsiteY2" fmla="*/ 2468 h 10949"/>
                <a:gd name="connsiteX3" fmla="*/ 6882 w 9679"/>
                <a:gd name="connsiteY3" fmla="*/ 2339 h 10949"/>
                <a:gd name="connsiteX4" fmla="*/ 8618 w 9679"/>
                <a:gd name="connsiteY4" fmla="*/ 294 h 10949"/>
                <a:gd name="connsiteX5" fmla="*/ 6025 w 9679"/>
                <a:gd name="connsiteY5" fmla="*/ 212 h 10949"/>
                <a:gd name="connsiteX6" fmla="*/ 4316 w 9679"/>
                <a:gd name="connsiteY6" fmla="*/ 1458 h 10949"/>
                <a:gd name="connsiteX7" fmla="*/ 3854 w 9679"/>
                <a:gd name="connsiteY7" fmla="*/ 2475 h 10949"/>
                <a:gd name="connsiteX8" fmla="*/ 4267 w 9679"/>
                <a:gd name="connsiteY8" fmla="*/ 4515 h 10949"/>
                <a:gd name="connsiteX9" fmla="*/ 3489 w 9679"/>
                <a:gd name="connsiteY9" fmla="*/ 5054 h 10949"/>
                <a:gd name="connsiteX10" fmla="*/ 3169 w 9679"/>
                <a:gd name="connsiteY10" fmla="*/ 5285 h 10949"/>
                <a:gd name="connsiteX11" fmla="*/ 3425 w 9679"/>
                <a:gd name="connsiteY11" fmla="*/ 4260 h 10949"/>
                <a:gd name="connsiteX12" fmla="*/ 3457 w 9679"/>
                <a:gd name="connsiteY12" fmla="*/ 4106 h 10949"/>
                <a:gd name="connsiteX13" fmla="*/ 4272 w 9679"/>
                <a:gd name="connsiteY13" fmla="*/ 4040 h 10949"/>
                <a:gd name="connsiteX14" fmla="*/ 3718 w 9679"/>
                <a:gd name="connsiteY14" fmla="*/ 2522 h 10949"/>
                <a:gd name="connsiteX15" fmla="*/ 1483 w 9679"/>
                <a:gd name="connsiteY15" fmla="*/ 3122 h 10949"/>
                <a:gd name="connsiteX16" fmla="*/ 447 w 9679"/>
                <a:gd name="connsiteY16" fmla="*/ 5081 h 10949"/>
                <a:gd name="connsiteX17" fmla="*/ 162 w 9679"/>
                <a:gd name="connsiteY17" fmla="*/ 6130 h 10949"/>
                <a:gd name="connsiteX18" fmla="*/ 1 w 9679"/>
                <a:gd name="connsiteY18" fmla="*/ 7179 h 10949"/>
                <a:gd name="connsiteX19" fmla="*/ 194 w 9679"/>
                <a:gd name="connsiteY19" fmla="*/ 9084 h 10949"/>
                <a:gd name="connsiteX20" fmla="*/ 1396 w 9679"/>
                <a:gd name="connsiteY20" fmla="*/ 9865 h 10949"/>
                <a:gd name="connsiteX21" fmla="*/ 3137 w 9679"/>
                <a:gd name="connsiteY21" fmla="*/ 9996 h 10949"/>
                <a:gd name="connsiteX22" fmla="*/ 4140 w 9679"/>
                <a:gd name="connsiteY22" fmla="*/ 9785 h 10949"/>
                <a:gd name="connsiteX23" fmla="*/ 6575 w 9679"/>
                <a:gd name="connsiteY23" fmla="*/ 10949 h 10949"/>
                <a:gd name="connsiteX0" fmla="*/ 10000 w 10000"/>
                <a:gd name="connsiteY0" fmla="*/ 6694 h 10000"/>
                <a:gd name="connsiteX1" fmla="*/ 7218 w 10000"/>
                <a:gd name="connsiteY1" fmla="*/ 2756 h 10000"/>
                <a:gd name="connsiteX2" fmla="*/ 7044 w 10000"/>
                <a:gd name="connsiteY2" fmla="*/ 2254 h 10000"/>
                <a:gd name="connsiteX3" fmla="*/ 7110 w 10000"/>
                <a:gd name="connsiteY3" fmla="*/ 2136 h 10000"/>
                <a:gd name="connsiteX4" fmla="*/ 8904 w 10000"/>
                <a:gd name="connsiteY4" fmla="*/ 269 h 10000"/>
                <a:gd name="connsiteX5" fmla="*/ 6225 w 10000"/>
                <a:gd name="connsiteY5" fmla="*/ 194 h 10000"/>
                <a:gd name="connsiteX6" fmla="*/ 4459 w 10000"/>
                <a:gd name="connsiteY6" fmla="*/ 1332 h 10000"/>
                <a:gd name="connsiteX7" fmla="*/ 3982 w 10000"/>
                <a:gd name="connsiteY7" fmla="*/ 2260 h 10000"/>
                <a:gd name="connsiteX8" fmla="*/ 4409 w 10000"/>
                <a:gd name="connsiteY8" fmla="*/ 4124 h 10000"/>
                <a:gd name="connsiteX9" fmla="*/ 3605 w 10000"/>
                <a:gd name="connsiteY9" fmla="*/ 4616 h 10000"/>
                <a:gd name="connsiteX10" fmla="*/ 3274 w 10000"/>
                <a:gd name="connsiteY10" fmla="*/ 4827 h 10000"/>
                <a:gd name="connsiteX11" fmla="*/ 3539 w 10000"/>
                <a:gd name="connsiteY11" fmla="*/ 3891 h 10000"/>
                <a:gd name="connsiteX12" fmla="*/ 3572 w 10000"/>
                <a:gd name="connsiteY12" fmla="*/ 3750 h 10000"/>
                <a:gd name="connsiteX13" fmla="*/ 4414 w 10000"/>
                <a:gd name="connsiteY13" fmla="*/ 3690 h 10000"/>
                <a:gd name="connsiteX14" fmla="*/ 3841 w 10000"/>
                <a:gd name="connsiteY14" fmla="*/ 2303 h 10000"/>
                <a:gd name="connsiteX15" fmla="*/ 1532 w 10000"/>
                <a:gd name="connsiteY15" fmla="*/ 2851 h 10000"/>
                <a:gd name="connsiteX16" fmla="*/ 462 w 10000"/>
                <a:gd name="connsiteY16" fmla="*/ 4641 h 10000"/>
                <a:gd name="connsiteX17" fmla="*/ 167 w 10000"/>
                <a:gd name="connsiteY17" fmla="*/ 5599 h 10000"/>
                <a:gd name="connsiteX18" fmla="*/ 1 w 10000"/>
                <a:gd name="connsiteY18" fmla="*/ 6557 h 10000"/>
                <a:gd name="connsiteX19" fmla="*/ 200 w 10000"/>
                <a:gd name="connsiteY19" fmla="*/ 8297 h 10000"/>
                <a:gd name="connsiteX20" fmla="*/ 1442 w 10000"/>
                <a:gd name="connsiteY20" fmla="*/ 9010 h 10000"/>
                <a:gd name="connsiteX21" fmla="*/ 3241 w 10000"/>
                <a:gd name="connsiteY21" fmla="*/ 9130 h 10000"/>
                <a:gd name="connsiteX22" fmla="*/ 6793 w 10000"/>
                <a:gd name="connsiteY22" fmla="*/ 10000 h 10000"/>
                <a:gd name="connsiteX0" fmla="*/ 10000 w 10000"/>
                <a:gd name="connsiteY0" fmla="*/ 6694 h 10000"/>
                <a:gd name="connsiteX1" fmla="*/ 7218 w 10000"/>
                <a:gd name="connsiteY1" fmla="*/ 2756 h 10000"/>
                <a:gd name="connsiteX2" fmla="*/ 7044 w 10000"/>
                <a:gd name="connsiteY2" fmla="*/ 2254 h 10000"/>
                <a:gd name="connsiteX3" fmla="*/ 7110 w 10000"/>
                <a:gd name="connsiteY3" fmla="*/ 2136 h 10000"/>
                <a:gd name="connsiteX4" fmla="*/ 8904 w 10000"/>
                <a:gd name="connsiteY4" fmla="*/ 269 h 10000"/>
                <a:gd name="connsiteX5" fmla="*/ 6225 w 10000"/>
                <a:gd name="connsiteY5" fmla="*/ 194 h 10000"/>
                <a:gd name="connsiteX6" fmla="*/ 4459 w 10000"/>
                <a:gd name="connsiteY6" fmla="*/ 1332 h 10000"/>
                <a:gd name="connsiteX7" fmla="*/ 3982 w 10000"/>
                <a:gd name="connsiteY7" fmla="*/ 2260 h 10000"/>
                <a:gd name="connsiteX8" fmla="*/ 4409 w 10000"/>
                <a:gd name="connsiteY8" fmla="*/ 4124 h 10000"/>
                <a:gd name="connsiteX9" fmla="*/ 3605 w 10000"/>
                <a:gd name="connsiteY9" fmla="*/ 4616 h 10000"/>
                <a:gd name="connsiteX10" fmla="*/ 3274 w 10000"/>
                <a:gd name="connsiteY10" fmla="*/ 4827 h 10000"/>
                <a:gd name="connsiteX11" fmla="*/ 3539 w 10000"/>
                <a:gd name="connsiteY11" fmla="*/ 3891 h 10000"/>
                <a:gd name="connsiteX12" fmla="*/ 3572 w 10000"/>
                <a:gd name="connsiteY12" fmla="*/ 3750 h 10000"/>
                <a:gd name="connsiteX13" fmla="*/ 4414 w 10000"/>
                <a:gd name="connsiteY13" fmla="*/ 3690 h 10000"/>
                <a:gd name="connsiteX14" fmla="*/ 3841 w 10000"/>
                <a:gd name="connsiteY14" fmla="*/ 2303 h 10000"/>
                <a:gd name="connsiteX15" fmla="*/ 1532 w 10000"/>
                <a:gd name="connsiteY15" fmla="*/ 2851 h 10000"/>
                <a:gd name="connsiteX16" fmla="*/ 462 w 10000"/>
                <a:gd name="connsiteY16" fmla="*/ 4641 h 10000"/>
                <a:gd name="connsiteX17" fmla="*/ 167 w 10000"/>
                <a:gd name="connsiteY17" fmla="*/ 5599 h 10000"/>
                <a:gd name="connsiteX18" fmla="*/ 1 w 10000"/>
                <a:gd name="connsiteY18" fmla="*/ 6557 h 10000"/>
                <a:gd name="connsiteX19" fmla="*/ 200 w 10000"/>
                <a:gd name="connsiteY19" fmla="*/ 8297 h 10000"/>
                <a:gd name="connsiteX20" fmla="*/ 1442 w 10000"/>
                <a:gd name="connsiteY20" fmla="*/ 9010 h 10000"/>
                <a:gd name="connsiteX21" fmla="*/ 6793 w 10000"/>
                <a:gd name="connsiteY21" fmla="*/ 10000 h 10000"/>
                <a:gd name="connsiteX0" fmla="*/ 10000 w 10000"/>
                <a:gd name="connsiteY0" fmla="*/ 6694 h 10000"/>
                <a:gd name="connsiteX1" fmla="*/ 7218 w 10000"/>
                <a:gd name="connsiteY1" fmla="*/ 2756 h 10000"/>
                <a:gd name="connsiteX2" fmla="*/ 7044 w 10000"/>
                <a:gd name="connsiteY2" fmla="*/ 2254 h 10000"/>
                <a:gd name="connsiteX3" fmla="*/ 7110 w 10000"/>
                <a:gd name="connsiteY3" fmla="*/ 2136 h 10000"/>
                <a:gd name="connsiteX4" fmla="*/ 8904 w 10000"/>
                <a:gd name="connsiteY4" fmla="*/ 269 h 10000"/>
                <a:gd name="connsiteX5" fmla="*/ 6225 w 10000"/>
                <a:gd name="connsiteY5" fmla="*/ 194 h 10000"/>
                <a:gd name="connsiteX6" fmla="*/ 4459 w 10000"/>
                <a:gd name="connsiteY6" fmla="*/ 1332 h 10000"/>
                <a:gd name="connsiteX7" fmla="*/ 3982 w 10000"/>
                <a:gd name="connsiteY7" fmla="*/ 2260 h 10000"/>
                <a:gd name="connsiteX8" fmla="*/ 4409 w 10000"/>
                <a:gd name="connsiteY8" fmla="*/ 4124 h 10000"/>
                <a:gd name="connsiteX9" fmla="*/ 3274 w 10000"/>
                <a:gd name="connsiteY9" fmla="*/ 4827 h 10000"/>
                <a:gd name="connsiteX10" fmla="*/ 3539 w 10000"/>
                <a:gd name="connsiteY10" fmla="*/ 3891 h 10000"/>
                <a:gd name="connsiteX11" fmla="*/ 3572 w 10000"/>
                <a:gd name="connsiteY11" fmla="*/ 3750 h 10000"/>
                <a:gd name="connsiteX12" fmla="*/ 4414 w 10000"/>
                <a:gd name="connsiteY12" fmla="*/ 3690 h 10000"/>
                <a:gd name="connsiteX13" fmla="*/ 3841 w 10000"/>
                <a:gd name="connsiteY13" fmla="*/ 2303 h 10000"/>
                <a:gd name="connsiteX14" fmla="*/ 1532 w 10000"/>
                <a:gd name="connsiteY14" fmla="*/ 2851 h 10000"/>
                <a:gd name="connsiteX15" fmla="*/ 462 w 10000"/>
                <a:gd name="connsiteY15" fmla="*/ 4641 h 10000"/>
                <a:gd name="connsiteX16" fmla="*/ 167 w 10000"/>
                <a:gd name="connsiteY16" fmla="*/ 5599 h 10000"/>
                <a:gd name="connsiteX17" fmla="*/ 1 w 10000"/>
                <a:gd name="connsiteY17" fmla="*/ 6557 h 10000"/>
                <a:gd name="connsiteX18" fmla="*/ 200 w 10000"/>
                <a:gd name="connsiteY18" fmla="*/ 8297 h 10000"/>
                <a:gd name="connsiteX19" fmla="*/ 1442 w 10000"/>
                <a:gd name="connsiteY19" fmla="*/ 9010 h 10000"/>
                <a:gd name="connsiteX20" fmla="*/ 6793 w 10000"/>
                <a:gd name="connsiteY20" fmla="*/ 10000 h 10000"/>
                <a:gd name="connsiteX0" fmla="*/ 10000 w 10000"/>
                <a:gd name="connsiteY0" fmla="*/ 6694 h 10000"/>
                <a:gd name="connsiteX1" fmla="*/ 7218 w 10000"/>
                <a:gd name="connsiteY1" fmla="*/ 2756 h 10000"/>
                <a:gd name="connsiteX2" fmla="*/ 7044 w 10000"/>
                <a:gd name="connsiteY2" fmla="*/ 2254 h 10000"/>
                <a:gd name="connsiteX3" fmla="*/ 7110 w 10000"/>
                <a:gd name="connsiteY3" fmla="*/ 2136 h 10000"/>
                <a:gd name="connsiteX4" fmla="*/ 8904 w 10000"/>
                <a:gd name="connsiteY4" fmla="*/ 269 h 10000"/>
                <a:gd name="connsiteX5" fmla="*/ 6225 w 10000"/>
                <a:gd name="connsiteY5" fmla="*/ 194 h 10000"/>
                <a:gd name="connsiteX6" fmla="*/ 4459 w 10000"/>
                <a:gd name="connsiteY6" fmla="*/ 1332 h 10000"/>
                <a:gd name="connsiteX7" fmla="*/ 3982 w 10000"/>
                <a:gd name="connsiteY7" fmla="*/ 2260 h 10000"/>
                <a:gd name="connsiteX8" fmla="*/ 4409 w 10000"/>
                <a:gd name="connsiteY8" fmla="*/ 4124 h 10000"/>
                <a:gd name="connsiteX9" fmla="*/ 3539 w 10000"/>
                <a:gd name="connsiteY9" fmla="*/ 3891 h 10000"/>
                <a:gd name="connsiteX10" fmla="*/ 3572 w 10000"/>
                <a:gd name="connsiteY10" fmla="*/ 3750 h 10000"/>
                <a:gd name="connsiteX11" fmla="*/ 4414 w 10000"/>
                <a:gd name="connsiteY11" fmla="*/ 3690 h 10000"/>
                <a:gd name="connsiteX12" fmla="*/ 3841 w 10000"/>
                <a:gd name="connsiteY12" fmla="*/ 2303 h 10000"/>
                <a:gd name="connsiteX13" fmla="*/ 1532 w 10000"/>
                <a:gd name="connsiteY13" fmla="*/ 2851 h 10000"/>
                <a:gd name="connsiteX14" fmla="*/ 462 w 10000"/>
                <a:gd name="connsiteY14" fmla="*/ 4641 h 10000"/>
                <a:gd name="connsiteX15" fmla="*/ 167 w 10000"/>
                <a:gd name="connsiteY15" fmla="*/ 5599 h 10000"/>
                <a:gd name="connsiteX16" fmla="*/ 1 w 10000"/>
                <a:gd name="connsiteY16" fmla="*/ 6557 h 10000"/>
                <a:gd name="connsiteX17" fmla="*/ 200 w 10000"/>
                <a:gd name="connsiteY17" fmla="*/ 8297 h 10000"/>
                <a:gd name="connsiteX18" fmla="*/ 1442 w 10000"/>
                <a:gd name="connsiteY18" fmla="*/ 9010 h 10000"/>
                <a:gd name="connsiteX19" fmla="*/ 6793 w 10000"/>
                <a:gd name="connsiteY19" fmla="*/ 10000 h 10000"/>
                <a:gd name="connsiteX0" fmla="*/ 10000 w 10000"/>
                <a:gd name="connsiteY0" fmla="*/ 6694 h 10000"/>
                <a:gd name="connsiteX1" fmla="*/ 7218 w 10000"/>
                <a:gd name="connsiteY1" fmla="*/ 2756 h 10000"/>
                <a:gd name="connsiteX2" fmla="*/ 7044 w 10000"/>
                <a:gd name="connsiteY2" fmla="*/ 2254 h 10000"/>
                <a:gd name="connsiteX3" fmla="*/ 7110 w 10000"/>
                <a:gd name="connsiteY3" fmla="*/ 2136 h 10000"/>
                <a:gd name="connsiteX4" fmla="*/ 8904 w 10000"/>
                <a:gd name="connsiteY4" fmla="*/ 269 h 10000"/>
                <a:gd name="connsiteX5" fmla="*/ 6225 w 10000"/>
                <a:gd name="connsiteY5" fmla="*/ 194 h 10000"/>
                <a:gd name="connsiteX6" fmla="*/ 4459 w 10000"/>
                <a:gd name="connsiteY6" fmla="*/ 1332 h 10000"/>
                <a:gd name="connsiteX7" fmla="*/ 3982 w 10000"/>
                <a:gd name="connsiteY7" fmla="*/ 2260 h 10000"/>
                <a:gd name="connsiteX8" fmla="*/ 4409 w 10000"/>
                <a:gd name="connsiteY8" fmla="*/ 4124 h 10000"/>
                <a:gd name="connsiteX9" fmla="*/ 3539 w 10000"/>
                <a:gd name="connsiteY9" fmla="*/ 3891 h 10000"/>
                <a:gd name="connsiteX10" fmla="*/ 4414 w 10000"/>
                <a:gd name="connsiteY10" fmla="*/ 3690 h 10000"/>
                <a:gd name="connsiteX11" fmla="*/ 3841 w 10000"/>
                <a:gd name="connsiteY11" fmla="*/ 2303 h 10000"/>
                <a:gd name="connsiteX12" fmla="*/ 1532 w 10000"/>
                <a:gd name="connsiteY12" fmla="*/ 2851 h 10000"/>
                <a:gd name="connsiteX13" fmla="*/ 462 w 10000"/>
                <a:gd name="connsiteY13" fmla="*/ 4641 h 10000"/>
                <a:gd name="connsiteX14" fmla="*/ 167 w 10000"/>
                <a:gd name="connsiteY14" fmla="*/ 5599 h 10000"/>
                <a:gd name="connsiteX15" fmla="*/ 1 w 10000"/>
                <a:gd name="connsiteY15" fmla="*/ 6557 h 10000"/>
                <a:gd name="connsiteX16" fmla="*/ 200 w 10000"/>
                <a:gd name="connsiteY16" fmla="*/ 8297 h 10000"/>
                <a:gd name="connsiteX17" fmla="*/ 1442 w 10000"/>
                <a:gd name="connsiteY17" fmla="*/ 9010 h 10000"/>
                <a:gd name="connsiteX18" fmla="*/ 6793 w 10000"/>
                <a:gd name="connsiteY18" fmla="*/ 10000 h 10000"/>
                <a:gd name="connsiteX0" fmla="*/ 10000 w 10000"/>
                <a:gd name="connsiteY0" fmla="*/ 6694 h 10000"/>
                <a:gd name="connsiteX1" fmla="*/ 7218 w 10000"/>
                <a:gd name="connsiteY1" fmla="*/ 2756 h 10000"/>
                <a:gd name="connsiteX2" fmla="*/ 7044 w 10000"/>
                <a:gd name="connsiteY2" fmla="*/ 2254 h 10000"/>
                <a:gd name="connsiteX3" fmla="*/ 7110 w 10000"/>
                <a:gd name="connsiteY3" fmla="*/ 2136 h 10000"/>
                <a:gd name="connsiteX4" fmla="*/ 8904 w 10000"/>
                <a:gd name="connsiteY4" fmla="*/ 269 h 10000"/>
                <a:gd name="connsiteX5" fmla="*/ 6225 w 10000"/>
                <a:gd name="connsiteY5" fmla="*/ 194 h 10000"/>
                <a:gd name="connsiteX6" fmla="*/ 4459 w 10000"/>
                <a:gd name="connsiteY6" fmla="*/ 1332 h 10000"/>
                <a:gd name="connsiteX7" fmla="*/ 3982 w 10000"/>
                <a:gd name="connsiteY7" fmla="*/ 2260 h 10000"/>
                <a:gd name="connsiteX8" fmla="*/ 4409 w 10000"/>
                <a:gd name="connsiteY8" fmla="*/ 4124 h 10000"/>
                <a:gd name="connsiteX9" fmla="*/ 4414 w 10000"/>
                <a:gd name="connsiteY9" fmla="*/ 3690 h 10000"/>
                <a:gd name="connsiteX10" fmla="*/ 3841 w 10000"/>
                <a:gd name="connsiteY10" fmla="*/ 2303 h 10000"/>
                <a:gd name="connsiteX11" fmla="*/ 1532 w 10000"/>
                <a:gd name="connsiteY11" fmla="*/ 2851 h 10000"/>
                <a:gd name="connsiteX12" fmla="*/ 462 w 10000"/>
                <a:gd name="connsiteY12" fmla="*/ 4641 h 10000"/>
                <a:gd name="connsiteX13" fmla="*/ 167 w 10000"/>
                <a:gd name="connsiteY13" fmla="*/ 5599 h 10000"/>
                <a:gd name="connsiteX14" fmla="*/ 1 w 10000"/>
                <a:gd name="connsiteY14" fmla="*/ 6557 h 10000"/>
                <a:gd name="connsiteX15" fmla="*/ 200 w 10000"/>
                <a:gd name="connsiteY15" fmla="*/ 8297 h 10000"/>
                <a:gd name="connsiteX16" fmla="*/ 1442 w 10000"/>
                <a:gd name="connsiteY16" fmla="*/ 9010 h 10000"/>
                <a:gd name="connsiteX17" fmla="*/ 6793 w 10000"/>
                <a:gd name="connsiteY17" fmla="*/ 10000 h 10000"/>
                <a:gd name="connsiteX0" fmla="*/ 10000 w 10000"/>
                <a:gd name="connsiteY0" fmla="*/ 6694 h 10000"/>
                <a:gd name="connsiteX1" fmla="*/ 7218 w 10000"/>
                <a:gd name="connsiteY1" fmla="*/ 2756 h 10000"/>
                <a:gd name="connsiteX2" fmla="*/ 7044 w 10000"/>
                <a:gd name="connsiteY2" fmla="*/ 2254 h 10000"/>
                <a:gd name="connsiteX3" fmla="*/ 8904 w 10000"/>
                <a:gd name="connsiteY3" fmla="*/ 269 h 10000"/>
                <a:gd name="connsiteX4" fmla="*/ 6225 w 10000"/>
                <a:gd name="connsiteY4" fmla="*/ 194 h 10000"/>
                <a:gd name="connsiteX5" fmla="*/ 4459 w 10000"/>
                <a:gd name="connsiteY5" fmla="*/ 1332 h 10000"/>
                <a:gd name="connsiteX6" fmla="*/ 3982 w 10000"/>
                <a:gd name="connsiteY6" fmla="*/ 2260 h 10000"/>
                <a:gd name="connsiteX7" fmla="*/ 4409 w 10000"/>
                <a:gd name="connsiteY7" fmla="*/ 4124 h 10000"/>
                <a:gd name="connsiteX8" fmla="*/ 4414 w 10000"/>
                <a:gd name="connsiteY8" fmla="*/ 3690 h 10000"/>
                <a:gd name="connsiteX9" fmla="*/ 3841 w 10000"/>
                <a:gd name="connsiteY9" fmla="*/ 2303 h 10000"/>
                <a:gd name="connsiteX10" fmla="*/ 1532 w 10000"/>
                <a:gd name="connsiteY10" fmla="*/ 2851 h 10000"/>
                <a:gd name="connsiteX11" fmla="*/ 462 w 10000"/>
                <a:gd name="connsiteY11" fmla="*/ 4641 h 10000"/>
                <a:gd name="connsiteX12" fmla="*/ 167 w 10000"/>
                <a:gd name="connsiteY12" fmla="*/ 5599 h 10000"/>
                <a:gd name="connsiteX13" fmla="*/ 1 w 10000"/>
                <a:gd name="connsiteY13" fmla="*/ 6557 h 10000"/>
                <a:gd name="connsiteX14" fmla="*/ 200 w 10000"/>
                <a:gd name="connsiteY14" fmla="*/ 8297 h 10000"/>
                <a:gd name="connsiteX15" fmla="*/ 1442 w 10000"/>
                <a:gd name="connsiteY15" fmla="*/ 9010 h 10000"/>
                <a:gd name="connsiteX16" fmla="*/ 6793 w 10000"/>
                <a:gd name="connsiteY16" fmla="*/ 10000 h 10000"/>
                <a:gd name="connsiteX0" fmla="*/ 10000 w 10000"/>
                <a:gd name="connsiteY0" fmla="*/ 6694 h 10000"/>
                <a:gd name="connsiteX1" fmla="*/ 7218 w 10000"/>
                <a:gd name="connsiteY1" fmla="*/ 2756 h 10000"/>
                <a:gd name="connsiteX2" fmla="*/ 7507 w 10000"/>
                <a:gd name="connsiteY2" fmla="*/ 2137 h 10000"/>
                <a:gd name="connsiteX3" fmla="*/ 8904 w 10000"/>
                <a:gd name="connsiteY3" fmla="*/ 269 h 10000"/>
                <a:gd name="connsiteX4" fmla="*/ 6225 w 10000"/>
                <a:gd name="connsiteY4" fmla="*/ 194 h 10000"/>
                <a:gd name="connsiteX5" fmla="*/ 4459 w 10000"/>
                <a:gd name="connsiteY5" fmla="*/ 1332 h 10000"/>
                <a:gd name="connsiteX6" fmla="*/ 3982 w 10000"/>
                <a:gd name="connsiteY6" fmla="*/ 2260 h 10000"/>
                <a:gd name="connsiteX7" fmla="*/ 4409 w 10000"/>
                <a:gd name="connsiteY7" fmla="*/ 4124 h 10000"/>
                <a:gd name="connsiteX8" fmla="*/ 4414 w 10000"/>
                <a:gd name="connsiteY8" fmla="*/ 3690 h 10000"/>
                <a:gd name="connsiteX9" fmla="*/ 3841 w 10000"/>
                <a:gd name="connsiteY9" fmla="*/ 2303 h 10000"/>
                <a:gd name="connsiteX10" fmla="*/ 1532 w 10000"/>
                <a:gd name="connsiteY10" fmla="*/ 2851 h 10000"/>
                <a:gd name="connsiteX11" fmla="*/ 462 w 10000"/>
                <a:gd name="connsiteY11" fmla="*/ 4641 h 10000"/>
                <a:gd name="connsiteX12" fmla="*/ 167 w 10000"/>
                <a:gd name="connsiteY12" fmla="*/ 5599 h 10000"/>
                <a:gd name="connsiteX13" fmla="*/ 1 w 10000"/>
                <a:gd name="connsiteY13" fmla="*/ 6557 h 10000"/>
                <a:gd name="connsiteX14" fmla="*/ 200 w 10000"/>
                <a:gd name="connsiteY14" fmla="*/ 8297 h 10000"/>
                <a:gd name="connsiteX15" fmla="*/ 1442 w 10000"/>
                <a:gd name="connsiteY15" fmla="*/ 9010 h 10000"/>
                <a:gd name="connsiteX16" fmla="*/ 6793 w 10000"/>
                <a:gd name="connsiteY16" fmla="*/ 10000 h 10000"/>
                <a:gd name="connsiteX0" fmla="*/ 10000 w 10000"/>
                <a:gd name="connsiteY0" fmla="*/ 6705 h 10011"/>
                <a:gd name="connsiteX1" fmla="*/ 7218 w 10000"/>
                <a:gd name="connsiteY1" fmla="*/ 2767 h 10011"/>
                <a:gd name="connsiteX2" fmla="*/ 7540 w 10000"/>
                <a:gd name="connsiteY2" fmla="*/ 2359 h 10011"/>
                <a:gd name="connsiteX3" fmla="*/ 8904 w 10000"/>
                <a:gd name="connsiteY3" fmla="*/ 280 h 10011"/>
                <a:gd name="connsiteX4" fmla="*/ 6225 w 10000"/>
                <a:gd name="connsiteY4" fmla="*/ 205 h 10011"/>
                <a:gd name="connsiteX5" fmla="*/ 4459 w 10000"/>
                <a:gd name="connsiteY5" fmla="*/ 1343 h 10011"/>
                <a:gd name="connsiteX6" fmla="*/ 3982 w 10000"/>
                <a:gd name="connsiteY6" fmla="*/ 2271 h 10011"/>
                <a:gd name="connsiteX7" fmla="*/ 4409 w 10000"/>
                <a:gd name="connsiteY7" fmla="*/ 4135 h 10011"/>
                <a:gd name="connsiteX8" fmla="*/ 4414 w 10000"/>
                <a:gd name="connsiteY8" fmla="*/ 3701 h 10011"/>
                <a:gd name="connsiteX9" fmla="*/ 3841 w 10000"/>
                <a:gd name="connsiteY9" fmla="*/ 2314 h 10011"/>
                <a:gd name="connsiteX10" fmla="*/ 1532 w 10000"/>
                <a:gd name="connsiteY10" fmla="*/ 2862 h 10011"/>
                <a:gd name="connsiteX11" fmla="*/ 462 w 10000"/>
                <a:gd name="connsiteY11" fmla="*/ 4652 h 10011"/>
                <a:gd name="connsiteX12" fmla="*/ 167 w 10000"/>
                <a:gd name="connsiteY12" fmla="*/ 5610 h 10011"/>
                <a:gd name="connsiteX13" fmla="*/ 1 w 10000"/>
                <a:gd name="connsiteY13" fmla="*/ 6568 h 10011"/>
                <a:gd name="connsiteX14" fmla="*/ 200 w 10000"/>
                <a:gd name="connsiteY14" fmla="*/ 8308 h 10011"/>
                <a:gd name="connsiteX15" fmla="*/ 1442 w 10000"/>
                <a:gd name="connsiteY15" fmla="*/ 9021 h 10011"/>
                <a:gd name="connsiteX16" fmla="*/ 6793 w 10000"/>
                <a:gd name="connsiteY16" fmla="*/ 10011 h 10011"/>
                <a:gd name="connsiteX0" fmla="*/ 10000 w 10000"/>
                <a:gd name="connsiteY0" fmla="*/ 6681 h 9987"/>
                <a:gd name="connsiteX1" fmla="*/ 7218 w 10000"/>
                <a:gd name="connsiteY1" fmla="*/ 2743 h 9987"/>
                <a:gd name="connsiteX2" fmla="*/ 7242 w 10000"/>
                <a:gd name="connsiteY2" fmla="*/ 1891 h 9987"/>
                <a:gd name="connsiteX3" fmla="*/ 8904 w 10000"/>
                <a:gd name="connsiteY3" fmla="*/ 256 h 9987"/>
                <a:gd name="connsiteX4" fmla="*/ 6225 w 10000"/>
                <a:gd name="connsiteY4" fmla="*/ 181 h 9987"/>
                <a:gd name="connsiteX5" fmla="*/ 4459 w 10000"/>
                <a:gd name="connsiteY5" fmla="*/ 1319 h 9987"/>
                <a:gd name="connsiteX6" fmla="*/ 3982 w 10000"/>
                <a:gd name="connsiteY6" fmla="*/ 2247 h 9987"/>
                <a:gd name="connsiteX7" fmla="*/ 4409 w 10000"/>
                <a:gd name="connsiteY7" fmla="*/ 4111 h 9987"/>
                <a:gd name="connsiteX8" fmla="*/ 4414 w 10000"/>
                <a:gd name="connsiteY8" fmla="*/ 3677 h 9987"/>
                <a:gd name="connsiteX9" fmla="*/ 3841 w 10000"/>
                <a:gd name="connsiteY9" fmla="*/ 2290 h 9987"/>
                <a:gd name="connsiteX10" fmla="*/ 1532 w 10000"/>
                <a:gd name="connsiteY10" fmla="*/ 2838 h 9987"/>
                <a:gd name="connsiteX11" fmla="*/ 462 w 10000"/>
                <a:gd name="connsiteY11" fmla="*/ 4628 h 9987"/>
                <a:gd name="connsiteX12" fmla="*/ 167 w 10000"/>
                <a:gd name="connsiteY12" fmla="*/ 5586 h 9987"/>
                <a:gd name="connsiteX13" fmla="*/ 1 w 10000"/>
                <a:gd name="connsiteY13" fmla="*/ 6544 h 9987"/>
                <a:gd name="connsiteX14" fmla="*/ 200 w 10000"/>
                <a:gd name="connsiteY14" fmla="*/ 8284 h 9987"/>
                <a:gd name="connsiteX15" fmla="*/ 1442 w 10000"/>
                <a:gd name="connsiteY15" fmla="*/ 8997 h 9987"/>
                <a:gd name="connsiteX16" fmla="*/ 6793 w 10000"/>
                <a:gd name="connsiteY16" fmla="*/ 9987 h 9987"/>
                <a:gd name="connsiteX0" fmla="*/ 10000 w 10000"/>
                <a:gd name="connsiteY0" fmla="*/ 6690 h 10000"/>
                <a:gd name="connsiteX1" fmla="*/ 7218 w 10000"/>
                <a:gd name="connsiteY1" fmla="*/ 2747 h 10000"/>
                <a:gd name="connsiteX2" fmla="*/ 7242 w 10000"/>
                <a:gd name="connsiteY2" fmla="*/ 1893 h 10000"/>
                <a:gd name="connsiteX3" fmla="*/ 8904 w 10000"/>
                <a:gd name="connsiteY3" fmla="*/ 256 h 10000"/>
                <a:gd name="connsiteX4" fmla="*/ 6225 w 10000"/>
                <a:gd name="connsiteY4" fmla="*/ 181 h 10000"/>
                <a:gd name="connsiteX5" fmla="*/ 4757 w 10000"/>
                <a:gd name="connsiteY5" fmla="*/ 1017 h 10000"/>
                <a:gd name="connsiteX6" fmla="*/ 3982 w 10000"/>
                <a:gd name="connsiteY6" fmla="*/ 2250 h 10000"/>
                <a:gd name="connsiteX7" fmla="*/ 4409 w 10000"/>
                <a:gd name="connsiteY7" fmla="*/ 4116 h 10000"/>
                <a:gd name="connsiteX8" fmla="*/ 4414 w 10000"/>
                <a:gd name="connsiteY8" fmla="*/ 3682 h 10000"/>
                <a:gd name="connsiteX9" fmla="*/ 3841 w 10000"/>
                <a:gd name="connsiteY9" fmla="*/ 2293 h 10000"/>
                <a:gd name="connsiteX10" fmla="*/ 1532 w 10000"/>
                <a:gd name="connsiteY10" fmla="*/ 2842 h 10000"/>
                <a:gd name="connsiteX11" fmla="*/ 462 w 10000"/>
                <a:gd name="connsiteY11" fmla="*/ 4634 h 10000"/>
                <a:gd name="connsiteX12" fmla="*/ 167 w 10000"/>
                <a:gd name="connsiteY12" fmla="*/ 5593 h 10000"/>
                <a:gd name="connsiteX13" fmla="*/ 1 w 10000"/>
                <a:gd name="connsiteY13" fmla="*/ 6553 h 10000"/>
                <a:gd name="connsiteX14" fmla="*/ 200 w 10000"/>
                <a:gd name="connsiteY14" fmla="*/ 8295 h 10000"/>
                <a:gd name="connsiteX15" fmla="*/ 1442 w 10000"/>
                <a:gd name="connsiteY15" fmla="*/ 9009 h 10000"/>
                <a:gd name="connsiteX16" fmla="*/ 6793 w 10000"/>
                <a:gd name="connsiteY16" fmla="*/ 10000 h 10000"/>
                <a:gd name="connsiteX0" fmla="*/ 10000 w 10000"/>
                <a:gd name="connsiteY0" fmla="*/ 6690 h 10000"/>
                <a:gd name="connsiteX1" fmla="*/ 7218 w 10000"/>
                <a:gd name="connsiteY1" fmla="*/ 2747 h 10000"/>
                <a:gd name="connsiteX2" fmla="*/ 7242 w 10000"/>
                <a:gd name="connsiteY2" fmla="*/ 1893 h 10000"/>
                <a:gd name="connsiteX3" fmla="*/ 8904 w 10000"/>
                <a:gd name="connsiteY3" fmla="*/ 256 h 10000"/>
                <a:gd name="connsiteX4" fmla="*/ 6225 w 10000"/>
                <a:gd name="connsiteY4" fmla="*/ 181 h 10000"/>
                <a:gd name="connsiteX5" fmla="*/ 4757 w 10000"/>
                <a:gd name="connsiteY5" fmla="*/ 1017 h 10000"/>
                <a:gd name="connsiteX6" fmla="*/ 3982 w 10000"/>
                <a:gd name="connsiteY6" fmla="*/ 2250 h 10000"/>
                <a:gd name="connsiteX7" fmla="*/ 4409 w 10000"/>
                <a:gd name="connsiteY7" fmla="*/ 4116 h 10000"/>
                <a:gd name="connsiteX8" fmla="*/ 4414 w 10000"/>
                <a:gd name="connsiteY8" fmla="*/ 3682 h 10000"/>
                <a:gd name="connsiteX9" fmla="*/ 3014 w 10000"/>
                <a:gd name="connsiteY9" fmla="*/ 2691 h 10000"/>
                <a:gd name="connsiteX10" fmla="*/ 1532 w 10000"/>
                <a:gd name="connsiteY10" fmla="*/ 2842 h 10000"/>
                <a:gd name="connsiteX11" fmla="*/ 462 w 10000"/>
                <a:gd name="connsiteY11" fmla="*/ 4634 h 10000"/>
                <a:gd name="connsiteX12" fmla="*/ 167 w 10000"/>
                <a:gd name="connsiteY12" fmla="*/ 5593 h 10000"/>
                <a:gd name="connsiteX13" fmla="*/ 1 w 10000"/>
                <a:gd name="connsiteY13" fmla="*/ 6553 h 10000"/>
                <a:gd name="connsiteX14" fmla="*/ 200 w 10000"/>
                <a:gd name="connsiteY14" fmla="*/ 8295 h 10000"/>
                <a:gd name="connsiteX15" fmla="*/ 1442 w 10000"/>
                <a:gd name="connsiteY15" fmla="*/ 9009 h 10000"/>
                <a:gd name="connsiteX16" fmla="*/ 6793 w 10000"/>
                <a:gd name="connsiteY16" fmla="*/ 10000 h 10000"/>
                <a:gd name="connsiteX0" fmla="*/ 10000 w 10000"/>
                <a:gd name="connsiteY0" fmla="*/ 6690 h 10000"/>
                <a:gd name="connsiteX1" fmla="*/ 7218 w 10000"/>
                <a:gd name="connsiteY1" fmla="*/ 2747 h 10000"/>
                <a:gd name="connsiteX2" fmla="*/ 7242 w 10000"/>
                <a:gd name="connsiteY2" fmla="*/ 1893 h 10000"/>
                <a:gd name="connsiteX3" fmla="*/ 8904 w 10000"/>
                <a:gd name="connsiteY3" fmla="*/ 256 h 10000"/>
                <a:gd name="connsiteX4" fmla="*/ 6225 w 10000"/>
                <a:gd name="connsiteY4" fmla="*/ 181 h 10000"/>
                <a:gd name="connsiteX5" fmla="*/ 4757 w 10000"/>
                <a:gd name="connsiteY5" fmla="*/ 1017 h 10000"/>
                <a:gd name="connsiteX6" fmla="*/ 3982 w 10000"/>
                <a:gd name="connsiteY6" fmla="*/ 2250 h 10000"/>
                <a:gd name="connsiteX7" fmla="*/ 4409 w 10000"/>
                <a:gd name="connsiteY7" fmla="*/ 4116 h 10000"/>
                <a:gd name="connsiteX8" fmla="*/ 3786 w 10000"/>
                <a:gd name="connsiteY8" fmla="*/ 4010 h 10000"/>
                <a:gd name="connsiteX9" fmla="*/ 3014 w 10000"/>
                <a:gd name="connsiteY9" fmla="*/ 2691 h 10000"/>
                <a:gd name="connsiteX10" fmla="*/ 1532 w 10000"/>
                <a:gd name="connsiteY10" fmla="*/ 2842 h 10000"/>
                <a:gd name="connsiteX11" fmla="*/ 462 w 10000"/>
                <a:gd name="connsiteY11" fmla="*/ 4634 h 10000"/>
                <a:gd name="connsiteX12" fmla="*/ 167 w 10000"/>
                <a:gd name="connsiteY12" fmla="*/ 5593 h 10000"/>
                <a:gd name="connsiteX13" fmla="*/ 1 w 10000"/>
                <a:gd name="connsiteY13" fmla="*/ 6553 h 10000"/>
                <a:gd name="connsiteX14" fmla="*/ 200 w 10000"/>
                <a:gd name="connsiteY14" fmla="*/ 8295 h 10000"/>
                <a:gd name="connsiteX15" fmla="*/ 1442 w 10000"/>
                <a:gd name="connsiteY15" fmla="*/ 9009 h 10000"/>
                <a:gd name="connsiteX16" fmla="*/ 6793 w 10000"/>
                <a:gd name="connsiteY16" fmla="*/ 10000 h 10000"/>
                <a:gd name="connsiteX0" fmla="*/ 10086 w 10086"/>
                <a:gd name="connsiteY0" fmla="*/ 6690 h 10000"/>
                <a:gd name="connsiteX1" fmla="*/ 7304 w 10086"/>
                <a:gd name="connsiteY1" fmla="*/ 2747 h 10000"/>
                <a:gd name="connsiteX2" fmla="*/ 7328 w 10086"/>
                <a:gd name="connsiteY2" fmla="*/ 1893 h 10000"/>
                <a:gd name="connsiteX3" fmla="*/ 8990 w 10086"/>
                <a:gd name="connsiteY3" fmla="*/ 256 h 10000"/>
                <a:gd name="connsiteX4" fmla="*/ 6311 w 10086"/>
                <a:gd name="connsiteY4" fmla="*/ 181 h 10000"/>
                <a:gd name="connsiteX5" fmla="*/ 4843 w 10086"/>
                <a:gd name="connsiteY5" fmla="*/ 1017 h 10000"/>
                <a:gd name="connsiteX6" fmla="*/ 4068 w 10086"/>
                <a:gd name="connsiteY6" fmla="*/ 2250 h 10000"/>
                <a:gd name="connsiteX7" fmla="*/ 4495 w 10086"/>
                <a:gd name="connsiteY7" fmla="*/ 4116 h 10000"/>
                <a:gd name="connsiteX8" fmla="*/ 3872 w 10086"/>
                <a:gd name="connsiteY8" fmla="*/ 4010 h 10000"/>
                <a:gd name="connsiteX9" fmla="*/ 3100 w 10086"/>
                <a:gd name="connsiteY9" fmla="*/ 2691 h 10000"/>
                <a:gd name="connsiteX10" fmla="*/ 1618 w 10086"/>
                <a:gd name="connsiteY10" fmla="*/ 2842 h 10000"/>
                <a:gd name="connsiteX11" fmla="*/ 19 w 10086"/>
                <a:gd name="connsiteY11" fmla="*/ 4166 h 10000"/>
                <a:gd name="connsiteX12" fmla="*/ 253 w 10086"/>
                <a:gd name="connsiteY12" fmla="*/ 5593 h 10000"/>
                <a:gd name="connsiteX13" fmla="*/ 87 w 10086"/>
                <a:gd name="connsiteY13" fmla="*/ 6553 h 10000"/>
                <a:gd name="connsiteX14" fmla="*/ 286 w 10086"/>
                <a:gd name="connsiteY14" fmla="*/ 8295 h 10000"/>
                <a:gd name="connsiteX15" fmla="*/ 1528 w 10086"/>
                <a:gd name="connsiteY15" fmla="*/ 9009 h 10000"/>
                <a:gd name="connsiteX16" fmla="*/ 6879 w 10086"/>
                <a:gd name="connsiteY16"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450 w 10693"/>
                <a:gd name="connsiteY5" fmla="*/ 1017 h 10000"/>
                <a:gd name="connsiteX6" fmla="*/ 4675 w 10693"/>
                <a:gd name="connsiteY6" fmla="*/ 2250 h 10000"/>
                <a:gd name="connsiteX7" fmla="*/ 5102 w 10693"/>
                <a:gd name="connsiteY7" fmla="*/ 4116 h 10000"/>
                <a:gd name="connsiteX8" fmla="*/ 4479 w 10693"/>
                <a:gd name="connsiteY8" fmla="*/ 4010 h 10000"/>
                <a:gd name="connsiteX9" fmla="*/ 3707 w 10693"/>
                <a:gd name="connsiteY9" fmla="*/ 2691 h 10000"/>
                <a:gd name="connsiteX10" fmla="*/ 2225 w 10693"/>
                <a:gd name="connsiteY10" fmla="*/ 2842 h 10000"/>
                <a:gd name="connsiteX11" fmla="*/ 626 w 10693"/>
                <a:gd name="connsiteY11" fmla="*/ 4166 h 10000"/>
                <a:gd name="connsiteX12" fmla="*/ 860 w 10693"/>
                <a:gd name="connsiteY12" fmla="*/ 5593 h 10000"/>
                <a:gd name="connsiteX13" fmla="*/ 0 w 10693"/>
                <a:gd name="connsiteY13" fmla="*/ 6459 h 10000"/>
                <a:gd name="connsiteX14" fmla="*/ 893 w 10693"/>
                <a:gd name="connsiteY14" fmla="*/ 8295 h 10000"/>
                <a:gd name="connsiteX15" fmla="*/ 2135 w 10693"/>
                <a:gd name="connsiteY15" fmla="*/ 9009 h 10000"/>
                <a:gd name="connsiteX16" fmla="*/ 7486 w 10693"/>
                <a:gd name="connsiteY16"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450 w 10693"/>
                <a:gd name="connsiteY5" fmla="*/ 1017 h 10000"/>
                <a:gd name="connsiteX6" fmla="*/ 4675 w 10693"/>
                <a:gd name="connsiteY6" fmla="*/ 2250 h 10000"/>
                <a:gd name="connsiteX7" fmla="*/ 5102 w 10693"/>
                <a:gd name="connsiteY7" fmla="*/ 4116 h 10000"/>
                <a:gd name="connsiteX8" fmla="*/ 4479 w 10693"/>
                <a:gd name="connsiteY8" fmla="*/ 4010 h 10000"/>
                <a:gd name="connsiteX9" fmla="*/ 3707 w 10693"/>
                <a:gd name="connsiteY9" fmla="*/ 2691 h 10000"/>
                <a:gd name="connsiteX10" fmla="*/ 2225 w 10693"/>
                <a:gd name="connsiteY10" fmla="*/ 2842 h 10000"/>
                <a:gd name="connsiteX11" fmla="*/ 626 w 10693"/>
                <a:gd name="connsiteY11" fmla="*/ 4166 h 10000"/>
                <a:gd name="connsiteX12" fmla="*/ 860 w 10693"/>
                <a:gd name="connsiteY12" fmla="*/ 5593 h 10000"/>
                <a:gd name="connsiteX13" fmla="*/ 0 w 10693"/>
                <a:gd name="connsiteY13" fmla="*/ 6459 h 10000"/>
                <a:gd name="connsiteX14" fmla="*/ 628 w 10693"/>
                <a:gd name="connsiteY14" fmla="*/ 8529 h 10000"/>
                <a:gd name="connsiteX15" fmla="*/ 2135 w 10693"/>
                <a:gd name="connsiteY15" fmla="*/ 9009 h 10000"/>
                <a:gd name="connsiteX16" fmla="*/ 7486 w 10693"/>
                <a:gd name="connsiteY16"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450 w 10693"/>
                <a:gd name="connsiteY5" fmla="*/ 1017 h 10000"/>
                <a:gd name="connsiteX6" fmla="*/ 4675 w 10693"/>
                <a:gd name="connsiteY6" fmla="*/ 2250 h 10000"/>
                <a:gd name="connsiteX7" fmla="*/ 5102 w 10693"/>
                <a:gd name="connsiteY7" fmla="*/ 4116 h 10000"/>
                <a:gd name="connsiteX8" fmla="*/ 4479 w 10693"/>
                <a:gd name="connsiteY8" fmla="*/ 4010 h 10000"/>
                <a:gd name="connsiteX9" fmla="*/ 3707 w 10693"/>
                <a:gd name="connsiteY9" fmla="*/ 2691 h 10000"/>
                <a:gd name="connsiteX10" fmla="*/ 2523 w 10693"/>
                <a:gd name="connsiteY10" fmla="*/ 3076 h 10000"/>
                <a:gd name="connsiteX11" fmla="*/ 626 w 10693"/>
                <a:gd name="connsiteY11" fmla="*/ 4166 h 10000"/>
                <a:gd name="connsiteX12" fmla="*/ 860 w 10693"/>
                <a:gd name="connsiteY12" fmla="*/ 5593 h 10000"/>
                <a:gd name="connsiteX13" fmla="*/ 0 w 10693"/>
                <a:gd name="connsiteY13" fmla="*/ 6459 h 10000"/>
                <a:gd name="connsiteX14" fmla="*/ 628 w 10693"/>
                <a:gd name="connsiteY14" fmla="*/ 8529 h 10000"/>
                <a:gd name="connsiteX15" fmla="*/ 2135 w 10693"/>
                <a:gd name="connsiteY15" fmla="*/ 9009 h 10000"/>
                <a:gd name="connsiteX16" fmla="*/ 7486 w 10693"/>
                <a:gd name="connsiteY16"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450 w 10693"/>
                <a:gd name="connsiteY5" fmla="*/ 1017 h 10000"/>
                <a:gd name="connsiteX6" fmla="*/ 4675 w 10693"/>
                <a:gd name="connsiteY6" fmla="*/ 2250 h 10000"/>
                <a:gd name="connsiteX7" fmla="*/ 5102 w 10693"/>
                <a:gd name="connsiteY7" fmla="*/ 4116 h 10000"/>
                <a:gd name="connsiteX8" fmla="*/ 4479 w 10693"/>
                <a:gd name="connsiteY8" fmla="*/ 4010 h 10000"/>
                <a:gd name="connsiteX9" fmla="*/ 3707 w 10693"/>
                <a:gd name="connsiteY9" fmla="*/ 2691 h 10000"/>
                <a:gd name="connsiteX10" fmla="*/ 2655 w 10693"/>
                <a:gd name="connsiteY10" fmla="*/ 4528 h 10000"/>
                <a:gd name="connsiteX11" fmla="*/ 626 w 10693"/>
                <a:gd name="connsiteY11" fmla="*/ 4166 h 10000"/>
                <a:gd name="connsiteX12" fmla="*/ 860 w 10693"/>
                <a:gd name="connsiteY12" fmla="*/ 5593 h 10000"/>
                <a:gd name="connsiteX13" fmla="*/ 0 w 10693"/>
                <a:gd name="connsiteY13" fmla="*/ 6459 h 10000"/>
                <a:gd name="connsiteX14" fmla="*/ 628 w 10693"/>
                <a:gd name="connsiteY14" fmla="*/ 8529 h 10000"/>
                <a:gd name="connsiteX15" fmla="*/ 2135 w 10693"/>
                <a:gd name="connsiteY15" fmla="*/ 9009 h 10000"/>
                <a:gd name="connsiteX16" fmla="*/ 7486 w 10693"/>
                <a:gd name="connsiteY16"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450 w 10693"/>
                <a:gd name="connsiteY5" fmla="*/ 1017 h 10000"/>
                <a:gd name="connsiteX6" fmla="*/ 4675 w 10693"/>
                <a:gd name="connsiteY6" fmla="*/ 2250 h 10000"/>
                <a:gd name="connsiteX7" fmla="*/ 5102 w 10693"/>
                <a:gd name="connsiteY7" fmla="*/ 4116 h 10000"/>
                <a:gd name="connsiteX8" fmla="*/ 4479 w 10693"/>
                <a:gd name="connsiteY8" fmla="*/ 4010 h 10000"/>
                <a:gd name="connsiteX9" fmla="*/ 3707 w 10693"/>
                <a:gd name="connsiteY9" fmla="*/ 2691 h 10000"/>
                <a:gd name="connsiteX10" fmla="*/ 2433 w 10693"/>
                <a:gd name="connsiteY10" fmla="*/ 3089 h 10000"/>
                <a:gd name="connsiteX11" fmla="*/ 2655 w 10693"/>
                <a:gd name="connsiteY11" fmla="*/ 4528 h 10000"/>
                <a:gd name="connsiteX12" fmla="*/ 626 w 10693"/>
                <a:gd name="connsiteY12" fmla="*/ 4166 h 10000"/>
                <a:gd name="connsiteX13" fmla="*/ 860 w 10693"/>
                <a:gd name="connsiteY13" fmla="*/ 5593 h 10000"/>
                <a:gd name="connsiteX14" fmla="*/ 0 w 10693"/>
                <a:gd name="connsiteY14" fmla="*/ 6459 h 10000"/>
                <a:gd name="connsiteX15" fmla="*/ 628 w 10693"/>
                <a:gd name="connsiteY15" fmla="*/ 8529 h 10000"/>
                <a:gd name="connsiteX16" fmla="*/ 2135 w 10693"/>
                <a:gd name="connsiteY16" fmla="*/ 9009 h 10000"/>
                <a:gd name="connsiteX17" fmla="*/ 7486 w 10693"/>
                <a:gd name="connsiteY17"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450 w 10693"/>
                <a:gd name="connsiteY5" fmla="*/ 1017 h 10000"/>
                <a:gd name="connsiteX6" fmla="*/ 5039 w 10693"/>
                <a:gd name="connsiteY6" fmla="*/ 2156 h 10000"/>
                <a:gd name="connsiteX7" fmla="*/ 5102 w 10693"/>
                <a:gd name="connsiteY7" fmla="*/ 4116 h 10000"/>
                <a:gd name="connsiteX8" fmla="*/ 4479 w 10693"/>
                <a:gd name="connsiteY8" fmla="*/ 4010 h 10000"/>
                <a:gd name="connsiteX9" fmla="*/ 3707 w 10693"/>
                <a:gd name="connsiteY9" fmla="*/ 2691 h 10000"/>
                <a:gd name="connsiteX10" fmla="*/ 2433 w 10693"/>
                <a:gd name="connsiteY10" fmla="*/ 3089 h 10000"/>
                <a:gd name="connsiteX11" fmla="*/ 2655 w 10693"/>
                <a:gd name="connsiteY11" fmla="*/ 4528 h 10000"/>
                <a:gd name="connsiteX12" fmla="*/ 626 w 10693"/>
                <a:gd name="connsiteY12" fmla="*/ 4166 h 10000"/>
                <a:gd name="connsiteX13" fmla="*/ 860 w 10693"/>
                <a:gd name="connsiteY13" fmla="*/ 5593 h 10000"/>
                <a:gd name="connsiteX14" fmla="*/ 0 w 10693"/>
                <a:gd name="connsiteY14" fmla="*/ 6459 h 10000"/>
                <a:gd name="connsiteX15" fmla="*/ 628 w 10693"/>
                <a:gd name="connsiteY15" fmla="*/ 8529 h 10000"/>
                <a:gd name="connsiteX16" fmla="*/ 2135 w 10693"/>
                <a:gd name="connsiteY16" fmla="*/ 9009 h 10000"/>
                <a:gd name="connsiteX17" fmla="*/ 7486 w 10693"/>
                <a:gd name="connsiteY17" fmla="*/ 10000 h 10000"/>
                <a:gd name="connsiteX0" fmla="*/ 10693 w 10693"/>
                <a:gd name="connsiteY0" fmla="*/ 6690 h 10000"/>
                <a:gd name="connsiteX1" fmla="*/ 7911 w 10693"/>
                <a:gd name="connsiteY1" fmla="*/ 2747 h 10000"/>
                <a:gd name="connsiteX2" fmla="*/ 7935 w 10693"/>
                <a:gd name="connsiteY2" fmla="*/ 1893 h 10000"/>
                <a:gd name="connsiteX3" fmla="*/ 9597 w 10693"/>
                <a:gd name="connsiteY3" fmla="*/ 256 h 10000"/>
                <a:gd name="connsiteX4" fmla="*/ 6918 w 10693"/>
                <a:gd name="connsiteY4" fmla="*/ 181 h 10000"/>
                <a:gd name="connsiteX5" fmla="*/ 5847 w 10693"/>
                <a:gd name="connsiteY5" fmla="*/ 1064 h 10000"/>
                <a:gd name="connsiteX6" fmla="*/ 5039 w 10693"/>
                <a:gd name="connsiteY6" fmla="*/ 2156 h 10000"/>
                <a:gd name="connsiteX7" fmla="*/ 5102 w 10693"/>
                <a:gd name="connsiteY7" fmla="*/ 4116 h 10000"/>
                <a:gd name="connsiteX8" fmla="*/ 4479 w 10693"/>
                <a:gd name="connsiteY8" fmla="*/ 4010 h 10000"/>
                <a:gd name="connsiteX9" fmla="*/ 3707 w 10693"/>
                <a:gd name="connsiteY9" fmla="*/ 2691 h 10000"/>
                <a:gd name="connsiteX10" fmla="*/ 2433 w 10693"/>
                <a:gd name="connsiteY10" fmla="*/ 3089 h 10000"/>
                <a:gd name="connsiteX11" fmla="*/ 2655 w 10693"/>
                <a:gd name="connsiteY11" fmla="*/ 4528 h 10000"/>
                <a:gd name="connsiteX12" fmla="*/ 626 w 10693"/>
                <a:gd name="connsiteY12" fmla="*/ 4166 h 10000"/>
                <a:gd name="connsiteX13" fmla="*/ 860 w 10693"/>
                <a:gd name="connsiteY13" fmla="*/ 5593 h 10000"/>
                <a:gd name="connsiteX14" fmla="*/ 0 w 10693"/>
                <a:gd name="connsiteY14" fmla="*/ 6459 h 10000"/>
                <a:gd name="connsiteX15" fmla="*/ 628 w 10693"/>
                <a:gd name="connsiteY15" fmla="*/ 8529 h 10000"/>
                <a:gd name="connsiteX16" fmla="*/ 2135 w 10693"/>
                <a:gd name="connsiteY16" fmla="*/ 9009 h 10000"/>
                <a:gd name="connsiteX17" fmla="*/ 7486 w 10693"/>
                <a:gd name="connsiteY17" fmla="*/ 10000 h 10000"/>
                <a:gd name="connsiteX0" fmla="*/ 10693 w 10693"/>
                <a:gd name="connsiteY0" fmla="*/ 6588 h 9898"/>
                <a:gd name="connsiteX1" fmla="*/ 7911 w 10693"/>
                <a:gd name="connsiteY1" fmla="*/ 2645 h 9898"/>
                <a:gd name="connsiteX2" fmla="*/ 7935 w 10693"/>
                <a:gd name="connsiteY2" fmla="*/ 1791 h 9898"/>
                <a:gd name="connsiteX3" fmla="*/ 9597 w 10693"/>
                <a:gd name="connsiteY3" fmla="*/ 154 h 9898"/>
                <a:gd name="connsiteX4" fmla="*/ 7546 w 10693"/>
                <a:gd name="connsiteY4" fmla="*/ 266 h 9898"/>
                <a:gd name="connsiteX5" fmla="*/ 5847 w 10693"/>
                <a:gd name="connsiteY5" fmla="*/ 962 h 9898"/>
                <a:gd name="connsiteX6" fmla="*/ 5039 w 10693"/>
                <a:gd name="connsiteY6" fmla="*/ 2054 h 9898"/>
                <a:gd name="connsiteX7" fmla="*/ 5102 w 10693"/>
                <a:gd name="connsiteY7" fmla="*/ 4014 h 9898"/>
                <a:gd name="connsiteX8" fmla="*/ 4479 w 10693"/>
                <a:gd name="connsiteY8" fmla="*/ 3908 h 9898"/>
                <a:gd name="connsiteX9" fmla="*/ 3707 w 10693"/>
                <a:gd name="connsiteY9" fmla="*/ 2589 h 9898"/>
                <a:gd name="connsiteX10" fmla="*/ 2433 w 10693"/>
                <a:gd name="connsiteY10" fmla="*/ 2987 h 9898"/>
                <a:gd name="connsiteX11" fmla="*/ 2655 w 10693"/>
                <a:gd name="connsiteY11" fmla="*/ 4426 h 9898"/>
                <a:gd name="connsiteX12" fmla="*/ 626 w 10693"/>
                <a:gd name="connsiteY12" fmla="*/ 4064 h 9898"/>
                <a:gd name="connsiteX13" fmla="*/ 860 w 10693"/>
                <a:gd name="connsiteY13" fmla="*/ 5491 h 9898"/>
                <a:gd name="connsiteX14" fmla="*/ 0 w 10693"/>
                <a:gd name="connsiteY14" fmla="*/ 6357 h 9898"/>
                <a:gd name="connsiteX15" fmla="*/ 628 w 10693"/>
                <a:gd name="connsiteY15" fmla="*/ 8427 h 9898"/>
                <a:gd name="connsiteX16" fmla="*/ 2135 w 10693"/>
                <a:gd name="connsiteY16" fmla="*/ 8907 h 9898"/>
                <a:gd name="connsiteX17" fmla="*/ 7486 w 10693"/>
                <a:gd name="connsiteY17" fmla="*/ 9898 h 9898"/>
                <a:gd name="connsiteX0" fmla="*/ 10000 w 10000"/>
                <a:gd name="connsiteY0" fmla="*/ 6655 h 9999"/>
                <a:gd name="connsiteX1" fmla="*/ 7398 w 10000"/>
                <a:gd name="connsiteY1" fmla="*/ 2671 h 9999"/>
                <a:gd name="connsiteX2" fmla="*/ 7421 w 10000"/>
                <a:gd name="connsiteY2" fmla="*/ 1808 h 9999"/>
                <a:gd name="connsiteX3" fmla="*/ 8975 w 10000"/>
                <a:gd name="connsiteY3" fmla="*/ 155 h 9999"/>
                <a:gd name="connsiteX4" fmla="*/ 7057 w 10000"/>
                <a:gd name="connsiteY4" fmla="*/ 268 h 9999"/>
                <a:gd name="connsiteX5" fmla="*/ 5468 w 10000"/>
                <a:gd name="connsiteY5" fmla="*/ 971 h 9999"/>
                <a:gd name="connsiteX6" fmla="*/ 4712 w 10000"/>
                <a:gd name="connsiteY6" fmla="*/ 2074 h 9999"/>
                <a:gd name="connsiteX7" fmla="*/ 4771 w 10000"/>
                <a:gd name="connsiteY7" fmla="*/ 4054 h 9999"/>
                <a:gd name="connsiteX8" fmla="*/ 4189 w 10000"/>
                <a:gd name="connsiteY8" fmla="*/ 3947 h 9999"/>
                <a:gd name="connsiteX9" fmla="*/ 3467 w 10000"/>
                <a:gd name="connsiteY9" fmla="*/ 2615 h 9999"/>
                <a:gd name="connsiteX10" fmla="*/ 2275 w 10000"/>
                <a:gd name="connsiteY10" fmla="*/ 3017 h 9999"/>
                <a:gd name="connsiteX11" fmla="*/ 2483 w 10000"/>
                <a:gd name="connsiteY11" fmla="*/ 4471 h 9999"/>
                <a:gd name="connsiteX12" fmla="*/ 585 w 10000"/>
                <a:gd name="connsiteY12" fmla="*/ 4105 h 9999"/>
                <a:gd name="connsiteX13" fmla="*/ 804 w 10000"/>
                <a:gd name="connsiteY13" fmla="*/ 5547 h 9999"/>
                <a:gd name="connsiteX14" fmla="*/ 0 w 10000"/>
                <a:gd name="connsiteY14" fmla="*/ 6422 h 9999"/>
                <a:gd name="connsiteX15" fmla="*/ 587 w 10000"/>
                <a:gd name="connsiteY15" fmla="*/ 8513 h 9999"/>
                <a:gd name="connsiteX16" fmla="*/ 1997 w 10000"/>
                <a:gd name="connsiteY16" fmla="*/ 8998 h 9999"/>
                <a:gd name="connsiteX17" fmla="*/ 7001 w 10000"/>
                <a:gd name="connsiteY17" fmla="*/ 9999 h 9999"/>
                <a:gd name="connsiteX0" fmla="*/ 10000 w 10000"/>
                <a:gd name="connsiteY0" fmla="*/ 6656 h 10000"/>
                <a:gd name="connsiteX1" fmla="*/ 7398 w 10000"/>
                <a:gd name="connsiteY1" fmla="*/ 2671 h 10000"/>
                <a:gd name="connsiteX2" fmla="*/ 7421 w 10000"/>
                <a:gd name="connsiteY2" fmla="*/ 1808 h 10000"/>
                <a:gd name="connsiteX3" fmla="*/ 8975 w 10000"/>
                <a:gd name="connsiteY3" fmla="*/ 155 h 10000"/>
                <a:gd name="connsiteX4" fmla="*/ 7057 w 10000"/>
                <a:gd name="connsiteY4" fmla="*/ 268 h 10000"/>
                <a:gd name="connsiteX5" fmla="*/ 5468 w 10000"/>
                <a:gd name="connsiteY5" fmla="*/ 971 h 10000"/>
                <a:gd name="connsiteX6" fmla="*/ 4712 w 10000"/>
                <a:gd name="connsiteY6" fmla="*/ 2074 h 10000"/>
                <a:gd name="connsiteX7" fmla="*/ 4771 w 10000"/>
                <a:gd name="connsiteY7" fmla="*/ 4054 h 10000"/>
                <a:gd name="connsiteX8" fmla="*/ 4189 w 10000"/>
                <a:gd name="connsiteY8" fmla="*/ 3947 h 10000"/>
                <a:gd name="connsiteX9" fmla="*/ 3467 w 10000"/>
                <a:gd name="connsiteY9" fmla="*/ 2615 h 10000"/>
                <a:gd name="connsiteX10" fmla="*/ 2275 w 10000"/>
                <a:gd name="connsiteY10" fmla="*/ 3017 h 10000"/>
                <a:gd name="connsiteX11" fmla="*/ 2483 w 10000"/>
                <a:gd name="connsiteY11" fmla="*/ 4471 h 10000"/>
                <a:gd name="connsiteX12" fmla="*/ 585 w 10000"/>
                <a:gd name="connsiteY12" fmla="*/ 4105 h 10000"/>
                <a:gd name="connsiteX13" fmla="*/ 804 w 10000"/>
                <a:gd name="connsiteY13" fmla="*/ 5548 h 10000"/>
                <a:gd name="connsiteX14" fmla="*/ 0 w 10000"/>
                <a:gd name="connsiteY14" fmla="*/ 6423 h 10000"/>
                <a:gd name="connsiteX15" fmla="*/ 587 w 10000"/>
                <a:gd name="connsiteY15" fmla="*/ 8514 h 10000"/>
                <a:gd name="connsiteX16" fmla="*/ 1997 w 10000"/>
                <a:gd name="connsiteY16" fmla="*/ 8999 h 10000"/>
                <a:gd name="connsiteX17" fmla="*/ 7001 w 10000"/>
                <a:gd name="connsiteY17" fmla="*/ 10000 h 10000"/>
                <a:gd name="connsiteX0" fmla="*/ 10000 w 10000"/>
                <a:gd name="connsiteY0" fmla="*/ 6667 h 10011"/>
                <a:gd name="connsiteX1" fmla="*/ 7398 w 10000"/>
                <a:gd name="connsiteY1" fmla="*/ 2682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3467 w 10000"/>
                <a:gd name="connsiteY9" fmla="*/ 2626 h 10011"/>
                <a:gd name="connsiteX10" fmla="*/ 2275 w 10000"/>
                <a:gd name="connsiteY10" fmla="*/ 3028 h 10011"/>
                <a:gd name="connsiteX11" fmla="*/ 2483 w 10000"/>
                <a:gd name="connsiteY11" fmla="*/ 4482 h 10011"/>
                <a:gd name="connsiteX12" fmla="*/ 585 w 10000"/>
                <a:gd name="connsiteY12" fmla="*/ 4116 h 10011"/>
                <a:gd name="connsiteX13" fmla="*/ 804 w 10000"/>
                <a:gd name="connsiteY13" fmla="*/ 5559 h 10011"/>
                <a:gd name="connsiteX14" fmla="*/ 0 w 10000"/>
                <a:gd name="connsiteY14" fmla="*/ 6434 h 10011"/>
                <a:gd name="connsiteX15" fmla="*/ 587 w 10000"/>
                <a:gd name="connsiteY15" fmla="*/ 8525 h 10011"/>
                <a:gd name="connsiteX16" fmla="*/ 1997 w 10000"/>
                <a:gd name="connsiteY16" fmla="*/ 9010 h 10011"/>
                <a:gd name="connsiteX17" fmla="*/ 7001 w 10000"/>
                <a:gd name="connsiteY17"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3467 w 10000"/>
                <a:gd name="connsiteY9" fmla="*/ 2626 h 10011"/>
                <a:gd name="connsiteX10" fmla="*/ 2275 w 10000"/>
                <a:gd name="connsiteY10" fmla="*/ 3028 h 10011"/>
                <a:gd name="connsiteX11" fmla="*/ 2483 w 10000"/>
                <a:gd name="connsiteY11" fmla="*/ 4482 h 10011"/>
                <a:gd name="connsiteX12" fmla="*/ 585 w 10000"/>
                <a:gd name="connsiteY12" fmla="*/ 4116 h 10011"/>
                <a:gd name="connsiteX13" fmla="*/ 804 w 10000"/>
                <a:gd name="connsiteY13" fmla="*/ 5559 h 10011"/>
                <a:gd name="connsiteX14" fmla="*/ 0 w 10000"/>
                <a:gd name="connsiteY14" fmla="*/ 6434 h 10011"/>
                <a:gd name="connsiteX15" fmla="*/ 587 w 10000"/>
                <a:gd name="connsiteY15" fmla="*/ 8525 h 10011"/>
                <a:gd name="connsiteX16" fmla="*/ 1997 w 10000"/>
                <a:gd name="connsiteY16" fmla="*/ 9010 h 10011"/>
                <a:gd name="connsiteX17" fmla="*/ 7001 w 10000"/>
                <a:gd name="connsiteY17"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11 w 10000"/>
                <a:gd name="connsiteY9" fmla="*/ 2247 h 10011"/>
                <a:gd name="connsiteX10" fmla="*/ 2275 w 10000"/>
                <a:gd name="connsiteY10" fmla="*/ 3028 h 10011"/>
                <a:gd name="connsiteX11" fmla="*/ 2483 w 10000"/>
                <a:gd name="connsiteY11" fmla="*/ 4482 h 10011"/>
                <a:gd name="connsiteX12" fmla="*/ 585 w 10000"/>
                <a:gd name="connsiteY12" fmla="*/ 4116 h 10011"/>
                <a:gd name="connsiteX13" fmla="*/ 804 w 10000"/>
                <a:gd name="connsiteY13" fmla="*/ 5559 h 10011"/>
                <a:gd name="connsiteX14" fmla="*/ 0 w 10000"/>
                <a:gd name="connsiteY14" fmla="*/ 6434 h 10011"/>
                <a:gd name="connsiteX15" fmla="*/ 587 w 10000"/>
                <a:gd name="connsiteY15" fmla="*/ 8525 h 10011"/>
                <a:gd name="connsiteX16" fmla="*/ 1997 w 10000"/>
                <a:gd name="connsiteY16" fmla="*/ 9010 h 10011"/>
                <a:gd name="connsiteX17" fmla="*/ 7001 w 10000"/>
                <a:gd name="connsiteY17"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23 w 10000"/>
                <a:gd name="connsiteY9" fmla="*/ 3121 h 10011"/>
                <a:gd name="connsiteX10" fmla="*/ 4611 w 10000"/>
                <a:gd name="connsiteY10" fmla="*/ 2247 h 10011"/>
                <a:gd name="connsiteX11" fmla="*/ 2275 w 10000"/>
                <a:gd name="connsiteY11" fmla="*/ 3028 h 10011"/>
                <a:gd name="connsiteX12" fmla="*/ 2483 w 10000"/>
                <a:gd name="connsiteY12" fmla="*/ 4482 h 10011"/>
                <a:gd name="connsiteX13" fmla="*/ 585 w 10000"/>
                <a:gd name="connsiteY13" fmla="*/ 4116 h 10011"/>
                <a:gd name="connsiteX14" fmla="*/ 804 w 10000"/>
                <a:gd name="connsiteY14" fmla="*/ 5559 h 10011"/>
                <a:gd name="connsiteX15" fmla="*/ 0 w 10000"/>
                <a:gd name="connsiteY15" fmla="*/ 6434 h 10011"/>
                <a:gd name="connsiteX16" fmla="*/ 587 w 10000"/>
                <a:gd name="connsiteY16" fmla="*/ 8525 h 10011"/>
                <a:gd name="connsiteX17" fmla="*/ 1997 w 10000"/>
                <a:gd name="connsiteY17" fmla="*/ 9010 h 10011"/>
                <a:gd name="connsiteX18" fmla="*/ 7001 w 10000"/>
                <a:gd name="connsiteY18"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23 w 10000"/>
                <a:gd name="connsiteY9" fmla="*/ 3121 h 10011"/>
                <a:gd name="connsiteX10" fmla="*/ 4611 w 10000"/>
                <a:gd name="connsiteY10" fmla="*/ 2247 h 10011"/>
                <a:gd name="connsiteX11" fmla="*/ 2275 w 10000"/>
                <a:gd name="connsiteY11" fmla="*/ 3028 h 10011"/>
                <a:gd name="connsiteX12" fmla="*/ 2483 w 10000"/>
                <a:gd name="connsiteY12" fmla="*/ 4482 h 10011"/>
                <a:gd name="connsiteX13" fmla="*/ 585 w 10000"/>
                <a:gd name="connsiteY13" fmla="*/ 4116 h 10011"/>
                <a:gd name="connsiteX14" fmla="*/ 804 w 10000"/>
                <a:gd name="connsiteY14" fmla="*/ 5559 h 10011"/>
                <a:gd name="connsiteX15" fmla="*/ 0 w 10000"/>
                <a:gd name="connsiteY15" fmla="*/ 6434 h 10011"/>
                <a:gd name="connsiteX16" fmla="*/ 587 w 10000"/>
                <a:gd name="connsiteY16" fmla="*/ 8525 h 10011"/>
                <a:gd name="connsiteX17" fmla="*/ 1997 w 10000"/>
                <a:gd name="connsiteY17" fmla="*/ 9010 h 10011"/>
                <a:gd name="connsiteX18" fmla="*/ 7001 w 10000"/>
                <a:gd name="connsiteY18"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23 w 10000"/>
                <a:gd name="connsiteY9" fmla="*/ 3121 h 10011"/>
                <a:gd name="connsiteX10" fmla="*/ 4611 w 10000"/>
                <a:gd name="connsiteY10" fmla="*/ 2247 h 10011"/>
                <a:gd name="connsiteX11" fmla="*/ 2275 w 10000"/>
                <a:gd name="connsiteY11" fmla="*/ 3028 h 10011"/>
                <a:gd name="connsiteX12" fmla="*/ 1586 w 10000"/>
                <a:gd name="connsiteY12" fmla="*/ 3725 h 10011"/>
                <a:gd name="connsiteX13" fmla="*/ 585 w 10000"/>
                <a:gd name="connsiteY13" fmla="*/ 4116 h 10011"/>
                <a:gd name="connsiteX14" fmla="*/ 804 w 10000"/>
                <a:gd name="connsiteY14" fmla="*/ 5559 h 10011"/>
                <a:gd name="connsiteX15" fmla="*/ 0 w 10000"/>
                <a:gd name="connsiteY15" fmla="*/ 6434 h 10011"/>
                <a:gd name="connsiteX16" fmla="*/ 587 w 10000"/>
                <a:gd name="connsiteY16" fmla="*/ 8525 h 10011"/>
                <a:gd name="connsiteX17" fmla="*/ 1997 w 10000"/>
                <a:gd name="connsiteY17" fmla="*/ 9010 h 10011"/>
                <a:gd name="connsiteX18" fmla="*/ 7001 w 10000"/>
                <a:gd name="connsiteY18"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23 w 10000"/>
                <a:gd name="connsiteY9" fmla="*/ 3121 h 10011"/>
                <a:gd name="connsiteX10" fmla="*/ 4611 w 10000"/>
                <a:gd name="connsiteY10" fmla="*/ 2247 h 10011"/>
                <a:gd name="connsiteX11" fmla="*/ 1966 w 10000"/>
                <a:gd name="connsiteY11" fmla="*/ 2981 h 10011"/>
                <a:gd name="connsiteX12" fmla="*/ 1586 w 10000"/>
                <a:gd name="connsiteY12" fmla="*/ 3725 h 10011"/>
                <a:gd name="connsiteX13" fmla="*/ 585 w 10000"/>
                <a:gd name="connsiteY13" fmla="*/ 4116 h 10011"/>
                <a:gd name="connsiteX14" fmla="*/ 804 w 10000"/>
                <a:gd name="connsiteY14" fmla="*/ 5559 h 10011"/>
                <a:gd name="connsiteX15" fmla="*/ 0 w 10000"/>
                <a:gd name="connsiteY15" fmla="*/ 6434 h 10011"/>
                <a:gd name="connsiteX16" fmla="*/ 587 w 10000"/>
                <a:gd name="connsiteY16" fmla="*/ 8525 h 10011"/>
                <a:gd name="connsiteX17" fmla="*/ 1997 w 10000"/>
                <a:gd name="connsiteY17" fmla="*/ 9010 h 10011"/>
                <a:gd name="connsiteX18" fmla="*/ 7001 w 10000"/>
                <a:gd name="connsiteY18"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23 w 10000"/>
                <a:gd name="connsiteY9" fmla="*/ 3121 h 10011"/>
                <a:gd name="connsiteX10" fmla="*/ 4611 w 10000"/>
                <a:gd name="connsiteY10" fmla="*/ 2247 h 10011"/>
                <a:gd name="connsiteX11" fmla="*/ 1966 w 10000"/>
                <a:gd name="connsiteY11" fmla="*/ 2981 h 10011"/>
                <a:gd name="connsiteX12" fmla="*/ 1586 w 10000"/>
                <a:gd name="connsiteY12" fmla="*/ 3725 h 10011"/>
                <a:gd name="connsiteX13" fmla="*/ 894 w 10000"/>
                <a:gd name="connsiteY13" fmla="*/ 4116 h 10011"/>
                <a:gd name="connsiteX14" fmla="*/ 804 w 10000"/>
                <a:gd name="connsiteY14" fmla="*/ 5559 h 10011"/>
                <a:gd name="connsiteX15" fmla="*/ 0 w 10000"/>
                <a:gd name="connsiteY15" fmla="*/ 6434 h 10011"/>
                <a:gd name="connsiteX16" fmla="*/ 587 w 10000"/>
                <a:gd name="connsiteY16" fmla="*/ 8525 h 10011"/>
                <a:gd name="connsiteX17" fmla="*/ 1997 w 10000"/>
                <a:gd name="connsiteY17" fmla="*/ 9010 h 10011"/>
                <a:gd name="connsiteX18" fmla="*/ 7001 w 10000"/>
                <a:gd name="connsiteY18" fmla="*/ 10011 h 10011"/>
                <a:gd name="connsiteX0" fmla="*/ 10000 w 10000"/>
                <a:gd name="connsiteY0" fmla="*/ 6667 h 10011"/>
                <a:gd name="connsiteX1" fmla="*/ 7707 w 10000"/>
                <a:gd name="connsiteY1" fmla="*/ 2871 h 10011"/>
                <a:gd name="connsiteX2" fmla="*/ 7730 w 10000"/>
                <a:gd name="connsiteY2" fmla="*/ 1985 h 10011"/>
                <a:gd name="connsiteX3" fmla="*/ 8975 w 10000"/>
                <a:gd name="connsiteY3" fmla="*/ 166 h 10011"/>
                <a:gd name="connsiteX4" fmla="*/ 7057 w 10000"/>
                <a:gd name="connsiteY4" fmla="*/ 279 h 10011"/>
                <a:gd name="connsiteX5" fmla="*/ 5468 w 10000"/>
                <a:gd name="connsiteY5" fmla="*/ 982 h 10011"/>
                <a:gd name="connsiteX6" fmla="*/ 4712 w 10000"/>
                <a:gd name="connsiteY6" fmla="*/ 2085 h 10011"/>
                <a:gd name="connsiteX7" fmla="*/ 4771 w 10000"/>
                <a:gd name="connsiteY7" fmla="*/ 4065 h 10011"/>
                <a:gd name="connsiteX8" fmla="*/ 4189 w 10000"/>
                <a:gd name="connsiteY8" fmla="*/ 3958 h 10011"/>
                <a:gd name="connsiteX9" fmla="*/ 4623 w 10000"/>
                <a:gd name="connsiteY9" fmla="*/ 3121 h 10011"/>
                <a:gd name="connsiteX10" fmla="*/ 4611 w 10000"/>
                <a:gd name="connsiteY10" fmla="*/ 2247 h 10011"/>
                <a:gd name="connsiteX11" fmla="*/ 1966 w 10000"/>
                <a:gd name="connsiteY11" fmla="*/ 2981 h 10011"/>
                <a:gd name="connsiteX12" fmla="*/ 1586 w 10000"/>
                <a:gd name="connsiteY12" fmla="*/ 3725 h 10011"/>
                <a:gd name="connsiteX13" fmla="*/ 894 w 10000"/>
                <a:gd name="connsiteY13" fmla="*/ 4116 h 10011"/>
                <a:gd name="connsiteX14" fmla="*/ 804 w 10000"/>
                <a:gd name="connsiteY14" fmla="*/ 5133 h 10011"/>
                <a:gd name="connsiteX15" fmla="*/ 0 w 10000"/>
                <a:gd name="connsiteY15" fmla="*/ 6434 h 10011"/>
                <a:gd name="connsiteX16" fmla="*/ 587 w 10000"/>
                <a:gd name="connsiteY16" fmla="*/ 8525 h 10011"/>
                <a:gd name="connsiteX17" fmla="*/ 1997 w 10000"/>
                <a:gd name="connsiteY17" fmla="*/ 9010 h 10011"/>
                <a:gd name="connsiteX18" fmla="*/ 7001 w 10000"/>
                <a:gd name="connsiteY18" fmla="*/ 10011 h 10011"/>
                <a:gd name="connsiteX0" fmla="*/ 10036 w 10036"/>
                <a:gd name="connsiteY0" fmla="*/ 6667 h 10011"/>
                <a:gd name="connsiteX1" fmla="*/ 7743 w 10036"/>
                <a:gd name="connsiteY1" fmla="*/ 2871 h 10011"/>
                <a:gd name="connsiteX2" fmla="*/ 7766 w 10036"/>
                <a:gd name="connsiteY2" fmla="*/ 1985 h 10011"/>
                <a:gd name="connsiteX3" fmla="*/ 9011 w 10036"/>
                <a:gd name="connsiteY3" fmla="*/ 166 h 10011"/>
                <a:gd name="connsiteX4" fmla="*/ 7093 w 10036"/>
                <a:gd name="connsiteY4" fmla="*/ 279 h 10011"/>
                <a:gd name="connsiteX5" fmla="*/ 5504 w 10036"/>
                <a:gd name="connsiteY5" fmla="*/ 982 h 10011"/>
                <a:gd name="connsiteX6" fmla="*/ 4748 w 10036"/>
                <a:gd name="connsiteY6" fmla="*/ 2085 h 10011"/>
                <a:gd name="connsiteX7" fmla="*/ 4807 w 10036"/>
                <a:gd name="connsiteY7" fmla="*/ 4065 h 10011"/>
                <a:gd name="connsiteX8" fmla="*/ 4225 w 10036"/>
                <a:gd name="connsiteY8" fmla="*/ 3958 h 10011"/>
                <a:gd name="connsiteX9" fmla="*/ 4659 w 10036"/>
                <a:gd name="connsiteY9" fmla="*/ 3121 h 10011"/>
                <a:gd name="connsiteX10" fmla="*/ 4647 w 10036"/>
                <a:gd name="connsiteY10" fmla="*/ 2247 h 10011"/>
                <a:gd name="connsiteX11" fmla="*/ 2002 w 10036"/>
                <a:gd name="connsiteY11" fmla="*/ 2981 h 10011"/>
                <a:gd name="connsiteX12" fmla="*/ 1622 w 10036"/>
                <a:gd name="connsiteY12" fmla="*/ 3725 h 10011"/>
                <a:gd name="connsiteX13" fmla="*/ 930 w 10036"/>
                <a:gd name="connsiteY13" fmla="*/ 4116 h 10011"/>
                <a:gd name="connsiteX14" fmla="*/ 840 w 10036"/>
                <a:gd name="connsiteY14" fmla="*/ 5133 h 10011"/>
                <a:gd name="connsiteX15" fmla="*/ 82 w 10036"/>
                <a:gd name="connsiteY15" fmla="*/ 5677 h 10011"/>
                <a:gd name="connsiteX16" fmla="*/ 36 w 10036"/>
                <a:gd name="connsiteY16" fmla="*/ 6434 h 10011"/>
                <a:gd name="connsiteX17" fmla="*/ 623 w 10036"/>
                <a:gd name="connsiteY17" fmla="*/ 8525 h 10011"/>
                <a:gd name="connsiteX18" fmla="*/ 2033 w 10036"/>
                <a:gd name="connsiteY18" fmla="*/ 9010 h 10011"/>
                <a:gd name="connsiteX19" fmla="*/ 7037 w 10036"/>
                <a:gd name="connsiteY19" fmla="*/ 10011 h 10011"/>
                <a:gd name="connsiteX0" fmla="*/ 10134 w 10134"/>
                <a:gd name="connsiteY0" fmla="*/ 6667 h 10011"/>
                <a:gd name="connsiteX1" fmla="*/ 7841 w 10134"/>
                <a:gd name="connsiteY1" fmla="*/ 2871 h 10011"/>
                <a:gd name="connsiteX2" fmla="*/ 7864 w 10134"/>
                <a:gd name="connsiteY2" fmla="*/ 1985 h 10011"/>
                <a:gd name="connsiteX3" fmla="*/ 9109 w 10134"/>
                <a:gd name="connsiteY3" fmla="*/ 166 h 10011"/>
                <a:gd name="connsiteX4" fmla="*/ 7191 w 10134"/>
                <a:gd name="connsiteY4" fmla="*/ 279 h 10011"/>
                <a:gd name="connsiteX5" fmla="*/ 5602 w 10134"/>
                <a:gd name="connsiteY5" fmla="*/ 982 h 10011"/>
                <a:gd name="connsiteX6" fmla="*/ 4846 w 10134"/>
                <a:gd name="connsiteY6" fmla="*/ 2085 h 10011"/>
                <a:gd name="connsiteX7" fmla="*/ 4905 w 10134"/>
                <a:gd name="connsiteY7" fmla="*/ 4065 h 10011"/>
                <a:gd name="connsiteX8" fmla="*/ 4323 w 10134"/>
                <a:gd name="connsiteY8" fmla="*/ 3958 h 10011"/>
                <a:gd name="connsiteX9" fmla="*/ 4757 w 10134"/>
                <a:gd name="connsiteY9" fmla="*/ 3121 h 10011"/>
                <a:gd name="connsiteX10" fmla="*/ 4745 w 10134"/>
                <a:gd name="connsiteY10" fmla="*/ 2247 h 10011"/>
                <a:gd name="connsiteX11" fmla="*/ 2100 w 10134"/>
                <a:gd name="connsiteY11" fmla="*/ 2981 h 10011"/>
                <a:gd name="connsiteX12" fmla="*/ 1720 w 10134"/>
                <a:gd name="connsiteY12" fmla="*/ 3725 h 10011"/>
                <a:gd name="connsiteX13" fmla="*/ 1028 w 10134"/>
                <a:gd name="connsiteY13" fmla="*/ 4116 h 10011"/>
                <a:gd name="connsiteX14" fmla="*/ 938 w 10134"/>
                <a:gd name="connsiteY14" fmla="*/ 5133 h 10011"/>
                <a:gd name="connsiteX15" fmla="*/ 180 w 10134"/>
                <a:gd name="connsiteY15" fmla="*/ 5677 h 10011"/>
                <a:gd name="connsiteX16" fmla="*/ 134 w 10134"/>
                <a:gd name="connsiteY16" fmla="*/ 6434 h 10011"/>
                <a:gd name="connsiteX17" fmla="*/ 25 w 10134"/>
                <a:gd name="connsiteY17" fmla="*/ 6978 h 10011"/>
                <a:gd name="connsiteX18" fmla="*/ 721 w 10134"/>
                <a:gd name="connsiteY18" fmla="*/ 8525 h 10011"/>
                <a:gd name="connsiteX19" fmla="*/ 2131 w 10134"/>
                <a:gd name="connsiteY19" fmla="*/ 9010 h 10011"/>
                <a:gd name="connsiteX20" fmla="*/ 7135 w 10134"/>
                <a:gd name="connsiteY20" fmla="*/ 10011 h 10011"/>
                <a:gd name="connsiteX0" fmla="*/ 10134 w 10134"/>
                <a:gd name="connsiteY0" fmla="*/ 6667 h 10011"/>
                <a:gd name="connsiteX1" fmla="*/ 7841 w 10134"/>
                <a:gd name="connsiteY1" fmla="*/ 2871 h 10011"/>
                <a:gd name="connsiteX2" fmla="*/ 7864 w 10134"/>
                <a:gd name="connsiteY2" fmla="*/ 1985 h 10011"/>
                <a:gd name="connsiteX3" fmla="*/ 9109 w 10134"/>
                <a:gd name="connsiteY3" fmla="*/ 166 h 10011"/>
                <a:gd name="connsiteX4" fmla="*/ 7191 w 10134"/>
                <a:gd name="connsiteY4" fmla="*/ 279 h 10011"/>
                <a:gd name="connsiteX5" fmla="*/ 5602 w 10134"/>
                <a:gd name="connsiteY5" fmla="*/ 982 h 10011"/>
                <a:gd name="connsiteX6" fmla="*/ 4846 w 10134"/>
                <a:gd name="connsiteY6" fmla="*/ 2085 h 10011"/>
                <a:gd name="connsiteX7" fmla="*/ 4905 w 10134"/>
                <a:gd name="connsiteY7" fmla="*/ 4065 h 10011"/>
                <a:gd name="connsiteX8" fmla="*/ 4323 w 10134"/>
                <a:gd name="connsiteY8" fmla="*/ 3958 h 10011"/>
                <a:gd name="connsiteX9" fmla="*/ 4757 w 10134"/>
                <a:gd name="connsiteY9" fmla="*/ 3121 h 10011"/>
                <a:gd name="connsiteX10" fmla="*/ 4745 w 10134"/>
                <a:gd name="connsiteY10" fmla="*/ 2247 h 10011"/>
                <a:gd name="connsiteX11" fmla="*/ 2100 w 10134"/>
                <a:gd name="connsiteY11" fmla="*/ 2981 h 10011"/>
                <a:gd name="connsiteX12" fmla="*/ 1720 w 10134"/>
                <a:gd name="connsiteY12" fmla="*/ 3725 h 10011"/>
                <a:gd name="connsiteX13" fmla="*/ 1028 w 10134"/>
                <a:gd name="connsiteY13" fmla="*/ 4116 h 10011"/>
                <a:gd name="connsiteX14" fmla="*/ 938 w 10134"/>
                <a:gd name="connsiteY14" fmla="*/ 5133 h 10011"/>
                <a:gd name="connsiteX15" fmla="*/ 180 w 10134"/>
                <a:gd name="connsiteY15" fmla="*/ 5677 h 10011"/>
                <a:gd name="connsiteX16" fmla="*/ 134 w 10134"/>
                <a:gd name="connsiteY16" fmla="*/ 6434 h 10011"/>
                <a:gd name="connsiteX17" fmla="*/ 25 w 10134"/>
                <a:gd name="connsiteY17" fmla="*/ 6978 h 10011"/>
                <a:gd name="connsiteX18" fmla="*/ 628 w 10134"/>
                <a:gd name="connsiteY18" fmla="*/ 8856 h 10011"/>
                <a:gd name="connsiteX19" fmla="*/ 2131 w 10134"/>
                <a:gd name="connsiteY19" fmla="*/ 9010 h 10011"/>
                <a:gd name="connsiteX20" fmla="*/ 7135 w 10134"/>
                <a:gd name="connsiteY20" fmla="*/ 10011 h 10011"/>
                <a:gd name="connsiteX0" fmla="*/ 10134 w 10134"/>
                <a:gd name="connsiteY0" fmla="*/ 6667 h 10011"/>
                <a:gd name="connsiteX1" fmla="*/ 7841 w 10134"/>
                <a:gd name="connsiteY1" fmla="*/ 2871 h 10011"/>
                <a:gd name="connsiteX2" fmla="*/ 7864 w 10134"/>
                <a:gd name="connsiteY2" fmla="*/ 1985 h 10011"/>
                <a:gd name="connsiteX3" fmla="*/ 9109 w 10134"/>
                <a:gd name="connsiteY3" fmla="*/ 166 h 10011"/>
                <a:gd name="connsiteX4" fmla="*/ 7191 w 10134"/>
                <a:gd name="connsiteY4" fmla="*/ 279 h 10011"/>
                <a:gd name="connsiteX5" fmla="*/ 5602 w 10134"/>
                <a:gd name="connsiteY5" fmla="*/ 982 h 10011"/>
                <a:gd name="connsiteX6" fmla="*/ 4846 w 10134"/>
                <a:gd name="connsiteY6" fmla="*/ 2085 h 10011"/>
                <a:gd name="connsiteX7" fmla="*/ 4905 w 10134"/>
                <a:gd name="connsiteY7" fmla="*/ 4065 h 10011"/>
                <a:gd name="connsiteX8" fmla="*/ 4323 w 10134"/>
                <a:gd name="connsiteY8" fmla="*/ 3958 h 10011"/>
                <a:gd name="connsiteX9" fmla="*/ 4757 w 10134"/>
                <a:gd name="connsiteY9" fmla="*/ 3121 h 10011"/>
                <a:gd name="connsiteX10" fmla="*/ 4745 w 10134"/>
                <a:gd name="connsiteY10" fmla="*/ 2247 h 10011"/>
                <a:gd name="connsiteX11" fmla="*/ 2100 w 10134"/>
                <a:gd name="connsiteY11" fmla="*/ 2981 h 10011"/>
                <a:gd name="connsiteX12" fmla="*/ 1720 w 10134"/>
                <a:gd name="connsiteY12" fmla="*/ 3725 h 10011"/>
                <a:gd name="connsiteX13" fmla="*/ 1028 w 10134"/>
                <a:gd name="connsiteY13" fmla="*/ 4116 h 10011"/>
                <a:gd name="connsiteX14" fmla="*/ 938 w 10134"/>
                <a:gd name="connsiteY14" fmla="*/ 5133 h 10011"/>
                <a:gd name="connsiteX15" fmla="*/ 180 w 10134"/>
                <a:gd name="connsiteY15" fmla="*/ 5677 h 10011"/>
                <a:gd name="connsiteX16" fmla="*/ 134 w 10134"/>
                <a:gd name="connsiteY16" fmla="*/ 6434 h 10011"/>
                <a:gd name="connsiteX17" fmla="*/ 25 w 10134"/>
                <a:gd name="connsiteY17" fmla="*/ 6978 h 10011"/>
                <a:gd name="connsiteX18" fmla="*/ 628 w 10134"/>
                <a:gd name="connsiteY18" fmla="*/ 8856 h 10011"/>
                <a:gd name="connsiteX19" fmla="*/ 3894 w 10134"/>
                <a:gd name="connsiteY19" fmla="*/ 9744 h 10011"/>
                <a:gd name="connsiteX20" fmla="*/ 7135 w 10134"/>
                <a:gd name="connsiteY20" fmla="*/ 10011 h 10011"/>
                <a:gd name="connsiteX0" fmla="*/ 10134 w 10134"/>
                <a:gd name="connsiteY0" fmla="*/ 6667 h 10626"/>
                <a:gd name="connsiteX1" fmla="*/ 7841 w 10134"/>
                <a:gd name="connsiteY1" fmla="*/ 2871 h 10626"/>
                <a:gd name="connsiteX2" fmla="*/ 7864 w 10134"/>
                <a:gd name="connsiteY2" fmla="*/ 1985 h 10626"/>
                <a:gd name="connsiteX3" fmla="*/ 9109 w 10134"/>
                <a:gd name="connsiteY3" fmla="*/ 166 h 10626"/>
                <a:gd name="connsiteX4" fmla="*/ 7191 w 10134"/>
                <a:gd name="connsiteY4" fmla="*/ 279 h 10626"/>
                <a:gd name="connsiteX5" fmla="*/ 5602 w 10134"/>
                <a:gd name="connsiteY5" fmla="*/ 982 h 10626"/>
                <a:gd name="connsiteX6" fmla="*/ 4846 w 10134"/>
                <a:gd name="connsiteY6" fmla="*/ 2085 h 10626"/>
                <a:gd name="connsiteX7" fmla="*/ 4905 w 10134"/>
                <a:gd name="connsiteY7" fmla="*/ 4065 h 10626"/>
                <a:gd name="connsiteX8" fmla="*/ 4323 w 10134"/>
                <a:gd name="connsiteY8" fmla="*/ 3958 h 10626"/>
                <a:gd name="connsiteX9" fmla="*/ 4757 w 10134"/>
                <a:gd name="connsiteY9" fmla="*/ 3121 h 10626"/>
                <a:gd name="connsiteX10" fmla="*/ 4745 w 10134"/>
                <a:gd name="connsiteY10" fmla="*/ 2247 h 10626"/>
                <a:gd name="connsiteX11" fmla="*/ 2100 w 10134"/>
                <a:gd name="connsiteY11" fmla="*/ 2981 h 10626"/>
                <a:gd name="connsiteX12" fmla="*/ 1720 w 10134"/>
                <a:gd name="connsiteY12" fmla="*/ 3725 h 10626"/>
                <a:gd name="connsiteX13" fmla="*/ 1028 w 10134"/>
                <a:gd name="connsiteY13" fmla="*/ 4116 h 10626"/>
                <a:gd name="connsiteX14" fmla="*/ 938 w 10134"/>
                <a:gd name="connsiteY14" fmla="*/ 5133 h 10626"/>
                <a:gd name="connsiteX15" fmla="*/ 180 w 10134"/>
                <a:gd name="connsiteY15" fmla="*/ 5677 h 10626"/>
                <a:gd name="connsiteX16" fmla="*/ 134 w 10134"/>
                <a:gd name="connsiteY16" fmla="*/ 6434 h 10626"/>
                <a:gd name="connsiteX17" fmla="*/ 25 w 10134"/>
                <a:gd name="connsiteY17" fmla="*/ 6978 h 10626"/>
                <a:gd name="connsiteX18" fmla="*/ 628 w 10134"/>
                <a:gd name="connsiteY18" fmla="*/ 8856 h 10626"/>
                <a:gd name="connsiteX19" fmla="*/ 3894 w 10134"/>
                <a:gd name="connsiteY19" fmla="*/ 9744 h 10626"/>
                <a:gd name="connsiteX20" fmla="*/ 7413 w 10134"/>
                <a:gd name="connsiteY20" fmla="*/ 10626 h 10626"/>
                <a:gd name="connsiteX0" fmla="*/ 10134 w 10134"/>
                <a:gd name="connsiteY0" fmla="*/ 6667 h 11028"/>
                <a:gd name="connsiteX1" fmla="*/ 7841 w 10134"/>
                <a:gd name="connsiteY1" fmla="*/ 2871 h 11028"/>
                <a:gd name="connsiteX2" fmla="*/ 7864 w 10134"/>
                <a:gd name="connsiteY2" fmla="*/ 1985 h 11028"/>
                <a:gd name="connsiteX3" fmla="*/ 9109 w 10134"/>
                <a:gd name="connsiteY3" fmla="*/ 166 h 11028"/>
                <a:gd name="connsiteX4" fmla="*/ 7191 w 10134"/>
                <a:gd name="connsiteY4" fmla="*/ 279 h 11028"/>
                <a:gd name="connsiteX5" fmla="*/ 5602 w 10134"/>
                <a:gd name="connsiteY5" fmla="*/ 982 h 11028"/>
                <a:gd name="connsiteX6" fmla="*/ 4846 w 10134"/>
                <a:gd name="connsiteY6" fmla="*/ 2085 h 11028"/>
                <a:gd name="connsiteX7" fmla="*/ 4905 w 10134"/>
                <a:gd name="connsiteY7" fmla="*/ 4065 h 11028"/>
                <a:gd name="connsiteX8" fmla="*/ 4323 w 10134"/>
                <a:gd name="connsiteY8" fmla="*/ 3958 h 11028"/>
                <a:gd name="connsiteX9" fmla="*/ 4757 w 10134"/>
                <a:gd name="connsiteY9" fmla="*/ 3121 h 11028"/>
                <a:gd name="connsiteX10" fmla="*/ 4745 w 10134"/>
                <a:gd name="connsiteY10" fmla="*/ 2247 h 11028"/>
                <a:gd name="connsiteX11" fmla="*/ 2100 w 10134"/>
                <a:gd name="connsiteY11" fmla="*/ 2981 h 11028"/>
                <a:gd name="connsiteX12" fmla="*/ 1720 w 10134"/>
                <a:gd name="connsiteY12" fmla="*/ 3725 h 11028"/>
                <a:gd name="connsiteX13" fmla="*/ 1028 w 10134"/>
                <a:gd name="connsiteY13" fmla="*/ 4116 h 11028"/>
                <a:gd name="connsiteX14" fmla="*/ 938 w 10134"/>
                <a:gd name="connsiteY14" fmla="*/ 5133 h 11028"/>
                <a:gd name="connsiteX15" fmla="*/ 180 w 10134"/>
                <a:gd name="connsiteY15" fmla="*/ 5677 h 11028"/>
                <a:gd name="connsiteX16" fmla="*/ 134 w 10134"/>
                <a:gd name="connsiteY16" fmla="*/ 6434 h 11028"/>
                <a:gd name="connsiteX17" fmla="*/ 25 w 10134"/>
                <a:gd name="connsiteY17" fmla="*/ 6978 h 11028"/>
                <a:gd name="connsiteX18" fmla="*/ 628 w 10134"/>
                <a:gd name="connsiteY18" fmla="*/ 8856 h 11028"/>
                <a:gd name="connsiteX19" fmla="*/ 3894 w 10134"/>
                <a:gd name="connsiteY19" fmla="*/ 9744 h 11028"/>
                <a:gd name="connsiteX20" fmla="*/ 7073 w 10134"/>
                <a:gd name="connsiteY20" fmla="*/ 11028 h 11028"/>
                <a:gd name="connsiteX0" fmla="*/ 10134 w 10134"/>
                <a:gd name="connsiteY0" fmla="*/ 6667 h 11028"/>
                <a:gd name="connsiteX1" fmla="*/ 7841 w 10134"/>
                <a:gd name="connsiteY1" fmla="*/ 2871 h 11028"/>
                <a:gd name="connsiteX2" fmla="*/ 7864 w 10134"/>
                <a:gd name="connsiteY2" fmla="*/ 1985 h 11028"/>
                <a:gd name="connsiteX3" fmla="*/ 9109 w 10134"/>
                <a:gd name="connsiteY3" fmla="*/ 166 h 11028"/>
                <a:gd name="connsiteX4" fmla="*/ 7191 w 10134"/>
                <a:gd name="connsiteY4" fmla="*/ 279 h 11028"/>
                <a:gd name="connsiteX5" fmla="*/ 5602 w 10134"/>
                <a:gd name="connsiteY5" fmla="*/ 982 h 11028"/>
                <a:gd name="connsiteX6" fmla="*/ 4846 w 10134"/>
                <a:gd name="connsiteY6" fmla="*/ 2085 h 11028"/>
                <a:gd name="connsiteX7" fmla="*/ 4905 w 10134"/>
                <a:gd name="connsiteY7" fmla="*/ 4065 h 11028"/>
                <a:gd name="connsiteX8" fmla="*/ 4323 w 10134"/>
                <a:gd name="connsiteY8" fmla="*/ 3958 h 11028"/>
                <a:gd name="connsiteX9" fmla="*/ 4757 w 10134"/>
                <a:gd name="connsiteY9" fmla="*/ 3121 h 11028"/>
                <a:gd name="connsiteX10" fmla="*/ 4745 w 10134"/>
                <a:gd name="connsiteY10" fmla="*/ 2247 h 11028"/>
                <a:gd name="connsiteX11" fmla="*/ 2100 w 10134"/>
                <a:gd name="connsiteY11" fmla="*/ 2981 h 11028"/>
                <a:gd name="connsiteX12" fmla="*/ 1720 w 10134"/>
                <a:gd name="connsiteY12" fmla="*/ 3725 h 11028"/>
                <a:gd name="connsiteX13" fmla="*/ 1028 w 10134"/>
                <a:gd name="connsiteY13" fmla="*/ 4116 h 11028"/>
                <a:gd name="connsiteX14" fmla="*/ 938 w 10134"/>
                <a:gd name="connsiteY14" fmla="*/ 5133 h 11028"/>
                <a:gd name="connsiteX15" fmla="*/ 180 w 10134"/>
                <a:gd name="connsiteY15" fmla="*/ 5677 h 11028"/>
                <a:gd name="connsiteX16" fmla="*/ 134 w 10134"/>
                <a:gd name="connsiteY16" fmla="*/ 6434 h 11028"/>
                <a:gd name="connsiteX17" fmla="*/ 25 w 10134"/>
                <a:gd name="connsiteY17" fmla="*/ 6978 h 11028"/>
                <a:gd name="connsiteX18" fmla="*/ 628 w 10134"/>
                <a:gd name="connsiteY18" fmla="*/ 8856 h 11028"/>
                <a:gd name="connsiteX19" fmla="*/ 3894 w 10134"/>
                <a:gd name="connsiteY19" fmla="*/ 9744 h 11028"/>
                <a:gd name="connsiteX20" fmla="*/ 5870 w 10134"/>
                <a:gd name="connsiteY20" fmla="*/ 10267 h 11028"/>
                <a:gd name="connsiteX21" fmla="*/ 7073 w 10134"/>
                <a:gd name="connsiteY21" fmla="*/ 11028 h 11028"/>
                <a:gd name="connsiteX0" fmla="*/ 10134 w 10134"/>
                <a:gd name="connsiteY0" fmla="*/ 6667 h 11028"/>
                <a:gd name="connsiteX1" fmla="*/ 7841 w 10134"/>
                <a:gd name="connsiteY1" fmla="*/ 2871 h 11028"/>
                <a:gd name="connsiteX2" fmla="*/ 7864 w 10134"/>
                <a:gd name="connsiteY2" fmla="*/ 1985 h 11028"/>
                <a:gd name="connsiteX3" fmla="*/ 9109 w 10134"/>
                <a:gd name="connsiteY3" fmla="*/ 166 h 11028"/>
                <a:gd name="connsiteX4" fmla="*/ 7191 w 10134"/>
                <a:gd name="connsiteY4" fmla="*/ 279 h 11028"/>
                <a:gd name="connsiteX5" fmla="*/ 5602 w 10134"/>
                <a:gd name="connsiteY5" fmla="*/ 982 h 11028"/>
                <a:gd name="connsiteX6" fmla="*/ 4846 w 10134"/>
                <a:gd name="connsiteY6" fmla="*/ 2085 h 11028"/>
                <a:gd name="connsiteX7" fmla="*/ 4905 w 10134"/>
                <a:gd name="connsiteY7" fmla="*/ 4065 h 11028"/>
                <a:gd name="connsiteX8" fmla="*/ 4323 w 10134"/>
                <a:gd name="connsiteY8" fmla="*/ 3958 h 11028"/>
                <a:gd name="connsiteX9" fmla="*/ 4757 w 10134"/>
                <a:gd name="connsiteY9" fmla="*/ 3121 h 11028"/>
                <a:gd name="connsiteX10" fmla="*/ 4745 w 10134"/>
                <a:gd name="connsiteY10" fmla="*/ 2247 h 11028"/>
                <a:gd name="connsiteX11" fmla="*/ 2100 w 10134"/>
                <a:gd name="connsiteY11" fmla="*/ 2981 h 11028"/>
                <a:gd name="connsiteX12" fmla="*/ 1720 w 10134"/>
                <a:gd name="connsiteY12" fmla="*/ 3725 h 11028"/>
                <a:gd name="connsiteX13" fmla="*/ 1028 w 10134"/>
                <a:gd name="connsiteY13" fmla="*/ 4116 h 11028"/>
                <a:gd name="connsiteX14" fmla="*/ 938 w 10134"/>
                <a:gd name="connsiteY14" fmla="*/ 5133 h 11028"/>
                <a:gd name="connsiteX15" fmla="*/ 180 w 10134"/>
                <a:gd name="connsiteY15" fmla="*/ 5677 h 11028"/>
                <a:gd name="connsiteX16" fmla="*/ 134 w 10134"/>
                <a:gd name="connsiteY16" fmla="*/ 6434 h 11028"/>
                <a:gd name="connsiteX17" fmla="*/ 25 w 10134"/>
                <a:gd name="connsiteY17" fmla="*/ 6978 h 11028"/>
                <a:gd name="connsiteX18" fmla="*/ 628 w 10134"/>
                <a:gd name="connsiteY18" fmla="*/ 8856 h 11028"/>
                <a:gd name="connsiteX19" fmla="*/ 3863 w 10134"/>
                <a:gd name="connsiteY19" fmla="*/ 9933 h 11028"/>
                <a:gd name="connsiteX20" fmla="*/ 5870 w 10134"/>
                <a:gd name="connsiteY20" fmla="*/ 10267 h 11028"/>
                <a:gd name="connsiteX21" fmla="*/ 7073 w 10134"/>
                <a:gd name="connsiteY21" fmla="*/ 11028 h 11028"/>
                <a:gd name="connsiteX0" fmla="*/ 10134 w 10134"/>
                <a:gd name="connsiteY0" fmla="*/ 6667 h 11028"/>
                <a:gd name="connsiteX1" fmla="*/ 9488 w 10134"/>
                <a:gd name="connsiteY1" fmla="*/ 6174 h 11028"/>
                <a:gd name="connsiteX2" fmla="*/ 7841 w 10134"/>
                <a:gd name="connsiteY2" fmla="*/ 2871 h 11028"/>
                <a:gd name="connsiteX3" fmla="*/ 7864 w 10134"/>
                <a:gd name="connsiteY3" fmla="*/ 1985 h 11028"/>
                <a:gd name="connsiteX4" fmla="*/ 9109 w 10134"/>
                <a:gd name="connsiteY4" fmla="*/ 166 h 11028"/>
                <a:gd name="connsiteX5" fmla="*/ 7191 w 10134"/>
                <a:gd name="connsiteY5" fmla="*/ 279 h 11028"/>
                <a:gd name="connsiteX6" fmla="*/ 5602 w 10134"/>
                <a:gd name="connsiteY6" fmla="*/ 982 h 11028"/>
                <a:gd name="connsiteX7" fmla="*/ 4846 w 10134"/>
                <a:gd name="connsiteY7" fmla="*/ 2085 h 11028"/>
                <a:gd name="connsiteX8" fmla="*/ 4905 w 10134"/>
                <a:gd name="connsiteY8" fmla="*/ 4065 h 11028"/>
                <a:gd name="connsiteX9" fmla="*/ 4323 w 10134"/>
                <a:gd name="connsiteY9" fmla="*/ 3958 h 11028"/>
                <a:gd name="connsiteX10" fmla="*/ 4757 w 10134"/>
                <a:gd name="connsiteY10" fmla="*/ 3121 h 11028"/>
                <a:gd name="connsiteX11" fmla="*/ 4745 w 10134"/>
                <a:gd name="connsiteY11" fmla="*/ 2247 h 11028"/>
                <a:gd name="connsiteX12" fmla="*/ 2100 w 10134"/>
                <a:gd name="connsiteY12" fmla="*/ 2981 h 11028"/>
                <a:gd name="connsiteX13" fmla="*/ 1720 w 10134"/>
                <a:gd name="connsiteY13" fmla="*/ 3725 h 11028"/>
                <a:gd name="connsiteX14" fmla="*/ 1028 w 10134"/>
                <a:gd name="connsiteY14" fmla="*/ 4116 h 11028"/>
                <a:gd name="connsiteX15" fmla="*/ 938 w 10134"/>
                <a:gd name="connsiteY15" fmla="*/ 5133 h 11028"/>
                <a:gd name="connsiteX16" fmla="*/ 180 w 10134"/>
                <a:gd name="connsiteY16" fmla="*/ 5677 h 11028"/>
                <a:gd name="connsiteX17" fmla="*/ 134 w 10134"/>
                <a:gd name="connsiteY17" fmla="*/ 6434 h 11028"/>
                <a:gd name="connsiteX18" fmla="*/ 25 w 10134"/>
                <a:gd name="connsiteY18" fmla="*/ 6978 h 11028"/>
                <a:gd name="connsiteX19" fmla="*/ 628 w 10134"/>
                <a:gd name="connsiteY19" fmla="*/ 8856 h 11028"/>
                <a:gd name="connsiteX20" fmla="*/ 3863 w 10134"/>
                <a:gd name="connsiteY20" fmla="*/ 9933 h 11028"/>
                <a:gd name="connsiteX21" fmla="*/ 5870 w 10134"/>
                <a:gd name="connsiteY21" fmla="*/ 10267 h 11028"/>
                <a:gd name="connsiteX22" fmla="*/ 7073 w 10134"/>
                <a:gd name="connsiteY22" fmla="*/ 11028 h 11028"/>
                <a:gd name="connsiteX0" fmla="*/ 11402 w 11402"/>
                <a:gd name="connsiteY0" fmla="*/ 7897 h 11028"/>
                <a:gd name="connsiteX1" fmla="*/ 9488 w 11402"/>
                <a:gd name="connsiteY1" fmla="*/ 6174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4757 w 11402"/>
                <a:gd name="connsiteY10" fmla="*/ 3121 h 11028"/>
                <a:gd name="connsiteX11" fmla="*/ 4745 w 11402"/>
                <a:gd name="connsiteY11" fmla="*/ 2247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4757 w 11402"/>
                <a:gd name="connsiteY10" fmla="*/ 3121 h 11028"/>
                <a:gd name="connsiteX11" fmla="*/ 4745 w 11402"/>
                <a:gd name="connsiteY11" fmla="*/ 2247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3922 w 11402"/>
                <a:gd name="connsiteY10" fmla="*/ 2553 h 11028"/>
                <a:gd name="connsiteX11" fmla="*/ 4745 w 11402"/>
                <a:gd name="connsiteY11" fmla="*/ 2247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3922 w 11402"/>
                <a:gd name="connsiteY10" fmla="*/ 2553 h 11028"/>
                <a:gd name="connsiteX11" fmla="*/ 3632 w 11402"/>
                <a:gd name="connsiteY11" fmla="*/ 2626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3922 w 11402"/>
                <a:gd name="connsiteY10" fmla="*/ 2553 h 11028"/>
                <a:gd name="connsiteX11" fmla="*/ 2100 w 11402"/>
                <a:gd name="connsiteY11" fmla="*/ 2981 h 11028"/>
                <a:gd name="connsiteX12" fmla="*/ 1720 w 11402"/>
                <a:gd name="connsiteY12" fmla="*/ 3725 h 11028"/>
                <a:gd name="connsiteX13" fmla="*/ 1028 w 11402"/>
                <a:gd name="connsiteY13" fmla="*/ 4116 h 11028"/>
                <a:gd name="connsiteX14" fmla="*/ 938 w 11402"/>
                <a:gd name="connsiteY14" fmla="*/ 5133 h 11028"/>
                <a:gd name="connsiteX15" fmla="*/ 180 w 11402"/>
                <a:gd name="connsiteY15" fmla="*/ 5677 h 11028"/>
                <a:gd name="connsiteX16" fmla="*/ 134 w 11402"/>
                <a:gd name="connsiteY16" fmla="*/ 6434 h 11028"/>
                <a:gd name="connsiteX17" fmla="*/ 25 w 11402"/>
                <a:gd name="connsiteY17" fmla="*/ 6978 h 11028"/>
                <a:gd name="connsiteX18" fmla="*/ 628 w 11402"/>
                <a:gd name="connsiteY18" fmla="*/ 8856 h 11028"/>
                <a:gd name="connsiteX19" fmla="*/ 3863 w 11402"/>
                <a:gd name="connsiteY19" fmla="*/ 9933 h 11028"/>
                <a:gd name="connsiteX20" fmla="*/ 5870 w 11402"/>
                <a:gd name="connsiteY20" fmla="*/ 10267 h 11028"/>
                <a:gd name="connsiteX21" fmla="*/ 7073 w 11402"/>
                <a:gd name="connsiteY21"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4912 w 11402"/>
                <a:gd name="connsiteY10" fmla="*/ 2411 h 11028"/>
                <a:gd name="connsiteX11" fmla="*/ 2100 w 11402"/>
                <a:gd name="connsiteY11" fmla="*/ 2981 h 11028"/>
                <a:gd name="connsiteX12" fmla="*/ 1720 w 11402"/>
                <a:gd name="connsiteY12" fmla="*/ 3725 h 11028"/>
                <a:gd name="connsiteX13" fmla="*/ 1028 w 11402"/>
                <a:gd name="connsiteY13" fmla="*/ 4116 h 11028"/>
                <a:gd name="connsiteX14" fmla="*/ 938 w 11402"/>
                <a:gd name="connsiteY14" fmla="*/ 5133 h 11028"/>
                <a:gd name="connsiteX15" fmla="*/ 180 w 11402"/>
                <a:gd name="connsiteY15" fmla="*/ 5677 h 11028"/>
                <a:gd name="connsiteX16" fmla="*/ 134 w 11402"/>
                <a:gd name="connsiteY16" fmla="*/ 6434 h 11028"/>
                <a:gd name="connsiteX17" fmla="*/ 25 w 11402"/>
                <a:gd name="connsiteY17" fmla="*/ 6978 h 11028"/>
                <a:gd name="connsiteX18" fmla="*/ 628 w 11402"/>
                <a:gd name="connsiteY18" fmla="*/ 8856 h 11028"/>
                <a:gd name="connsiteX19" fmla="*/ 3863 w 11402"/>
                <a:gd name="connsiteY19" fmla="*/ 9933 h 11028"/>
                <a:gd name="connsiteX20" fmla="*/ 5870 w 11402"/>
                <a:gd name="connsiteY20" fmla="*/ 10267 h 11028"/>
                <a:gd name="connsiteX21" fmla="*/ 7073 w 11402"/>
                <a:gd name="connsiteY21"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323 w 11402"/>
                <a:gd name="connsiteY9" fmla="*/ 3958 h 11028"/>
                <a:gd name="connsiteX10" fmla="*/ 3829 w 11402"/>
                <a:gd name="connsiteY10" fmla="*/ 3595 h 11028"/>
                <a:gd name="connsiteX11" fmla="*/ 4912 w 11402"/>
                <a:gd name="connsiteY11" fmla="*/ 2411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3829 w 11402"/>
                <a:gd name="connsiteY10" fmla="*/ 3595 h 11028"/>
                <a:gd name="connsiteX11" fmla="*/ 4912 w 11402"/>
                <a:gd name="connsiteY11" fmla="*/ 2411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4695 w 11402"/>
                <a:gd name="connsiteY10" fmla="*/ 3666 h 11028"/>
                <a:gd name="connsiteX11" fmla="*/ 4912 w 11402"/>
                <a:gd name="connsiteY11" fmla="*/ 2411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4695 w 11402"/>
                <a:gd name="connsiteY10" fmla="*/ 3666 h 11028"/>
                <a:gd name="connsiteX11" fmla="*/ 4417 w 11402"/>
                <a:gd name="connsiteY11" fmla="*/ 2506 h 11028"/>
                <a:gd name="connsiteX12" fmla="*/ 2100 w 11402"/>
                <a:gd name="connsiteY12" fmla="*/ 2981 h 11028"/>
                <a:gd name="connsiteX13" fmla="*/ 1720 w 11402"/>
                <a:gd name="connsiteY13" fmla="*/ 3725 h 11028"/>
                <a:gd name="connsiteX14" fmla="*/ 1028 w 11402"/>
                <a:gd name="connsiteY14" fmla="*/ 4116 h 11028"/>
                <a:gd name="connsiteX15" fmla="*/ 938 w 11402"/>
                <a:gd name="connsiteY15" fmla="*/ 5133 h 11028"/>
                <a:gd name="connsiteX16" fmla="*/ 180 w 11402"/>
                <a:gd name="connsiteY16" fmla="*/ 5677 h 11028"/>
                <a:gd name="connsiteX17" fmla="*/ 134 w 11402"/>
                <a:gd name="connsiteY17" fmla="*/ 6434 h 11028"/>
                <a:gd name="connsiteX18" fmla="*/ 25 w 11402"/>
                <a:gd name="connsiteY18" fmla="*/ 6978 h 11028"/>
                <a:gd name="connsiteX19" fmla="*/ 628 w 11402"/>
                <a:gd name="connsiteY19" fmla="*/ 8856 h 11028"/>
                <a:gd name="connsiteX20" fmla="*/ 3863 w 11402"/>
                <a:gd name="connsiteY20" fmla="*/ 9933 h 11028"/>
                <a:gd name="connsiteX21" fmla="*/ 5870 w 11402"/>
                <a:gd name="connsiteY21" fmla="*/ 10267 h 11028"/>
                <a:gd name="connsiteX22" fmla="*/ 7073 w 11402"/>
                <a:gd name="connsiteY22"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4045 w 11402"/>
                <a:gd name="connsiteY10" fmla="*/ 3737 h 11028"/>
                <a:gd name="connsiteX11" fmla="*/ 4695 w 11402"/>
                <a:gd name="connsiteY11" fmla="*/ 3666 h 11028"/>
                <a:gd name="connsiteX12" fmla="*/ 4417 w 11402"/>
                <a:gd name="connsiteY12" fmla="*/ 2506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628 w 11402"/>
                <a:gd name="connsiteY20" fmla="*/ 8856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4231 w 11402"/>
                <a:gd name="connsiteY10" fmla="*/ 4234 h 11028"/>
                <a:gd name="connsiteX11" fmla="*/ 4695 w 11402"/>
                <a:gd name="connsiteY11" fmla="*/ 3666 h 11028"/>
                <a:gd name="connsiteX12" fmla="*/ 4417 w 11402"/>
                <a:gd name="connsiteY12" fmla="*/ 2506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628 w 11402"/>
                <a:gd name="connsiteY20" fmla="*/ 8856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4231 w 11402"/>
                <a:gd name="connsiteY10" fmla="*/ 4234 h 11028"/>
                <a:gd name="connsiteX11" fmla="*/ 4819 w 11402"/>
                <a:gd name="connsiteY11" fmla="*/ 3690 h 11028"/>
                <a:gd name="connsiteX12" fmla="*/ 4417 w 11402"/>
                <a:gd name="connsiteY12" fmla="*/ 2506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628 w 11402"/>
                <a:gd name="connsiteY20" fmla="*/ 8856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168 w 11402"/>
                <a:gd name="connsiteY9" fmla="*/ 5141 h 11028"/>
                <a:gd name="connsiteX10" fmla="*/ 4231 w 11402"/>
                <a:gd name="connsiteY10" fmla="*/ 4234 h 11028"/>
                <a:gd name="connsiteX11" fmla="*/ 4819 w 11402"/>
                <a:gd name="connsiteY11" fmla="*/ 3690 h 11028"/>
                <a:gd name="connsiteX12" fmla="*/ 4603 w 11402"/>
                <a:gd name="connsiteY12" fmla="*/ 2482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628 w 11402"/>
                <a:gd name="connsiteY20" fmla="*/ 8856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05 w 11402"/>
                <a:gd name="connsiteY8" fmla="*/ 4065 h 11028"/>
                <a:gd name="connsiteX9" fmla="*/ 4415 w 11402"/>
                <a:gd name="connsiteY9" fmla="*/ 5212 h 11028"/>
                <a:gd name="connsiteX10" fmla="*/ 4231 w 11402"/>
                <a:gd name="connsiteY10" fmla="*/ 4234 h 11028"/>
                <a:gd name="connsiteX11" fmla="*/ 4819 w 11402"/>
                <a:gd name="connsiteY11" fmla="*/ 3690 h 11028"/>
                <a:gd name="connsiteX12" fmla="*/ 4603 w 11402"/>
                <a:gd name="connsiteY12" fmla="*/ 2482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628 w 11402"/>
                <a:gd name="connsiteY20" fmla="*/ 8856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67 w 11402"/>
                <a:gd name="connsiteY8" fmla="*/ 4373 h 11028"/>
                <a:gd name="connsiteX9" fmla="*/ 4415 w 11402"/>
                <a:gd name="connsiteY9" fmla="*/ 5212 h 11028"/>
                <a:gd name="connsiteX10" fmla="*/ 4231 w 11402"/>
                <a:gd name="connsiteY10" fmla="*/ 4234 h 11028"/>
                <a:gd name="connsiteX11" fmla="*/ 4819 w 11402"/>
                <a:gd name="connsiteY11" fmla="*/ 3690 h 11028"/>
                <a:gd name="connsiteX12" fmla="*/ 4603 w 11402"/>
                <a:gd name="connsiteY12" fmla="*/ 2482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628 w 11402"/>
                <a:gd name="connsiteY20" fmla="*/ 8856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67 w 11402"/>
                <a:gd name="connsiteY8" fmla="*/ 4373 h 11028"/>
                <a:gd name="connsiteX9" fmla="*/ 4415 w 11402"/>
                <a:gd name="connsiteY9" fmla="*/ 5212 h 11028"/>
                <a:gd name="connsiteX10" fmla="*/ 4231 w 11402"/>
                <a:gd name="connsiteY10" fmla="*/ 4234 h 11028"/>
                <a:gd name="connsiteX11" fmla="*/ 4819 w 11402"/>
                <a:gd name="connsiteY11" fmla="*/ 3690 h 11028"/>
                <a:gd name="connsiteX12" fmla="*/ 4603 w 11402"/>
                <a:gd name="connsiteY12" fmla="*/ 2482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875 w 11402"/>
                <a:gd name="connsiteY20" fmla="*/ 8927 h 11028"/>
                <a:gd name="connsiteX21" fmla="*/ 3863 w 11402"/>
                <a:gd name="connsiteY21" fmla="*/ 9933 h 11028"/>
                <a:gd name="connsiteX22" fmla="*/ 5870 w 11402"/>
                <a:gd name="connsiteY22" fmla="*/ 10267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67 w 11402"/>
                <a:gd name="connsiteY8" fmla="*/ 4373 h 11028"/>
                <a:gd name="connsiteX9" fmla="*/ 4415 w 11402"/>
                <a:gd name="connsiteY9" fmla="*/ 5212 h 11028"/>
                <a:gd name="connsiteX10" fmla="*/ 4231 w 11402"/>
                <a:gd name="connsiteY10" fmla="*/ 4234 h 11028"/>
                <a:gd name="connsiteX11" fmla="*/ 4819 w 11402"/>
                <a:gd name="connsiteY11" fmla="*/ 3690 h 11028"/>
                <a:gd name="connsiteX12" fmla="*/ 4603 w 11402"/>
                <a:gd name="connsiteY12" fmla="*/ 2482 h 11028"/>
                <a:gd name="connsiteX13" fmla="*/ 2100 w 11402"/>
                <a:gd name="connsiteY13" fmla="*/ 2981 h 11028"/>
                <a:gd name="connsiteX14" fmla="*/ 1720 w 11402"/>
                <a:gd name="connsiteY14" fmla="*/ 3725 h 11028"/>
                <a:gd name="connsiteX15" fmla="*/ 1028 w 11402"/>
                <a:gd name="connsiteY15" fmla="*/ 4116 h 11028"/>
                <a:gd name="connsiteX16" fmla="*/ 938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875 w 11402"/>
                <a:gd name="connsiteY20" fmla="*/ 8927 h 11028"/>
                <a:gd name="connsiteX21" fmla="*/ 3863 w 11402"/>
                <a:gd name="connsiteY21" fmla="*/ 9933 h 11028"/>
                <a:gd name="connsiteX22" fmla="*/ 6489 w 11402"/>
                <a:gd name="connsiteY22" fmla="*/ 10504 h 11028"/>
                <a:gd name="connsiteX23" fmla="*/ 7073 w 11402"/>
                <a:gd name="connsiteY23" fmla="*/ 11028 h 11028"/>
                <a:gd name="connsiteX0" fmla="*/ 11402 w 11402"/>
                <a:gd name="connsiteY0" fmla="*/ 7897 h 11028"/>
                <a:gd name="connsiteX1" fmla="*/ 9272 w 11402"/>
                <a:gd name="connsiteY1" fmla="*/ 6529 h 11028"/>
                <a:gd name="connsiteX2" fmla="*/ 7841 w 11402"/>
                <a:gd name="connsiteY2" fmla="*/ 2871 h 11028"/>
                <a:gd name="connsiteX3" fmla="*/ 7864 w 11402"/>
                <a:gd name="connsiteY3" fmla="*/ 1985 h 11028"/>
                <a:gd name="connsiteX4" fmla="*/ 9109 w 11402"/>
                <a:gd name="connsiteY4" fmla="*/ 166 h 11028"/>
                <a:gd name="connsiteX5" fmla="*/ 7191 w 11402"/>
                <a:gd name="connsiteY5" fmla="*/ 279 h 11028"/>
                <a:gd name="connsiteX6" fmla="*/ 5602 w 11402"/>
                <a:gd name="connsiteY6" fmla="*/ 982 h 11028"/>
                <a:gd name="connsiteX7" fmla="*/ 4846 w 11402"/>
                <a:gd name="connsiteY7" fmla="*/ 2085 h 11028"/>
                <a:gd name="connsiteX8" fmla="*/ 4967 w 11402"/>
                <a:gd name="connsiteY8" fmla="*/ 4373 h 11028"/>
                <a:gd name="connsiteX9" fmla="*/ 4415 w 11402"/>
                <a:gd name="connsiteY9" fmla="*/ 5212 h 11028"/>
                <a:gd name="connsiteX10" fmla="*/ 4231 w 11402"/>
                <a:gd name="connsiteY10" fmla="*/ 4234 h 11028"/>
                <a:gd name="connsiteX11" fmla="*/ 4819 w 11402"/>
                <a:gd name="connsiteY11" fmla="*/ 3690 h 11028"/>
                <a:gd name="connsiteX12" fmla="*/ 4603 w 11402"/>
                <a:gd name="connsiteY12" fmla="*/ 2482 h 11028"/>
                <a:gd name="connsiteX13" fmla="*/ 2100 w 11402"/>
                <a:gd name="connsiteY13" fmla="*/ 2981 h 11028"/>
                <a:gd name="connsiteX14" fmla="*/ 1720 w 11402"/>
                <a:gd name="connsiteY14" fmla="*/ 3725 h 11028"/>
                <a:gd name="connsiteX15" fmla="*/ 1028 w 11402"/>
                <a:gd name="connsiteY15" fmla="*/ 4116 h 11028"/>
                <a:gd name="connsiteX16" fmla="*/ 752 w 11402"/>
                <a:gd name="connsiteY16" fmla="*/ 5133 h 11028"/>
                <a:gd name="connsiteX17" fmla="*/ 180 w 11402"/>
                <a:gd name="connsiteY17" fmla="*/ 5677 h 11028"/>
                <a:gd name="connsiteX18" fmla="*/ 134 w 11402"/>
                <a:gd name="connsiteY18" fmla="*/ 6434 h 11028"/>
                <a:gd name="connsiteX19" fmla="*/ 25 w 11402"/>
                <a:gd name="connsiteY19" fmla="*/ 6978 h 11028"/>
                <a:gd name="connsiteX20" fmla="*/ 875 w 11402"/>
                <a:gd name="connsiteY20" fmla="*/ 8927 h 11028"/>
                <a:gd name="connsiteX21" fmla="*/ 3863 w 11402"/>
                <a:gd name="connsiteY21" fmla="*/ 9933 h 11028"/>
                <a:gd name="connsiteX22" fmla="*/ 6489 w 11402"/>
                <a:gd name="connsiteY22" fmla="*/ 10504 h 11028"/>
                <a:gd name="connsiteX23" fmla="*/ 7073 w 11402"/>
                <a:gd name="connsiteY23" fmla="*/ 11028 h 1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02" h="11028">
                  <a:moveTo>
                    <a:pt x="11402" y="7897"/>
                  </a:moveTo>
                  <a:cubicBezTo>
                    <a:pt x="11310" y="7740"/>
                    <a:pt x="9654" y="7162"/>
                    <a:pt x="9272" y="6529"/>
                  </a:cubicBezTo>
                  <a:cubicBezTo>
                    <a:pt x="8890" y="5896"/>
                    <a:pt x="8076" y="3628"/>
                    <a:pt x="7841" y="2871"/>
                  </a:cubicBezTo>
                  <a:cubicBezTo>
                    <a:pt x="7606" y="2114"/>
                    <a:pt x="7881" y="2090"/>
                    <a:pt x="7864" y="1985"/>
                  </a:cubicBezTo>
                  <a:cubicBezTo>
                    <a:pt x="8127" y="1567"/>
                    <a:pt x="9221" y="450"/>
                    <a:pt x="9109" y="166"/>
                  </a:cubicBezTo>
                  <a:cubicBezTo>
                    <a:pt x="8997" y="-118"/>
                    <a:pt x="7423" y="-11"/>
                    <a:pt x="7191" y="279"/>
                  </a:cubicBezTo>
                  <a:cubicBezTo>
                    <a:pt x="6688" y="526"/>
                    <a:pt x="5993" y="681"/>
                    <a:pt x="5602" y="982"/>
                  </a:cubicBezTo>
                  <a:cubicBezTo>
                    <a:pt x="5211" y="1283"/>
                    <a:pt x="5121" y="1523"/>
                    <a:pt x="4846" y="2085"/>
                  </a:cubicBezTo>
                  <a:cubicBezTo>
                    <a:pt x="4660" y="2805"/>
                    <a:pt x="5039" y="3852"/>
                    <a:pt x="4967" y="4373"/>
                  </a:cubicBezTo>
                  <a:cubicBezTo>
                    <a:pt x="4895" y="4894"/>
                    <a:pt x="4486" y="5200"/>
                    <a:pt x="4415" y="5212"/>
                  </a:cubicBezTo>
                  <a:cubicBezTo>
                    <a:pt x="4344" y="5224"/>
                    <a:pt x="4143" y="4480"/>
                    <a:pt x="4231" y="4234"/>
                  </a:cubicBezTo>
                  <a:cubicBezTo>
                    <a:pt x="4319" y="3988"/>
                    <a:pt x="4829" y="3962"/>
                    <a:pt x="4819" y="3690"/>
                  </a:cubicBezTo>
                  <a:cubicBezTo>
                    <a:pt x="4809" y="3418"/>
                    <a:pt x="4958" y="2513"/>
                    <a:pt x="4603" y="2482"/>
                  </a:cubicBezTo>
                  <a:cubicBezTo>
                    <a:pt x="4232" y="2319"/>
                    <a:pt x="2467" y="2786"/>
                    <a:pt x="2100" y="2981"/>
                  </a:cubicBezTo>
                  <a:cubicBezTo>
                    <a:pt x="1733" y="3176"/>
                    <a:pt x="1899" y="3536"/>
                    <a:pt x="1720" y="3725"/>
                  </a:cubicBezTo>
                  <a:cubicBezTo>
                    <a:pt x="1541" y="3914"/>
                    <a:pt x="1201" y="3644"/>
                    <a:pt x="1028" y="4116"/>
                  </a:cubicBezTo>
                  <a:cubicBezTo>
                    <a:pt x="917" y="4407"/>
                    <a:pt x="850" y="4884"/>
                    <a:pt x="752" y="5133"/>
                  </a:cubicBezTo>
                  <a:cubicBezTo>
                    <a:pt x="678" y="5393"/>
                    <a:pt x="314" y="5460"/>
                    <a:pt x="180" y="5677"/>
                  </a:cubicBezTo>
                  <a:cubicBezTo>
                    <a:pt x="46" y="5894"/>
                    <a:pt x="129" y="6217"/>
                    <a:pt x="134" y="6434"/>
                  </a:cubicBezTo>
                  <a:cubicBezTo>
                    <a:pt x="139" y="6651"/>
                    <a:pt x="-73" y="6630"/>
                    <a:pt x="25" y="6978"/>
                  </a:cubicBezTo>
                  <a:cubicBezTo>
                    <a:pt x="123" y="7327"/>
                    <a:pt x="555" y="8588"/>
                    <a:pt x="875" y="8927"/>
                  </a:cubicBezTo>
                  <a:cubicBezTo>
                    <a:pt x="1195" y="9266"/>
                    <a:pt x="3051" y="9670"/>
                    <a:pt x="3863" y="9933"/>
                  </a:cubicBezTo>
                  <a:cubicBezTo>
                    <a:pt x="4675" y="10196"/>
                    <a:pt x="5959" y="10290"/>
                    <a:pt x="6489" y="10504"/>
                  </a:cubicBezTo>
                  <a:cubicBezTo>
                    <a:pt x="7019" y="10718"/>
                    <a:pt x="6811" y="10929"/>
                    <a:pt x="7073" y="11028"/>
                  </a:cubicBezTo>
                </a:path>
              </a:pathLst>
            </a:custGeom>
            <a:grpFill/>
            <a:ln w="9525">
              <a:solidFill>
                <a:srgbClr val="FF9966"/>
              </a:solidFill>
              <a:round/>
              <a:headEnd/>
              <a:tailEnd/>
            </a:ln>
          </p:spPr>
          <p:txBody>
            <a:bodyPr/>
            <a:lstStyle/>
            <a:p>
              <a:pPr algn="ctr"/>
              <a:endParaRPr lang="ja-JP" altLang="en-US" b="1" dirty="0">
                <a:solidFill>
                  <a:srgbClr val="000000"/>
                </a:solidFill>
              </a:endParaRPr>
            </a:p>
          </p:txBody>
        </p:sp>
        <p:sp>
          <p:nvSpPr>
            <p:cNvPr id="18" name="フリーフォーム: 図形 17">
              <a:extLst>
                <a:ext uri="{FF2B5EF4-FFF2-40B4-BE49-F238E27FC236}">
                  <a16:creationId xmlns:a16="http://schemas.microsoft.com/office/drawing/2014/main" id="{92817C59-C669-4B38-A3FE-3881EE864219}"/>
                </a:ext>
              </a:extLst>
            </p:cNvPr>
            <p:cNvSpPr/>
            <p:nvPr/>
          </p:nvSpPr>
          <p:spPr bwMode="auto">
            <a:xfrm>
              <a:off x="6310063" y="2339871"/>
              <a:ext cx="249525" cy="46816"/>
            </a:xfrm>
            <a:custGeom>
              <a:avLst/>
              <a:gdLst>
                <a:gd name="connsiteX0" fmla="*/ 0 w 113930"/>
                <a:gd name="connsiteY0" fmla="*/ 0 h 34078"/>
                <a:gd name="connsiteX1" fmla="*/ 108488 w 113930"/>
                <a:gd name="connsiteY1" fmla="*/ 32934 h 34078"/>
                <a:gd name="connsiteX2" fmla="*/ 98802 w 113930"/>
                <a:gd name="connsiteY2" fmla="*/ 27122 h 34078"/>
                <a:gd name="connsiteX3" fmla="*/ 98802 w 113930"/>
                <a:gd name="connsiteY3" fmla="*/ 27122 h 34078"/>
                <a:gd name="connsiteX0" fmla="*/ 0 w 115068"/>
                <a:gd name="connsiteY0" fmla="*/ 0 h 34385"/>
                <a:gd name="connsiteX1" fmla="*/ 108488 w 115068"/>
                <a:gd name="connsiteY1" fmla="*/ 32934 h 34385"/>
                <a:gd name="connsiteX2" fmla="*/ 98802 w 115068"/>
                <a:gd name="connsiteY2" fmla="*/ 27122 h 34385"/>
                <a:gd name="connsiteX3" fmla="*/ 63931 w 115068"/>
                <a:gd name="connsiteY3" fmla="*/ 14126 h 34385"/>
                <a:gd name="connsiteX0" fmla="*/ 0 w 173273"/>
                <a:gd name="connsiteY0" fmla="*/ 0 h 50734"/>
                <a:gd name="connsiteX1" fmla="*/ 108488 w 173273"/>
                <a:gd name="connsiteY1" fmla="*/ 32934 h 50734"/>
                <a:gd name="connsiteX2" fmla="*/ 172419 w 173273"/>
                <a:gd name="connsiteY2" fmla="*/ 50226 h 50734"/>
                <a:gd name="connsiteX3" fmla="*/ 63931 w 173273"/>
                <a:gd name="connsiteY3" fmla="*/ 14126 h 50734"/>
                <a:gd name="connsiteX0" fmla="*/ 0 w 181947"/>
                <a:gd name="connsiteY0" fmla="*/ 0 h 50798"/>
                <a:gd name="connsiteX1" fmla="*/ 108488 w 181947"/>
                <a:gd name="connsiteY1" fmla="*/ 32934 h 50798"/>
                <a:gd name="connsiteX2" fmla="*/ 172419 w 181947"/>
                <a:gd name="connsiteY2" fmla="*/ 50226 h 50798"/>
                <a:gd name="connsiteX3" fmla="*/ 174357 w 181947"/>
                <a:gd name="connsiteY3" fmla="*/ 12683 h 50798"/>
                <a:gd name="connsiteX0" fmla="*/ 0 w 181221"/>
                <a:gd name="connsiteY0" fmla="*/ 0 h 50232"/>
                <a:gd name="connsiteX1" fmla="*/ 122049 w 181221"/>
                <a:gd name="connsiteY1" fmla="*/ 15607 h 50232"/>
                <a:gd name="connsiteX2" fmla="*/ 172419 w 181221"/>
                <a:gd name="connsiteY2" fmla="*/ 50226 h 50232"/>
                <a:gd name="connsiteX3" fmla="*/ 174357 w 181221"/>
                <a:gd name="connsiteY3" fmla="*/ 12683 h 50232"/>
                <a:gd name="connsiteX0" fmla="*/ 0 w 249332"/>
                <a:gd name="connsiteY0" fmla="*/ 0 h 50658"/>
                <a:gd name="connsiteX1" fmla="*/ 122049 w 249332"/>
                <a:gd name="connsiteY1" fmla="*/ 15607 h 50658"/>
                <a:gd name="connsiteX2" fmla="*/ 172419 w 249332"/>
                <a:gd name="connsiteY2" fmla="*/ 50226 h 50658"/>
                <a:gd name="connsiteX3" fmla="*/ 247974 w 249332"/>
                <a:gd name="connsiteY3" fmla="*/ 34343 h 50658"/>
                <a:gd name="connsiteX0" fmla="*/ 0 w 249533"/>
                <a:gd name="connsiteY0" fmla="*/ 0 h 34858"/>
                <a:gd name="connsiteX1" fmla="*/ 122049 w 249533"/>
                <a:gd name="connsiteY1" fmla="*/ 15607 h 34858"/>
                <a:gd name="connsiteX2" fmla="*/ 182106 w 249533"/>
                <a:gd name="connsiteY2" fmla="*/ 11238 h 34858"/>
                <a:gd name="connsiteX3" fmla="*/ 247974 w 249533"/>
                <a:gd name="connsiteY3" fmla="*/ 34343 h 34858"/>
                <a:gd name="connsiteX0" fmla="*/ 0 w 249525"/>
                <a:gd name="connsiteY0" fmla="*/ 0 h 34895"/>
                <a:gd name="connsiteX1" fmla="*/ 123986 w 249525"/>
                <a:gd name="connsiteY1" fmla="*/ 4056 h 34895"/>
                <a:gd name="connsiteX2" fmla="*/ 182106 w 249525"/>
                <a:gd name="connsiteY2" fmla="*/ 11238 h 34895"/>
                <a:gd name="connsiteX3" fmla="*/ 247974 w 249525"/>
                <a:gd name="connsiteY3" fmla="*/ 34343 h 34895"/>
              </a:gdLst>
              <a:ahLst/>
              <a:cxnLst>
                <a:cxn ang="0">
                  <a:pos x="connsiteX0" y="connsiteY0"/>
                </a:cxn>
                <a:cxn ang="0">
                  <a:pos x="connsiteX1" y="connsiteY1"/>
                </a:cxn>
                <a:cxn ang="0">
                  <a:pos x="connsiteX2" y="connsiteY2"/>
                </a:cxn>
                <a:cxn ang="0">
                  <a:pos x="connsiteX3" y="connsiteY3"/>
                </a:cxn>
              </a:cxnLst>
              <a:rect l="l" t="t" r="r" b="b"/>
              <a:pathLst>
                <a:path w="249525" h="34895">
                  <a:moveTo>
                    <a:pt x="0" y="0"/>
                  </a:moveTo>
                  <a:cubicBezTo>
                    <a:pt x="40683" y="5202"/>
                    <a:pt x="93635" y="2183"/>
                    <a:pt x="123986" y="4056"/>
                  </a:cubicBezTo>
                  <a:cubicBezTo>
                    <a:pt x="154337" y="5929"/>
                    <a:pt x="161441" y="6190"/>
                    <a:pt x="182106" y="11238"/>
                  </a:cubicBezTo>
                  <a:cubicBezTo>
                    <a:pt x="202771" y="16286"/>
                    <a:pt x="259598" y="38675"/>
                    <a:pt x="247974" y="34343"/>
                  </a:cubicBezTo>
                </a:path>
              </a:pathLst>
            </a:custGeom>
            <a:grp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58" name="フリーフォーム: 図形 157">
              <a:extLst>
                <a:ext uri="{FF2B5EF4-FFF2-40B4-BE49-F238E27FC236}">
                  <a16:creationId xmlns:a16="http://schemas.microsoft.com/office/drawing/2014/main" id="{A952FEA9-208E-4FB2-B0A5-C2E5EC22D434}"/>
                </a:ext>
              </a:extLst>
            </p:cNvPr>
            <p:cNvSpPr/>
            <p:nvPr/>
          </p:nvSpPr>
          <p:spPr bwMode="auto">
            <a:xfrm>
              <a:off x="6441924" y="2275826"/>
              <a:ext cx="180777" cy="38323"/>
            </a:xfrm>
            <a:custGeom>
              <a:avLst/>
              <a:gdLst>
                <a:gd name="connsiteX0" fmla="*/ 0 w 113930"/>
                <a:gd name="connsiteY0" fmla="*/ 0 h 34078"/>
                <a:gd name="connsiteX1" fmla="*/ 108488 w 113930"/>
                <a:gd name="connsiteY1" fmla="*/ 32934 h 34078"/>
                <a:gd name="connsiteX2" fmla="*/ 98802 w 113930"/>
                <a:gd name="connsiteY2" fmla="*/ 27122 h 34078"/>
                <a:gd name="connsiteX3" fmla="*/ 98802 w 113930"/>
                <a:gd name="connsiteY3" fmla="*/ 27122 h 34078"/>
                <a:gd name="connsiteX0" fmla="*/ 0 w 335998"/>
                <a:gd name="connsiteY0" fmla="*/ 0 h 94990"/>
                <a:gd name="connsiteX1" fmla="*/ 108488 w 335998"/>
                <a:gd name="connsiteY1" fmla="*/ 32934 h 94990"/>
                <a:gd name="connsiteX2" fmla="*/ 98802 w 335998"/>
                <a:gd name="connsiteY2" fmla="*/ 27122 h 94990"/>
                <a:gd name="connsiteX3" fmla="*/ 335998 w 335998"/>
                <a:gd name="connsiteY3" fmla="*/ 94990 h 94990"/>
                <a:gd name="connsiteX0" fmla="*/ 0 w 335998"/>
                <a:gd name="connsiteY0" fmla="*/ 0 h 94990"/>
                <a:gd name="connsiteX1" fmla="*/ 108488 w 335998"/>
                <a:gd name="connsiteY1" fmla="*/ 32934 h 94990"/>
                <a:gd name="connsiteX2" fmla="*/ 335998 w 335998"/>
                <a:gd name="connsiteY2" fmla="*/ 94990 h 94990"/>
                <a:gd name="connsiteX0" fmla="*/ 0 w 335998"/>
                <a:gd name="connsiteY0" fmla="*/ 0 h 94990"/>
                <a:gd name="connsiteX1" fmla="*/ 335998 w 335998"/>
                <a:gd name="connsiteY1" fmla="*/ 94990 h 94990"/>
                <a:gd name="connsiteX0" fmla="*/ 0 w 145617"/>
                <a:gd name="connsiteY0" fmla="*/ 0 h 28565"/>
                <a:gd name="connsiteX1" fmla="*/ 145617 w 145617"/>
                <a:gd name="connsiteY1" fmla="*/ 28565 h 28565"/>
                <a:gd name="connsiteX0" fmla="*/ 0 w 145617"/>
                <a:gd name="connsiteY0" fmla="*/ 0 h 28565"/>
                <a:gd name="connsiteX1" fmla="*/ 68308 w 145617"/>
                <a:gd name="connsiteY1" fmla="*/ 5569 h 28565"/>
                <a:gd name="connsiteX2" fmla="*/ 145617 w 145617"/>
                <a:gd name="connsiteY2" fmla="*/ 28565 h 28565"/>
                <a:gd name="connsiteX0" fmla="*/ 0 w 145617"/>
                <a:gd name="connsiteY0" fmla="*/ 0 h 28565"/>
                <a:gd name="connsiteX1" fmla="*/ 68308 w 145617"/>
                <a:gd name="connsiteY1" fmla="*/ 9901 h 28565"/>
                <a:gd name="connsiteX2" fmla="*/ 145617 w 145617"/>
                <a:gd name="connsiteY2" fmla="*/ 28565 h 28565"/>
              </a:gdLst>
              <a:ahLst/>
              <a:cxnLst>
                <a:cxn ang="0">
                  <a:pos x="connsiteX0" y="connsiteY0"/>
                </a:cxn>
                <a:cxn ang="0">
                  <a:pos x="connsiteX1" y="connsiteY1"/>
                </a:cxn>
                <a:cxn ang="0">
                  <a:pos x="connsiteX2" y="connsiteY2"/>
                </a:cxn>
              </a:cxnLst>
              <a:rect l="l" t="t" r="r" b="b"/>
              <a:pathLst>
                <a:path w="145617" h="28565">
                  <a:moveTo>
                    <a:pt x="0" y="0"/>
                  </a:moveTo>
                  <a:cubicBezTo>
                    <a:pt x="22769" y="4744"/>
                    <a:pt x="45539" y="5157"/>
                    <a:pt x="68308" y="9901"/>
                  </a:cubicBezTo>
                  <a:lnTo>
                    <a:pt x="145617" y="28565"/>
                  </a:lnTo>
                </a:path>
              </a:pathLst>
            </a:custGeom>
            <a:grp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59" name="フリーフォーム: 図形 158">
              <a:extLst>
                <a:ext uri="{FF2B5EF4-FFF2-40B4-BE49-F238E27FC236}">
                  <a16:creationId xmlns:a16="http://schemas.microsoft.com/office/drawing/2014/main" id="{E1FE6C2E-54E6-4C00-B9B9-7E3FBD24D659}"/>
                </a:ext>
              </a:extLst>
            </p:cNvPr>
            <p:cNvSpPr/>
            <p:nvPr/>
          </p:nvSpPr>
          <p:spPr bwMode="auto">
            <a:xfrm>
              <a:off x="6538195" y="2237434"/>
              <a:ext cx="119868" cy="28686"/>
            </a:xfrm>
            <a:custGeom>
              <a:avLst/>
              <a:gdLst>
                <a:gd name="connsiteX0" fmla="*/ 0 w 113930"/>
                <a:gd name="connsiteY0" fmla="*/ 0 h 34078"/>
                <a:gd name="connsiteX1" fmla="*/ 108488 w 113930"/>
                <a:gd name="connsiteY1" fmla="*/ 32934 h 34078"/>
                <a:gd name="connsiteX2" fmla="*/ 98802 w 113930"/>
                <a:gd name="connsiteY2" fmla="*/ 27122 h 34078"/>
                <a:gd name="connsiteX3" fmla="*/ 98802 w 113930"/>
                <a:gd name="connsiteY3" fmla="*/ 27122 h 34078"/>
                <a:gd name="connsiteX0" fmla="*/ 0 w 113930"/>
                <a:gd name="connsiteY0" fmla="*/ 0 h 34078"/>
                <a:gd name="connsiteX1" fmla="*/ 108488 w 113930"/>
                <a:gd name="connsiteY1" fmla="*/ 32934 h 34078"/>
                <a:gd name="connsiteX2" fmla="*/ 98802 w 113930"/>
                <a:gd name="connsiteY2" fmla="*/ 27122 h 34078"/>
                <a:gd name="connsiteX0" fmla="*/ 0 w 108488"/>
                <a:gd name="connsiteY0" fmla="*/ 0 h 32934"/>
                <a:gd name="connsiteX1" fmla="*/ 108488 w 108488"/>
                <a:gd name="connsiteY1" fmla="*/ 32934 h 32934"/>
                <a:gd name="connsiteX0" fmla="*/ 0 w 105091"/>
                <a:gd name="connsiteY0" fmla="*/ 0 h 21382"/>
                <a:gd name="connsiteX1" fmla="*/ 105091 w 105091"/>
                <a:gd name="connsiteY1" fmla="*/ 21382 h 21382"/>
                <a:gd name="connsiteX0" fmla="*/ 0 w 105091"/>
                <a:gd name="connsiteY0" fmla="*/ 0 h 21382"/>
                <a:gd name="connsiteX1" fmla="*/ 39198 w 105091"/>
                <a:gd name="connsiteY1" fmla="*/ 8764 h 21382"/>
                <a:gd name="connsiteX2" fmla="*/ 105091 w 105091"/>
                <a:gd name="connsiteY2" fmla="*/ 21382 h 21382"/>
              </a:gdLst>
              <a:ahLst/>
              <a:cxnLst>
                <a:cxn ang="0">
                  <a:pos x="connsiteX0" y="connsiteY0"/>
                </a:cxn>
                <a:cxn ang="0">
                  <a:pos x="connsiteX1" y="connsiteY1"/>
                </a:cxn>
                <a:cxn ang="0">
                  <a:pos x="connsiteX2" y="connsiteY2"/>
                </a:cxn>
              </a:cxnLst>
              <a:rect l="l" t="t" r="r" b="b"/>
              <a:pathLst>
                <a:path w="105091" h="21382">
                  <a:moveTo>
                    <a:pt x="0" y="0"/>
                  </a:moveTo>
                  <a:cubicBezTo>
                    <a:pt x="13632" y="2440"/>
                    <a:pt x="25566" y="6324"/>
                    <a:pt x="39198" y="8764"/>
                  </a:cubicBezTo>
                  <a:lnTo>
                    <a:pt x="105091" y="21382"/>
                  </a:lnTo>
                </a:path>
              </a:pathLst>
            </a:custGeom>
            <a:grp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grpSp>
      <p:sp>
        <p:nvSpPr>
          <p:cNvPr id="164" name="円形吹き出し 183">
            <a:extLst>
              <a:ext uri="{FF2B5EF4-FFF2-40B4-BE49-F238E27FC236}">
                <a16:creationId xmlns:a16="http://schemas.microsoft.com/office/drawing/2014/main" id="{1EAC3186-46FC-4FC8-A40E-BD94FE0F0144}"/>
              </a:ext>
            </a:extLst>
          </p:cNvPr>
          <p:cNvSpPr>
            <a:spLocks noChangeArrowheads="1"/>
          </p:cNvSpPr>
          <p:nvPr/>
        </p:nvSpPr>
        <p:spPr bwMode="auto">
          <a:xfrm>
            <a:off x="2714205" y="5439808"/>
            <a:ext cx="850326" cy="663498"/>
          </a:xfrm>
          <a:prstGeom prst="wedgeEllipseCallout">
            <a:avLst>
              <a:gd name="adj1" fmla="val 73044"/>
              <a:gd name="adj2" fmla="val -78096"/>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t" anchorCtr="1"/>
          <a:lstStyle/>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endParaRPr lang="en-US" altLang="ja-JP" sz="2400" u="sng" dirty="0">
              <a:solidFill>
                <a:schemeClr val="accent1">
                  <a:lumMod val="75000"/>
                </a:schemeClr>
              </a:solidFill>
              <a:latin typeface="Symbol" panose="05050102010706020507" pitchFamily="18" charset="2"/>
              <a:cs typeface="Times New Roman" pitchFamily="18" charset="0"/>
            </a:endParaRPr>
          </a:p>
          <a:p>
            <a:pPr algn="ctr" fontAlgn="base">
              <a:lnSpc>
                <a:spcPts val="120"/>
              </a:lnSpc>
              <a:spcBef>
                <a:spcPts val="0"/>
              </a:spcBef>
              <a:spcAft>
                <a:spcPct val="0"/>
              </a:spcAft>
            </a:pPr>
            <a:r>
              <a:rPr lang="en-US" altLang="ja-JP" sz="2400" u="sng" dirty="0">
                <a:solidFill>
                  <a:schemeClr val="accent1">
                    <a:lumMod val="75000"/>
                  </a:schemeClr>
                </a:solidFill>
                <a:latin typeface="Symbol" panose="05050102010706020507" pitchFamily="18" charset="2"/>
                <a:cs typeface="Times New Roman" pitchFamily="18" charset="0"/>
              </a:rPr>
              <a:t>D</a:t>
            </a:r>
            <a:r>
              <a:rPr lang="en-US" altLang="ja-JP" sz="2400" i="1" u="sng" dirty="0">
                <a:solidFill>
                  <a:schemeClr val="accent1">
                    <a:lumMod val="75000"/>
                  </a:schemeClr>
                </a:solidFill>
                <a:latin typeface="Bookman Old Style" panose="02050604050505020204" pitchFamily="18" charset="0"/>
                <a:cs typeface="Times New Roman" pitchFamily="18" charset="0"/>
              </a:rPr>
              <a:t>L</a:t>
            </a:r>
          </a:p>
          <a:p>
            <a:pPr algn="ctr">
              <a:spcBef>
                <a:spcPts val="0"/>
              </a:spcBef>
            </a:pPr>
            <a:r>
              <a:rPr lang="en-US" altLang="ja-JP" sz="2400" dirty="0">
                <a:solidFill>
                  <a:schemeClr val="accent1">
                    <a:lumMod val="75000"/>
                  </a:schemeClr>
                </a:solidFill>
                <a:latin typeface="Symbol" panose="05050102010706020507" pitchFamily="18" charset="2"/>
                <a:cs typeface="Times New Roman" pitchFamily="18" charset="0"/>
              </a:rPr>
              <a:t>D</a:t>
            </a:r>
            <a:r>
              <a:rPr lang="en-US" altLang="ja-JP" sz="2400" i="1" dirty="0">
                <a:solidFill>
                  <a:schemeClr val="accent1">
                    <a:lumMod val="75000"/>
                  </a:schemeClr>
                </a:solidFill>
                <a:latin typeface="Bookman Old Style" panose="02050604050505020204" pitchFamily="18" charset="0"/>
                <a:cs typeface="Times New Roman" pitchFamily="18" charset="0"/>
              </a:rPr>
              <a:t>t</a:t>
            </a:r>
            <a:endParaRPr lang="ja-JP" altLang="en-US" sz="2400" i="1" dirty="0">
              <a:solidFill>
                <a:schemeClr val="accent1">
                  <a:lumMod val="75000"/>
                </a:schemeClr>
              </a:solidFill>
              <a:latin typeface="Bookman Old Style" panose="02050604050505020204" pitchFamily="18" charset="0"/>
              <a:cs typeface="Times New Roman" pitchFamily="18" charset="0"/>
            </a:endParaRPr>
          </a:p>
        </p:txBody>
      </p:sp>
      <p:sp>
        <p:nvSpPr>
          <p:cNvPr id="131" name="Rectangle 42">
            <a:extLst>
              <a:ext uri="{FF2B5EF4-FFF2-40B4-BE49-F238E27FC236}">
                <a16:creationId xmlns:a16="http://schemas.microsoft.com/office/drawing/2014/main" id="{A73096D8-9152-4BEB-89EC-C06D46E33138}"/>
              </a:ext>
            </a:extLst>
          </p:cNvPr>
          <p:cNvSpPr>
            <a:spLocks noChangeArrowheads="1"/>
          </p:cNvSpPr>
          <p:nvPr/>
        </p:nvSpPr>
        <p:spPr bwMode="auto">
          <a:xfrm flipH="1">
            <a:off x="7873761" y="607757"/>
            <a:ext cx="613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FF"/>
                </a:solidFill>
                <a:latin typeface="Bookman Old Style" panose="02050604050505020204" pitchFamily="18" charset="0"/>
              </a:rPr>
              <a:t>a</a:t>
            </a:r>
            <a:endParaRPr lang="ja-JP" altLang="en-US" sz="2800" dirty="0">
              <a:solidFill>
                <a:srgbClr val="0000FF"/>
              </a:solidFill>
              <a:latin typeface="ＭＳ ゴシック" pitchFamily="49" charset="-128"/>
              <a:ea typeface="ＭＳ ゴシック" pitchFamily="49" charset="-128"/>
              <a:cs typeface="Times New Roman" pitchFamily="18" charset="0"/>
            </a:endParaRPr>
          </a:p>
        </p:txBody>
      </p:sp>
      <p:sp>
        <p:nvSpPr>
          <p:cNvPr id="132" name="左大かっこ 131">
            <a:extLst>
              <a:ext uri="{FF2B5EF4-FFF2-40B4-BE49-F238E27FC236}">
                <a16:creationId xmlns:a16="http://schemas.microsoft.com/office/drawing/2014/main" id="{36FD1736-994D-4801-8F01-4CD1D064227D}"/>
              </a:ext>
            </a:extLst>
          </p:cNvPr>
          <p:cNvSpPr/>
          <p:nvPr/>
        </p:nvSpPr>
        <p:spPr bwMode="auto">
          <a:xfrm flipH="1">
            <a:off x="7711145" y="811908"/>
            <a:ext cx="272744" cy="1249978"/>
          </a:xfrm>
          <a:prstGeom prst="leftBracket">
            <a:avLst>
              <a:gd name="adj" fmla="val 107777"/>
            </a:avLst>
          </a:prstGeom>
          <a:noFill/>
          <a:ln w="1905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3" name="AutoShape 3">
            <a:extLst>
              <a:ext uri="{FF2B5EF4-FFF2-40B4-BE49-F238E27FC236}">
                <a16:creationId xmlns:a16="http://schemas.microsoft.com/office/drawing/2014/main" id="{6A1BE8EB-70FE-471F-81AA-5D1C3ED25D84}"/>
              </a:ext>
            </a:extLst>
          </p:cNvPr>
          <p:cNvSpPr>
            <a:spLocks noChangeArrowheads="1"/>
          </p:cNvSpPr>
          <p:nvPr/>
        </p:nvSpPr>
        <p:spPr bwMode="auto">
          <a:xfrm>
            <a:off x="7117207" y="351059"/>
            <a:ext cx="44291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4" name="AutoShape 45">
            <a:extLst>
              <a:ext uri="{FF2B5EF4-FFF2-40B4-BE49-F238E27FC236}">
                <a16:creationId xmlns:a16="http://schemas.microsoft.com/office/drawing/2014/main" id="{B3DA2288-FE44-43DE-AFB6-CD30A8ACA18E}"/>
              </a:ext>
            </a:extLst>
          </p:cNvPr>
          <p:cNvSpPr>
            <a:spLocks noChangeArrowheads="1"/>
          </p:cNvSpPr>
          <p:nvPr/>
        </p:nvSpPr>
        <p:spPr bwMode="auto">
          <a:xfrm>
            <a:off x="7907281" y="735013"/>
            <a:ext cx="378444" cy="353041"/>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5" name="Line 48">
            <a:extLst>
              <a:ext uri="{FF2B5EF4-FFF2-40B4-BE49-F238E27FC236}">
                <a16:creationId xmlns:a16="http://schemas.microsoft.com/office/drawing/2014/main" id="{C987F940-FBD4-479C-8440-15AFE556E522}"/>
              </a:ext>
            </a:extLst>
          </p:cNvPr>
          <p:cNvSpPr>
            <a:spLocks noChangeShapeType="1"/>
          </p:cNvSpPr>
          <p:nvPr/>
        </p:nvSpPr>
        <p:spPr bwMode="auto">
          <a:xfrm flipH="1">
            <a:off x="4661830" y="970198"/>
            <a:ext cx="2624256" cy="81841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49" name="Line 9">
            <a:extLst>
              <a:ext uri="{FF2B5EF4-FFF2-40B4-BE49-F238E27FC236}">
                <a16:creationId xmlns:a16="http://schemas.microsoft.com/office/drawing/2014/main" id="{390D8AF5-81DF-4A1C-8073-C990E4A6AB73}"/>
              </a:ext>
            </a:extLst>
          </p:cNvPr>
          <p:cNvSpPr>
            <a:spLocks noChangeShapeType="1"/>
          </p:cNvSpPr>
          <p:nvPr/>
        </p:nvSpPr>
        <p:spPr bwMode="auto">
          <a:xfrm flipV="1">
            <a:off x="3160872" y="1688082"/>
            <a:ext cx="3575947" cy="156929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0" name="AutoShape 3">
            <a:extLst>
              <a:ext uri="{FF2B5EF4-FFF2-40B4-BE49-F238E27FC236}">
                <a16:creationId xmlns:a16="http://schemas.microsoft.com/office/drawing/2014/main" id="{CC9A4173-9FD5-4F96-8CAE-715DE5EF34CC}"/>
              </a:ext>
            </a:extLst>
          </p:cNvPr>
          <p:cNvSpPr>
            <a:spLocks noChangeArrowheads="1"/>
          </p:cNvSpPr>
          <p:nvPr/>
        </p:nvSpPr>
        <p:spPr bwMode="auto">
          <a:xfrm>
            <a:off x="4661830" y="35147"/>
            <a:ext cx="2839037"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51" name="AutoShape 45">
            <a:extLst>
              <a:ext uri="{FF2B5EF4-FFF2-40B4-BE49-F238E27FC236}">
                <a16:creationId xmlns:a16="http://schemas.microsoft.com/office/drawing/2014/main" id="{A2AAA737-9079-40D9-8CF8-FCA8C1A4D872}"/>
              </a:ext>
            </a:extLst>
          </p:cNvPr>
          <p:cNvSpPr>
            <a:spLocks noChangeArrowheads="1"/>
          </p:cNvSpPr>
          <p:nvPr/>
        </p:nvSpPr>
        <p:spPr bwMode="auto">
          <a:xfrm>
            <a:off x="8224074" y="1244421"/>
            <a:ext cx="378444" cy="353041"/>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52" name="Line 48">
            <a:extLst>
              <a:ext uri="{FF2B5EF4-FFF2-40B4-BE49-F238E27FC236}">
                <a16:creationId xmlns:a16="http://schemas.microsoft.com/office/drawing/2014/main" id="{177DA659-7BF9-4237-8444-017AACF3F11D}"/>
              </a:ext>
            </a:extLst>
          </p:cNvPr>
          <p:cNvSpPr>
            <a:spLocks noChangeShapeType="1"/>
          </p:cNvSpPr>
          <p:nvPr/>
        </p:nvSpPr>
        <p:spPr bwMode="auto">
          <a:xfrm flipH="1">
            <a:off x="4323402" y="1549636"/>
            <a:ext cx="3919300" cy="193817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3" name="Line 48">
            <a:extLst>
              <a:ext uri="{FF2B5EF4-FFF2-40B4-BE49-F238E27FC236}">
                <a16:creationId xmlns:a16="http://schemas.microsoft.com/office/drawing/2014/main" id="{D612E3D6-4181-41F0-B674-43A83AB8058E}"/>
              </a:ext>
            </a:extLst>
          </p:cNvPr>
          <p:cNvSpPr>
            <a:spLocks noChangeShapeType="1"/>
          </p:cNvSpPr>
          <p:nvPr/>
        </p:nvSpPr>
        <p:spPr bwMode="auto">
          <a:xfrm flipH="1">
            <a:off x="4135198" y="483017"/>
            <a:ext cx="3052334" cy="278219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4" name="Line 9">
            <a:extLst>
              <a:ext uri="{FF2B5EF4-FFF2-40B4-BE49-F238E27FC236}">
                <a16:creationId xmlns:a16="http://schemas.microsoft.com/office/drawing/2014/main" id="{BDDF2A13-1E7F-405A-A3B4-9A8E4A5E8CA7}"/>
              </a:ext>
            </a:extLst>
          </p:cNvPr>
          <p:cNvSpPr>
            <a:spLocks noChangeShapeType="1"/>
          </p:cNvSpPr>
          <p:nvPr/>
        </p:nvSpPr>
        <p:spPr bwMode="auto">
          <a:xfrm flipV="1">
            <a:off x="3160872" y="802877"/>
            <a:ext cx="3477393" cy="86578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57" name="Rectangle 17">
            <a:extLst>
              <a:ext uri="{FF2B5EF4-FFF2-40B4-BE49-F238E27FC236}">
                <a16:creationId xmlns:a16="http://schemas.microsoft.com/office/drawing/2014/main" id="{A85CF915-7C55-479E-B98E-22491B2FC464}"/>
              </a:ext>
            </a:extLst>
          </p:cNvPr>
          <p:cNvSpPr>
            <a:spLocks noChangeArrowheads="1"/>
          </p:cNvSpPr>
          <p:nvPr/>
        </p:nvSpPr>
        <p:spPr bwMode="auto">
          <a:xfrm>
            <a:off x="5389845" y="1711685"/>
            <a:ext cx="805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solidFill>
                  <a:srgbClr val="00B050"/>
                </a:solidFill>
              </a:rPr>
              <a:t>又は</a:t>
            </a:r>
            <a:endParaRPr lang="en-US" altLang="ja-JP" sz="2400" dirty="0">
              <a:solidFill>
                <a:srgbClr val="00B050"/>
              </a:solidFill>
              <a:latin typeface="Symbol" panose="05050102010706020507" pitchFamily="18" charset="2"/>
            </a:endParaRPr>
          </a:p>
        </p:txBody>
      </p:sp>
      <p:sp>
        <p:nvSpPr>
          <p:cNvPr id="141" name="円形吹き出し 183">
            <a:extLst>
              <a:ext uri="{FF2B5EF4-FFF2-40B4-BE49-F238E27FC236}">
                <a16:creationId xmlns:a16="http://schemas.microsoft.com/office/drawing/2014/main" id="{FF1D0B47-6F6E-47D3-AA5E-9A2F3D563717}"/>
              </a:ext>
            </a:extLst>
          </p:cNvPr>
          <p:cNvSpPr>
            <a:spLocks noChangeArrowheads="1"/>
          </p:cNvSpPr>
          <p:nvPr/>
        </p:nvSpPr>
        <p:spPr bwMode="auto">
          <a:xfrm>
            <a:off x="5687147" y="2239687"/>
            <a:ext cx="1416232" cy="808586"/>
          </a:xfrm>
          <a:prstGeom prst="wedgeEllipseCallout">
            <a:avLst>
              <a:gd name="adj1" fmla="val -7359"/>
              <a:gd name="adj2" fmla="val -73150"/>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dirty="0">
                <a:solidFill>
                  <a:schemeClr val="accent1">
                    <a:lumMod val="75000"/>
                  </a:schemeClr>
                </a:solidFill>
                <a:cs typeface="Times New Roman" pitchFamily="18" charset="0"/>
              </a:rPr>
              <a:t>右ねじの</a:t>
            </a:r>
            <a:endParaRPr lang="en-US" altLang="ja-JP" sz="2400" dirty="0">
              <a:solidFill>
                <a:schemeClr val="accent1">
                  <a:lumMod val="75000"/>
                </a:schemeClr>
              </a:solidFill>
              <a:cs typeface="Times New Roman" pitchFamily="18" charset="0"/>
            </a:endParaRPr>
          </a:p>
          <a:p>
            <a:pPr algn="ctr" fontAlgn="base">
              <a:lnSpc>
                <a:spcPts val="2200"/>
              </a:lnSpc>
              <a:spcBef>
                <a:spcPts val="0"/>
              </a:spcBef>
              <a:spcAft>
                <a:spcPct val="0"/>
              </a:spcAft>
            </a:pPr>
            <a:r>
              <a:rPr lang="ja-JP" altLang="en-US" sz="2400" dirty="0">
                <a:solidFill>
                  <a:schemeClr val="accent1">
                    <a:lumMod val="75000"/>
                  </a:schemeClr>
                </a:solidFill>
                <a:cs typeface="Times New Roman" pitchFamily="18" charset="0"/>
              </a:rPr>
              <a:t>進む方向</a:t>
            </a:r>
          </a:p>
        </p:txBody>
      </p:sp>
      <p:sp>
        <p:nvSpPr>
          <p:cNvPr id="160" name="Line 9">
            <a:extLst>
              <a:ext uri="{FF2B5EF4-FFF2-40B4-BE49-F238E27FC236}">
                <a16:creationId xmlns:a16="http://schemas.microsoft.com/office/drawing/2014/main" id="{190E2F48-AA9A-48C2-954B-9895336E7E30}"/>
              </a:ext>
            </a:extLst>
          </p:cNvPr>
          <p:cNvSpPr>
            <a:spLocks noChangeShapeType="1"/>
          </p:cNvSpPr>
          <p:nvPr/>
        </p:nvSpPr>
        <p:spPr bwMode="auto">
          <a:xfrm flipV="1">
            <a:off x="4801455" y="2919481"/>
            <a:ext cx="2650476" cy="255223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388355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69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68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689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69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69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wipe(left)">
                                      <p:cBhvr>
                                        <p:cTn id="35" dur="500"/>
                                        <p:tgtEl>
                                          <p:spTgt spid="15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3"/>
                                        </p:tgtEl>
                                        <p:attrNameLst>
                                          <p:attrName>style.visibility</p:attrName>
                                        </p:attrNameLst>
                                      </p:cBhvr>
                                      <p:to>
                                        <p:strVal val="visible"/>
                                      </p:to>
                                    </p:set>
                                  </p:childTnLst>
                                </p:cTn>
                              </p:par>
                              <p:par>
                                <p:cTn id="40" presetID="35" presetClass="emph" presetSubtype="0" repeatCount="10000" fill="hold" grpId="1" nodeType="withEffect">
                                  <p:stCondLst>
                                    <p:cond delay="0"/>
                                  </p:stCondLst>
                                  <p:childTnLst>
                                    <p:anim calcmode="discrete" valueType="str">
                                      <p:cBhvr>
                                        <p:cTn id="41" dur="500" fill="hold"/>
                                        <p:tgtEl>
                                          <p:spTgt spid="133"/>
                                        </p:tgtEl>
                                        <p:attrNameLst>
                                          <p:attrName>style.visibility</p:attrName>
                                        </p:attrNameLst>
                                      </p:cBhvr>
                                      <p:tavLst>
                                        <p:tav tm="0">
                                          <p:val>
                                            <p:strVal val="hidden"/>
                                          </p:val>
                                        </p:tav>
                                        <p:tav tm="50000">
                                          <p:val>
                                            <p:strVal val="visible"/>
                                          </p:val>
                                        </p:tav>
                                      </p:tavLst>
                                    </p:anim>
                                  </p:childTnLst>
                                </p:cTn>
                              </p:par>
                              <p:par>
                                <p:cTn id="42" presetID="1" presetClass="entr" presetSubtype="0" fill="hold" grpId="0" nodeType="withEffect">
                                  <p:stCondLst>
                                    <p:cond delay="0"/>
                                  </p:stCondLst>
                                  <p:childTnLst>
                                    <p:set>
                                      <p:cBhvr>
                                        <p:cTn id="43" dur="1" fill="hold">
                                          <p:stCondLst>
                                            <p:cond delay="0"/>
                                          </p:stCondLst>
                                        </p:cTn>
                                        <p:tgtEl>
                                          <p:spTgt spid="134"/>
                                        </p:tgtEl>
                                        <p:attrNameLst>
                                          <p:attrName>style.visibility</p:attrName>
                                        </p:attrNameLst>
                                      </p:cBhvr>
                                      <p:to>
                                        <p:strVal val="visible"/>
                                      </p:to>
                                    </p:set>
                                  </p:childTnLst>
                                </p:cTn>
                              </p:par>
                              <p:par>
                                <p:cTn id="44" presetID="35" presetClass="emph" presetSubtype="0" repeatCount="10000" fill="hold" grpId="1" nodeType="withEffect">
                                  <p:stCondLst>
                                    <p:cond delay="0"/>
                                  </p:stCondLst>
                                  <p:childTnLst>
                                    <p:anim calcmode="discrete" valueType="str">
                                      <p:cBhvr>
                                        <p:cTn id="45" dur="500" fill="hold"/>
                                        <p:tgtEl>
                                          <p:spTgt spid="134"/>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35"/>
                                        </p:tgtEl>
                                        <p:attrNameLst>
                                          <p:attrName>style.visibility</p:attrName>
                                        </p:attrNameLst>
                                      </p:cBhvr>
                                      <p:to>
                                        <p:strVal val="visible"/>
                                      </p:to>
                                    </p:set>
                                    <p:animEffect transition="in" filter="wipe(right)">
                                      <p:cBhvr>
                                        <p:cTn id="50" dur="500"/>
                                        <p:tgtEl>
                                          <p:spTgt spid="13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4"/>
                                        </p:tgtEl>
                                        <p:attrNameLst>
                                          <p:attrName>style.visibility</p:attrName>
                                        </p:attrNameLst>
                                      </p:cBhvr>
                                      <p:to>
                                        <p:strVal val="hidden"/>
                                      </p:to>
                                    </p:set>
                                  </p:childTnLst>
                                </p:cTn>
                              </p:par>
                              <p:par>
                                <p:cTn id="59" presetID="1" presetClass="exit" presetSubtype="0" fill="hold" grpId="2" nodeType="withEffect">
                                  <p:stCondLst>
                                    <p:cond delay="0"/>
                                  </p:stCondLst>
                                  <p:childTnLst>
                                    <p:set>
                                      <p:cBhvr>
                                        <p:cTn id="60" dur="1" fill="hold">
                                          <p:stCondLst>
                                            <p:cond delay="0"/>
                                          </p:stCondLst>
                                        </p:cTn>
                                        <p:tgtEl>
                                          <p:spTgt spid="133"/>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13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3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6947"/>
                                        </p:tgtEl>
                                        <p:attrNameLst>
                                          <p:attrName>style.visibility</p:attrName>
                                        </p:attrNameLst>
                                      </p:cBhvr>
                                      <p:to>
                                        <p:strVal val="visible"/>
                                      </p:to>
                                    </p:set>
                                  </p:childTnLst>
                                </p:cTn>
                              </p:par>
                              <p:par>
                                <p:cTn id="75" presetID="64" presetClass="path" presetSubtype="0" accel="50000" decel="50000" fill="hold" grpId="1" nodeType="withEffect">
                                  <p:stCondLst>
                                    <p:cond delay="0"/>
                                  </p:stCondLst>
                                  <p:childTnLst>
                                    <p:animMotion origin="layout" path="M 2.77778E-7 -3.65402E-6 L 0.17014 0.00463 " pathEditMode="relative" rAng="0" ptsTypes="AA">
                                      <p:cBhvr>
                                        <p:cTn id="76" dur="500" spd="-100000" fill="hold"/>
                                        <p:tgtEl>
                                          <p:spTgt spid="506947"/>
                                        </p:tgtEl>
                                        <p:attrNameLst>
                                          <p:attrName>ppt_x</p:attrName>
                                          <p:attrName>ppt_y</p:attrName>
                                        </p:attrNameLst>
                                      </p:cBhvr>
                                      <p:rCtr x="8507" y="231"/>
                                    </p:animMotion>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506945"/>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0694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06948"/>
                                        </p:tgtEl>
                                        <p:attrNameLst>
                                          <p:attrName>style.visibility</p:attrName>
                                        </p:attrNameLst>
                                      </p:cBhvr>
                                      <p:to>
                                        <p:strVal val="visible"/>
                                      </p:to>
                                    </p:set>
                                  </p:childTnLst>
                                </p:cTn>
                              </p:par>
                              <p:par>
                                <p:cTn id="86" presetID="64" presetClass="path" presetSubtype="0" accel="50000" decel="50000" fill="hold" grpId="1" nodeType="withEffect">
                                  <p:stCondLst>
                                    <p:cond delay="0"/>
                                  </p:stCondLst>
                                  <p:childTnLst>
                                    <p:animMotion origin="layout" path="M -3.05556E-6 -3.89454E-6 L 0.16354 -0.07793 " pathEditMode="relative" rAng="0" ptsTypes="AA">
                                      <p:cBhvr>
                                        <p:cTn id="87" dur="500" spd="-100000" fill="hold"/>
                                        <p:tgtEl>
                                          <p:spTgt spid="506948"/>
                                        </p:tgtEl>
                                        <p:attrNameLst>
                                          <p:attrName>ppt_x</p:attrName>
                                          <p:attrName>ppt_y</p:attrName>
                                        </p:attrNameLst>
                                      </p:cBhvr>
                                      <p:rCtr x="8177" y="-3908"/>
                                    </p:animMotion>
                                  </p:childTnLst>
                                </p:cTn>
                              </p:par>
                              <p:par>
                                <p:cTn id="88" presetID="64" presetClass="path" presetSubtype="0" accel="50000" decel="50000" fill="hold" nodeType="withEffect">
                                  <p:stCondLst>
                                    <p:cond delay="0"/>
                                  </p:stCondLst>
                                  <p:childTnLst>
                                    <p:animMotion origin="layout" path="M -3.05556E-6 -3.93154E-6 L 0.1382 -0.05342 " pathEditMode="relative" rAng="0" ptsTypes="AA">
                                      <p:cBhvr>
                                        <p:cTn id="89" dur="500" spd="-100000" fill="hold"/>
                                        <p:tgtEl>
                                          <p:spTgt spid="506944"/>
                                        </p:tgtEl>
                                        <p:attrNameLst>
                                          <p:attrName>ppt_x</p:attrName>
                                          <p:attrName>ppt_y</p:attrName>
                                        </p:attrNameLst>
                                      </p:cBhvr>
                                      <p:rCtr x="6910" y="-2683"/>
                                    </p:animMotion>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06946"/>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506949"/>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50695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06950"/>
                                        </p:tgtEl>
                                        <p:attrNameLst>
                                          <p:attrName>style.visibility</p:attrName>
                                        </p:attrNameLst>
                                      </p:cBhvr>
                                      <p:to>
                                        <p:strVal val="visible"/>
                                      </p:to>
                                    </p:set>
                                  </p:childTnLst>
                                </p:cTn>
                              </p:par>
                              <p:par>
                                <p:cTn id="106" presetID="64" presetClass="path" presetSubtype="0" fill="hold" nodeType="withEffect">
                                  <p:stCondLst>
                                    <p:cond delay="0"/>
                                  </p:stCondLst>
                                  <p:childTnLst>
                                    <p:animMotion origin="layout" path="M 3.61111E-6 4.07407E-6 L -0.21545 -0.07778 " pathEditMode="relative" rAng="0" ptsTypes="AA">
                                      <p:cBhvr>
                                        <p:cTn id="107" dur="500" spd="-100000" fill="hold"/>
                                        <p:tgtEl>
                                          <p:spTgt spid="506951"/>
                                        </p:tgtEl>
                                        <p:attrNameLst>
                                          <p:attrName>ppt_x</p:attrName>
                                          <p:attrName>ppt_y</p:attrName>
                                        </p:attrNameLst>
                                      </p:cBhvr>
                                      <p:rCtr x="-10781" y="-3889"/>
                                    </p:animMotion>
                                  </p:childTnLst>
                                </p:cTn>
                              </p:par>
                              <p:par>
                                <p:cTn id="108" presetID="6" presetClass="emph" presetSubtype="0" fill="hold" grpId="1" nodeType="withEffect">
                                  <p:stCondLst>
                                    <p:cond delay="0"/>
                                  </p:stCondLst>
                                  <p:childTnLst>
                                    <p:animScale>
                                      <p:cBhvr>
                                        <p:cTn id="109" dur="500" fill="hold"/>
                                        <p:tgtEl>
                                          <p:spTgt spid="506950"/>
                                        </p:tgtEl>
                                      </p:cBhvr>
                                      <p:by x="200000" y="200000"/>
                                    </p:animScale>
                                  </p:childTnLst>
                                </p:cTn>
                              </p:par>
                              <p:par>
                                <p:cTn id="110" presetID="8" presetClass="emph" presetSubtype="0" fill="hold" grpId="2" nodeType="withEffect">
                                  <p:stCondLst>
                                    <p:cond delay="0"/>
                                  </p:stCondLst>
                                  <p:childTnLst>
                                    <p:animRot by="-1500000">
                                      <p:cBhvr>
                                        <p:cTn id="111" dur="500" fill="hold"/>
                                        <p:tgtEl>
                                          <p:spTgt spid="506950"/>
                                        </p:tgtEl>
                                        <p:attrNameLst>
                                          <p:attrName>r</p:attrName>
                                        </p:attrNameLst>
                                      </p:cBhvr>
                                    </p:animRot>
                                  </p:childTnLst>
                                </p:cTn>
                              </p:par>
                              <p:par>
                                <p:cTn id="112" presetID="42" presetClass="path" presetSubtype="0" fill="hold" grpId="3" nodeType="withEffect">
                                  <p:stCondLst>
                                    <p:cond delay="0"/>
                                  </p:stCondLst>
                                  <p:childTnLst>
                                    <p:animMotion origin="layout" path="M 3.33333E-6 3.45051E-6 L 0.17187 0.03284 " pathEditMode="relative" rAng="0" ptsTypes="AA">
                                      <p:cBhvr>
                                        <p:cTn id="113" dur="500" fill="hold"/>
                                        <p:tgtEl>
                                          <p:spTgt spid="506950"/>
                                        </p:tgtEl>
                                        <p:attrNameLst>
                                          <p:attrName>ppt_x</p:attrName>
                                          <p:attrName>ppt_y</p:attrName>
                                        </p:attrNameLst>
                                      </p:cBhvr>
                                      <p:rCtr x="8594" y="1642"/>
                                    </p:animMotion>
                                  </p:childTnLst>
                                  <p:subTnLst>
                                    <p:set>
                                      <p:cBhvr override="childStyle">
                                        <p:cTn dur="1" fill="hold" display="0" masterRel="sameClick" afterEffect="1">
                                          <p:stCondLst>
                                            <p:cond evt="end" delay="0">
                                              <p:tn val="112"/>
                                            </p:cond>
                                          </p:stCondLst>
                                        </p:cTn>
                                        <p:tgtEl>
                                          <p:spTgt spid="506950"/>
                                        </p:tgtEl>
                                        <p:attrNameLst>
                                          <p:attrName>style.visibility</p:attrName>
                                        </p:attrNameLst>
                                      </p:cBhvr>
                                      <p:to>
                                        <p:strVal val="hidden"/>
                                      </p:to>
                                    </p:set>
                                  </p:subTnLst>
                                </p:cTn>
                              </p:par>
                            </p:childTnLst>
                          </p:cTn>
                        </p:par>
                        <p:par>
                          <p:cTn id="114" fill="hold" nodeType="afterGroup">
                            <p:stCondLst>
                              <p:cond delay="500"/>
                            </p:stCondLst>
                            <p:childTnLst>
                              <p:par>
                                <p:cTn id="115" presetID="1" presetClass="entr" presetSubtype="0" fill="hold" nodeType="afterEffect">
                                  <p:stCondLst>
                                    <p:cond delay="0"/>
                                  </p:stCondLst>
                                  <p:childTnLst>
                                    <p:set>
                                      <p:cBhvr>
                                        <p:cTn id="116" dur="1" fill="hold">
                                          <p:stCondLst>
                                            <p:cond delay="0"/>
                                          </p:stCondLst>
                                        </p:cTn>
                                        <p:tgtEl>
                                          <p:spTgt spid="13"/>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5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3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nodeType="clickEffect">
                                  <p:stCondLst>
                                    <p:cond delay="0"/>
                                  </p:stCondLst>
                                  <p:childTnLst>
                                    <p:set>
                                      <p:cBhvr>
                                        <p:cTn id="132" dur="1" fill="hold">
                                          <p:stCondLst>
                                            <p:cond delay="0"/>
                                          </p:stCondLst>
                                        </p:cTn>
                                        <p:tgtEl>
                                          <p:spTgt spid="50699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50695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695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50695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6"/>
                                        </p:tgtEl>
                                        <p:attrNameLst>
                                          <p:attrName>style.visibility</p:attrName>
                                        </p:attrNameLst>
                                      </p:cBhvr>
                                      <p:to>
                                        <p:strVal val="visible"/>
                                      </p:to>
                                    </p:set>
                                  </p:childTnLst>
                                </p:cTn>
                              </p:par>
                              <p:par>
                                <p:cTn id="145" presetID="64" presetClass="path" presetSubtype="0" fill="remove" nodeType="withEffect">
                                  <p:stCondLst>
                                    <p:cond delay="0"/>
                                  </p:stCondLst>
                                  <p:childTnLst>
                                    <p:animMotion origin="layout" path="M 0 0  L 0 -0.33302  E" pathEditMode="relative" ptsTypes="">
                                      <p:cBhvr>
                                        <p:cTn id="146" dur="500" spd="-100000" fill="hold"/>
                                        <p:tgtEl>
                                          <p:spTgt spid="4"/>
                                        </p:tgtEl>
                                        <p:attrNameLst>
                                          <p:attrName>ppt_x</p:attrName>
                                          <p:attrName>ppt_y</p:attrName>
                                        </p:attrNameLst>
                                      </p:cBhvr>
                                    </p:animMotion>
                                  </p:childTnLst>
                                </p:cTn>
                              </p:par>
                              <p:par>
                                <p:cTn id="147" presetID="64" presetClass="path" presetSubtype="0" fill="hold" nodeType="withEffect">
                                  <p:stCondLst>
                                    <p:cond delay="0"/>
                                  </p:stCondLst>
                                  <p:childTnLst>
                                    <p:animMotion origin="layout" path="M -0.00417 -0.00509 L 0.04792 -0.321 " pathEditMode="relative" rAng="0" ptsTypes="AA">
                                      <p:cBhvr>
                                        <p:cTn id="148" dur="500" spd="-100000" fill="hold"/>
                                        <p:tgtEl>
                                          <p:spTgt spid="506955"/>
                                        </p:tgtEl>
                                        <p:attrNameLst>
                                          <p:attrName>ppt_x</p:attrName>
                                          <p:attrName>ppt_y</p:attrName>
                                        </p:attrNameLst>
                                      </p:cBhvr>
                                      <p:rCtr x="2604" y="-15796"/>
                                    </p:animMotion>
                                  </p:childTnLst>
                                </p:cTn>
                              </p:par>
                              <p:par>
                                <p:cTn id="149" presetID="64" presetClass="path" presetSubtype="0" fill="remove" nodeType="withEffect">
                                  <p:stCondLst>
                                    <p:cond delay="0"/>
                                  </p:stCondLst>
                                  <p:childTnLst>
                                    <p:animMotion origin="layout" path="M 2.22222E-6 1.32285E-6 L 2.22222E-6 -0.31984 " pathEditMode="relative" rAng="0" ptsTypes="AA">
                                      <p:cBhvr>
                                        <p:cTn id="150" dur="500" spd="-100000" fill="hold"/>
                                        <p:tgtEl>
                                          <p:spTgt spid="16"/>
                                        </p:tgtEl>
                                        <p:attrNameLst>
                                          <p:attrName>ppt_x</p:attrName>
                                          <p:attrName>ppt_y</p:attrName>
                                        </p:attrNameLst>
                                      </p:cBhvr>
                                      <p:rCtr x="0" y="-16004"/>
                                    </p:animMotion>
                                  </p:childTnLst>
                                </p:cTn>
                              </p:par>
                              <p:par>
                                <p:cTn id="151" presetID="64" presetClass="path" presetSubtype="0" fill="remove" grpId="1" nodeType="withEffect">
                                  <p:stCondLst>
                                    <p:cond delay="0"/>
                                  </p:stCondLst>
                                  <p:childTnLst>
                                    <p:animMotion origin="layout" path="M -1.11111E-6 -2.39593E-6 L -1.11111E-6 -0.32169 " pathEditMode="relative" rAng="0" ptsTypes="AA">
                                      <p:cBhvr>
                                        <p:cTn id="152" dur="500" spd="-100000" fill="hold"/>
                                        <p:tgtEl>
                                          <p:spTgt spid="506956"/>
                                        </p:tgtEl>
                                        <p:attrNameLst>
                                          <p:attrName>ppt_x</p:attrName>
                                          <p:attrName>ppt_y</p:attrName>
                                        </p:attrNameLst>
                                      </p:cBhvr>
                                      <p:rCtr x="0" y="-16096"/>
                                    </p:animMotion>
                                  </p:childTnLst>
                                </p:cTn>
                              </p:par>
                              <p:par>
                                <p:cTn id="153" presetID="64" presetClass="path" presetSubtype="0" fill="remove" nodeType="withEffect">
                                  <p:stCondLst>
                                    <p:cond delay="0"/>
                                  </p:stCondLst>
                                  <p:childTnLst>
                                    <p:animMotion origin="layout" path="M 0 0  L 0 -0.33302  E" pathEditMode="relative" ptsTypes="">
                                      <p:cBhvr>
                                        <p:cTn id="154" dur="500" spd="-100000" fill="hold"/>
                                        <p:tgtEl>
                                          <p:spTgt spid="506957"/>
                                        </p:tgtEl>
                                        <p:attrNameLst>
                                          <p:attrName>ppt_x</p:attrName>
                                          <p:attrName>ppt_y</p:attrName>
                                        </p:attrNameLst>
                                      </p:cBhvr>
                                    </p:animMotion>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50690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4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44"/>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49"/>
                                        </p:tgtEl>
                                        <p:attrNameLst>
                                          <p:attrName>style.visibility</p:attrName>
                                        </p:attrNameLst>
                                      </p:cBhvr>
                                      <p:to>
                                        <p:strVal val="visible"/>
                                      </p:to>
                                    </p:set>
                                    <p:animEffect transition="in" filter="wipe(left)">
                                      <p:cBhvr>
                                        <p:cTn id="169" dur="500"/>
                                        <p:tgtEl>
                                          <p:spTgt spid="149"/>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50"/>
                                        </p:tgtEl>
                                        <p:attrNameLst>
                                          <p:attrName>style.visibility</p:attrName>
                                        </p:attrNameLst>
                                      </p:cBhvr>
                                      <p:to>
                                        <p:strVal val="visible"/>
                                      </p:to>
                                    </p:set>
                                  </p:childTnLst>
                                </p:cTn>
                              </p:par>
                              <p:par>
                                <p:cTn id="174" presetID="35" presetClass="emph" presetSubtype="0" repeatCount="10000" fill="hold" grpId="1" nodeType="withEffect">
                                  <p:stCondLst>
                                    <p:cond delay="0"/>
                                  </p:stCondLst>
                                  <p:childTnLst>
                                    <p:anim calcmode="discrete" valueType="str">
                                      <p:cBhvr>
                                        <p:cTn id="175" dur="500" fill="hold"/>
                                        <p:tgtEl>
                                          <p:spTgt spid="150"/>
                                        </p:tgtEl>
                                        <p:attrNameLst>
                                          <p:attrName>style.visibility</p:attrName>
                                        </p:attrNameLst>
                                      </p:cBhvr>
                                      <p:tavLst>
                                        <p:tav tm="0">
                                          <p:val>
                                            <p:strVal val="hidden"/>
                                          </p:val>
                                        </p:tav>
                                        <p:tav tm="50000">
                                          <p:val>
                                            <p:strVal val="visible"/>
                                          </p:val>
                                        </p:tav>
                                      </p:tavLst>
                                    </p:anim>
                                  </p:childTnLst>
                                </p:cTn>
                              </p:par>
                              <p:par>
                                <p:cTn id="176" presetID="1" presetClass="entr" presetSubtype="0" fill="hold" grpId="0" nodeType="withEffect">
                                  <p:stCondLst>
                                    <p:cond delay="0"/>
                                  </p:stCondLst>
                                  <p:childTnLst>
                                    <p:set>
                                      <p:cBhvr>
                                        <p:cTn id="177" dur="1" fill="hold">
                                          <p:stCondLst>
                                            <p:cond delay="0"/>
                                          </p:stCondLst>
                                        </p:cTn>
                                        <p:tgtEl>
                                          <p:spTgt spid="151"/>
                                        </p:tgtEl>
                                        <p:attrNameLst>
                                          <p:attrName>style.visibility</p:attrName>
                                        </p:attrNameLst>
                                      </p:cBhvr>
                                      <p:to>
                                        <p:strVal val="visible"/>
                                      </p:to>
                                    </p:set>
                                  </p:childTnLst>
                                </p:cTn>
                              </p:par>
                              <p:par>
                                <p:cTn id="178" presetID="35" presetClass="emph" presetSubtype="0" repeatCount="10000" fill="hold" grpId="1" nodeType="withEffect">
                                  <p:stCondLst>
                                    <p:cond delay="0"/>
                                  </p:stCondLst>
                                  <p:childTnLst>
                                    <p:anim calcmode="discrete" valueType="str">
                                      <p:cBhvr>
                                        <p:cTn id="179" dur="500" fill="hold"/>
                                        <p:tgtEl>
                                          <p:spTgt spid="151"/>
                                        </p:tgtEl>
                                        <p:attrNameLst>
                                          <p:attrName>style.visibility</p:attrName>
                                        </p:attrNameLst>
                                      </p:cBhvr>
                                      <p:tavLst>
                                        <p:tav tm="0">
                                          <p:val>
                                            <p:strVal val="hidden"/>
                                          </p:val>
                                        </p:tav>
                                        <p:tav tm="50000">
                                          <p:val>
                                            <p:strVal val="visible"/>
                                          </p:val>
                                        </p:tav>
                                      </p:tavLst>
                                    </p:anim>
                                  </p:childTnLst>
                                </p:cTn>
                              </p:par>
                            </p:childTnLst>
                          </p:cTn>
                        </p:par>
                      </p:childTnLst>
                    </p:cTn>
                  </p:par>
                  <p:par>
                    <p:cTn id="180" fill="hold">
                      <p:stCondLst>
                        <p:cond delay="indefinite"/>
                      </p:stCondLst>
                      <p:childTnLst>
                        <p:par>
                          <p:cTn id="181" fill="hold">
                            <p:stCondLst>
                              <p:cond delay="0"/>
                            </p:stCondLst>
                            <p:childTnLst>
                              <p:par>
                                <p:cTn id="182" presetID="22" presetClass="entr" presetSubtype="2" fill="hold" grpId="0" nodeType="clickEffect">
                                  <p:stCondLst>
                                    <p:cond delay="0"/>
                                  </p:stCondLst>
                                  <p:childTnLst>
                                    <p:set>
                                      <p:cBhvr>
                                        <p:cTn id="183" dur="1" fill="hold">
                                          <p:stCondLst>
                                            <p:cond delay="0"/>
                                          </p:stCondLst>
                                        </p:cTn>
                                        <p:tgtEl>
                                          <p:spTgt spid="152"/>
                                        </p:tgtEl>
                                        <p:attrNameLst>
                                          <p:attrName>style.visibility</p:attrName>
                                        </p:attrNameLst>
                                      </p:cBhvr>
                                      <p:to>
                                        <p:strVal val="visible"/>
                                      </p:to>
                                    </p:set>
                                    <p:animEffect transition="in" filter="wipe(right)">
                                      <p:cBhvr>
                                        <p:cTn id="184" dur="500"/>
                                        <p:tgtEl>
                                          <p:spTgt spid="15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2" fill="hold" grpId="0" nodeType="clickEffect">
                                  <p:stCondLst>
                                    <p:cond delay="0"/>
                                  </p:stCondLst>
                                  <p:childTnLst>
                                    <p:set>
                                      <p:cBhvr>
                                        <p:cTn id="188" dur="1" fill="hold">
                                          <p:stCondLst>
                                            <p:cond delay="0"/>
                                          </p:stCondLst>
                                        </p:cTn>
                                        <p:tgtEl>
                                          <p:spTgt spid="153"/>
                                        </p:tgtEl>
                                        <p:attrNameLst>
                                          <p:attrName>style.visibility</p:attrName>
                                        </p:attrNameLst>
                                      </p:cBhvr>
                                      <p:to>
                                        <p:strVal val="visible"/>
                                      </p:to>
                                    </p:set>
                                    <p:animEffect transition="in" filter="wipe(right)">
                                      <p:cBhvr>
                                        <p:cTn id="189" dur="500"/>
                                        <p:tgtEl>
                                          <p:spTgt spid="153"/>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147"/>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xit" presetSubtype="0" fill="hold" grpId="1" nodeType="clickEffect">
                                  <p:stCondLst>
                                    <p:cond delay="0"/>
                                  </p:stCondLst>
                                  <p:childTnLst>
                                    <p:set>
                                      <p:cBhvr>
                                        <p:cTn id="197" dur="1" fill="hold">
                                          <p:stCondLst>
                                            <p:cond delay="0"/>
                                          </p:stCondLst>
                                        </p:cTn>
                                        <p:tgtEl>
                                          <p:spTgt spid="149"/>
                                        </p:tgtEl>
                                        <p:attrNameLst>
                                          <p:attrName>style.visibility</p:attrName>
                                        </p:attrNameLst>
                                      </p:cBhvr>
                                      <p:to>
                                        <p:strVal val="hidden"/>
                                      </p:to>
                                    </p:set>
                                  </p:childTnLst>
                                </p:cTn>
                              </p:par>
                              <p:par>
                                <p:cTn id="198" presetID="1" presetClass="exit" presetSubtype="0" fill="hold" grpId="2" nodeType="withEffect">
                                  <p:stCondLst>
                                    <p:cond delay="0"/>
                                  </p:stCondLst>
                                  <p:childTnLst>
                                    <p:set>
                                      <p:cBhvr>
                                        <p:cTn id="199" dur="1" fill="hold">
                                          <p:stCondLst>
                                            <p:cond delay="0"/>
                                          </p:stCondLst>
                                        </p:cTn>
                                        <p:tgtEl>
                                          <p:spTgt spid="150"/>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151"/>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152"/>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153"/>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grpId="0" nodeType="clickEffect">
                                  <p:stCondLst>
                                    <p:cond delay="0"/>
                                  </p:stCondLst>
                                  <p:childTnLst>
                                    <p:set>
                                      <p:cBhvr>
                                        <p:cTn id="209" dur="1" fill="hold">
                                          <p:stCondLst>
                                            <p:cond delay="0"/>
                                          </p:stCondLst>
                                        </p:cTn>
                                        <p:tgtEl>
                                          <p:spTgt spid="143"/>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145"/>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48"/>
                                        </p:tgtEl>
                                        <p:attrNameLst>
                                          <p:attrName>style.visibility</p:attrName>
                                        </p:attrNameLst>
                                      </p:cBhvr>
                                      <p:to>
                                        <p:strVal val="visible"/>
                                      </p:to>
                                    </p:set>
                                  </p:childTnLst>
                                </p:cTn>
                              </p:par>
                            </p:childTnLst>
                          </p:cTn>
                        </p:par>
                      </p:childTnLst>
                    </p:cTn>
                  </p:par>
                  <p:par>
                    <p:cTn id="216" fill="hold">
                      <p:stCondLst>
                        <p:cond delay="indefinite"/>
                      </p:stCondLst>
                      <p:childTnLst>
                        <p:par>
                          <p:cTn id="217" fill="hold">
                            <p:stCondLst>
                              <p:cond delay="0"/>
                            </p:stCondLst>
                            <p:childTnLst>
                              <p:par>
                                <p:cTn id="218" presetID="1" presetClass="entr" presetSubtype="0" fill="hold" grpId="0" nodeType="clickEffect">
                                  <p:stCondLst>
                                    <p:cond delay="0"/>
                                  </p:stCondLst>
                                  <p:childTnLst>
                                    <p:set>
                                      <p:cBhvr>
                                        <p:cTn id="219" dur="1" fill="hold">
                                          <p:stCondLst>
                                            <p:cond delay="0"/>
                                          </p:stCondLst>
                                        </p:cTn>
                                        <p:tgtEl>
                                          <p:spTgt spid="506964"/>
                                        </p:tgtEl>
                                        <p:attrNameLst>
                                          <p:attrName>style.visibility</p:attrName>
                                        </p:attrNameLst>
                                      </p:cBhvr>
                                      <p:to>
                                        <p:strVal val="visible"/>
                                      </p:to>
                                    </p:set>
                                  </p:childTnLst>
                                </p:cTn>
                              </p:par>
                              <p:par>
                                <p:cTn id="220" presetID="64" presetClass="path" presetSubtype="0" fill="remove" grpId="1" nodeType="withEffect">
                                  <p:stCondLst>
                                    <p:cond delay="0"/>
                                  </p:stCondLst>
                                  <p:childTnLst>
                                    <p:animMotion origin="layout" path="M 2.77778E-7 1.57262E-7 L 0.17622 -0.01411 " pathEditMode="relative" rAng="0" ptsTypes="AA">
                                      <p:cBhvr>
                                        <p:cTn id="221" dur="500" spd="-100000" fill="hold"/>
                                        <p:tgtEl>
                                          <p:spTgt spid="506964"/>
                                        </p:tgtEl>
                                        <p:attrNameLst>
                                          <p:attrName>ppt_x</p:attrName>
                                          <p:attrName>ppt_y</p:attrName>
                                        </p:attrNameLst>
                                      </p:cBhvr>
                                      <p:rCtr x="8802" y="-717"/>
                                    </p:animMotion>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8"/>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nodeType="clickEffect">
                                  <p:stCondLst>
                                    <p:cond delay="0"/>
                                  </p:stCondLst>
                                  <p:childTnLst>
                                    <p:set>
                                      <p:cBhvr>
                                        <p:cTn id="229" dur="1" fill="hold">
                                          <p:stCondLst>
                                            <p:cond delay="0"/>
                                          </p:stCondLst>
                                        </p:cTn>
                                        <p:tgtEl>
                                          <p:spTgt spid="9"/>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146"/>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nodeType="clickEffect">
                                  <p:stCondLst>
                                    <p:cond delay="0"/>
                                  </p:stCondLst>
                                  <p:childTnLst>
                                    <p:set>
                                      <p:cBhvr>
                                        <p:cTn id="237" dur="1" fill="hold">
                                          <p:stCondLst>
                                            <p:cond delay="0"/>
                                          </p:stCondLst>
                                        </p:cTn>
                                        <p:tgtEl>
                                          <p:spTgt spid="5"/>
                                        </p:tgtEl>
                                        <p:attrNameLst>
                                          <p:attrName>style.visibility</p:attrName>
                                        </p:attrNameLst>
                                      </p:cBhvr>
                                      <p:to>
                                        <p:strVal val="visible"/>
                                      </p:to>
                                    </p:set>
                                  </p:childTnLst>
                                </p:cTn>
                              </p:par>
                              <p:par>
                                <p:cTn id="238" presetID="35" presetClass="path" presetSubtype="0" fill="remove" nodeType="withEffect">
                                  <p:stCondLst>
                                    <p:cond delay="0"/>
                                  </p:stCondLst>
                                  <p:childTnLst>
                                    <p:animMotion origin="layout" path="M -3.88889E-6 2.59944E-6 L -0.17968 2.59944E-6 " pathEditMode="relative" rAng="0" ptsTypes="AA">
                                      <p:cBhvr>
                                        <p:cTn id="239" dur="500" spd="-100000" fill="hold"/>
                                        <p:tgtEl>
                                          <p:spTgt spid="5"/>
                                        </p:tgtEl>
                                        <p:attrNameLst>
                                          <p:attrName>ppt_x</p:attrName>
                                          <p:attrName>ppt_y</p:attrName>
                                        </p:attrNameLst>
                                      </p:cBhvr>
                                      <p:rCtr x="-8993" y="0"/>
                                    </p:animMotion>
                                  </p:childTnLst>
                                </p:cTn>
                              </p:par>
                            </p:childTnLst>
                          </p:cTn>
                        </p:par>
                        <p:par>
                          <p:cTn id="240" fill="hold">
                            <p:stCondLst>
                              <p:cond delay="500"/>
                            </p:stCondLst>
                            <p:childTnLst>
                              <p:par>
                                <p:cTn id="241" presetID="1" presetClass="entr" presetSubtype="0" fill="hold" nodeType="afterEffect">
                                  <p:stCondLst>
                                    <p:cond delay="0"/>
                                  </p:stCondLst>
                                  <p:childTnLst>
                                    <p:set>
                                      <p:cBhvr>
                                        <p:cTn id="242" dur="1" fill="hold">
                                          <p:stCondLst>
                                            <p:cond delay="0"/>
                                          </p:stCondLst>
                                        </p:cTn>
                                        <p:tgtEl>
                                          <p:spTgt spid="506907"/>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506902"/>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506921"/>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nodeType="clickEffect">
                                  <p:stCondLst>
                                    <p:cond delay="0"/>
                                  </p:stCondLst>
                                  <p:childTnLst>
                                    <p:set>
                                      <p:cBhvr>
                                        <p:cTn id="252" dur="1" fill="hold">
                                          <p:stCondLst>
                                            <p:cond delay="0"/>
                                          </p:stCondLst>
                                        </p:cTn>
                                        <p:tgtEl>
                                          <p:spTgt spid="506903"/>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164"/>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506931"/>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506937"/>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506938"/>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22" presetClass="entr" presetSubtype="8" fill="hold" grpId="0" nodeType="clickEffect">
                                  <p:stCondLst>
                                    <p:cond delay="0"/>
                                  </p:stCondLst>
                                  <p:childTnLst>
                                    <p:set>
                                      <p:cBhvr>
                                        <p:cTn id="270" dur="1" fill="hold">
                                          <p:stCondLst>
                                            <p:cond delay="0"/>
                                          </p:stCondLst>
                                        </p:cTn>
                                        <p:tgtEl>
                                          <p:spTgt spid="160"/>
                                        </p:tgtEl>
                                        <p:attrNameLst>
                                          <p:attrName>style.visibility</p:attrName>
                                        </p:attrNameLst>
                                      </p:cBhvr>
                                      <p:to>
                                        <p:strVal val="visible"/>
                                      </p:to>
                                    </p:set>
                                    <p:animEffect transition="in" filter="wipe(left)">
                                      <p:cBhvr>
                                        <p:cTn id="271" dur="500"/>
                                        <p:tgtEl>
                                          <p:spTgt spid="160"/>
                                        </p:tgtEl>
                                      </p:cBhvr>
                                    </p:animEffect>
                                  </p:childTnLst>
                                </p:cTn>
                              </p:par>
                              <p:par>
                                <p:cTn id="272" presetID="1" presetClass="entr" presetSubtype="0" fill="hold" nodeType="withEffect">
                                  <p:stCondLst>
                                    <p:cond delay="0"/>
                                  </p:stCondLst>
                                  <p:childTnLst>
                                    <p:set>
                                      <p:cBhvr>
                                        <p:cTn id="273" dur="1" fill="hold">
                                          <p:stCondLst>
                                            <p:cond delay="0"/>
                                          </p:stCondLst>
                                        </p:cTn>
                                        <p:tgtEl>
                                          <p:spTgt spid="506968"/>
                                        </p:tgtEl>
                                        <p:attrNameLst>
                                          <p:attrName>style.visibility</p:attrName>
                                        </p:attrNameLst>
                                      </p:cBhvr>
                                      <p:to>
                                        <p:strVal val="visible"/>
                                      </p:to>
                                    </p:set>
                                  </p:childTnLst>
                                </p:cTn>
                              </p:par>
                              <p:par>
                                <p:cTn id="274" presetID="1" presetClass="entr" presetSubtype="0" fill="hold" nodeType="withEffect">
                                  <p:stCondLst>
                                    <p:cond delay="0"/>
                                  </p:stCondLst>
                                  <p:childTnLst>
                                    <p:set>
                                      <p:cBhvr>
                                        <p:cTn id="275" dur="1" fill="hold">
                                          <p:stCondLst>
                                            <p:cond delay="0"/>
                                          </p:stCondLst>
                                        </p:cTn>
                                        <p:tgtEl>
                                          <p:spTgt spid="506969"/>
                                        </p:tgtEl>
                                        <p:attrNameLst>
                                          <p:attrName>style.visibility</p:attrName>
                                        </p:attrNameLst>
                                      </p:cBhvr>
                                      <p:to>
                                        <p:strVal val="visible"/>
                                      </p:to>
                                    </p:set>
                                  </p:childTnLst>
                                </p:cTn>
                              </p:par>
                              <p:par>
                                <p:cTn id="276" presetID="42" presetClass="path" presetSubtype="0" fill="remove" nodeType="withEffect">
                                  <p:stCondLst>
                                    <p:cond delay="0"/>
                                  </p:stCondLst>
                                  <p:childTnLst>
                                    <p:animMotion origin="layout" path="M -3.05556E-6 -3.7037E-6 L -0.36354 0.44121 " pathEditMode="relative" rAng="0" ptsTypes="AA">
                                      <p:cBhvr>
                                        <p:cTn id="277" dur="500" spd="-100000" fill="hold"/>
                                        <p:tgtEl>
                                          <p:spTgt spid="506968"/>
                                        </p:tgtEl>
                                        <p:attrNameLst>
                                          <p:attrName>ppt_x</p:attrName>
                                          <p:attrName>ppt_y</p:attrName>
                                        </p:attrNameLst>
                                      </p:cBhvr>
                                      <p:rCtr x="-18177" y="22060"/>
                                    </p:animMotion>
                                  </p:childTnLst>
                                </p:cTn>
                              </p:par>
                              <p:par>
                                <p:cTn id="278" presetID="42" presetClass="path" presetSubtype="0" fill="remove" nodeType="withEffect">
                                  <p:stCondLst>
                                    <p:cond delay="0"/>
                                  </p:stCondLst>
                                  <p:childTnLst>
                                    <p:animMotion origin="layout" path="M 1.38889E-6 4.44444E-6 L -0.35747 0.4405 " pathEditMode="relative" rAng="0" ptsTypes="AA">
                                      <p:cBhvr>
                                        <p:cTn id="279" dur="500" spd="-100000" fill="hold"/>
                                        <p:tgtEl>
                                          <p:spTgt spid="506969"/>
                                        </p:tgtEl>
                                        <p:attrNameLst>
                                          <p:attrName>ppt_x</p:attrName>
                                          <p:attrName>ppt_y</p:attrName>
                                        </p:attrNameLst>
                                      </p:cBhvr>
                                      <p:rCtr x="-17882" y="22014"/>
                                    </p:animMotion>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0" nodeType="clickEffect">
                                  <p:stCondLst>
                                    <p:cond delay="0"/>
                                  </p:stCondLst>
                                  <p:childTnLst>
                                    <p:set>
                                      <p:cBhvr>
                                        <p:cTn id="283" dur="1" fill="hold">
                                          <p:stCondLst>
                                            <p:cond delay="0"/>
                                          </p:stCondLst>
                                        </p:cTn>
                                        <p:tgtEl>
                                          <p:spTgt spid="507022"/>
                                        </p:tgtEl>
                                        <p:attrNameLst>
                                          <p:attrName>style.visibility</p:attrName>
                                        </p:attrNameLst>
                                      </p:cBhvr>
                                      <p:to>
                                        <p:strVal val="visible"/>
                                      </p:to>
                                    </p:set>
                                  </p:childTnLst>
                                </p:cTn>
                              </p:par>
                              <p:par>
                                <p:cTn id="284" presetID="6" presetClass="emph" presetSubtype="0" fill="hold" grpId="1" nodeType="withEffect">
                                  <p:stCondLst>
                                    <p:cond delay="0"/>
                                  </p:stCondLst>
                                  <p:childTnLst>
                                    <p:animScale>
                                      <p:cBhvr>
                                        <p:cTn id="285" dur="500" fill="hold"/>
                                        <p:tgtEl>
                                          <p:spTgt spid="507022"/>
                                        </p:tgtEl>
                                      </p:cBhvr>
                                      <p:by x="25000" y="25000"/>
                                    </p:animScale>
                                  </p:childTnLst>
                                  <p:subTnLst>
                                    <p:set>
                                      <p:cBhvr override="childStyle">
                                        <p:cTn dur="1" fill="hold" display="0" masterRel="sameClick" afterEffect="1">
                                          <p:stCondLst>
                                            <p:cond evt="end" delay="0">
                                              <p:tn val="284"/>
                                            </p:cond>
                                          </p:stCondLst>
                                        </p:cTn>
                                        <p:tgtEl>
                                          <p:spTgt spid="507022"/>
                                        </p:tgtEl>
                                        <p:attrNameLst>
                                          <p:attrName>style.visibility</p:attrName>
                                        </p:attrNameLst>
                                      </p:cBhvr>
                                      <p:to>
                                        <p:strVal val="hidden"/>
                                      </p:to>
                                    </p:set>
                                  </p:subTnLst>
                                </p:cTn>
                              </p:par>
                              <p:par>
                                <p:cTn id="286" presetID="64" presetClass="path" presetSubtype="0" fill="hold" grpId="2" nodeType="withEffect">
                                  <p:stCondLst>
                                    <p:cond delay="0"/>
                                  </p:stCondLst>
                                  <p:childTnLst>
                                    <p:animMotion origin="layout" path="M 5E-6 4.44444E-6 L 0.01528 -0.14723 " pathEditMode="relative" rAng="0" ptsTypes="AA">
                                      <p:cBhvr>
                                        <p:cTn id="287" dur="500" fill="hold"/>
                                        <p:tgtEl>
                                          <p:spTgt spid="507022"/>
                                        </p:tgtEl>
                                        <p:attrNameLst>
                                          <p:attrName>ppt_x</p:attrName>
                                          <p:attrName>ppt_y</p:attrName>
                                        </p:attrNameLst>
                                      </p:cBhvr>
                                      <p:rCtr x="764" y="-7361"/>
                                    </p:animMotion>
                                  </p:childTnLst>
                                  <p:subTnLst>
                                    <p:set>
                                      <p:cBhvr override="childStyle">
                                        <p:cTn dur="1" fill="hold" display="0" masterRel="sameClick" afterEffect="1">
                                          <p:stCondLst>
                                            <p:cond evt="end" delay="0">
                                              <p:tn val="286"/>
                                            </p:cond>
                                          </p:stCondLst>
                                        </p:cTn>
                                        <p:tgtEl>
                                          <p:spTgt spid="507022"/>
                                        </p:tgtEl>
                                        <p:attrNameLst>
                                          <p:attrName>style.visibility</p:attrName>
                                        </p:attrNameLst>
                                      </p:cBhvr>
                                      <p:to>
                                        <p:strVal val="hidden"/>
                                      </p:to>
                                    </p:set>
                                  </p:subTnLst>
                                </p:cTn>
                              </p:par>
                            </p:childTnLst>
                          </p:cTn>
                        </p:par>
                        <p:par>
                          <p:cTn id="288" fill="hold">
                            <p:stCondLst>
                              <p:cond delay="500"/>
                            </p:stCondLst>
                            <p:childTnLst>
                              <p:par>
                                <p:cTn id="289" presetID="1" presetClass="entr" presetSubtype="0" fill="hold" nodeType="afterEffect">
                                  <p:stCondLst>
                                    <p:cond delay="0"/>
                                  </p:stCondLst>
                                  <p:childTnLst>
                                    <p:set>
                                      <p:cBhvr>
                                        <p:cTn id="290" dur="1" fill="hold">
                                          <p:stCondLst>
                                            <p:cond delay="0"/>
                                          </p:stCondLst>
                                        </p:cTn>
                                        <p:tgtEl>
                                          <p:spTgt spid="6"/>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506883"/>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506974"/>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507013"/>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507012"/>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7"/>
                                        </p:tgtEl>
                                        <p:attrNameLst>
                                          <p:attrName>style.visibility</p:attrName>
                                        </p:attrNameLst>
                                      </p:cBhvr>
                                      <p:to>
                                        <p:strVal val="visible"/>
                                      </p:to>
                                    </p:set>
                                  </p:childTnLst>
                                </p:cTn>
                              </p:par>
                              <p:par>
                                <p:cTn id="305" presetID="8" presetClass="emph" presetSubtype="0" fill="hold" nodeType="withEffect">
                                  <p:stCondLst>
                                    <p:cond delay="0"/>
                                  </p:stCondLst>
                                  <p:childTnLst>
                                    <p:animRot by="-1320000">
                                      <p:cBhvr>
                                        <p:cTn id="306" dur="500" fill="hold"/>
                                        <p:tgtEl>
                                          <p:spTgt spid="17"/>
                                        </p:tgtEl>
                                        <p:attrNameLst>
                                          <p:attrName>r</p:attrName>
                                        </p:attrNameLst>
                                      </p:cBhvr>
                                    </p:animRot>
                                  </p:childTnLst>
                                  <p:subTnLst>
                                    <p:set>
                                      <p:cBhvr override="childStyle">
                                        <p:cTn dur="1" fill="hold" display="0" masterRel="sameClick" afterEffect="1">
                                          <p:stCondLst>
                                            <p:cond evt="end" delay="0">
                                              <p:tn val="305"/>
                                            </p:cond>
                                          </p:stCondLst>
                                        </p:cTn>
                                        <p:tgtEl>
                                          <p:spTgt spid="17"/>
                                        </p:tgtEl>
                                        <p:attrNameLst>
                                          <p:attrName>style.visibility</p:attrName>
                                        </p:attrNameLst>
                                      </p:cBhvr>
                                      <p:to>
                                        <p:strVal val="hidden"/>
                                      </p:to>
                                    </p:set>
                                  </p:subTnLst>
                                </p:cTn>
                              </p:par>
                              <p:par>
                                <p:cTn id="307" presetID="6" presetClass="emph" presetSubtype="0" fill="hold" nodeType="withEffect">
                                  <p:stCondLst>
                                    <p:cond delay="0"/>
                                  </p:stCondLst>
                                  <p:childTnLst>
                                    <p:animScale>
                                      <p:cBhvr>
                                        <p:cTn id="308" dur="500" fill="hold"/>
                                        <p:tgtEl>
                                          <p:spTgt spid="17"/>
                                        </p:tgtEl>
                                      </p:cBhvr>
                                      <p:by x="100000" y="70000"/>
                                    </p:animScale>
                                  </p:childTnLst>
                                  <p:subTnLst>
                                    <p:set>
                                      <p:cBhvr override="childStyle">
                                        <p:cTn dur="1" fill="hold" display="0" masterRel="sameClick" afterEffect="1">
                                          <p:stCondLst>
                                            <p:cond evt="end" delay="0">
                                              <p:tn val="307"/>
                                            </p:cond>
                                          </p:stCondLst>
                                        </p:cTn>
                                        <p:tgtEl>
                                          <p:spTgt spid="17"/>
                                        </p:tgtEl>
                                        <p:attrNameLst>
                                          <p:attrName>style.visibility</p:attrName>
                                        </p:attrNameLst>
                                      </p:cBhvr>
                                      <p:to>
                                        <p:strVal val="hidden"/>
                                      </p:to>
                                    </p:set>
                                  </p:subTnLst>
                                </p:cTn>
                              </p:par>
                              <p:par>
                                <p:cTn id="309" presetID="35" presetClass="path" presetSubtype="0" fill="hold" nodeType="withEffect">
                                  <p:stCondLst>
                                    <p:cond delay="0"/>
                                  </p:stCondLst>
                                  <p:childTnLst>
                                    <p:animMotion origin="layout" path="M -3.33333E-6 -1.11111E-6 L -0.0118 0.02176 " pathEditMode="relative" rAng="0" ptsTypes="AA">
                                      <p:cBhvr>
                                        <p:cTn id="310" dur="500" fill="hold"/>
                                        <p:tgtEl>
                                          <p:spTgt spid="17"/>
                                        </p:tgtEl>
                                        <p:attrNameLst>
                                          <p:attrName>ppt_x</p:attrName>
                                          <p:attrName>ppt_y</p:attrName>
                                        </p:attrNameLst>
                                      </p:cBhvr>
                                      <p:rCtr x="-590" y="1088"/>
                                    </p:animMotion>
                                  </p:childTnLst>
                                  <p:subTnLst>
                                    <p:set>
                                      <p:cBhvr override="childStyle">
                                        <p:cTn dur="1" fill="hold" display="0" masterRel="sameClick" afterEffect="1">
                                          <p:stCondLst>
                                            <p:cond evt="end" delay="0">
                                              <p:tn val="309"/>
                                            </p:cond>
                                          </p:stCondLst>
                                        </p:cTn>
                                        <p:tgtEl>
                                          <p:spTgt spid="17"/>
                                        </p:tgtEl>
                                        <p:attrNameLst>
                                          <p:attrName>style.visibility</p:attrName>
                                        </p:attrNameLst>
                                      </p:cBhvr>
                                      <p:to>
                                        <p:strVal val="hidden"/>
                                      </p:to>
                                    </p:set>
                                  </p:subTnLst>
                                </p:cTn>
                              </p:par>
                            </p:childTnLst>
                          </p:cTn>
                        </p:par>
                        <p:par>
                          <p:cTn id="311" fill="hold">
                            <p:stCondLst>
                              <p:cond delay="500"/>
                            </p:stCondLst>
                            <p:childTnLst>
                              <p:par>
                                <p:cTn id="312" presetID="1" presetClass="entr" presetSubtype="0" fill="hold" nodeType="afterEffect">
                                  <p:stCondLst>
                                    <p:cond delay="0"/>
                                  </p:stCondLst>
                                  <p:childTnLst>
                                    <p:set>
                                      <p:cBhvr>
                                        <p:cTn id="313" dur="1" fill="hold">
                                          <p:stCondLst>
                                            <p:cond delay="0"/>
                                          </p:stCondLst>
                                        </p:cTn>
                                        <p:tgtEl>
                                          <p:spTgt spid="10"/>
                                        </p:tgtEl>
                                        <p:attrNameLst>
                                          <p:attrName>style.visibility</p:attrName>
                                        </p:attrNameLst>
                                      </p:cBhvr>
                                      <p:to>
                                        <p:strVal val="visible"/>
                                      </p:to>
                                    </p:set>
                                  </p:childTnLst>
                                </p:cTn>
                              </p:par>
                              <p:par>
                                <p:cTn id="314" presetID="1" presetClass="entr" presetSubtype="0" fill="hold" grpId="0" nodeType="withEffect">
                                  <p:stCondLst>
                                    <p:cond delay="0"/>
                                  </p:stCondLst>
                                  <p:childTnLst>
                                    <p:set>
                                      <p:cBhvr>
                                        <p:cTn id="315" dur="1" fill="hold">
                                          <p:stCondLst>
                                            <p:cond delay="0"/>
                                          </p:stCondLst>
                                        </p:cTn>
                                        <p:tgtEl>
                                          <p:spTgt spid="506973"/>
                                        </p:tgtEl>
                                        <p:attrNameLst>
                                          <p:attrName>style.visibility</p:attrName>
                                        </p:attrNameLst>
                                      </p:cBhvr>
                                      <p:to>
                                        <p:strVal val="visible"/>
                                      </p:to>
                                    </p:set>
                                  </p:childTnLst>
                                </p:cTn>
                              </p:par>
                            </p:childTnLst>
                          </p:cTn>
                        </p:par>
                      </p:childTnLst>
                    </p:cTn>
                  </p:par>
                  <p:par>
                    <p:cTn id="316" fill="hold">
                      <p:stCondLst>
                        <p:cond delay="indefinite"/>
                      </p:stCondLst>
                      <p:childTnLst>
                        <p:par>
                          <p:cTn id="317" fill="hold">
                            <p:stCondLst>
                              <p:cond delay="0"/>
                            </p:stCondLst>
                            <p:childTnLst>
                              <p:par>
                                <p:cTn id="318" presetID="1" presetClass="entr" presetSubtype="0" fill="hold" grpId="0" nodeType="clickEffect">
                                  <p:stCondLst>
                                    <p:cond delay="0"/>
                                  </p:stCondLst>
                                  <p:childTnLst>
                                    <p:set>
                                      <p:cBhvr>
                                        <p:cTn id="319" dur="1" fill="hold">
                                          <p:stCondLst>
                                            <p:cond delay="0"/>
                                          </p:stCondLst>
                                        </p:cTn>
                                        <p:tgtEl>
                                          <p:spTgt spid="506906"/>
                                        </p:tgtEl>
                                        <p:attrNameLst>
                                          <p:attrName>style.visibility</p:attrName>
                                        </p:attrNameLst>
                                      </p:cBhvr>
                                      <p:to>
                                        <p:strVal val="visible"/>
                                      </p:to>
                                    </p:set>
                                  </p:childTnLst>
                                </p:cTn>
                              </p:par>
                              <p:par>
                                <p:cTn id="320" presetID="1" presetClass="entr" presetSubtype="0" fill="hold" grpId="0" nodeType="withEffect">
                                  <p:stCondLst>
                                    <p:cond delay="0"/>
                                  </p:stCondLst>
                                  <p:childTnLst>
                                    <p:set>
                                      <p:cBhvr>
                                        <p:cTn id="321" dur="1" fill="hold">
                                          <p:stCondLst>
                                            <p:cond delay="0"/>
                                          </p:stCondLst>
                                        </p:cTn>
                                        <p:tgtEl>
                                          <p:spTgt spid="506936"/>
                                        </p:tgtEl>
                                        <p:attrNameLst>
                                          <p:attrName>style.visibility</p:attrName>
                                        </p:attrNameLst>
                                      </p:cBhvr>
                                      <p:to>
                                        <p:strVal val="visible"/>
                                      </p:to>
                                    </p:set>
                                  </p:childTnLst>
                                </p:cTn>
                              </p:par>
                            </p:childTnLst>
                          </p:cTn>
                        </p:par>
                      </p:childTnLst>
                    </p:cTn>
                  </p:par>
                  <p:par>
                    <p:cTn id="322" fill="hold">
                      <p:stCondLst>
                        <p:cond delay="indefinite"/>
                      </p:stCondLst>
                      <p:childTnLst>
                        <p:par>
                          <p:cTn id="323" fill="hold">
                            <p:stCondLst>
                              <p:cond delay="0"/>
                            </p:stCondLst>
                            <p:childTnLst>
                              <p:par>
                                <p:cTn id="324" presetID="1" presetClass="entr" presetSubtype="0" fill="hold" grpId="0" nodeType="clickEffect">
                                  <p:stCondLst>
                                    <p:cond delay="0"/>
                                  </p:stCondLst>
                                  <p:childTnLst>
                                    <p:set>
                                      <p:cBhvr>
                                        <p:cTn id="325" dur="1" fill="hold">
                                          <p:stCondLst>
                                            <p:cond delay="0"/>
                                          </p:stCondLst>
                                        </p:cTn>
                                        <p:tgtEl>
                                          <p:spTgt spid="506989"/>
                                        </p:tgtEl>
                                        <p:attrNameLst>
                                          <p:attrName>style.visibility</p:attrName>
                                        </p:attrNameLst>
                                      </p:cBhvr>
                                      <p:to>
                                        <p:strVal val="visible"/>
                                      </p:to>
                                    </p:set>
                                  </p:childTnLst>
                                </p:cTn>
                              </p:par>
                              <p:par>
                                <p:cTn id="326" presetID="1" presetClass="entr" presetSubtype="0" fill="hold" nodeType="withEffect">
                                  <p:stCondLst>
                                    <p:cond delay="0"/>
                                  </p:stCondLst>
                                  <p:childTnLst>
                                    <p:set>
                                      <p:cBhvr>
                                        <p:cTn id="327" dur="1" fill="hold">
                                          <p:stCondLst>
                                            <p:cond delay="0"/>
                                          </p:stCondLst>
                                        </p:cTn>
                                        <p:tgtEl>
                                          <p:spTgt spid="15"/>
                                        </p:tgtEl>
                                        <p:attrNameLst>
                                          <p:attrName>style.visibility</p:attrName>
                                        </p:attrNameLst>
                                      </p:cBhvr>
                                      <p:to>
                                        <p:strVal val="visible"/>
                                      </p:to>
                                    </p:set>
                                  </p:childTnLst>
                                </p:cTn>
                              </p:par>
                            </p:childTnLst>
                          </p:cTn>
                        </p:par>
                      </p:childTnLst>
                    </p:cTn>
                  </p:par>
                  <p:par>
                    <p:cTn id="328" fill="hold">
                      <p:stCondLst>
                        <p:cond delay="indefinite"/>
                      </p:stCondLst>
                      <p:childTnLst>
                        <p:par>
                          <p:cTn id="329" fill="hold">
                            <p:stCondLst>
                              <p:cond delay="0"/>
                            </p:stCondLst>
                            <p:childTnLst>
                              <p:par>
                                <p:cTn id="330" presetID="1" presetClass="entr" presetSubtype="0" fill="hold" nodeType="clickEffect">
                                  <p:stCondLst>
                                    <p:cond delay="0"/>
                                  </p:stCondLst>
                                  <p:childTnLst>
                                    <p:set>
                                      <p:cBhvr>
                                        <p:cTn id="331" dur="1" fill="hold">
                                          <p:stCondLst>
                                            <p:cond delay="0"/>
                                          </p:stCondLst>
                                        </p:cTn>
                                        <p:tgtEl>
                                          <p:spTgt spid="11"/>
                                        </p:tgtEl>
                                        <p:attrNameLst>
                                          <p:attrName>style.visibility</p:attrName>
                                        </p:attrNameLst>
                                      </p:cBhvr>
                                      <p:to>
                                        <p:strVal val="visible"/>
                                      </p:to>
                                    </p:set>
                                  </p:childTnLst>
                                </p:cTn>
                              </p:par>
                              <p:par>
                                <p:cTn id="332" presetID="1" presetClass="entr" presetSubtype="0" fill="hold" nodeType="withEffect">
                                  <p:stCondLst>
                                    <p:cond delay="0"/>
                                  </p:stCondLst>
                                  <p:childTnLst>
                                    <p:set>
                                      <p:cBhvr>
                                        <p:cTn id="333" dur="1" fill="hold">
                                          <p:stCondLst>
                                            <p:cond delay="0"/>
                                          </p:stCondLst>
                                        </p:cTn>
                                        <p:tgtEl>
                                          <p:spTgt spid="506988"/>
                                        </p:tgtEl>
                                        <p:attrNameLst>
                                          <p:attrName>style.visibility</p:attrName>
                                        </p:attrNameLst>
                                      </p:cBhvr>
                                      <p:to>
                                        <p:strVal val="visible"/>
                                      </p:to>
                                    </p:set>
                                  </p:childTnLst>
                                </p:cTn>
                              </p:par>
                            </p:childTnLst>
                          </p:cTn>
                        </p:par>
                      </p:childTnLst>
                    </p:cTn>
                  </p:par>
                  <p:par>
                    <p:cTn id="334" fill="hold">
                      <p:stCondLst>
                        <p:cond delay="indefinite"/>
                      </p:stCondLst>
                      <p:childTnLst>
                        <p:par>
                          <p:cTn id="335" fill="hold">
                            <p:stCondLst>
                              <p:cond delay="0"/>
                            </p:stCondLst>
                            <p:childTnLst>
                              <p:par>
                                <p:cTn id="336" presetID="1" presetClass="entr" presetSubtype="0" fill="hold" grpId="0" nodeType="clickEffect">
                                  <p:stCondLst>
                                    <p:cond delay="0"/>
                                  </p:stCondLst>
                                  <p:childTnLst>
                                    <p:set>
                                      <p:cBhvr>
                                        <p:cTn id="337" dur="1" fill="hold">
                                          <p:stCondLst>
                                            <p:cond delay="0"/>
                                          </p:stCondLst>
                                        </p:cTn>
                                        <p:tgtEl>
                                          <p:spTgt spid="506991"/>
                                        </p:tgtEl>
                                        <p:attrNameLst>
                                          <p:attrName>style.visibility</p:attrName>
                                        </p:attrNameLst>
                                      </p:cBhvr>
                                      <p:to>
                                        <p:strVal val="visible"/>
                                      </p:to>
                                    </p:set>
                                  </p:childTnLst>
                                </p:cTn>
                              </p:par>
                              <p:par>
                                <p:cTn id="338" presetID="1" presetClass="entr" presetSubtype="0" fill="hold" grpId="0" nodeType="withEffect">
                                  <p:stCondLst>
                                    <p:cond delay="0"/>
                                  </p:stCondLst>
                                  <p:childTnLst>
                                    <p:set>
                                      <p:cBhvr>
                                        <p:cTn id="339" dur="1" fill="hold">
                                          <p:stCondLst>
                                            <p:cond delay="0"/>
                                          </p:stCondLst>
                                        </p:cTn>
                                        <p:tgtEl>
                                          <p:spTgt spid="506882"/>
                                        </p:tgtEl>
                                        <p:attrNameLst>
                                          <p:attrName>style.visibility</p:attrName>
                                        </p:attrNameLst>
                                      </p:cBhvr>
                                      <p:to>
                                        <p:strVal val="visible"/>
                                      </p:to>
                                    </p:set>
                                  </p:childTnLst>
                                </p:cTn>
                              </p:par>
                              <p:par>
                                <p:cTn id="340" presetID="1" presetClass="entr" presetSubtype="0" fill="hold" grpId="0" nodeType="withEffect">
                                  <p:stCondLst>
                                    <p:cond delay="0"/>
                                  </p:stCondLst>
                                  <p:childTnLst>
                                    <p:set>
                                      <p:cBhvr>
                                        <p:cTn id="341" dur="1" fill="hold">
                                          <p:stCondLst>
                                            <p:cond delay="0"/>
                                          </p:stCondLst>
                                        </p:cTn>
                                        <p:tgtEl>
                                          <p:spTgt spid="506990"/>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presetID="1" presetClass="entr" presetSubtype="0" fill="hold" nodeType="clickEffect">
                                  <p:stCondLst>
                                    <p:cond delay="0"/>
                                  </p:stCondLst>
                                  <p:childTnLst>
                                    <p:set>
                                      <p:cBhvr>
                                        <p:cTn id="345" dur="1" fill="hold">
                                          <p:stCondLst>
                                            <p:cond delay="0"/>
                                          </p:stCondLst>
                                        </p:cTn>
                                        <p:tgtEl>
                                          <p:spTgt spid="14"/>
                                        </p:tgtEl>
                                        <p:attrNameLst>
                                          <p:attrName>style.visibility</p:attrName>
                                        </p:attrNameLst>
                                      </p:cBhvr>
                                      <p:to>
                                        <p:strVal val="visible"/>
                                      </p:to>
                                    </p:set>
                                  </p:childTnLst>
                                </p:cTn>
                              </p:par>
                              <p:par>
                                <p:cTn id="346" presetID="1" presetClass="exit" presetSubtype="0" fill="hold" nodeType="withEffect">
                                  <p:stCondLst>
                                    <p:cond delay="0"/>
                                  </p:stCondLst>
                                  <p:childTnLst>
                                    <p:set>
                                      <p:cBhvr>
                                        <p:cTn id="347" dur="1" fill="hold">
                                          <p:stCondLst>
                                            <p:cond delay="0"/>
                                          </p:stCondLst>
                                        </p:cTn>
                                        <p:tgtEl>
                                          <p:spTgt spid="15"/>
                                        </p:tgtEl>
                                        <p:attrNameLst>
                                          <p:attrName>style.visibility</p:attrName>
                                        </p:attrNameLst>
                                      </p:cBhvr>
                                      <p:to>
                                        <p:strVal val="hidden"/>
                                      </p:to>
                                    </p:set>
                                  </p:childTnLst>
                                </p:cTn>
                              </p:par>
                            </p:childTnLst>
                          </p:cTn>
                        </p:par>
                      </p:childTnLst>
                    </p:cTn>
                  </p:par>
                  <p:par>
                    <p:cTn id="348" fill="hold">
                      <p:stCondLst>
                        <p:cond delay="indefinite"/>
                      </p:stCondLst>
                      <p:childTnLst>
                        <p:par>
                          <p:cTn id="349" fill="hold">
                            <p:stCondLst>
                              <p:cond delay="0"/>
                            </p:stCondLst>
                            <p:childTnLst>
                              <p:par>
                                <p:cTn id="350" presetID="1" presetClass="entr" presetSubtype="0" fill="hold" grpId="0" nodeType="clickEffect">
                                  <p:stCondLst>
                                    <p:cond delay="0"/>
                                  </p:stCondLst>
                                  <p:childTnLst>
                                    <p:set>
                                      <p:cBhvr>
                                        <p:cTn id="351" dur="1" fill="hold">
                                          <p:stCondLst>
                                            <p:cond delay="0"/>
                                          </p:stCondLst>
                                        </p:cTn>
                                        <p:tgtEl>
                                          <p:spTgt spid="506932"/>
                                        </p:tgtEl>
                                        <p:attrNameLst>
                                          <p:attrName>style.visibility</p:attrName>
                                        </p:attrNameLst>
                                      </p:cBhvr>
                                      <p:to>
                                        <p:strVal val="visible"/>
                                      </p:to>
                                    </p:set>
                                  </p:childTnLst>
                                </p:cTn>
                              </p:par>
                            </p:childTnLst>
                          </p:cTn>
                        </p:par>
                      </p:childTnLst>
                    </p:cTn>
                  </p:par>
                  <p:par>
                    <p:cTn id="352" fill="hold">
                      <p:stCondLst>
                        <p:cond delay="indefinite"/>
                      </p:stCondLst>
                      <p:childTnLst>
                        <p:par>
                          <p:cTn id="353" fill="hold">
                            <p:stCondLst>
                              <p:cond delay="0"/>
                            </p:stCondLst>
                            <p:childTnLst>
                              <p:par>
                                <p:cTn id="354" presetID="1" presetClass="exit" presetSubtype="0" fill="hold" grpId="1" nodeType="clickEffect">
                                  <p:stCondLst>
                                    <p:cond delay="0"/>
                                  </p:stCondLst>
                                  <p:childTnLst>
                                    <p:set>
                                      <p:cBhvr>
                                        <p:cTn id="355" dur="1" fill="hold">
                                          <p:stCondLst>
                                            <p:cond delay="0"/>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932" grpId="0"/>
      <p:bldP spid="506882" grpId="0" animBg="1"/>
      <p:bldP spid="506883" grpId="0" animBg="1"/>
      <p:bldP spid="506899" grpId="0"/>
      <p:bldP spid="506900" grpId="0"/>
      <p:bldP spid="506902" grpId="0"/>
      <p:bldP spid="506905" grpId="0"/>
      <p:bldP spid="506906" grpId="0"/>
      <p:bldP spid="506916" grpId="0"/>
      <p:bldP spid="506920" grpId="0"/>
      <p:bldP spid="506921" grpId="0" animBg="1"/>
      <p:bldP spid="506931" grpId="0"/>
      <p:bldP spid="506936" grpId="0" animBg="1"/>
      <p:bldP spid="506937" grpId="0" animBg="1"/>
      <p:bldP spid="506938" grpId="0"/>
      <p:bldP spid="506944" grpId="0"/>
      <p:bldP spid="506945" grpId="0"/>
      <p:bldP spid="506946" grpId="0"/>
      <p:bldP spid="506947" grpId="0" animBg="1"/>
      <p:bldP spid="506947" grpId="1" animBg="1"/>
      <p:bldP spid="506948" grpId="0" animBg="1"/>
      <p:bldP spid="506948" grpId="1" animBg="1"/>
      <p:bldP spid="506949" grpId="0" animBg="1"/>
      <p:bldP spid="506950" grpId="0" animBg="1"/>
      <p:bldP spid="506950" grpId="1" animBg="1"/>
      <p:bldP spid="506950" grpId="2" animBg="1"/>
      <p:bldP spid="506950" grpId="3" animBg="1"/>
      <p:bldP spid="506956" grpId="0" animBg="1"/>
      <p:bldP spid="506956" grpId="1" animBg="1"/>
      <p:bldP spid="506964" grpId="0" animBg="1"/>
      <p:bldP spid="506964" grpId="1" animBg="1"/>
      <p:bldP spid="506973" grpId="0"/>
      <p:bldP spid="506974" grpId="0" animBg="1"/>
      <p:bldP spid="506989" grpId="0" animBg="1"/>
      <p:bldP spid="506990" grpId="0" animBg="1"/>
      <p:bldP spid="506991" grpId="0" animBg="1"/>
      <p:bldP spid="507012" grpId="0" animBg="1"/>
      <p:bldP spid="507013" grpId="0" animBg="1"/>
      <p:bldP spid="507022" grpId="0" animBg="1"/>
      <p:bldP spid="507022" grpId="1" animBg="1"/>
      <p:bldP spid="507022" grpId="2" animBg="1"/>
      <p:bldP spid="136" grpId="0"/>
      <p:bldP spid="137" grpId="0" animBg="1"/>
      <p:bldP spid="138" grpId="0" animBg="1"/>
      <p:bldP spid="139" grpId="0"/>
      <p:bldP spid="140" grpId="0"/>
      <p:bldP spid="142" grpId="0"/>
      <p:bldP spid="143" grpId="0"/>
      <p:bldP spid="144" grpId="0" animBg="1"/>
      <p:bldP spid="145" grpId="0" animBg="1"/>
      <p:bldP spid="146" grpId="0"/>
      <p:bldP spid="147" grpId="0"/>
      <p:bldP spid="148" grpId="0" animBg="1"/>
      <p:bldP spid="164" grpId="0" animBg="1"/>
      <p:bldP spid="131" grpId="0"/>
      <p:bldP spid="132" grpId="0" animBg="1"/>
      <p:bldP spid="133" grpId="0" animBg="1"/>
      <p:bldP spid="133" grpId="1" animBg="1"/>
      <p:bldP spid="133" grpId="2" animBg="1"/>
      <p:bldP spid="134" grpId="0" animBg="1"/>
      <p:bldP spid="134" grpId="1" animBg="1"/>
      <p:bldP spid="134" grpId="2" animBg="1"/>
      <p:bldP spid="135" grpId="0" animBg="1"/>
      <p:bldP spid="135" grpId="1" animBg="1"/>
      <p:bldP spid="149" grpId="0" animBg="1"/>
      <p:bldP spid="149" grpId="1" animBg="1"/>
      <p:bldP spid="150" grpId="0" animBg="1"/>
      <p:bldP spid="150" grpId="1" animBg="1"/>
      <p:bldP spid="150" grpId="2" animBg="1"/>
      <p:bldP spid="151" grpId="0" animBg="1"/>
      <p:bldP spid="151" grpId="1" animBg="1"/>
      <p:bldP spid="151" grpId="2" animBg="1"/>
      <p:bldP spid="152" grpId="0" animBg="1"/>
      <p:bldP spid="152" grpId="1" animBg="1"/>
      <p:bldP spid="153" grpId="0" animBg="1"/>
      <p:bldP spid="153" grpId="1" animBg="1"/>
      <p:bldP spid="154" grpId="0" animBg="1"/>
      <p:bldP spid="154" grpId="1" animBg="1"/>
      <p:bldP spid="157" grpId="0"/>
      <p:bldP spid="141" grpId="0" animBg="1"/>
      <p:bldP spid="160" grpId="0" animBg="1"/>
      <p:bldP spid="16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10" name="Arc 6"/>
          <p:cNvSpPr>
            <a:spLocks/>
          </p:cNvSpPr>
          <p:nvPr/>
        </p:nvSpPr>
        <p:spPr bwMode="auto">
          <a:xfrm>
            <a:off x="5900738" y="1298575"/>
            <a:ext cx="690562" cy="3036888"/>
          </a:xfrm>
          <a:custGeom>
            <a:avLst/>
            <a:gdLst>
              <a:gd name="T0" fmla="*/ 0 w 33395"/>
              <a:gd name="T1" fmla="*/ 2147483647 h 38101"/>
              <a:gd name="T2" fmla="*/ 2147483647 w 33395"/>
              <a:gd name="T3" fmla="*/ 2147483647 h 38101"/>
              <a:gd name="T4" fmla="*/ 2147483647 w 33395"/>
              <a:gd name="T5" fmla="*/ 2147483647 h 38101"/>
              <a:gd name="T6" fmla="*/ 0 60000 65536"/>
              <a:gd name="T7" fmla="*/ 0 60000 65536"/>
              <a:gd name="T8" fmla="*/ 0 60000 65536"/>
              <a:gd name="T9" fmla="*/ 0 w 33395"/>
              <a:gd name="T10" fmla="*/ 0 h 38101"/>
              <a:gd name="T11" fmla="*/ 33395 w 33395"/>
              <a:gd name="T12" fmla="*/ 38101 h 38101"/>
            </a:gdLst>
            <a:ahLst/>
            <a:cxnLst>
              <a:cxn ang="T6">
                <a:pos x="T0" y="T1"/>
              </a:cxn>
              <a:cxn ang="T7">
                <a:pos x="T2" y="T3"/>
              </a:cxn>
              <a:cxn ang="T8">
                <a:pos x="T4" y="T5"/>
              </a:cxn>
            </a:cxnLst>
            <a:rect l="T9" t="T10" r="T11" b="T12"/>
            <a:pathLst>
              <a:path w="33395" h="38101" fill="none" extrusionOk="0">
                <a:moveTo>
                  <a:pt x="0" y="3504"/>
                </a:moveTo>
                <a:cubicBezTo>
                  <a:pt x="3508" y="1217"/>
                  <a:pt x="7606" y="-1"/>
                  <a:pt x="11795" y="0"/>
                </a:cubicBezTo>
                <a:cubicBezTo>
                  <a:pt x="23724" y="0"/>
                  <a:pt x="33395" y="9670"/>
                  <a:pt x="33395" y="21600"/>
                </a:cubicBezTo>
                <a:cubicBezTo>
                  <a:pt x="33395" y="27960"/>
                  <a:pt x="30591" y="33997"/>
                  <a:pt x="25733" y="38101"/>
                </a:cubicBezTo>
              </a:path>
              <a:path w="33395" h="38101" stroke="0" extrusionOk="0">
                <a:moveTo>
                  <a:pt x="0" y="3504"/>
                </a:moveTo>
                <a:cubicBezTo>
                  <a:pt x="3508" y="1217"/>
                  <a:pt x="7606" y="-1"/>
                  <a:pt x="11795" y="0"/>
                </a:cubicBezTo>
                <a:cubicBezTo>
                  <a:pt x="23724" y="0"/>
                  <a:pt x="33395" y="9670"/>
                  <a:pt x="33395" y="21600"/>
                </a:cubicBezTo>
                <a:cubicBezTo>
                  <a:pt x="33395" y="27960"/>
                  <a:pt x="30591" y="33997"/>
                  <a:pt x="25733" y="38101"/>
                </a:cubicBezTo>
                <a:lnTo>
                  <a:pt x="11795" y="21600"/>
                </a:lnTo>
                <a:lnTo>
                  <a:pt x="0" y="3504"/>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18436" name="Rectangle 7"/>
          <p:cNvSpPr>
            <a:spLocks noChangeArrowheads="1"/>
          </p:cNvSpPr>
          <p:nvPr/>
        </p:nvSpPr>
        <p:spPr bwMode="auto">
          <a:xfrm>
            <a:off x="0" y="0"/>
            <a:ext cx="5494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b="1">
                <a:solidFill>
                  <a:srgbClr val="3333CC"/>
                </a:solidFill>
              </a:rPr>
              <a:t>対称こまの軸に偶力をかける　</a:t>
            </a:r>
          </a:p>
        </p:txBody>
      </p:sp>
      <p:sp>
        <p:nvSpPr>
          <p:cNvPr id="507912" name="Line 8"/>
          <p:cNvSpPr>
            <a:spLocks noChangeShapeType="1"/>
          </p:cNvSpPr>
          <p:nvPr/>
        </p:nvSpPr>
        <p:spPr bwMode="auto">
          <a:xfrm>
            <a:off x="6124575" y="2917825"/>
            <a:ext cx="0" cy="170497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7913" name="Oval 9"/>
          <p:cNvSpPr>
            <a:spLocks noChangeArrowheads="1"/>
          </p:cNvSpPr>
          <p:nvPr/>
        </p:nvSpPr>
        <p:spPr bwMode="auto">
          <a:xfrm>
            <a:off x="4238625" y="2239963"/>
            <a:ext cx="3744913" cy="1638300"/>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507914" name="Oval 10"/>
          <p:cNvSpPr>
            <a:spLocks noChangeArrowheads="1"/>
          </p:cNvSpPr>
          <p:nvPr/>
        </p:nvSpPr>
        <p:spPr bwMode="auto">
          <a:xfrm>
            <a:off x="4238625" y="2055813"/>
            <a:ext cx="3744913" cy="1638300"/>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507927" name="Rectangle 23"/>
          <p:cNvSpPr>
            <a:spLocks noChangeArrowheads="1"/>
          </p:cNvSpPr>
          <p:nvPr/>
        </p:nvSpPr>
        <p:spPr bwMode="auto">
          <a:xfrm>
            <a:off x="228600" y="868363"/>
            <a:ext cx="3524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kumimoji="0" lang="ja-JP" altLang="en-US" b="1">
                <a:solidFill>
                  <a:srgbClr val="000000"/>
                </a:solidFill>
              </a:rPr>
              <a:t>各質点が受ける力</a:t>
            </a:r>
            <a:endParaRPr lang="ja-JP" altLang="en-US" b="1">
              <a:solidFill>
                <a:srgbClr val="000000"/>
              </a:solidFill>
            </a:endParaRPr>
          </a:p>
        </p:txBody>
      </p:sp>
      <p:sp>
        <p:nvSpPr>
          <p:cNvPr id="507930" name="Rectangle 26"/>
          <p:cNvSpPr>
            <a:spLocks noChangeArrowheads="1"/>
          </p:cNvSpPr>
          <p:nvPr/>
        </p:nvSpPr>
        <p:spPr bwMode="auto">
          <a:xfrm>
            <a:off x="1127125" y="1565275"/>
            <a:ext cx="18986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kumimoji="0" lang="en-US" altLang="ja-JP" b="1">
                <a:solidFill>
                  <a:srgbClr val="FF33CC"/>
                </a:solidFill>
              </a:rPr>
              <a:t>∝</a:t>
            </a:r>
            <a:r>
              <a:rPr kumimoji="0" lang="ja-JP" altLang="en-US" b="1">
                <a:solidFill>
                  <a:srgbClr val="FF33CC"/>
                </a:solidFill>
              </a:rPr>
              <a:t>加速度</a:t>
            </a:r>
          </a:p>
        </p:txBody>
      </p:sp>
      <p:sp>
        <p:nvSpPr>
          <p:cNvPr id="18442" name="Rectangle 28"/>
          <p:cNvSpPr>
            <a:spLocks noChangeArrowheads="1"/>
          </p:cNvSpPr>
          <p:nvPr/>
        </p:nvSpPr>
        <p:spPr bwMode="auto">
          <a:xfrm>
            <a:off x="5580063" y="0"/>
            <a:ext cx="2325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b="1">
                <a:solidFill>
                  <a:srgbClr val="3333CC"/>
                </a:solidFill>
              </a:rPr>
              <a:t>直観的理解</a:t>
            </a:r>
          </a:p>
        </p:txBody>
      </p:sp>
      <p:sp>
        <p:nvSpPr>
          <p:cNvPr id="507939" name="AutoShape 35"/>
          <p:cNvSpPr>
            <a:spLocks noChangeArrowheads="1"/>
          </p:cNvSpPr>
          <p:nvPr/>
        </p:nvSpPr>
        <p:spPr bwMode="auto">
          <a:xfrm>
            <a:off x="330200" y="898525"/>
            <a:ext cx="3313113" cy="1282700"/>
          </a:xfrm>
          <a:prstGeom prst="wedgeRoundRectCallout">
            <a:avLst>
              <a:gd name="adj1" fmla="val 64037"/>
              <a:gd name="adj2" fmla="val 102352"/>
              <a:gd name="adj3" fmla="val 16667"/>
            </a:avLst>
          </a:prstGeom>
          <a:noFill/>
          <a:ln w="9525"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kumimoji="0" lang="ja-JP" altLang="ja-JP" b="1">
              <a:solidFill>
                <a:srgbClr val="FF33CC"/>
              </a:solidFill>
            </a:endParaRPr>
          </a:p>
        </p:txBody>
      </p:sp>
      <p:sp>
        <p:nvSpPr>
          <p:cNvPr id="507940" name="Rectangle 36"/>
          <p:cNvSpPr>
            <a:spLocks noChangeArrowheads="1"/>
          </p:cNvSpPr>
          <p:nvPr/>
        </p:nvSpPr>
        <p:spPr bwMode="auto">
          <a:xfrm>
            <a:off x="4883150" y="5089525"/>
            <a:ext cx="42132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dirty="0">
                <a:solidFill>
                  <a:srgbClr val="CC00FF"/>
                </a:solidFill>
              </a:rPr>
              <a:t>反時計回りに回転するこまを左に倒そうとすると手前に傾く</a:t>
            </a:r>
          </a:p>
        </p:txBody>
      </p:sp>
      <p:pic>
        <p:nvPicPr>
          <p:cNvPr id="507944" name="Picture 40" descr="top10"/>
          <p:cNvPicPr>
            <a:picLocks noChangeAspect="1" noChangeArrowheads="1" noCrop="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244974" y="2084389"/>
            <a:ext cx="3741738"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45" name="Arc 41"/>
          <p:cNvSpPr>
            <a:spLocks/>
          </p:cNvSpPr>
          <p:nvPr/>
        </p:nvSpPr>
        <p:spPr bwMode="auto">
          <a:xfrm flipV="1">
            <a:off x="6132513" y="2660650"/>
            <a:ext cx="403225" cy="1958975"/>
          </a:xfrm>
          <a:custGeom>
            <a:avLst/>
            <a:gdLst>
              <a:gd name="T0" fmla="*/ 2147483647 w 15356"/>
              <a:gd name="T1" fmla="*/ 0 h 21596"/>
              <a:gd name="T2" fmla="*/ 2147483647 w 15356"/>
              <a:gd name="T3" fmla="*/ 2147483647 h 21596"/>
              <a:gd name="T4" fmla="*/ 0 w 15356"/>
              <a:gd name="T5" fmla="*/ 2147483647 h 21596"/>
              <a:gd name="T6" fmla="*/ 0 60000 65536"/>
              <a:gd name="T7" fmla="*/ 0 60000 65536"/>
              <a:gd name="T8" fmla="*/ 0 60000 65536"/>
              <a:gd name="T9" fmla="*/ 0 w 15356"/>
              <a:gd name="T10" fmla="*/ 0 h 21596"/>
              <a:gd name="T11" fmla="*/ 15356 w 15356"/>
              <a:gd name="T12" fmla="*/ 21596 h 21596"/>
            </a:gdLst>
            <a:ahLst/>
            <a:cxnLst>
              <a:cxn ang="T6">
                <a:pos x="T0" y="T1"/>
              </a:cxn>
              <a:cxn ang="T7">
                <a:pos x="T2" y="T3"/>
              </a:cxn>
              <a:cxn ang="T8">
                <a:pos x="T4" y="T5"/>
              </a:cxn>
            </a:cxnLst>
            <a:rect l="T9" t="T10" r="T11" b="T12"/>
            <a:pathLst>
              <a:path w="15356" h="21596" fill="none" extrusionOk="0">
                <a:moveTo>
                  <a:pt x="421" y="0"/>
                </a:moveTo>
                <a:cubicBezTo>
                  <a:pt x="6043" y="109"/>
                  <a:pt x="11401" y="2407"/>
                  <a:pt x="15355" y="6405"/>
                </a:cubicBezTo>
              </a:path>
              <a:path w="15356" h="21596" stroke="0" extrusionOk="0">
                <a:moveTo>
                  <a:pt x="421" y="0"/>
                </a:moveTo>
                <a:cubicBezTo>
                  <a:pt x="6043" y="109"/>
                  <a:pt x="11401" y="2407"/>
                  <a:pt x="15355" y="6405"/>
                </a:cubicBezTo>
                <a:lnTo>
                  <a:pt x="0" y="21596"/>
                </a:lnTo>
                <a:lnTo>
                  <a:pt x="421" y="0"/>
                </a:lnTo>
                <a:close/>
              </a:path>
            </a:pathLst>
          </a:custGeom>
          <a:noFill/>
          <a:ln w="57150">
            <a:solidFill>
              <a:srgbClr val="3399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18447" name="Group 45"/>
          <p:cNvGrpSpPr>
            <a:grpSpLocks/>
          </p:cNvGrpSpPr>
          <p:nvPr/>
        </p:nvGrpSpPr>
        <p:grpSpPr bwMode="auto">
          <a:xfrm flipH="1">
            <a:off x="6080125" y="4608513"/>
            <a:ext cx="723900" cy="125412"/>
            <a:chOff x="1271" y="7047"/>
            <a:chExt cx="420" cy="0"/>
          </a:xfrm>
        </p:grpSpPr>
        <p:sp>
          <p:nvSpPr>
            <p:cNvPr id="18490" name="Line 46"/>
            <p:cNvSpPr>
              <a:spLocks noChangeShapeType="1"/>
            </p:cNvSpPr>
            <p:nvPr/>
          </p:nvSpPr>
          <p:spPr bwMode="auto">
            <a:xfrm flipH="1">
              <a:off x="1271" y="7047"/>
              <a:ext cx="105" cy="0"/>
            </a:xfrm>
            <a:prstGeom prst="line">
              <a:avLst/>
            </a:prstGeom>
            <a:noFill/>
            <a:ln w="762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8491" name="Line 47"/>
            <p:cNvSpPr>
              <a:spLocks noChangeShapeType="1"/>
            </p:cNvSpPr>
            <p:nvPr/>
          </p:nvSpPr>
          <p:spPr bwMode="auto">
            <a:xfrm>
              <a:off x="1376" y="7047"/>
              <a:ext cx="3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aphicFrame>
        <p:nvGraphicFramePr>
          <p:cNvPr id="18448" name="Object 48"/>
          <p:cNvGraphicFramePr>
            <a:graphicFrameLocks noChangeAspect="1"/>
          </p:cNvGraphicFramePr>
          <p:nvPr/>
        </p:nvGraphicFramePr>
        <p:xfrm>
          <a:off x="6902450" y="4406900"/>
          <a:ext cx="449263" cy="460375"/>
        </p:xfrm>
        <a:graphic>
          <a:graphicData uri="http://schemas.openxmlformats.org/presentationml/2006/ole">
            <mc:AlternateContent xmlns:mc="http://schemas.openxmlformats.org/markup-compatibility/2006">
              <mc:Choice xmlns:v="urn:schemas-microsoft-com:vml" Requires="v">
                <p:oleObj spid="_x0000_s148623" name="数式" r:id="rId4" imgW="164885" imgH="164885" progId="Equation.3">
                  <p:embed/>
                </p:oleObj>
              </mc:Choice>
              <mc:Fallback>
                <p:oleObj name="数式" r:id="rId4" imgW="164885" imgH="164885" progId="Equation.3">
                  <p:embed/>
                  <p:pic>
                    <p:nvPicPr>
                      <p:cNvPr id="18448"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4406900"/>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9" name="Object 49"/>
          <p:cNvGraphicFramePr>
            <a:graphicFrameLocks noChangeAspect="1"/>
          </p:cNvGraphicFramePr>
          <p:nvPr/>
        </p:nvGraphicFramePr>
        <p:xfrm>
          <a:off x="5119688" y="1025525"/>
          <a:ext cx="449262" cy="460375"/>
        </p:xfrm>
        <a:graphic>
          <a:graphicData uri="http://schemas.openxmlformats.org/presentationml/2006/ole">
            <mc:AlternateContent xmlns:mc="http://schemas.openxmlformats.org/markup-compatibility/2006">
              <mc:Choice xmlns:v="urn:schemas-microsoft-com:vml" Requires="v">
                <p:oleObj spid="_x0000_s148624" name="数式" r:id="rId6" imgW="164885" imgH="164885" progId="Equation.3">
                  <p:embed/>
                </p:oleObj>
              </mc:Choice>
              <mc:Fallback>
                <p:oleObj name="数式" r:id="rId6" imgW="164885" imgH="164885" progId="Equation.3">
                  <p:embed/>
                  <p:pic>
                    <p:nvPicPr>
                      <p:cNvPr id="18449"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688" y="1025525"/>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7961" name="Line 57"/>
          <p:cNvSpPr>
            <a:spLocks noChangeShapeType="1"/>
          </p:cNvSpPr>
          <p:nvPr/>
        </p:nvSpPr>
        <p:spPr bwMode="auto">
          <a:xfrm flipV="1">
            <a:off x="5692775" y="2130425"/>
            <a:ext cx="842963" cy="1539875"/>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7962" name="Line 58"/>
          <p:cNvSpPr>
            <a:spLocks noChangeShapeType="1"/>
          </p:cNvSpPr>
          <p:nvPr/>
        </p:nvSpPr>
        <p:spPr bwMode="auto">
          <a:xfrm>
            <a:off x="6124575" y="1323975"/>
            <a:ext cx="0" cy="156527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7965" name="Line 61"/>
          <p:cNvSpPr>
            <a:spLocks noChangeShapeType="1"/>
          </p:cNvSpPr>
          <p:nvPr/>
        </p:nvSpPr>
        <p:spPr bwMode="auto">
          <a:xfrm>
            <a:off x="4238625" y="2895600"/>
            <a:ext cx="0" cy="423863"/>
          </a:xfrm>
          <a:prstGeom prst="line">
            <a:avLst/>
          </a:prstGeom>
          <a:noFill/>
          <a:ln w="5715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7966" name="Line 62"/>
          <p:cNvSpPr>
            <a:spLocks noChangeShapeType="1"/>
          </p:cNvSpPr>
          <p:nvPr/>
        </p:nvSpPr>
        <p:spPr bwMode="auto">
          <a:xfrm flipV="1">
            <a:off x="7981950" y="2473325"/>
            <a:ext cx="9525" cy="404813"/>
          </a:xfrm>
          <a:prstGeom prst="line">
            <a:avLst/>
          </a:prstGeom>
          <a:noFill/>
          <a:ln w="5715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8458" name="Line 63"/>
          <p:cNvSpPr>
            <a:spLocks noChangeShapeType="1"/>
          </p:cNvSpPr>
          <p:nvPr/>
        </p:nvSpPr>
        <p:spPr bwMode="auto">
          <a:xfrm flipV="1">
            <a:off x="4267200" y="2884488"/>
            <a:ext cx="3735388"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7968" name="Arc 64"/>
          <p:cNvSpPr>
            <a:spLocks/>
          </p:cNvSpPr>
          <p:nvPr/>
        </p:nvSpPr>
        <p:spPr bwMode="auto">
          <a:xfrm>
            <a:off x="5153025" y="2482850"/>
            <a:ext cx="2060575" cy="817563"/>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18460" name="Object 65"/>
          <p:cNvGraphicFramePr>
            <a:graphicFrameLocks noChangeAspect="1"/>
          </p:cNvGraphicFramePr>
          <p:nvPr/>
        </p:nvGraphicFramePr>
        <p:xfrm>
          <a:off x="7046913" y="2463800"/>
          <a:ext cx="414337" cy="390525"/>
        </p:xfrm>
        <a:graphic>
          <a:graphicData uri="http://schemas.openxmlformats.org/presentationml/2006/ole">
            <mc:AlternateContent xmlns:mc="http://schemas.openxmlformats.org/markup-compatibility/2006">
              <mc:Choice xmlns:v="urn:schemas-microsoft-com:vml" Requires="v">
                <p:oleObj spid="_x0000_s148625" name="数式" r:id="rId7" imgW="152334" imgH="139639" progId="Equation.3">
                  <p:embed/>
                </p:oleObj>
              </mc:Choice>
              <mc:Fallback>
                <p:oleObj name="数式" r:id="rId7" imgW="152334" imgH="139639" progId="Equation.3">
                  <p:embed/>
                  <p:pic>
                    <p:nvPicPr>
                      <p:cNvPr id="18460" name="Object 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6913" y="2463800"/>
                        <a:ext cx="4143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7971" name="Arc 67"/>
          <p:cNvSpPr>
            <a:spLocks/>
          </p:cNvSpPr>
          <p:nvPr/>
        </p:nvSpPr>
        <p:spPr bwMode="auto">
          <a:xfrm flipV="1">
            <a:off x="4263776" y="2889305"/>
            <a:ext cx="1062287" cy="1130235"/>
          </a:xfrm>
          <a:custGeom>
            <a:avLst/>
            <a:gdLst>
              <a:gd name="T0" fmla="*/ 2147483647 w 21600"/>
              <a:gd name="T1" fmla="*/ 2147483647 h 14577"/>
              <a:gd name="T2" fmla="*/ 2147483647 w 21600"/>
              <a:gd name="T3" fmla="*/ 0 h 14577"/>
              <a:gd name="T4" fmla="*/ 2147483647 w 21600"/>
              <a:gd name="T5" fmla="*/ 2147483647 h 14577"/>
              <a:gd name="T6" fmla="*/ 0 60000 65536"/>
              <a:gd name="T7" fmla="*/ 0 60000 65536"/>
              <a:gd name="T8" fmla="*/ 0 60000 65536"/>
              <a:gd name="T9" fmla="*/ 0 w 21600"/>
              <a:gd name="T10" fmla="*/ 0 h 14577"/>
              <a:gd name="T11" fmla="*/ 21600 w 21600"/>
              <a:gd name="T12" fmla="*/ 14577 h 14577"/>
              <a:gd name="connsiteX0" fmla="*/ 3 w 8824"/>
              <a:gd name="connsiteY0" fmla="*/ 14577 h 14577"/>
              <a:gd name="connsiteX1" fmla="*/ 0 w 8824"/>
              <a:gd name="connsiteY1" fmla="*/ 14166 h 14577"/>
              <a:gd name="connsiteX2" fmla="*/ 5294 w 8824"/>
              <a:gd name="connsiteY2" fmla="*/ 0 h 14577"/>
              <a:gd name="connsiteX0" fmla="*/ 3 w 8824"/>
              <a:gd name="connsiteY0" fmla="*/ 14577 h 14577"/>
              <a:gd name="connsiteX1" fmla="*/ 0 w 8824"/>
              <a:gd name="connsiteY1" fmla="*/ 14166 h 14577"/>
              <a:gd name="connsiteX2" fmla="*/ 5294 w 8824"/>
              <a:gd name="connsiteY2" fmla="*/ 0 h 14577"/>
              <a:gd name="connsiteX3" fmla="*/ 8824 w 8824"/>
              <a:gd name="connsiteY3" fmla="*/ 14503 h 14577"/>
              <a:gd name="connsiteX4" fmla="*/ 3 w 8824"/>
              <a:gd name="connsiteY4" fmla="*/ 14577 h 14577"/>
              <a:gd name="connsiteX0" fmla="*/ 3 w 10731"/>
              <a:gd name="connsiteY0" fmla="*/ 10000 h 10000"/>
              <a:gd name="connsiteX1" fmla="*/ 0 w 10731"/>
              <a:gd name="connsiteY1" fmla="*/ 9718 h 10000"/>
              <a:gd name="connsiteX2" fmla="*/ 6000 w 10731"/>
              <a:gd name="connsiteY2" fmla="*/ 0 h 10000"/>
              <a:gd name="connsiteX0" fmla="*/ 3 w 10731"/>
              <a:gd name="connsiteY0" fmla="*/ 10000 h 10000"/>
              <a:gd name="connsiteX1" fmla="*/ 0 w 10731"/>
              <a:gd name="connsiteY1" fmla="*/ 9718 h 10000"/>
              <a:gd name="connsiteX2" fmla="*/ 10731 w 10731"/>
              <a:gd name="connsiteY2" fmla="*/ 1539 h 10000"/>
              <a:gd name="connsiteX3" fmla="*/ 10000 w 10731"/>
              <a:gd name="connsiteY3" fmla="*/ 9949 h 10000"/>
              <a:gd name="connsiteX4" fmla="*/ 3 w 10731"/>
              <a:gd name="connsiteY4" fmla="*/ 10000 h 10000"/>
              <a:gd name="connsiteX0" fmla="*/ 3 w 10731"/>
              <a:gd name="connsiteY0" fmla="*/ 9384 h 9384"/>
              <a:gd name="connsiteX1" fmla="*/ 0 w 10731"/>
              <a:gd name="connsiteY1" fmla="*/ 9102 h 9384"/>
              <a:gd name="connsiteX2" fmla="*/ 6912 w 10731"/>
              <a:gd name="connsiteY2" fmla="*/ 0 h 9384"/>
              <a:gd name="connsiteX0" fmla="*/ 3 w 10731"/>
              <a:gd name="connsiteY0" fmla="*/ 9384 h 9384"/>
              <a:gd name="connsiteX1" fmla="*/ 0 w 10731"/>
              <a:gd name="connsiteY1" fmla="*/ 9102 h 9384"/>
              <a:gd name="connsiteX2" fmla="*/ 10731 w 10731"/>
              <a:gd name="connsiteY2" fmla="*/ 923 h 9384"/>
              <a:gd name="connsiteX3" fmla="*/ 10000 w 10731"/>
              <a:gd name="connsiteY3" fmla="*/ 9333 h 9384"/>
              <a:gd name="connsiteX4" fmla="*/ 3 w 10731"/>
              <a:gd name="connsiteY4" fmla="*/ 9384 h 9384"/>
              <a:gd name="connsiteX0" fmla="*/ 3 w 10000"/>
              <a:gd name="connsiteY0" fmla="*/ 10000 h 10000"/>
              <a:gd name="connsiteX1" fmla="*/ 0 w 10000"/>
              <a:gd name="connsiteY1" fmla="*/ 9699 h 10000"/>
              <a:gd name="connsiteX2" fmla="*/ 6441 w 10000"/>
              <a:gd name="connsiteY2" fmla="*/ 0 h 10000"/>
              <a:gd name="connsiteX0" fmla="*/ 3 w 10000"/>
              <a:gd name="connsiteY0" fmla="*/ 10000 h 10000"/>
              <a:gd name="connsiteX1" fmla="*/ 0 w 10000"/>
              <a:gd name="connsiteY1" fmla="*/ 9699 h 10000"/>
              <a:gd name="connsiteX2" fmla="*/ 10000 w 10000"/>
              <a:gd name="connsiteY2" fmla="*/ 984 h 10000"/>
              <a:gd name="connsiteX3" fmla="*/ 9319 w 10000"/>
              <a:gd name="connsiteY3" fmla="*/ 9946 h 10000"/>
              <a:gd name="connsiteX4" fmla="*/ 3 w 10000"/>
              <a:gd name="connsiteY4" fmla="*/ 10000 h 10000"/>
              <a:gd name="connsiteX0" fmla="*/ 3 w 9319"/>
              <a:gd name="connsiteY0" fmla="*/ 10000 h 10000"/>
              <a:gd name="connsiteX1" fmla="*/ 0 w 9319"/>
              <a:gd name="connsiteY1" fmla="*/ 9699 h 10000"/>
              <a:gd name="connsiteX2" fmla="*/ 6441 w 9319"/>
              <a:gd name="connsiteY2" fmla="*/ 0 h 10000"/>
              <a:gd name="connsiteX0" fmla="*/ 3 w 9319"/>
              <a:gd name="connsiteY0" fmla="*/ 10000 h 10000"/>
              <a:gd name="connsiteX1" fmla="*/ 0 w 9319"/>
              <a:gd name="connsiteY1" fmla="*/ 9699 h 10000"/>
              <a:gd name="connsiteX2" fmla="*/ 8088 w 9319"/>
              <a:gd name="connsiteY2" fmla="*/ 5003 h 10000"/>
              <a:gd name="connsiteX3" fmla="*/ 9319 w 9319"/>
              <a:gd name="connsiteY3" fmla="*/ 9946 h 10000"/>
              <a:gd name="connsiteX4" fmla="*/ 3 w 9319"/>
              <a:gd name="connsiteY4" fmla="*/ 10000 h 10000"/>
              <a:gd name="connsiteX0" fmla="*/ 3 w 10000"/>
              <a:gd name="connsiteY0" fmla="*/ 10000 h 10000"/>
              <a:gd name="connsiteX1" fmla="*/ 0 w 10000"/>
              <a:gd name="connsiteY1" fmla="*/ 9699 h 10000"/>
              <a:gd name="connsiteX2" fmla="*/ 6912 w 10000"/>
              <a:gd name="connsiteY2" fmla="*/ 0 h 10000"/>
              <a:gd name="connsiteX0" fmla="*/ 3 w 10000"/>
              <a:gd name="connsiteY0" fmla="*/ 10000 h 10000"/>
              <a:gd name="connsiteX1" fmla="*/ 0 w 10000"/>
              <a:gd name="connsiteY1" fmla="*/ 9699 h 10000"/>
              <a:gd name="connsiteX2" fmla="*/ 10000 w 10000"/>
              <a:gd name="connsiteY2" fmla="*/ 9946 h 10000"/>
              <a:gd name="connsiteX3" fmla="*/ 3 w 10000"/>
              <a:gd name="connsiteY3" fmla="*/ 10000 h 10000"/>
              <a:gd name="connsiteX0" fmla="*/ 3 w 6912"/>
              <a:gd name="connsiteY0" fmla="*/ 10000 h 10000"/>
              <a:gd name="connsiteX1" fmla="*/ 0 w 6912"/>
              <a:gd name="connsiteY1" fmla="*/ 9699 h 10000"/>
              <a:gd name="connsiteX2" fmla="*/ 6912 w 6912"/>
              <a:gd name="connsiteY2" fmla="*/ 0 h 10000"/>
              <a:gd name="connsiteX0" fmla="*/ 3 w 6912"/>
              <a:gd name="connsiteY0" fmla="*/ 10000 h 10000"/>
              <a:gd name="connsiteX1" fmla="*/ 0 w 6912"/>
              <a:gd name="connsiteY1" fmla="*/ 9699 h 10000"/>
              <a:gd name="connsiteX2" fmla="*/ 3 w 6912"/>
              <a:gd name="connsiteY2" fmla="*/ 10000 h 10000"/>
              <a:gd name="connsiteX0" fmla="*/ 4 w 10000"/>
              <a:gd name="connsiteY0" fmla="*/ 10000 h 10869"/>
              <a:gd name="connsiteX1" fmla="*/ 0 w 10000"/>
              <a:gd name="connsiteY1" fmla="*/ 9699 h 10869"/>
              <a:gd name="connsiteX2" fmla="*/ 10000 w 10000"/>
              <a:gd name="connsiteY2" fmla="*/ 0 h 10869"/>
              <a:gd name="connsiteX0" fmla="*/ 4 w 10000"/>
              <a:gd name="connsiteY0" fmla="*/ 10000 h 10869"/>
              <a:gd name="connsiteX1" fmla="*/ 0 w 10000"/>
              <a:gd name="connsiteY1" fmla="*/ 9699 h 10869"/>
              <a:gd name="connsiteX2" fmla="*/ 878 w 10000"/>
              <a:gd name="connsiteY2" fmla="*/ 10869 h 10869"/>
              <a:gd name="connsiteX0" fmla="*/ 4 w 10000"/>
              <a:gd name="connsiteY0" fmla="*/ 10000 h 10000"/>
              <a:gd name="connsiteX1" fmla="*/ 0 w 10000"/>
              <a:gd name="connsiteY1" fmla="*/ 9699 h 10000"/>
              <a:gd name="connsiteX2" fmla="*/ 10000 w 10000"/>
              <a:gd name="connsiteY2" fmla="*/ 0 h 10000"/>
              <a:gd name="connsiteX0" fmla="*/ 4 w 10000"/>
              <a:gd name="connsiteY0" fmla="*/ 10000 h 10000"/>
              <a:gd name="connsiteX1" fmla="*/ 0 w 10000"/>
              <a:gd name="connsiteY1" fmla="*/ 9699 h 10000"/>
            </a:gdLst>
            <a:ahLst/>
            <a:cxnLst>
              <a:cxn ang="0">
                <a:pos x="connsiteX0" y="connsiteY0"/>
              </a:cxn>
              <a:cxn ang="0">
                <a:pos x="connsiteX1" y="connsiteY1"/>
              </a:cxn>
            </a:cxnLst>
            <a:rect l="l" t="t" r="r" b="b"/>
            <a:pathLst>
              <a:path w="10000" h="10000" fill="none" extrusionOk="0">
                <a:moveTo>
                  <a:pt x="4" y="10000"/>
                </a:moveTo>
                <a:cubicBezTo>
                  <a:pt x="1" y="9900"/>
                  <a:pt x="0" y="9800"/>
                  <a:pt x="0" y="9699"/>
                </a:cubicBezTo>
                <a:cubicBezTo>
                  <a:pt x="-1" y="5894"/>
                  <a:pt x="3740" y="1724"/>
                  <a:pt x="10000" y="0"/>
                </a:cubicBezTo>
              </a:path>
              <a:path w="10000" h="10000" stroke="0" extrusionOk="0">
                <a:moveTo>
                  <a:pt x="4" y="10000"/>
                </a:moveTo>
                <a:cubicBezTo>
                  <a:pt x="1" y="9900"/>
                  <a:pt x="0" y="9800"/>
                  <a:pt x="0" y="9699"/>
                </a:cubicBezTo>
              </a:path>
            </a:pathLst>
          </a:custGeom>
          <a:noFill/>
          <a:ln w="38100">
            <a:solidFill>
              <a:srgbClr val="FF66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7973" name="Arc 69"/>
          <p:cNvSpPr>
            <a:spLocks/>
          </p:cNvSpPr>
          <p:nvPr/>
        </p:nvSpPr>
        <p:spPr bwMode="auto">
          <a:xfrm flipV="1">
            <a:off x="4267200" y="2896393"/>
            <a:ext cx="3861384" cy="747712"/>
          </a:xfrm>
          <a:custGeom>
            <a:avLst/>
            <a:gdLst>
              <a:gd name="T0" fmla="*/ 0 w 21599"/>
              <a:gd name="T1" fmla="*/ 2147483647 h 14575"/>
              <a:gd name="T2" fmla="*/ 2147483647 w 21599"/>
              <a:gd name="T3" fmla="*/ 0 h 14575"/>
              <a:gd name="T4" fmla="*/ 2147483647 w 21599"/>
              <a:gd name="T5" fmla="*/ 2147483647 h 14575"/>
              <a:gd name="T6" fmla="*/ 0 60000 65536"/>
              <a:gd name="T7" fmla="*/ 0 60000 65536"/>
              <a:gd name="T8" fmla="*/ 0 60000 65536"/>
              <a:gd name="T9" fmla="*/ 0 w 21599"/>
              <a:gd name="T10" fmla="*/ 0 h 14575"/>
              <a:gd name="T11" fmla="*/ 21599 w 21599"/>
              <a:gd name="T12" fmla="*/ 14575 h 14575"/>
            </a:gdLst>
            <a:ahLst/>
            <a:cxnLst>
              <a:cxn ang="T6">
                <a:pos x="T0" y="T1"/>
              </a:cxn>
              <a:cxn ang="T7">
                <a:pos x="T2" y="T3"/>
              </a:cxn>
              <a:cxn ang="T8">
                <a:pos x="T4" y="T5"/>
              </a:cxn>
            </a:cxnLst>
            <a:rect l="T9" t="T10" r="T11" b="T12"/>
            <a:pathLst>
              <a:path w="21599" h="14575" fill="none" extrusionOk="0">
                <a:moveTo>
                  <a:pt x="0" y="14332"/>
                </a:moveTo>
                <a:cubicBezTo>
                  <a:pt x="60" y="9021"/>
                  <a:pt x="2074" y="3919"/>
                  <a:pt x="5657" y="-1"/>
                </a:cubicBezTo>
              </a:path>
              <a:path w="21599" h="14575" stroke="0" extrusionOk="0">
                <a:moveTo>
                  <a:pt x="0" y="14332"/>
                </a:moveTo>
                <a:cubicBezTo>
                  <a:pt x="60" y="9021"/>
                  <a:pt x="2074" y="3919"/>
                  <a:pt x="5657" y="-1"/>
                </a:cubicBezTo>
                <a:lnTo>
                  <a:pt x="21599" y="14575"/>
                </a:lnTo>
                <a:lnTo>
                  <a:pt x="0" y="14332"/>
                </a:lnTo>
                <a:close/>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7979" name="AutoShape 75"/>
          <p:cNvSpPr>
            <a:spLocks noChangeArrowheads="1"/>
          </p:cNvSpPr>
          <p:nvPr/>
        </p:nvSpPr>
        <p:spPr bwMode="auto">
          <a:xfrm>
            <a:off x="896938" y="2747963"/>
            <a:ext cx="2489200" cy="627062"/>
          </a:xfrm>
          <a:prstGeom prst="wedgeRoundRectCallout">
            <a:avLst>
              <a:gd name="adj1" fmla="val 95856"/>
              <a:gd name="adj2" fmla="val 38861"/>
              <a:gd name="adj3" fmla="val 16667"/>
            </a:avLst>
          </a:prstGeom>
          <a:noFill/>
          <a:ln w="9525"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kumimoji="0" lang="ja-JP" altLang="en-US" b="1">
                <a:solidFill>
                  <a:srgbClr val="3333CC"/>
                </a:solidFill>
              </a:rPr>
              <a:t>もとの運動</a:t>
            </a:r>
          </a:p>
        </p:txBody>
      </p:sp>
      <p:sp>
        <p:nvSpPr>
          <p:cNvPr id="507980" name="AutoShape 76"/>
          <p:cNvSpPr>
            <a:spLocks noChangeArrowheads="1"/>
          </p:cNvSpPr>
          <p:nvPr/>
        </p:nvSpPr>
        <p:spPr bwMode="auto">
          <a:xfrm>
            <a:off x="933450" y="3624263"/>
            <a:ext cx="2349500" cy="1049337"/>
          </a:xfrm>
          <a:prstGeom prst="wedgeRoundRectCallout">
            <a:avLst>
              <a:gd name="adj1" fmla="val 102907"/>
              <a:gd name="adj2" fmla="val -59227"/>
              <a:gd name="adj3" fmla="val 16667"/>
            </a:avLst>
          </a:prstGeom>
          <a:noFill/>
          <a:ln w="9525"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kumimoji="0" lang="ja-JP" altLang="en-US" b="1">
                <a:solidFill>
                  <a:srgbClr val="FF66FF"/>
                </a:solidFill>
              </a:rPr>
              <a:t>力を加えた</a:t>
            </a:r>
          </a:p>
          <a:p>
            <a:pPr algn="ctr" eaLnBrk="1" hangingPunct="1">
              <a:lnSpc>
                <a:spcPct val="80000"/>
              </a:lnSpc>
              <a:spcBef>
                <a:spcPct val="0"/>
              </a:spcBef>
              <a:buFontTx/>
              <a:buNone/>
            </a:pPr>
            <a:r>
              <a:rPr kumimoji="0" lang="ja-JP" altLang="en-US" b="1">
                <a:solidFill>
                  <a:srgbClr val="FF66FF"/>
                </a:solidFill>
              </a:rPr>
              <a:t>ときの運動</a:t>
            </a:r>
          </a:p>
        </p:txBody>
      </p:sp>
      <p:sp>
        <p:nvSpPr>
          <p:cNvPr id="507990" name="Arc 86"/>
          <p:cNvSpPr>
            <a:spLocks/>
          </p:cNvSpPr>
          <p:nvPr/>
        </p:nvSpPr>
        <p:spPr bwMode="auto">
          <a:xfrm flipH="1">
            <a:off x="6642100" y="2177185"/>
            <a:ext cx="1330076" cy="714446"/>
          </a:xfrm>
          <a:custGeom>
            <a:avLst/>
            <a:gdLst>
              <a:gd name="T0" fmla="*/ 0 w 21599"/>
              <a:gd name="T1" fmla="*/ 2147483647 h 14575"/>
              <a:gd name="T2" fmla="*/ 2147483647 w 21599"/>
              <a:gd name="T3" fmla="*/ 0 h 14575"/>
              <a:gd name="T4" fmla="*/ 2147483647 w 21599"/>
              <a:gd name="T5" fmla="*/ 2147483647 h 14575"/>
              <a:gd name="T6" fmla="*/ 0 60000 65536"/>
              <a:gd name="T7" fmla="*/ 0 60000 65536"/>
              <a:gd name="T8" fmla="*/ 0 60000 65536"/>
              <a:gd name="T9" fmla="*/ 0 w 21599"/>
              <a:gd name="T10" fmla="*/ 0 h 14575"/>
              <a:gd name="T11" fmla="*/ 21599 w 21599"/>
              <a:gd name="T12" fmla="*/ 14575 h 14575"/>
              <a:gd name="connsiteX0" fmla="*/ 0 w 19502"/>
              <a:gd name="connsiteY0" fmla="*/ 14333 h 14354"/>
              <a:gd name="connsiteX1" fmla="*/ 5657 w 19502"/>
              <a:gd name="connsiteY1" fmla="*/ 0 h 14354"/>
              <a:gd name="connsiteX0" fmla="*/ 0 w 19502"/>
              <a:gd name="connsiteY0" fmla="*/ 14333 h 14354"/>
              <a:gd name="connsiteX1" fmla="*/ 5657 w 19502"/>
              <a:gd name="connsiteY1" fmla="*/ 0 h 14354"/>
              <a:gd name="connsiteX2" fmla="*/ 19502 w 19502"/>
              <a:gd name="connsiteY2" fmla="*/ 14319 h 14354"/>
              <a:gd name="connsiteX3" fmla="*/ 0 w 19502"/>
              <a:gd name="connsiteY3" fmla="*/ 14333 h 14354"/>
              <a:gd name="connsiteX0" fmla="*/ 0 w 8536"/>
              <a:gd name="connsiteY0" fmla="*/ 14333 h 14370"/>
              <a:gd name="connsiteX1" fmla="*/ 5657 w 8536"/>
              <a:gd name="connsiteY1" fmla="*/ 0 h 14370"/>
              <a:gd name="connsiteX0" fmla="*/ 0 w 8536"/>
              <a:gd name="connsiteY0" fmla="*/ 14333 h 14370"/>
              <a:gd name="connsiteX1" fmla="*/ 5657 w 8536"/>
              <a:gd name="connsiteY1" fmla="*/ 0 h 14370"/>
              <a:gd name="connsiteX2" fmla="*/ 8536 w 8536"/>
              <a:gd name="connsiteY2" fmla="*/ 14370 h 14370"/>
              <a:gd name="connsiteX3" fmla="*/ 0 w 8536"/>
              <a:gd name="connsiteY3" fmla="*/ 14333 h 14370"/>
            </a:gdLst>
            <a:ahLst/>
            <a:cxnLst>
              <a:cxn ang="0">
                <a:pos x="connsiteX0" y="connsiteY0"/>
              </a:cxn>
              <a:cxn ang="0">
                <a:pos x="connsiteX1" y="connsiteY1"/>
              </a:cxn>
              <a:cxn ang="0">
                <a:pos x="connsiteX2" y="connsiteY2"/>
              </a:cxn>
              <a:cxn ang="0">
                <a:pos x="connsiteX3" y="connsiteY3"/>
              </a:cxn>
            </a:cxnLst>
            <a:rect l="l" t="t" r="r" b="b"/>
            <a:pathLst>
              <a:path w="8536" h="14370" fill="none" extrusionOk="0">
                <a:moveTo>
                  <a:pt x="0" y="14333"/>
                </a:moveTo>
                <a:cubicBezTo>
                  <a:pt x="60" y="9022"/>
                  <a:pt x="2074" y="3920"/>
                  <a:pt x="5657" y="0"/>
                </a:cubicBezTo>
              </a:path>
              <a:path w="8536" h="14370" stroke="0" extrusionOk="0">
                <a:moveTo>
                  <a:pt x="0" y="14333"/>
                </a:moveTo>
                <a:cubicBezTo>
                  <a:pt x="60" y="9022"/>
                  <a:pt x="2074" y="3920"/>
                  <a:pt x="5657" y="0"/>
                </a:cubicBezTo>
                <a:lnTo>
                  <a:pt x="8536" y="14370"/>
                </a:lnTo>
                <a:cubicBezTo>
                  <a:pt x="1336" y="14289"/>
                  <a:pt x="7200" y="14414"/>
                  <a:pt x="0" y="14333"/>
                </a:cubicBezTo>
                <a:close/>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18475" name="Group 42"/>
          <p:cNvGrpSpPr>
            <a:grpSpLocks/>
          </p:cNvGrpSpPr>
          <p:nvPr/>
        </p:nvGrpSpPr>
        <p:grpSpPr bwMode="auto">
          <a:xfrm>
            <a:off x="5411788" y="1311275"/>
            <a:ext cx="725487" cy="1588"/>
            <a:chOff x="1271" y="7047"/>
            <a:chExt cx="420" cy="0"/>
          </a:xfrm>
        </p:grpSpPr>
        <p:sp>
          <p:nvSpPr>
            <p:cNvPr id="18488" name="Line 43"/>
            <p:cNvSpPr>
              <a:spLocks noChangeShapeType="1"/>
            </p:cNvSpPr>
            <p:nvPr/>
          </p:nvSpPr>
          <p:spPr bwMode="auto">
            <a:xfrm flipH="1">
              <a:off x="1271" y="7047"/>
              <a:ext cx="105" cy="0"/>
            </a:xfrm>
            <a:prstGeom prst="line">
              <a:avLst/>
            </a:prstGeom>
            <a:noFill/>
            <a:ln w="76200">
              <a:solidFill>
                <a:srgbClr val="FF3300"/>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8489" name="Line 44"/>
            <p:cNvSpPr>
              <a:spLocks noChangeShapeType="1"/>
            </p:cNvSpPr>
            <p:nvPr/>
          </p:nvSpPr>
          <p:spPr bwMode="auto">
            <a:xfrm>
              <a:off x="1376" y="7047"/>
              <a:ext cx="31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507997" name="AutoShape 93"/>
          <p:cNvSpPr>
            <a:spLocks noChangeArrowheads="1"/>
          </p:cNvSpPr>
          <p:nvPr/>
        </p:nvSpPr>
        <p:spPr bwMode="auto">
          <a:xfrm>
            <a:off x="6857977" y="622035"/>
            <a:ext cx="1641475" cy="1154112"/>
          </a:xfrm>
          <a:prstGeom prst="wedgeRoundRectCallout">
            <a:avLst>
              <a:gd name="adj1" fmla="val 6942"/>
              <a:gd name="adj2" fmla="val 92935"/>
              <a:gd name="adj3" fmla="val 16667"/>
            </a:avLst>
          </a:prstGeom>
          <a:noFill/>
          <a:ln w="9525"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kumimoji="0" lang="ja-JP" altLang="en-US" b="1">
                <a:solidFill>
                  <a:srgbClr val="FF66FF"/>
                </a:solidFill>
              </a:rPr>
              <a:t>加速度上向き</a:t>
            </a:r>
          </a:p>
        </p:txBody>
      </p:sp>
      <p:sp>
        <p:nvSpPr>
          <p:cNvPr id="507963" name="Arc 59"/>
          <p:cNvSpPr>
            <a:spLocks/>
          </p:cNvSpPr>
          <p:nvPr/>
        </p:nvSpPr>
        <p:spPr bwMode="auto">
          <a:xfrm flipH="1">
            <a:off x="5757863" y="1335088"/>
            <a:ext cx="404812" cy="1693862"/>
          </a:xfrm>
          <a:custGeom>
            <a:avLst/>
            <a:gdLst>
              <a:gd name="T0" fmla="*/ 2147483647 w 16630"/>
              <a:gd name="T1" fmla="*/ 0 h 21524"/>
              <a:gd name="T2" fmla="*/ 2147483647 w 16630"/>
              <a:gd name="T3" fmla="*/ 2147483647 h 21524"/>
              <a:gd name="T4" fmla="*/ 0 w 16630"/>
              <a:gd name="T5" fmla="*/ 2147483647 h 21524"/>
              <a:gd name="T6" fmla="*/ 0 60000 65536"/>
              <a:gd name="T7" fmla="*/ 0 60000 65536"/>
              <a:gd name="T8" fmla="*/ 0 60000 65536"/>
              <a:gd name="T9" fmla="*/ 0 w 16630"/>
              <a:gd name="T10" fmla="*/ 0 h 21524"/>
              <a:gd name="T11" fmla="*/ 16630 w 16630"/>
              <a:gd name="T12" fmla="*/ 21524 h 21524"/>
            </a:gdLst>
            <a:ahLst/>
            <a:cxnLst>
              <a:cxn ang="T6">
                <a:pos x="T0" y="T1"/>
              </a:cxn>
              <a:cxn ang="T7">
                <a:pos x="T2" y="T3"/>
              </a:cxn>
              <a:cxn ang="T8">
                <a:pos x="T4" y="T5"/>
              </a:cxn>
            </a:cxnLst>
            <a:rect l="T9" t="T10" r="T11" b="T12"/>
            <a:pathLst>
              <a:path w="16630" h="21524" fill="none" extrusionOk="0">
                <a:moveTo>
                  <a:pt x="1808" y="-1"/>
                </a:moveTo>
                <a:cubicBezTo>
                  <a:pt x="7587" y="485"/>
                  <a:pt x="12928" y="3274"/>
                  <a:pt x="16629" y="7739"/>
                </a:cubicBezTo>
              </a:path>
              <a:path w="16630" h="21524" stroke="0" extrusionOk="0">
                <a:moveTo>
                  <a:pt x="1808" y="-1"/>
                </a:moveTo>
                <a:cubicBezTo>
                  <a:pt x="7587" y="485"/>
                  <a:pt x="12928" y="3274"/>
                  <a:pt x="16629" y="7739"/>
                </a:cubicBezTo>
                <a:lnTo>
                  <a:pt x="0" y="21524"/>
                </a:lnTo>
                <a:lnTo>
                  <a:pt x="1808" y="-1"/>
                </a:lnTo>
                <a:close/>
              </a:path>
            </a:pathLst>
          </a:custGeom>
          <a:noFill/>
          <a:ln w="57150">
            <a:solidFill>
              <a:srgbClr val="3399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7964" name="Arc 60"/>
          <p:cNvSpPr>
            <a:spLocks/>
          </p:cNvSpPr>
          <p:nvPr/>
        </p:nvSpPr>
        <p:spPr bwMode="auto">
          <a:xfrm flipH="1">
            <a:off x="5635625" y="1473200"/>
            <a:ext cx="788988" cy="3136900"/>
          </a:xfrm>
          <a:custGeom>
            <a:avLst/>
            <a:gdLst>
              <a:gd name="T0" fmla="*/ 2147483647 w 33441"/>
              <a:gd name="T1" fmla="*/ 0 h 41372"/>
              <a:gd name="T2" fmla="*/ 0 w 33441"/>
              <a:gd name="T3" fmla="*/ 2147483647 h 41372"/>
              <a:gd name="T4" fmla="*/ 2147483647 w 33441"/>
              <a:gd name="T5" fmla="*/ 2147483647 h 41372"/>
              <a:gd name="T6" fmla="*/ 0 60000 65536"/>
              <a:gd name="T7" fmla="*/ 0 60000 65536"/>
              <a:gd name="T8" fmla="*/ 0 60000 65536"/>
              <a:gd name="T9" fmla="*/ 0 w 33441"/>
              <a:gd name="T10" fmla="*/ 0 h 41372"/>
              <a:gd name="T11" fmla="*/ 33441 w 33441"/>
              <a:gd name="T12" fmla="*/ 41372 h 41372"/>
            </a:gdLst>
            <a:ahLst/>
            <a:cxnLst>
              <a:cxn ang="T6">
                <a:pos x="T0" y="T1"/>
              </a:cxn>
              <a:cxn ang="T7">
                <a:pos x="T2" y="T3"/>
              </a:cxn>
              <a:cxn ang="T8">
                <a:pos x="T4" y="T5"/>
              </a:cxn>
            </a:cxnLst>
            <a:rect l="T9" t="T10" r="T11" b="T12"/>
            <a:pathLst>
              <a:path w="33441" h="41372" fill="none" extrusionOk="0">
                <a:moveTo>
                  <a:pt x="20536" y="-1"/>
                </a:moveTo>
                <a:cubicBezTo>
                  <a:pt x="28378" y="3448"/>
                  <a:pt x="33441" y="11205"/>
                  <a:pt x="33441" y="19772"/>
                </a:cubicBezTo>
                <a:cubicBezTo>
                  <a:pt x="33441" y="31701"/>
                  <a:pt x="23770" y="41372"/>
                  <a:pt x="11841" y="41372"/>
                </a:cubicBezTo>
                <a:cubicBezTo>
                  <a:pt x="7633" y="41372"/>
                  <a:pt x="3518" y="40143"/>
                  <a:pt x="-1" y="37837"/>
                </a:cubicBezTo>
              </a:path>
              <a:path w="33441" h="41372" stroke="0" extrusionOk="0">
                <a:moveTo>
                  <a:pt x="20536" y="-1"/>
                </a:moveTo>
                <a:cubicBezTo>
                  <a:pt x="28378" y="3448"/>
                  <a:pt x="33441" y="11205"/>
                  <a:pt x="33441" y="19772"/>
                </a:cubicBezTo>
                <a:cubicBezTo>
                  <a:pt x="33441" y="31701"/>
                  <a:pt x="23770" y="41372"/>
                  <a:pt x="11841" y="41372"/>
                </a:cubicBezTo>
                <a:cubicBezTo>
                  <a:pt x="7633" y="41372"/>
                  <a:pt x="3518" y="40143"/>
                  <a:pt x="-1" y="37837"/>
                </a:cubicBezTo>
                <a:lnTo>
                  <a:pt x="11841" y="19772"/>
                </a:lnTo>
                <a:lnTo>
                  <a:pt x="20536" y="-1"/>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7988" name="Arc 84"/>
          <p:cNvSpPr>
            <a:spLocks/>
          </p:cNvSpPr>
          <p:nvPr/>
        </p:nvSpPr>
        <p:spPr bwMode="auto">
          <a:xfrm flipH="1">
            <a:off x="7159593" y="1916113"/>
            <a:ext cx="816005" cy="956468"/>
          </a:xfrm>
          <a:custGeom>
            <a:avLst/>
            <a:gdLst>
              <a:gd name="T0" fmla="*/ 2147483647 w 21600"/>
              <a:gd name="T1" fmla="*/ 2147483647 h 14577"/>
              <a:gd name="T2" fmla="*/ 2147483647 w 21600"/>
              <a:gd name="T3" fmla="*/ 0 h 14577"/>
              <a:gd name="T4" fmla="*/ 2147483647 w 21600"/>
              <a:gd name="T5" fmla="*/ 2147483647 h 14577"/>
              <a:gd name="T6" fmla="*/ 0 60000 65536"/>
              <a:gd name="T7" fmla="*/ 0 60000 65536"/>
              <a:gd name="T8" fmla="*/ 0 60000 65536"/>
              <a:gd name="T9" fmla="*/ 0 w 21600"/>
              <a:gd name="T10" fmla="*/ 0 h 14577"/>
              <a:gd name="T11" fmla="*/ 21600 w 21600"/>
              <a:gd name="T12" fmla="*/ 14577 h 14577"/>
              <a:gd name="connsiteX0" fmla="*/ 3 w 21600"/>
              <a:gd name="connsiteY0" fmla="*/ 14577 h 14577"/>
              <a:gd name="connsiteX1" fmla="*/ 0 w 21600"/>
              <a:gd name="connsiteY1" fmla="*/ 14166 h 14577"/>
              <a:gd name="connsiteX2" fmla="*/ 5294 w 21600"/>
              <a:gd name="connsiteY2" fmla="*/ 0 h 14577"/>
              <a:gd name="connsiteX0" fmla="*/ 3 w 21600"/>
              <a:gd name="connsiteY0" fmla="*/ 14577 h 14577"/>
              <a:gd name="connsiteX1" fmla="*/ 0 w 21600"/>
              <a:gd name="connsiteY1" fmla="*/ 14166 h 14577"/>
              <a:gd name="connsiteX2" fmla="*/ 11336 w 21600"/>
              <a:gd name="connsiteY2" fmla="*/ 1171 h 14577"/>
              <a:gd name="connsiteX3" fmla="*/ 21600 w 21600"/>
              <a:gd name="connsiteY3" fmla="*/ 14166 h 14577"/>
              <a:gd name="connsiteX4" fmla="*/ 3 w 21600"/>
              <a:gd name="connsiteY4" fmla="*/ 14577 h 14577"/>
              <a:gd name="connsiteX0" fmla="*/ 3 w 21600"/>
              <a:gd name="connsiteY0" fmla="*/ 14577 h 14577"/>
              <a:gd name="connsiteX1" fmla="*/ 0 w 21600"/>
              <a:gd name="connsiteY1" fmla="*/ 14166 h 14577"/>
              <a:gd name="connsiteX2" fmla="*/ 5294 w 21600"/>
              <a:gd name="connsiteY2" fmla="*/ 0 h 14577"/>
              <a:gd name="connsiteX0" fmla="*/ 3 w 21600"/>
              <a:gd name="connsiteY0" fmla="*/ 14577 h 14577"/>
              <a:gd name="connsiteX1" fmla="*/ 0 w 21600"/>
              <a:gd name="connsiteY1" fmla="*/ 14166 h 14577"/>
              <a:gd name="connsiteX2" fmla="*/ 11336 w 21600"/>
              <a:gd name="connsiteY2" fmla="*/ 1171 h 14577"/>
              <a:gd name="connsiteX3" fmla="*/ 21600 w 21600"/>
              <a:gd name="connsiteY3" fmla="*/ 14166 h 14577"/>
              <a:gd name="connsiteX4" fmla="*/ 3 w 21600"/>
              <a:gd name="connsiteY4" fmla="*/ 14577 h 14577"/>
              <a:gd name="connsiteX0" fmla="*/ 155 w 21752"/>
              <a:gd name="connsiteY0" fmla="*/ 14577 h 17007"/>
              <a:gd name="connsiteX1" fmla="*/ 152 w 21752"/>
              <a:gd name="connsiteY1" fmla="*/ 14166 h 17007"/>
              <a:gd name="connsiteX2" fmla="*/ 5446 w 21752"/>
              <a:gd name="connsiteY2" fmla="*/ 0 h 17007"/>
              <a:gd name="connsiteX0" fmla="*/ 155 w 21752"/>
              <a:gd name="connsiteY0" fmla="*/ 14577 h 17007"/>
              <a:gd name="connsiteX1" fmla="*/ 0 w 21752"/>
              <a:gd name="connsiteY1" fmla="*/ 17002 h 17007"/>
              <a:gd name="connsiteX2" fmla="*/ 11488 w 21752"/>
              <a:gd name="connsiteY2" fmla="*/ 1171 h 17007"/>
              <a:gd name="connsiteX3" fmla="*/ 21752 w 21752"/>
              <a:gd name="connsiteY3" fmla="*/ 14166 h 17007"/>
              <a:gd name="connsiteX4" fmla="*/ 155 w 21752"/>
              <a:gd name="connsiteY4" fmla="*/ 14577 h 17007"/>
              <a:gd name="connsiteX0" fmla="*/ 4 w 21601"/>
              <a:gd name="connsiteY0" fmla="*/ 14577 h 14577"/>
              <a:gd name="connsiteX1" fmla="*/ 1 w 21601"/>
              <a:gd name="connsiteY1" fmla="*/ 14166 h 14577"/>
              <a:gd name="connsiteX2" fmla="*/ 5295 w 21601"/>
              <a:gd name="connsiteY2" fmla="*/ 0 h 14577"/>
              <a:gd name="connsiteX0" fmla="*/ 4 w 21601"/>
              <a:gd name="connsiteY0" fmla="*/ 14577 h 14577"/>
              <a:gd name="connsiteX1" fmla="*/ 2851 w 21601"/>
              <a:gd name="connsiteY1" fmla="*/ 11762 h 14577"/>
              <a:gd name="connsiteX2" fmla="*/ 11337 w 21601"/>
              <a:gd name="connsiteY2" fmla="*/ 1171 h 14577"/>
              <a:gd name="connsiteX3" fmla="*/ 21601 w 21601"/>
              <a:gd name="connsiteY3" fmla="*/ 14166 h 14577"/>
              <a:gd name="connsiteX4" fmla="*/ 4 w 21601"/>
              <a:gd name="connsiteY4" fmla="*/ 14577 h 14577"/>
              <a:gd name="connsiteX0" fmla="*/ 4 w 21601"/>
              <a:gd name="connsiteY0" fmla="*/ 14577 h 14577"/>
              <a:gd name="connsiteX1" fmla="*/ 1 w 21601"/>
              <a:gd name="connsiteY1" fmla="*/ 14166 h 14577"/>
              <a:gd name="connsiteX2" fmla="*/ 5295 w 21601"/>
              <a:gd name="connsiteY2" fmla="*/ 0 h 14577"/>
              <a:gd name="connsiteX0" fmla="*/ 2474 w 21601"/>
              <a:gd name="connsiteY0" fmla="*/ 13714 h 14577"/>
              <a:gd name="connsiteX1" fmla="*/ 2851 w 21601"/>
              <a:gd name="connsiteY1" fmla="*/ 11762 h 14577"/>
              <a:gd name="connsiteX2" fmla="*/ 11337 w 21601"/>
              <a:gd name="connsiteY2" fmla="*/ 1171 h 14577"/>
              <a:gd name="connsiteX3" fmla="*/ 21601 w 21601"/>
              <a:gd name="connsiteY3" fmla="*/ 14166 h 14577"/>
              <a:gd name="connsiteX4" fmla="*/ 2474 w 21601"/>
              <a:gd name="connsiteY4" fmla="*/ 13714 h 14577"/>
              <a:gd name="connsiteX0" fmla="*/ 4 w 11337"/>
              <a:gd name="connsiteY0" fmla="*/ 14577 h 14577"/>
              <a:gd name="connsiteX1" fmla="*/ 1 w 11337"/>
              <a:gd name="connsiteY1" fmla="*/ 14166 h 14577"/>
              <a:gd name="connsiteX2" fmla="*/ 5295 w 11337"/>
              <a:gd name="connsiteY2" fmla="*/ 0 h 14577"/>
              <a:gd name="connsiteX0" fmla="*/ 2474 w 11337"/>
              <a:gd name="connsiteY0" fmla="*/ 13714 h 14577"/>
              <a:gd name="connsiteX1" fmla="*/ 2851 w 11337"/>
              <a:gd name="connsiteY1" fmla="*/ 11762 h 14577"/>
              <a:gd name="connsiteX2" fmla="*/ 11337 w 11337"/>
              <a:gd name="connsiteY2" fmla="*/ 1171 h 14577"/>
              <a:gd name="connsiteX3" fmla="*/ 2474 w 11337"/>
              <a:gd name="connsiteY3" fmla="*/ 13714 h 14577"/>
              <a:gd name="connsiteX0" fmla="*/ 4 w 5295"/>
              <a:gd name="connsiteY0" fmla="*/ 14577 h 14577"/>
              <a:gd name="connsiteX1" fmla="*/ 1 w 5295"/>
              <a:gd name="connsiteY1" fmla="*/ 14166 h 14577"/>
              <a:gd name="connsiteX2" fmla="*/ 5295 w 5295"/>
              <a:gd name="connsiteY2" fmla="*/ 0 h 14577"/>
              <a:gd name="connsiteX0" fmla="*/ 2474 w 5295"/>
              <a:gd name="connsiteY0" fmla="*/ 13714 h 14577"/>
              <a:gd name="connsiteX1" fmla="*/ 2851 w 5295"/>
              <a:gd name="connsiteY1" fmla="*/ 11762 h 14577"/>
              <a:gd name="connsiteX2" fmla="*/ 2474 w 5295"/>
              <a:gd name="connsiteY2" fmla="*/ 13714 h 14577"/>
            </a:gdLst>
            <a:ahLst/>
            <a:cxnLst>
              <a:cxn ang="0">
                <a:pos x="connsiteX0" y="connsiteY0"/>
              </a:cxn>
              <a:cxn ang="0">
                <a:pos x="connsiteX1" y="connsiteY1"/>
              </a:cxn>
              <a:cxn ang="0">
                <a:pos x="connsiteX2" y="connsiteY2"/>
              </a:cxn>
            </a:cxnLst>
            <a:rect l="l" t="t" r="r" b="b"/>
            <a:pathLst>
              <a:path w="5295" h="14577" fill="none" extrusionOk="0">
                <a:moveTo>
                  <a:pt x="4" y="14577"/>
                </a:moveTo>
                <a:cubicBezTo>
                  <a:pt x="2" y="14440"/>
                  <a:pt x="1" y="14303"/>
                  <a:pt x="1" y="14166"/>
                </a:cubicBezTo>
                <a:cubicBezTo>
                  <a:pt x="0" y="8960"/>
                  <a:pt x="1880" y="3929"/>
                  <a:pt x="5295" y="0"/>
                </a:cubicBezTo>
              </a:path>
              <a:path w="5295" h="14577" stroke="0" extrusionOk="0">
                <a:moveTo>
                  <a:pt x="2474" y="13714"/>
                </a:moveTo>
                <a:cubicBezTo>
                  <a:pt x="2472" y="13577"/>
                  <a:pt x="2851" y="11899"/>
                  <a:pt x="2851" y="11762"/>
                </a:cubicBezTo>
                <a:lnTo>
                  <a:pt x="2474" y="13714"/>
                </a:lnTo>
                <a:close/>
              </a:path>
            </a:pathLst>
          </a:custGeom>
          <a:noFill/>
          <a:ln w="38100">
            <a:solidFill>
              <a:srgbClr val="FF66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508001" name="Oval 97"/>
          <p:cNvSpPr>
            <a:spLocks noChangeArrowheads="1"/>
          </p:cNvSpPr>
          <p:nvPr/>
        </p:nvSpPr>
        <p:spPr bwMode="auto">
          <a:xfrm>
            <a:off x="4246564" y="1686720"/>
            <a:ext cx="3722688" cy="2451890"/>
          </a:xfrm>
          <a:prstGeom prst="ellipse">
            <a:avLst/>
          </a:prstGeom>
          <a:noFill/>
          <a:ln w="9525" algn="ctr">
            <a:solidFill>
              <a:srgbClr val="FF99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508003" name="Arc 99"/>
          <p:cNvSpPr>
            <a:spLocks/>
          </p:cNvSpPr>
          <p:nvPr/>
        </p:nvSpPr>
        <p:spPr bwMode="auto">
          <a:xfrm>
            <a:off x="4252913" y="2057400"/>
            <a:ext cx="3708400" cy="836613"/>
          </a:xfrm>
          <a:custGeom>
            <a:avLst/>
            <a:gdLst>
              <a:gd name="T0" fmla="*/ 0 w 43200"/>
              <a:gd name="T1" fmla="*/ 2147483647 h 21600"/>
              <a:gd name="T2" fmla="*/ 2147483647 w 43200"/>
              <a:gd name="T3" fmla="*/ 2147483647 h 21600"/>
              <a:gd name="T4" fmla="*/ 2147483647 w 43200"/>
              <a:gd name="T5" fmla="*/ 2147483647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474"/>
                </a:moveTo>
                <a:cubicBezTo>
                  <a:pt x="69" y="9594"/>
                  <a:pt x="9719" y="-1"/>
                  <a:pt x="21600" y="0"/>
                </a:cubicBezTo>
                <a:cubicBezTo>
                  <a:pt x="33529" y="0"/>
                  <a:pt x="43200" y="9670"/>
                  <a:pt x="43200" y="21600"/>
                </a:cubicBezTo>
              </a:path>
              <a:path w="43200" h="21600" stroke="0" extrusionOk="0">
                <a:moveTo>
                  <a:pt x="0" y="21474"/>
                </a:moveTo>
                <a:cubicBezTo>
                  <a:pt x="69" y="9594"/>
                  <a:pt x="9719" y="-1"/>
                  <a:pt x="21600" y="0"/>
                </a:cubicBezTo>
                <a:cubicBezTo>
                  <a:pt x="33529" y="0"/>
                  <a:pt x="43200" y="9670"/>
                  <a:pt x="43200" y="21600"/>
                </a:cubicBezTo>
                <a:lnTo>
                  <a:pt x="21600" y="21600"/>
                </a:lnTo>
                <a:lnTo>
                  <a:pt x="0" y="21474"/>
                </a:lnTo>
                <a:close/>
              </a:path>
            </a:pathLst>
          </a:custGeom>
          <a:noFill/>
          <a:ln w="952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ndParaRPr>
          </a:p>
        </p:txBody>
      </p:sp>
    </p:spTree>
    <p:extLst>
      <p:ext uri="{BB962C8B-B14F-4D97-AF65-F5344CB8AC3E}">
        <p14:creationId xmlns:p14="http://schemas.microsoft.com/office/powerpoint/2010/main" val="3111190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9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79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79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9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07973"/>
                                        </p:tgtEl>
                                        <p:attrNameLst>
                                          <p:attrName>style.visibility</p:attrName>
                                        </p:attrNameLst>
                                      </p:cBhvr>
                                      <p:to>
                                        <p:strVal val="visible"/>
                                      </p:to>
                                    </p:set>
                                    <p:animEffect transition="in" filter="wipe(left)">
                                      <p:cBhvr>
                                        <p:cTn id="23" dur="500"/>
                                        <p:tgtEl>
                                          <p:spTgt spid="507973"/>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0797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07980"/>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507971"/>
                                        </p:tgtEl>
                                        <p:attrNameLst>
                                          <p:attrName>style.visibility</p:attrName>
                                        </p:attrNameLst>
                                      </p:cBhvr>
                                      <p:to>
                                        <p:strVal val="visible"/>
                                      </p:to>
                                    </p:set>
                                    <p:animEffect transition="in" filter="wipe(left)">
                                      <p:cBhvr>
                                        <p:cTn id="32" dur="500"/>
                                        <p:tgtEl>
                                          <p:spTgt spid="5079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799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507990"/>
                                        </p:tgtEl>
                                        <p:attrNameLst>
                                          <p:attrName>style.visibility</p:attrName>
                                        </p:attrNameLst>
                                      </p:cBhvr>
                                      <p:to>
                                        <p:strVal val="visible"/>
                                      </p:to>
                                    </p:set>
                                    <p:animEffect transition="in" filter="wipe(right)">
                                      <p:cBhvr>
                                        <p:cTn id="41" dur="500"/>
                                        <p:tgtEl>
                                          <p:spTgt spid="50799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507988"/>
                                        </p:tgtEl>
                                        <p:attrNameLst>
                                          <p:attrName>style.visibility</p:attrName>
                                        </p:attrNameLst>
                                      </p:cBhvr>
                                      <p:to>
                                        <p:strVal val="visible"/>
                                      </p:to>
                                    </p:set>
                                    <p:animEffect transition="in" filter="wipe(right)">
                                      <p:cBhvr>
                                        <p:cTn id="46" dur="500"/>
                                        <p:tgtEl>
                                          <p:spTgt spid="507988"/>
                                        </p:tgtEl>
                                      </p:cBhvr>
                                    </p:animEffect>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50800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0800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07939"/>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5079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0796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0791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507945"/>
                                        </p:tgtEl>
                                        <p:attrNameLst>
                                          <p:attrName>style.visibility</p:attrName>
                                        </p:attrNameLst>
                                      </p:cBhvr>
                                      <p:to>
                                        <p:strVal val="visible"/>
                                      </p:to>
                                    </p:set>
                                  </p:childTnLst>
                                </p:cTn>
                              </p:par>
                              <p:par>
                                <p:cTn id="64" presetID="9" presetClass="emph" presetSubtype="0" grpId="1" nodeType="withEffect">
                                  <p:stCondLst>
                                    <p:cond delay="0"/>
                                  </p:stCondLst>
                                  <p:childTnLst>
                                    <p:set>
                                      <p:cBhvr rctx="PPT">
                                        <p:cTn id="65" dur="indefinite"/>
                                        <p:tgtEl>
                                          <p:spTgt spid="507990"/>
                                        </p:tgtEl>
                                        <p:attrNameLst>
                                          <p:attrName>style.opacity</p:attrName>
                                        </p:attrNameLst>
                                      </p:cBhvr>
                                      <p:to>
                                        <p:strVal val="0.25"/>
                                      </p:to>
                                    </p:set>
                                    <p:animEffect filter="image" prLst="opacity: 0.25">
                                      <p:cBhvr rctx="IE">
                                        <p:cTn id="66" dur="indefinite"/>
                                        <p:tgtEl>
                                          <p:spTgt spid="507990"/>
                                        </p:tgtEl>
                                      </p:cBhvr>
                                    </p:animEffect>
                                  </p:childTnLst>
                                </p:cTn>
                              </p:par>
                              <p:par>
                                <p:cTn id="67" presetID="9" presetClass="emph" presetSubtype="0" grpId="1" nodeType="withEffect">
                                  <p:stCondLst>
                                    <p:cond delay="0"/>
                                  </p:stCondLst>
                                  <p:childTnLst>
                                    <p:set>
                                      <p:cBhvr rctx="PPT">
                                        <p:cTn id="68" dur="indefinite"/>
                                        <p:tgtEl>
                                          <p:spTgt spid="508003"/>
                                        </p:tgtEl>
                                        <p:attrNameLst>
                                          <p:attrName>style.opacity</p:attrName>
                                        </p:attrNameLst>
                                      </p:cBhvr>
                                      <p:to>
                                        <p:strVal val="0.25"/>
                                      </p:to>
                                    </p:set>
                                    <p:animEffect filter="image" prLst="opacity: 0.25">
                                      <p:cBhvr rctx="IE">
                                        <p:cTn id="69" dur="indefinite"/>
                                        <p:tgtEl>
                                          <p:spTgt spid="508003"/>
                                        </p:tgtEl>
                                      </p:cBhvr>
                                    </p:animEffect>
                                  </p:childTnLst>
                                </p:cTn>
                              </p:par>
                              <p:par>
                                <p:cTn id="70" presetID="6" presetClass="emph" presetSubtype="0" fill="hold" grpId="0" nodeType="withEffect">
                                  <p:stCondLst>
                                    <p:cond delay="0"/>
                                  </p:stCondLst>
                                  <p:childTnLst>
                                    <p:animScale>
                                      <p:cBhvr>
                                        <p:cTn id="71" dur="1000" fill="hold"/>
                                        <p:tgtEl>
                                          <p:spTgt spid="507914"/>
                                        </p:tgtEl>
                                      </p:cBhvr>
                                      <p:by x="100000" y="144000"/>
                                    </p:animScale>
                                  </p:childTnLst>
                                </p:cTn>
                              </p:par>
                              <p:par>
                                <p:cTn id="72" presetID="6" presetClass="emph" presetSubtype="0" fill="hold" grpId="0" nodeType="withEffect">
                                  <p:stCondLst>
                                    <p:cond delay="0"/>
                                  </p:stCondLst>
                                  <p:childTnLst>
                                    <p:animScale>
                                      <p:cBhvr>
                                        <p:cTn id="73" dur="1000" fill="hold"/>
                                        <p:tgtEl>
                                          <p:spTgt spid="507913"/>
                                        </p:tgtEl>
                                      </p:cBhvr>
                                      <p:by x="100000" y="137000"/>
                                    </p:animScale>
                                  </p:childTnLst>
                                </p:cTn>
                              </p:par>
                              <p:par>
                                <p:cTn id="74" presetID="8" presetClass="emph" presetSubtype="0" fill="hold" grpId="0" nodeType="withEffect">
                                  <p:stCondLst>
                                    <p:cond delay="0"/>
                                  </p:stCondLst>
                                  <p:childTnLst>
                                    <p:animRot by="-240000">
                                      <p:cBhvr>
                                        <p:cTn id="75" dur="1000" fill="hold"/>
                                        <p:tgtEl>
                                          <p:spTgt spid="507962"/>
                                        </p:tgtEl>
                                        <p:attrNameLst>
                                          <p:attrName>r</p:attrName>
                                        </p:attrNameLst>
                                      </p:cBhvr>
                                    </p:animRot>
                                  </p:childTnLst>
                                </p:cTn>
                              </p:par>
                              <p:par>
                                <p:cTn id="76" presetID="8" presetClass="emph" presetSubtype="0" fill="hold" grpId="0" nodeType="withEffect">
                                  <p:stCondLst>
                                    <p:cond delay="0"/>
                                  </p:stCondLst>
                                  <p:childTnLst>
                                    <p:animRot by="-240000">
                                      <p:cBhvr>
                                        <p:cTn id="77" dur="1000" fill="hold"/>
                                        <p:tgtEl>
                                          <p:spTgt spid="507912"/>
                                        </p:tgtEl>
                                        <p:attrNameLst>
                                          <p:attrName>r</p:attrName>
                                        </p:attrNameLst>
                                      </p:cBhvr>
                                    </p:animRot>
                                  </p:childTnLst>
                                </p:cTn>
                              </p:par>
                              <p:par>
                                <p:cTn id="78" presetID="6" presetClass="emph" presetSubtype="0" fill="hold" grpId="0" nodeType="withEffect">
                                  <p:stCondLst>
                                    <p:cond delay="0"/>
                                  </p:stCondLst>
                                  <p:childTnLst>
                                    <p:animScale>
                                      <p:cBhvr>
                                        <p:cTn id="79" dur="1000" fill="hold"/>
                                        <p:tgtEl>
                                          <p:spTgt spid="507968"/>
                                        </p:tgtEl>
                                      </p:cBhvr>
                                      <p:by x="100000" y="144000"/>
                                    </p:animScale>
                                  </p:childTnLst>
                                </p:cTn>
                              </p:par>
                              <p:par>
                                <p:cTn id="80" presetID="6" presetClass="emph" presetSubtype="0" fill="hold" grpId="1" nodeType="withEffect">
                                  <p:stCondLst>
                                    <p:cond delay="0"/>
                                  </p:stCondLst>
                                  <p:childTnLst>
                                    <p:animScale>
                                      <p:cBhvr>
                                        <p:cTn id="81" dur="1000" fill="hold"/>
                                        <p:tgtEl>
                                          <p:spTgt spid="507962"/>
                                        </p:tgtEl>
                                      </p:cBhvr>
                                      <p:by x="95000" y="95000"/>
                                    </p:animScale>
                                  </p:childTnLst>
                                </p:cTn>
                              </p:par>
                              <p:par>
                                <p:cTn id="82" presetID="6" presetClass="emph" presetSubtype="0" fill="hold" grpId="0" nodeType="withEffect">
                                  <p:stCondLst>
                                    <p:cond delay="0"/>
                                  </p:stCondLst>
                                  <p:childTnLst>
                                    <p:animScale>
                                      <p:cBhvr>
                                        <p:cTn id="83" dur="1000" fill="hold"/>
                                        <p:tgtEl>
                                          <p:spTgt spid="507961"/>
                                        </p:tgtEl>
                                      </p:cBhvr>
                                      <p:by x="100000" y="145000"/>
                                    </p:animScale>
                                  </p:childTnLst>
                                </p:cTn>
                              </p:par>
                              <p:par>
                                <p:cTn id="84" presetID="8" presetClass="emph" presetSubtype="0" fill="hold" grpId="1" nodeType="withEffect">
                                  <p:stCondLst>
                                    <p:cond delay="0"/>
                                  </p:stCondLst>
                                  <p:childTnLst>
                                    <p:animRot by="-300000">
                                      <p:cBhvr>
                                        <p:cTn id="85" dur="1000" fill="hold"/>
                                        <p:tgtEl>
                                          <p:spTgt spid="507961"/>
                                        </p:tgtEl>
                                        <p:attrNameLst>
                                          <p:attrName>r</p:attrName>
                                        </p:attrNameLst>
                                      </p:cBhvr>
                                    </p:animRot>
                                  </p:childTnLst>
                                </p:cTn>
                              </p:par>
                              <p:par>
                                <p:cTn id="86" presetID="6" presetClass="emph" presetSubtype="0" fill="hold" nodeType="withEffect">
                                  <p:stCondLst>
                                    <p:cond delay="0"/>
                                  </p:stCondLst>
                                  <p:childTnLst>
                                    <p:animScale>
                                      <p:cBhvr>
                                        <p:cTn id="87" dur="1000" fill="hold"/>
                                        <p:tgtEl>
                                          <p:spTgt spid="507944"/>
                                        </p:tgtEl>
                                      </p:cBhvr>
                                      <p:by x="100000" y="145000"/>
                                    </p:animScale>
                                  </p:childTnLst>
                                </p:cTn>
                              </p:par>
                              <p:par>
                                <p:cTn id="88" presetID="63" presetClass="path" presetSubtype="0" fill="hold" grpId="2" nodeType="withEffect">
                                  <p:stCondLst>
                                    <p:cond delay="0"/>
                                  </p:stCondLst>
                                  <p:childTnLst>
                                    <p:animMotion origin="layout" path="M -5.55556E-7 4.07407E-6 L -0.00625 0.00555 " pathEditMode="relative" rAng="0" ptsTypes="AA">
                                      <p:cBhvr>
                                        <p:cTn id="89" dur="1000" fill="hold"/>
                                        <p:tgtEl>
                                          <p:spTgt spid="507962"/>
                                        </p:tgtEl>
                                        <p:attrNameLst>
                                          <p:attrName>ppt_x</p:attrName>
                                          <p:attrName>ppt_y</p:attrName>
                                        </p:attrNameLst>
                                      </p:cBhvr>
                                      <p:rCtr x="-31300" y="27800"/>
                                    </p:animMotion>
                                  </p:childTnLst>
                                </p:cTn>
                              </p:par>
                              <p:par>
                                <p:cTn id="90" presetID="63" presetClass="path" presetSubtype="0" fill="hold" grpId="1" nodeType="withEffect">
                                  <p:stCondLst>
                                    <p:cond delay="0"/>
                                  </p:stCondLst>
                                  <p:childTnLst>
                                    <p:animMotion origin="layout" path="M -1.11111E-6 0 L 0.00521 -0.00903 " pathEditMode="relative" rAng="0" ptsTypes="AA">
                                      <p:cBhvr>
                                        <p:cTn id="91" dur="1000" fill="hold"/>
                                        <p:tgtEl>
                                          <p:spTgt spid="507912"/>
                                        </p:tgtEl>
                                        <p:attrNameLst>
                                          <p:attrName>ppt_x</p:attrName>
                                          <p:attrName>ppt_y</p:attrName>
                                        </p:attrNameLst>
                                      </p:cBhvr>
                                      <p:rCtr x="26000" y="-46300"/>
                                    </p:animMotion>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507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10" grpId="0" animBg="1"/>
      <p:bldP spid="507912" grpId="0" animBg="1"/>
      <p:bldP spid="507912" grpId="1" animBg="1"/>
      <p:bldP spid="507913" grpId="0" animBg="1"/>
      <p:bldP spid="507914" grpId="0" animBg="1"/>
      <p:bldP spid="507927" grpId="0"/>
      <p:bldP spid="507930" grpId="0"/>
      <p:bldP spid="507939" grpId="0" animBg="1"/>
      <p:bldP spid="507939" grpId="1" animBg="1"/>
      <p:bldP spid="507945" grpId="0" animBg="1"/>
      <p:bldP spid="507961" grpId="0" animBg="1"/>
      <p:bldP spid="507961" grpId="1" animBg="1"/>
      <p:bldP spid="507962" grpId="0" animBg="1"/>
      <p:bldP spid="507962" grpId="1" animBg="1"/>
      <p:bldP spid="507962" grpId="2" animBg="1"/>
      <p:bldP spid="507965" grpId="0" animBg="1"/>
      <p:bldP spid="507966" grpId="0" animBg="1"/>
      <p:bldP spid="507968" grpId="0" animBg="1"/>
      <p:bldP spid="507971" grpId="0" animBg="1"/>
      <p:bldP spid="507973" grpId="0" animBg="1"/>
      <p:bldP spid="507979" grpId="0" animBg="1"/>
      <p:bldP spid="507980" grpId="0" animBg="1"/>
      <p:bldP spid="507990" grpId="0" animBg="1"/>
      <p:bldP spid="507990" grpId="1" animBg="1"/>
      <p:bldP spid="507997" grpId="0" animBg="1"/>
      <p:bldP spid="507963" grpId="0" animBg="1"/>
      <p:bldP spid="507964" grpId="0" animBg="1"/>
      <p:bldP spid="507988" grpId="0" animBg="1"/>
      <p:bldP spid="508001" grpId="0" animBg="1"/>
      <p:bldP spid="508003" grpId="0" animBg="1"/>
      <p:bldP spid="50800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426" name="Object 2"/>
          <p:cNvGraphicFramePr>
            <a:graphicFrameLocks noChangeAspect="1"/>
          </p:cNvGraphicFramePr>
          <p:nvPr/>
        </p:nvGraphicFramePr>
        <p:xfrm>
          <a:off x="179388" y="3573463"/>
          <a:ext cx="449262" cy="460375"/>
        </p:xfrm>
        <a:graphic>
          <a:graphicData uri="http://schemas.openxmlformats.org/presentationml/2006/ole">
            <mc:AlternateContent xmlns:mc="http://schemas.openxmlformats.org/markup-compatibility/2006">
              <mc:Choice xmlns:v="urn:schemas-microsoft-com:vml" Requires="v">
                <p:oleObj spid="_x0000_s150050" name="数式" r:id="rId3" imgW="164885" imgH="164885" progId="Equation.3">
                  <p:embed/>
                </p:oleObj>
              </mc:Choice>
              <mc:Fallback>
                <p:oleObj name="数式" r:id="rId3"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73463"/>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7427" name="Object 3"/>
          <p:cNvGraphicFramePr>
            <a:graphicFrameLocks noChangeAspect="1"/>
          </p:cNvGraphicFramePr>
          <p:nvPr/>
        </p:nvGraphicFramePr>
        <p:xfrm>
          <a:off x="4356100" y="2781300"/>
          <a:ext cx="449263" cy="460375"/>
        </p:xfrm>
        <a:graphic>
          <a:graphicData uri="http://schemas.openxmlformats.org/presentationml/2006/ole">
            <mc:AlternateContent xmlns:mc="http://schemas.openxmlformats.org/markup-compatibility/2006">
              <mc:Choice xmlns:v="urn:schemas-microsoft-com:vml" Requires="v">
                <p:oleObj spid="_x0000_s150051" name="数式" r:id="rId5" imgW="164885" imgH="164885" progId="Equation.3">
                  <p:embed/>
                </p:oleObj>
              </mc:Choice>
              <mc:Fallback>
                <p:oleObj name="数式" r:id="rId5"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781300"/>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0" y="0"/>
            <a:ext cx="2622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a:solidFill>
                  <a:srgbClr val="0000FF"/>
                </a:solidFill>
                <a:latin typeface="ＭＳ ゴシック" pitchFamily="49" charset="-128"/>
                <a:ea typeface="ＭＳ ゴシック" pitchFamily="49" charset="-128"/>
                <a:cs typeface="Times New Roman" pitchFamily="18" charset="0"/>
              </a:rPr>
              <a:t>例　自転車　</a:t>
            </a:r>
          </a:p>
        </p:txBody>
      </p:sp>
      <p:grpSp>
        <p:nvGrpSpPr>
          <p:cNvPr id="2" name="Group 7"/>
          <p:cNvGrpSpPr>
            <a:grpSpLocks/>
          </p:cNvGrpSpPr>
          <p:nvPr/>
        </p:nvGrpSpPr>
        <p:grpSpPr bwMode="auto">
          <a:xfrm>
            <a:off x="1116013" y="1412875"/>
            <a:ext cx="2633662" cy="3328988"/>
            <a:chOff x="696" y="1080"/>
            <a:chExt cx="1659" cy="2097"/>
          </a:xfrm>
        </p:grpSpPr>
        <p:sp>
          <p:nvSpPr>
            <p:cNvPr id="19564" name="Line 8"/>
            <p:cNvSpPr>
              <a:spLocks noChangeShapeType="1"/>
            </p:cNvSpPr>
            <p:nvPr/>
          </p:nvSpPr>
          <p:spPr bwMode="auto">
            <a:xfrm rot="5400000">
              <a:off x="1090" y="1770"/>
              <a:ext cx="0" cy="78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9565" name="Oval 9"/>
            <p:cNvSpPr>
              <a:spLocks noChangeArrowheads="1"/>
            </p:cNvSpPr>
            <p:nvPr/>
          </p:nvSpPr>
          <p:spPr bwMode="auto">
            <a:xfrm rot="5400000">
              <a:off x="398" y="1735"/>
              <a:ext cx="2097" cy="788"/>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9566" name="Oval 10"/>
            <p:cNvSpPr>
              <a:spLocks noChangeArrowheads="1"/>
            </p:cNvSpPr>
            <p:nvPr/>
          </p:nvSpPr>
          <p:spPr bwMode="auto">
            <a:xfrm rot="5400000">
              <a:off x="487" y="1735"/>
              <a:ext cx="2097" cy="788"/>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19567" name="Line 11"/>
            <p:cNvSpPr>
              <a:spLocks noChangeShapeType="1"/>
            </p:cNvSpPr>
            <p:nvPr/>
          </p:nvSpPr>
          <p:spPr bwMode="auto">
            <a:xfrm rot="5400000">
              <a:off x="1960" y="1765"/>
              <a:ext cx="0" cy="79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9568" name="Arc 12"/>
            <p:cNvSpPr>
              <a:spLocks/>
            </p:cNvSpPr>
            <p:nvPr/>
          </p:nvSpPr>
          <p:spPr bwMode="auto">
            <a:xfrm rot="5400000">
              <a:off x="951" y="1971"/>
              <a:ext cx="1154" cy="393"/>
            </a:xfrm>
            <a:custGeom>
              <a:avLst/>
              <a:gdLst>
                <a:gd name="T0" fmla="*/ 0 w 43200"/>
                <a:gd name="T1" fmla="*/ 0 h 42272"/>
                <a:gd name="T2" fmla="*/ 0 w 43200"/>
                <a:gd name="T3" fmla="*/ 0 h 42272"/>
                <a:gd name="T4" fmla="*/ 0 w 43200"/>
                <a:gd name="T5" fmla="*/ 0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sp>
        <p:nvSpPr>
          <p:cNvPr id="487437" name="Line 13"/>
          <p:cNvSpPr>
            <a:spLocks noChangeShapeType="1"/>
          </p:cNvSpPr>
          <p:nvPr/>
        </p:nvSpPr>
        <p:spPr bwMode="auto">
          <a:xfrm flipH="1">
            <a:off x="468313" y="3146425"/>
            <a:ext cx="631825" cy="354013"/>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42" name="Arc 18"/>
          <p:cNvSpPr>
            <a:spLocks/>
          </p:cNvSpPr>
          <p:nvPr/>
        </p:nvSpPr>
        <p:spPr bwMode="auto">
          <a:xfrm flipH="1">
            <a:off x="1474788" y="1423988"/>
            <a:ext cx="1042987" cy="1716087"/>
          </a:xfrm>
          <a:custGeom>
            <a:avLst/>
            <a:gdLst>
              <a:gd name="T0" fmla="*/ 2147483647 w 12484"/>
              <a:gd name="T1" fmla="*/ 0 h 21078"/>
              <a:gd name="T2" fmla="*/ 2147483647 w 12484"/>
              <a:gd name="T3" fmla="*/ 2147483647 h 21078"/>
              <a:gd name="T4" fmla="*/ 0 w 12484"/>
              <a:gd name="T5" fmla="*/ 2147483647 h 21078"/>
              <a:gd name="T6" fmla="*/ 0 60000 65536"/>
              <a:gd name="T7" fmla="*/ 0 60000 65536"/>
              <a:gd name="T8" fmla="*/ 0 60000 65536"/>
              <a:gd name="T9" fmla="*/ 0 w 12484"/>
              <a:gd name="T10" fmla="*/ 0 h 21078"/>
              <a:gd name="T11" fmla="*/ 12484 w 12484"/>
              <a:gd name="T12" fmla="*/ 21078 h 21078"/>
            </a:gdLst>
            <a:ahLst/>
            <a:cxnLst>
              <a:cxn ang="T6">
                <a:pos x="T0" y="T1"/>
              </a:cxn>
              <a:cxn ang="T7">
                <a:pos x="T2" y="T3"/>
              </a:cxn>
              <a:cxn ang="T8">
                <a:pos x="T4" y="T5"/>
              </a:cxn>
            </a:cxnLst>
            <a:rect l="T9" t="T10" r="T11" b="T12"/>
            <a:pathLst>
              <a:path w="12484" h="21078" fill="none" extrusionOk="0">
                <a:moveTo>
                  <a:pt x="4719" y="-1"/>
                </a:moveTo>
                <a:cubicBezTo>
                  <a:pt x="7510" y="624"/>
                  <a:pt x="10149" y="1797"/>
                  <a:pt x="12483" y="3451"/>
                </a:cubicBezTo>
              </a:path>
              <a:path w="12484" h="21078" stroke="0" extrusionOk="0">
                <a:moveTo>
                  <a:pt x="4719" y="-1"/>
                </a:moveTo>
                <a:cubicBezTo>
                  <a:pt x="7510" y="624"/>
                  <a:pt x="10149" y="1797"/>
                  <a:pt x="12483" y="3451"/>
                </a:cubicBezTo>
                <a:lnTo>
                  <a:pt x="0" y="21078"/>
                </a:lnTo>
                <a:lnTo>
                  <a:pt x="4719" y="-1"/>
                </a:lnTo>
                <a:close/>
              </a:path>
            </a:pathLst>
          </a:custGeom>
          <a:noFill/>
          <a:ln w="76200">
            <a:solidFill>
              <a:srgbClr val="3399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7443" name="Arc 19"/>
          <p:cNvSpPr>
            <a:spLocks/>
          </p:cNvSpPr>
          <p:nvPr/>
        </p:nvSpPr>
        <p:spPr bwMode="auto">
          <a:xfrm flipH="1">
            <a:off x="1835150" y="4868863"/>
            <a:ext cx="1416050" cy="738187"/>
          </a:xfrm>
          <a:custGeom>
            <a:avLst/>
            <a:gdLst>
              <a:gd name="T0" fmla="*/ 2147483647 w 21600"/>
              <a:gd name="T1" fmla="*/ 0 h 33463"/>
              <a:gd name="T2" fmla="*/ 2147483647 w 21600"/>
              <a:gd name="T3" fmla="*/ 2147483647 h 33463"/>
              <a:gd name="T4" fmla="*/ 0 w 21600"/>
              <a:gd name="T5" fmla="*/ 2147483647 h 33463"/>
              <a:gd name="T6" fmla="*/ 0 60000 65536"/>
              <a:gd name="T7" fmla="*/ 0 60000 65536"/>
              <a:gd name="T8" fmla="*/ 0 60000 65536"/>
              <a:gd name="T9" fmla="*/ 0 w 21600"/>
              <a:gd name="T10" fmla="*/ 0 h 33463"/>
              <a:gd name="T11" fmla="*/ 21600 w 21600"/>
              <a:gd name="T12" fmla="*/ 33463 h 33463"/>
            </a:gdLst>
            <a:ahLst/>
            <a:cxnLst>
              <a:cxn ang="T6">
                <a:pos x="T0" y="T1"/>
              </a:cxn>
              <a:cxn ang="T7">
                <a:pos x="T2" y="T3"/>
              </a:cxn>
              <a:cxn ang="T8">
                <a:pos x="T4" y="T5"/>
              </a:cxn>
            </a:cxnLst>
            <a:rect l="T9" t="T10" r="T11" b="T12"/>
            <a:pathLst>
              <a:path w="21600" h="33463" fill="none" extrusionOk="0">
                <a:moveTo>
                  <a:pt x="17442" y="-1"/>
                </a:moveTo>
                <a:cubicBezTo>
                  <a:pt x="20143" y="3698"/>
                  <a:pt x="21600" y="8160"/>
                  <a:pt x="21600" y="12741"/>
                </a:cubicBezTo>
                <a:cubicBezTo>
                  <a:pt x="21600" y="22322"/>
                  <a:pt x="15287" y="30759"/>
                  <a:pt x="6095" y="33463"/>
                </a:cubicBezTo>
              </a:path>
              <a:path w="21600" h="33463" stroke="0" extrusionOk="0">
                <a:moveTo>
                  <a:pt x="17442" y="-1"/>
                </a:moveTo>
                <a:cubicBezTo>
                  <a:pt x="20143" y="3698"/>
                  <a:pt x="21600" y="8160"/>
                  <a:pt x="21600" y="12741"/>
                </a:cubicBezTo>
                <a:cubicBezTo>
                  <a:pt x="21600" y="22322"/>
                  <a:pt x="15287" y="30759"/>
                  <a:pt x="6095" y="33463"/>
                </a:cubicBezTo>
                <a:lnTo>
                  <a:pt x="0" y="12741"/>
                </a:lnTo>
                <a:lnTo>
                  <a:pt x="17442" y="-1"/>
                </a:lnTo>
                <a:close/>
              </a:path>
            </a:pathLst>
          </a:custGeom>
          <a:noFill/>
          <a:ln w="57150">
            <a:solidFill>
              <a:srgbClr val="3399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7445" name="Arc 21"/>
          <p:cNvSpPr>
            <a:spLocks/>
          </p:cNvSpPr>
          <p:nvPr/>
        </p:nvSpPr>
        <p:spPr bwMode="auto">
          <a:xfrm flipH="1" flipV="1">
            <a:off x="684213" y="2708275"/>
            <a:ext cx="3395662" cy="879475"/>
          </a:xfrm>
          <a:custGeom>
            <a:avLst/>
            <a:gdLst>
              <a:gd name="T0" fmla="*/ 2147483647 w 43200"/>
              <a:gd name="T1" fmla="*/ 2147483647 h 40622"/>
              <a:gd name="T2" fmla="*/ 2147483647 w 43200"/>
              <a:gd name="T3" fmla="*/ 2147483647 h 40622"/>
              <a:gd name="T4" fmla="*/ 2147483647 w 43200"/>
              <a:gd name="T5" fmla="*/ 2147483647 h 40622"/>
              <a:gd name="T6" fmla="*/ 0 60000 65536"/>
              <a:gd name="T7" fmla="*/ 0 60000 65536"/>
              <a:gd name="T8" fmla="*/ 0 60000 65536"/>
              <a:gd name="T9" fmla="*/ 0 w 43200"/>
              <a:gd name="T10" fmla="*/ 0 h 40622"/>
              <a:gd name="T11" fmla="*/ 43200 w 43200"/>
              <a:gd name="T12" fmla="*/ 40622 h 40622"/>
            </a:gdLst>
            <a:ahLst/>
            <a:cxnLst>
              <a:cxn ang="T6">
                <a:pos x="T0" y="T1"/>
              </a:cxn>
              <a:cxn ang="T7">
                <a:pos x="T2" y="T3"/>
              </a:cxn>
              <a:cxn ang="T8">
                <a:pos x="T4" y="T5"/>
              </a:cxn>
            </a:cxnLst>
            <a:rect l="T9" t="T10" r="T11" b="T12"/>
            <a:pathLst>
              <a:path w="43200" h="40622" fill="none" extrusionOk="0">
                <a:moveTo>
                  <a:pt x="11076" y="40462"/>
                </a:moveTo>
                <a:cubicBezTo>
                  <a:pt x="4237" y="36647"/>
                  <a:pt x="0" y="29430"/>
                  <a:pt x="0" y="21600"/>
                </a:cubicBezTo>
                <a:cubicBezTo>
                  <a:pt x="0" y="9670"/>
                  <a:pt x="9670" y="0"/>
                  <a:pt x="21600" y="0"/>
                </a:cubicBezTo>
                <a:cubicBezTo>
                  <a:pt x="33529" y="0"/>
                  <a:pt x="43200" y="9670"/>
                  <a:pt x="43200" y="21600"/>
                </a:cubicBezTo>
                <a:cubicBezTo>
                  <a:pt x="43200" y="29548"/>
                  <a:pt x="38834" y="36855"/>
                  <a:pt x="31833" y="40621"/>
                </a:cubicBezTo>
              </a:path>
              <a:path w="43200" h="40622" stroke="0" extrusionOk="0">
                <a:moveTo>
                  <a:pt x="11076" y="40462"/>
                </a:moveTo>
                <a:cubicBezTo>
                  <a:pt x="4237" y="36647"/>
                  <a:pt x="0" y="29430"/>
                  <a:pt x="0" y="21600"/>
                </a:cubicBezTo>
                <a:cubicBezTo>
                  <a:pt x="0" y="9670"/>
                  <a:pt x="9670" y="0"/>
                  <a:pt x="21600" y="0"/>
                </a:cubicBezTo>
                <a:cubicBezTo>
                  <a:pt x="33529" y="0"/>
                  <a:pt x="43200" y="9670"/>
                  <a:pt x="43200" y="21600"/>
                </a:cubicBezTo>
                <a:cubicBezTo>
                  <a:pt x="43200" y="29548"/>
                  <a:pt x="38834" y="36855"/>
                  <a:pt x="31833" y="40621"/>
                </a:cubicBezTo>
                <a:lnTo>
                  <a:pt x="21600" y="21600"/>
                </a:lnTo>
                <a:lnTo>
                  <a:pt x="11076" y="40462"/>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487447" name="Object 23"/>
          <p:cNvGraphicFramePr>
            <a:graphicFrameLocks noChangeAspect="1"/>
          </p:cNvGraphicFramePr>
          <p:nvPr/>
        </p:nvGraphicFramePr>
        <p:xfrm>
          <a:off x="5508625" y="1917700"/>
          <a:ext cx="449263" cy="460375"/>
        </p:xfrm>
        <a:graphic>
          <a:graphicData uri="http://schemas.openxmlformats.org/presentationml/2006/ole">
            <mc:AlternateContent xmlns:mc="http://schemas.openxmlformats.org/markup-compatibility/2006">
              <mc:Choice xmlns:v="urn:schemas-microsoft-com:vml" Requires="v">
                <p:oleObj spid="_x0000_s150052" name="数式" r:id="rId6" imgW="164885" imgH="164885" progId="Equation.3">
                  <p:embed/>
                </p:oleObj>
              </mc:Choice>
              <mc:Fallback>
                <p:oleObj name="数式" r:id="rId6"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917700"/>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7448" name="Object 24"/>
          <p:cNvGraphicFramePr>
            <a:graphicFrameLocks noChangeAspect="1"/>
          </p:cNvGraphicFramePr>
          <p:nvPr/>
        </p:nvGraphicFramePr>
        <p:xfrm>
          <a:off x="8174038" y="3789363"/>
          <a:ext cx="449262" cy="460375"/>
        </p:xfrm>
        <a:graphic>
          <a:graphicData uri="http://schemas.openxmlformats.org/presentationml/2006/ole">
            <mc:AlternateContent xmlns:mc="http://schemas.openxmlformats.org/markup-compatibility/2006">
              <mc:Choice xmlns:v="urn:schemas-microsoft-com:vml" Requires="v">
                <p:oleObj spid="_x0000_s150053" name="数式" r:id="rId7" imgW="164885" imgH="164885" progId="Equation.3">
                  <p:embed/>
                </p:oleObj>
              </mc:Choice>
              <mc:Fallback>
                <p:oleObj name="数式" r:id="rId7"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038" y="3789363"/>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7449" name="Object 25"/>
          <p:cNvGraphicFramePr>
            <a:graphicFrameLocks noChangeAspect="1"/>
          </p:cNvGraphicFramePr>
          <p:nvPr/>
        </p:nvGraphicFramePr>
        <p:xfrm>
          <a:off x="7597775" y="3213100"/>
          <a:ext cx="447675" cy="504825"/>
        </p:xfrm>
        <a:graphic>
          <a:graphicData uri="http://schemas.openxmlformats.org/presentationml/2006/ole">
            <mc:AlternateContent xmlns:mc="http://schemas.openxmlformats.org/markup-compatibility/2006">
              <mc:Choice xmlns:v="urn:schemas-microsoft-com:vml" Requires="v">
                <p:oleObj spid="_x0000_s150054" name="数式" r:id="rId8" imgW="164885" imgH="164885" progId="Equation.3">
                  <p:embed/>
                </p:oleObj>
              </mc:Choice>
              <mc:Fallback>
                <p:oleObj name="数式" r:id="rId8" imgW="164885" imgH="1648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7775" y="3213100"/>
                        <a:ext cx="447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7450" name="Object 26"/>
          <p:cNvGraphicFramePr>
            <a:graphicFrameLocks noChangeAspect="1"/>
          </p:cNvGraphicFramePr>
          <p:nvPr/>
        </p:nvGraphicFramePr>
        <p:xfrm>
          <a:off x="7923213" y="2503488"/>
          <a:ext cx="687387" cy="458787"/>
        </p:xfrm>
        <a:graphic>
          <a:graphicData uri="http://schemas.openxmlformats.org/presentationml/2006/ole">
            <mc:AlternateContent xmlns:mc="http://schemas.openxmlformats.org/markup-compatibility/2006">
              <mc:Choice xmlns:v="urn:schemas-microsoft-com:vml" Requires="v">
                <p:oleObj spid="_x0000_s150055" name="数式" r:id="rId10" imgW="253780" imgH="164957" progId="Equation.3">
                  <p:embed/>
                </p:oleObj>
              </mc:Choice>
              <mc:Fallback>
                <p:oleObj name="数式" r:id="rId10" imgW="253780"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3213" y="2503488"/>
                        <a:ext cx="6873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52" name="Line 28"/>
          <p:cNvSpPr>
            <a:spLocks noChangeShapeType="1"/>
          </p:cNvSpPr>
          <p:nvPr/>
        </p:nvSpPr>
        <p:spPr bwMode="auto">
          <a:xfrm rot="16200000" flipV="1">
            <a:off x="6308725" y="2466975"/>
            <a:ext cx="76200" cy="12573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53" name="Oval 29"/>
          <p:cNvSpPr>
            <a:spLocks noChangeArrowheads="1"/>
          </p:cNvSpPr>
          <p:nvPr/>
        </p:nvSpPr>
        <p:spPr bwMode="auto">
          <a:xfrm rot="5400000">
            <a:off x="5252244" y="2451894"/>
            <a:ext cx="3328988" cy="1250950"/>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487454" name="Oval 30"/>
          <p:cNvSpPr>
            <a:spLocks noChangeArrowheads="1"/>
          </p:cNvSpPr>
          <p:nvPr/>
        </p:nvSpPr>
        <p:spPr bwMode="auto">
          <a:xfrm rot="5400000">
            <a:off x="5393531" y="2451894"/>
            <a:ext cx="3328988" cy="1250950"/>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487455" name="Line 31"/>
          <p:cNvSpPr>
            <a:spLocks noChangeShapeType="1"/>
          </p:cNvSpPr>
          <p:nvPr/>
        </p:nvSpPr>
        <p:spPr bwMode="auto">
          <a:xfrm rot="16200000" flipV="1">
            <a:off x="7680326" y="2560637"/>
            <a:ext cx="63500" cy="121602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56" name="Arc 32"/>
          <p:cNvSpPr>
            <a:spLocks/>
          </p:cNvSpPr>
          <p:nvPr/>
        </p:nvSpPr>
        <p:spPr bwMode="auto">
          <a:xfrm rot="5400000">
            <a:off x="6128544" y="2828132"/>
            <a:ext cx="1831975" cy="623887"/>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2513"/>
                  <a:pt x="4596" y="5051"/>
                  <a:pt x="11883" y="1381"/>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7457" name="Line 33"/>
          <p:cNvSpPr>
            <a:spLocks noChangeShapeType="1"/>
          </p:cNvSpPr>
          <p:nvPr/>
        </p:nvSpPr>
        <p:spPr bwMode="auto">
          <a:xfrm>
            <a:off x="8316913" y="3192463"/>
            <a:ext cx="0" cy="6477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59" name="Line 35"/>
          <p:cNvSpPr>
            <a:spLocks noChangeShapeType="1"/>
          </p:cNvSpPr>
          <p:nvPr/>
        </p:nvSpPr>
        <p:spPr bwMode="auto">
          <a:xfrm rot="5400000" flipH="1" flipV="1">
            <a:off x="7196932" y="2748756"/>
            <a:ext cx="296862" cy="504825"/>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60" name="Line 36"/>
          <p:cNvSpPr>
            <a:spLocks noChangeShapeType="1"/>
          </p:cNvSpPr>
          <p:nvPr/>
        </p:nvSpPr>
        <p:spPr bwMode="auto">
          <a:xfrm flipV="1">
            <a:off x="7958138" y="3049588"/>
            <a:ext cx="273050" cy="153987"/>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61" name="Arc 37"/>
          <p:cNvSpPr>
            <a:spLocks/>
          </p:cNvSpPr>
          <p:nvPr/>
        </p:nvSpPr>
        <p:spPr bwMode="auto">
          <a:xfrm flipH="1">
            <a:off x="6516688" y="4797425"/>
            <a:ext cx="1416050" cy="738188"/>
          </a:xfrm>
          <a:custGeom>
            <a:avLst/>
            <a:gdLst>
              <a:gd name="T0" fmla="*/ 2147483647 w 21600"/>
              <a:gd name="T1" fmla="*/ 0 h 33463"/>
              <a:gd name="T2" fmla="*/ 2147483647 w 21600"/>
              <a:gd name="T3" fmla="*/ 2147483647 h 33463"/>
              <a:gd name="T4" fmla="*/ 0 w 21600"/>
              <a:gd name="T5" fmla="*/ 2147483647 h 33463"/>
              <a:gd name="T6" fmla="*/ 0 60000 65536"/>
              <a:gd name="T7" fmla="*/ 0 60000 65536"/>
              <a:gd name="T8" fmla="*/ 0 60000 65536"/>
              <a:gd name="T9" fmla="*/ 0 w 21600"/>
              <a:gd name="T10" fmla="*/ 0 h 33463"/>
              <a:gd name="T11" fmla="*/ 21600 w 21600"/>
              <a:gd name="T12" fmla="*/ 33463 h 33463"/>
            </a:gdLst>
            <a:ahLst/>
            <a:cxnLst>
              <a:cxn ang="T6">
                <a:pos x="T0" y="T1"/>
              </a:cxn>
              <a:cxn ang="T7">
                <a:pos x="T2" y="T3"/>
              </a:cxn>
              <a:cxn ang="T8">
                <a:pos x="T4" y="T5"/>
              </a:cxn>
            </a:cxnLst>
            <a:rect l="T9" t="T10" r="T11" b="T12"/>
            <a:pathLst>
              <a:path w="21600" h="33463" fill="none" extrusionOk="0">
                <a:moveTo>
                  <a:pt x="17442" y="-1"/>
                </a:moveTo>
                <a:cubicBezTo>
                  <a:pt x="20143" y="3698"/>
                  <a:pt x="21600" y="8160"/>
                  <a:pt x="21600" y="12741"/>
                </a:cubicBezTo>
                <a:cubicBezTo>
                  <a:pt x="21600" y="22322"/>
                  <a:pt x="15287" y="30759"/>
                  <a:pt x="6095" y="33463"/>
                </a:cubicBezTo>
              </a:path>
              <a:path w="21600" h="33463" stroke="0" extrusionOk="0">
                <a:moveTo>
                  <a:pt x="17442" y="-1"/>
                </a:moveTo>
                <a:cubicBezTo>
                  <a:pt x="20143" y="3698"/>
                  <a:pt x="21600" y="8160"/>
                  <a:pt x="21600" y="12741"/>
                </a:cubicBezTo>
                <a:cubicBezTo>
                  <a:pt x="21600" y="22322"/>
                  <a:pt x="15287" y="30759"/>
                  <a:pt x="6095" y="33463"/>
                </a:cubicBezTo>
                <a:lnTo>
                  <a:pt x="0" y="12741"/>
                </a:lnTo>
                <a:lnTo>
                  <a:pt x="17442" y="-1"/>
                </a:lnTo>
                <a:close/>
              </a:path>
            </a:pathLst>
          </a:custGeom>
          <a:noFill/>
          <a:ln w="57150">
            <a:solidFill>
              <a:srgbClr val="3399FF"/>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487462" name="Object 38"/>
          <p:cNvGraphicFramePr>
            <a:graphicFrameLocks noChangeAspect="1"/>
          </p:cNvGraphicFramePr>
          <p:nvPr/>
        </p:nvGraphicFramePr>
        <p:xfrm>
          <a:off x="7308850" y="2349500"/>
          <a:ext cx="515938" cy="458788"/>
        </p:xfrm>
        <a:graphic>
          <a:graphicData uri="http://schemas.openxmlformats.org/presentationml/2006/ole">
            <mc:AlternateContent xmlns:mc="http://schemas.openxmlformats.org/markup-compatibility/2006">
              <mc:Choice xmlns:v="urn:schemas-microsoft-com:vml" Requires="v">
                <p:oleObj spid="_x0000_s150056" name="数式" r:id="rId12" imgW="190335" imgH="164957" progId="Equation.3">
                  <p:embed/>
                </p:oleObj>
              </mc:Choice>
              <mc:Fallback>
                <p:oleObj name="数式" r:id="rId12" imgW="190335"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8850" y="2349500"/>
                        <a:ext cx="5159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63" name="Arc 39"/>
          <p:cNvSpPr>
            <a:spLocks/>
          </p:cNvSpPr>
          <p:nvPr/>
        </p:nvSpPr>
        <p:spPr bwMode="auto">
          <a:xfrm flipH="1" flipV="1">
            <a:off x="5292725" y="2781300"/>
            <a:ext cx="3395663" cy="806450"/>
          </a:xfrm>
          <a:custGeom>
            <a:avLst/>
            <a:gdLst>
              <a:gd name="T0" fmla="*/ 2147483647 w 43200"/>
              <a:gd name="T1" fmla="*/ 2147483647 h 40848"/>
              <a:gd name="T2" fmla="*/ 2147483647 w 43200"/>
              <a:gd name="T3" fmla="*/ 2147483647 h 40848"/>
              <a:gd name="T4" fmla="*/ 2147483647 w 43200"/>
              <a:gd name="T5" fmla="*/ 2147483647 h 40848"/>
              <a:gd name="T6" fmla="*/ 0 60000 65536"/>
              <a:gd name="T7" fmla="*/ 0 60000 65536"/>
              <a:gd name="T8" fmla="*/ 0 60000 65536"/>
              <a:gd name="T9" fmla="*/ 0 w 43200"/>
              <a:gd name="T10" fmla="*/ 0 h 40848"/>
              <a:gd name="T11" fmla="*/ 43200 w 43200"/>
              <a:gd name="T12" fmla="*/ 40848 h 40848"/>
            </a:gdLst>
            <a:ahLst/>
            <a:cxnLst>
              <a:cxn ang="T6">
                <a:pos x="T0" y="T1"/>
              </a:cxn>
              <a:cxn ang="T7">
                <a:pos x="T2" y="T3"/>
              </a:cxn>
              <a:cxn ang="T8">
                <a:pos x="T4" y="T5"/>
              </a:cxn>
            </a:cxnLst>
            <a:rect l="T9" t="T10" r="T11" b="T12"/>
            <a:pathLst>
              <a:path w="43200" h="40848" fill="none" extrusionOk="0">
                <a:moveTo>
                  <a:pt x="11798" y="40848"/>
                </a:moveTo>
                <a:cubicBezTo>
                  <a:pt x="4558" y="37161"/>
                  <a:pt x="0" y="29724"/>
                  <a:pt x="0" y="21600"/>
                </a:cubicBezTo>
                <a:cubicBezTo>
                  <a:pt x="0" y="9670"/>
                  <a:pt x="9670" y="0"/>
                  <a:pt x="21600" y="0"/>
                </a:cubicBezTo>
                <a:cubicBezTo>
                  <a:pt x="33529" y="0"/>
                  <a:pt x="43200" y="9670"/>
                  <a:pt x="43200" y="21600"/>
                </a:cubicBezTo>
                <a:cubicBezTo>
                  <a:pt x="43200" y="29548"/>
                  <a:pt x="38834" y="36855"/>
                  <a:pt x="31833" y="40621"/>
                </a:cubicBezTo>
              </a:path>
              <a:path w="43200" h="40848" stroke="0" extrusionOk="0">
                <a:moveTo>
                  <a:pt x="11798" y="40848"/>
                </a:moveTo>
                <a:cubicBezTo>
                  <a:pt x="4558" y="37161"/>
                  <a:pt x="0" y="29724"/>
                  <a:pt x="0" y="21600"/>
                </a:cubicBezTo>
                <a:cubicBezTo>
                  <a:pt x="0" y="9670"/>
                  <a:pt x="9670" y="0"/>
                  <a:pt x="21600" y="0"/>
                </a:cubicBezTo>
                <a:cubicBezTo>
                  <a:pt x="33529" y="0"/>
                  <a:pt x="43200" y="9670"/>
                  <a:pt x="43200" y="21600"/>
                </a:cubicBezTo>
                <a:cubicBezTo>
                  <a:pt x="43200" y="29548"/>
                  <a:pt x="38834" y="36855"/>
                  <a:pt x="31833" y="40621"/>
                </a:cubicBezTo>
                <a:lnTo>
                  <a:pt x="21600" y="21600"/>
                </a:lnTo>
                <a:lnTo>
                  <a:pt x="11798" y="40848"/>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487464" name="Object 40"/>
          <p:cNvGraphicFramePr>
            <a:graphicFrameLocks noChangeAspect="1"/>
          </p:cNvGraphicFramePr>
          <p:nvPr/>
        </p:nvGraphicFramePr>
        <p:xfrm>
          <a:off x="6804025" y="4005263"/>
          <a:ext cx="414338" cy="390525"/>
        </p:xfrm>
        <a:graphic>
          <a:graphicData uri="http://schemas.openxmlformats.org/presentationml/2006/ole">
            <mc:AlternateContent xmlns:mc="http://schemas.openxmlformats.org/markup-compatibility/2006">
              <mc:Choice xmlns:v="urn:schemas-microsoft-com:vml" Requires="v">
                <p:oleObj spid="_x0000_s150057" name="数式" r:id="rId14" imgW="152334" imgH="139639" progId="Equation.3">
                  <p:embed/>
                </p:oleObj>
              </mc:Choice>
              <mc:Fallback>
                <p:oleObj name="数式" r:id="rId14" imgW="152334" imgH="13963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4025" y="4005263"/>
                        <a:ext cx="4143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65" name="Arc 41"/>
          <p:cNvSpPr>
            <a:spLocks/>
          </p:cNvSpPr>
          <p:nvPr/>
        </p:nvSpPr>
        <p:spPr bwMode="auto">
          <a:xfrm flipH="1" flipV="1">
            <a:off x="6475413" y="3119438"/>
            <a:ext cx="660400" cy="468312"/>
          </a:xfrm>
          <a:custGeom>
            <a:avLst/>
            <a:gdLst>
              <a:gd name="T0" fmla="*/ 0 w 8407"/>
              <a:gd name="T1" fmla="*/ 2147483647 h 21600"/>
              <a:gd name="T2" fmla="*/ 2147483647 w 8407"/>
              <a:gd name="T3" fmla="*/ 2147483647 h 21600"/>
              <a:gd name="T4" fmla="*/ 2147483647 w 8407"/>
              <a:gd name="T5" fmla="*/ 2147483647 h 21600"/>
              <a:gd name="T6" fmla="*/ 0 60000 65536"/>
              <a:gd name="T7" fmla="*/ 0 60000 65536"/>
              <a:gd name="T8" fmla="*/ 0 60000 65536"/>
              <a:gd name="T9" fmla="*/ 0 w 8407"/>
              <a:gd name="T10" fmla="*/ 0 h 21600"/>
              <a:gd name="T11" fmla="*/ 8407 w 8407"/>
              <a:gd name="T12" fmla="*/ 21600 h 21600"/>
            </a:gdLst>
            <a:ahLst/>
            <a:cxnLst>
              <a:cxn ang="T6">
                <a:pos x="T0" y="T1"/>
              </a:cxn>
              <a:cxn ang="T7">
                <a:pos x="T2" y="T3"/>
              </a:cxn>
              <a:cxn ang="T8">
                <a:pos x="T4" y="T5"/>
              </a:cxn>
            </a:cxnLst>
            <a:rect l="T9" t="T10" r="T11" b="T12"/>
            <a:pathLst>
              <a:path w="8407" h="21600" fill="none" extrusionOk="0">
                <a:moveTo>
                  <a:pt x="0" y="77"/>
                </a:moveTo>
                <a:cubicBezTo>
                  <a:pt x="607" y="25"/>
                  <a:pt x="1217" y="-1"/>
                  <a:pt x="1827" y="0"/>
                </a:cubicBezTo>
                <a:cubicBezTo>
                  <a:pt x="4060" y="0"/>
                  <a:pt x="6280" y="346"/>
                  <a:pt x="8407" y="1026"/>
                </a:cubicBezTo>
              </a:path>
              <a:path w="8407" h="21600" stroke="0" extrusionOk="0">
                <a:moveTo>
                  <a:pt x="0" y="77"/>
                </a:moveTo>
                <a:cubicBezTo>
                  <a:pt x="607" y="25"/>
                  <a:pt x="1217" y="-1"/>
                  <a:pt x="1827" y="0"/>
                </a:cubicBezTo>
                <a:cubicBezTo>
                  <a:pt x="4060" y="0"/>
                  <a:pt x="6280" y="346"/>
                  <a:pt x="8407" y="1026"/>
                </a:cubicBezTo>
                <a:lnTo>
                  <a:pt x="1827" y="21600"/>
                </a:lnTo>
                <a:lnTo>
                  <a:pt x="0" y="77"/>
                </a:lnTo>
                <a:close/>
              </a:path>
            </a:pathLst>
          </a:custGeom>
          <a:noFill/>
          <a:ln w="76200">
            <a:solidFill>
              <a:srgbClr val="66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7466" name="Rectangle 42"/>
          <p:cNvSpPr>
            <a:spLocks noChangeArrowheads="1"/>
          </p:cNvSpPr>
          <p:nvPr/>
        </p:nvSpPr>
        <p:spPr bwMode="auto">
          <a:xfrm>
            <a:off x="0" y="642938"/>
            <a:ext cx="4248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a:solidFill>
                  <a:srgbClr val="CC00FF"/>
                </a:solidFill>
                <a:latin typeface="ＭＳ ゴシック" pitchFamily="49" charset="-128"/>
                <a:ea typeface="ＭＳ ゴシック" pitchFamily="49" charset="-128"/>
                <a:cs typeface="Times New Roman" pitchFamily="18" charset="0"/>
              </a:rPr>
              <a:t>ハンドルを左に回すと</a:t>
            </a:r>
          </a:p>
        </p:txBody>
      </p:sp>
      <p:sp>
        <p:nvSpPr>
          <p:cNvPr id="487467" name="Rectangle 43"/>
          <p:cNvSpPr>
            <a:spLocks noChangeArrowheads="1"/>
          </p:cNvSpPr>
          <p:nvPr/>
        </p:nvSpPr>
        <p:spPr bwMode="auto">
          <a:xfrm>
            <a:off x="250825" y="4797425"/>
            <a:ext cx="18097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a:solidFill>
                  <a:srgbClr val="CC00FF"/>
                </a:solidFill>
                <a:latin typeface="ＭＳ ゴシック" pitchFamily="49" charset="-128"/>
                <a:ea typeface="ＭＳ ゴシック" pitchFamily="49" charset="-128"/>
                <a:cs typeface="Times New Roman" pitchFamily="18" charset="0"/>
              </a:rPr>
              <a:t>右に</a:t>
            </a:r>
          </a:p>
          <a:p>
            <a:pPr eaLnBrk="1" hangingPunct="1">
              <a:spcBef>
                <a:spcPct val="0"/>
              </a:spcBef>
              <a:buFontTx/>
              <a:buNone/>
            </a:pPr>
            <a:r>
              <a:rPr lang="ja-JP" altLang="en-US">
                <a:solidFill>
                  <a:srgbClr val="CC00FF"/>
                </a:solidFill>
                <a:latin typeface="ＭＳ ゴシック" pitchFamily="49" charset="-128"/>
                <a:ea typeface="ＭＳ ゴシック" pitchFamily="49" charset="-128"/>
                <a:cs typeface="Times New Roman" pitchFamily="18" charset="0"/>
              </a:rPr>
              <a:t>倒れる　</a:t>
            </a:r>
          </a:p>
        </p:txBody>
      </p:sp>
      <p:sp>
        <p:nvSpPr>
          <p:cNvPr id="487468" name="Rectangle 44"/>
          <p:cNvSpPr>
            <a:spLocks noChangeArrowheads="1"/>
          </p:cNvSpPr>
          <p:nvPr/>
        </p:nvSpPr>
        <p:spPr bwMode="auto">
          <a:xfrm>
            <a:off x="323850" y="5949950"/>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a:solidFill>
                  <a:srgbClr val="CC00FF"/>
                </a:solidFill>
              </a:rPr>
              <a:t>転ぶ</a:t>
            </a:r>
          </a:p>
        </p:txBody>
      </p:sp>
      <p:sp>
        <p:nvSpPr>
          <p:cNvPr id="487469" name="Rectangle 45"/>
          <p:cNvSpPr>
            <a:spLocks noChangeArrowheads="1"/>
          </p:cNvSpPr>
          <p:nvPr/>
        </p:nvSpPr>
        <p:spPr bwMode="auto">
          <a:xfrm>
            <a:off x="4972050" y="620713"/>
            <a:ext cx="3435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a:solidFill>
                  <a:srgbClr val="CC00FF"/>
                </a:solidFill>
                <a:latin typeface="ＭＳ ゴシック" pitchFamily="49" charset="-128"/>
                <a:ea typeface="ＭＳ ゴシック" pitchFamily="49" charset="-128"/>
                <a:cs typeface="Times New Roman" pitchFamily="18" charset="0"/>
              </a:rPr>
              <a:t>体重を左に移すと</a:t>
            </a:r>
          </a:p>
        </p:txBody>
      </p:sp>
      <p:sp>
        <p:nvSpPr>
          <p:cNvPr id="487470" name="Line 46"/>
          <p:cNvSpPr>
            <a:spLocks noChangeShapeType="1"/>
          </p:cNvSpPr>
          <p:nvPr/>
        </p:nvSpPr>
        <p:spPr bwMode="auto">
          <a:xfrm>
            <a:off x="4932363" y="765175"/>
            <a:ext cx="0" cy="3671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71" name="Rectangle 47"/>
          <p:cNvSpPr>
            <a:spLocks noChangeArrowheads="1"/>
          </p:cNvSpPr>
          <p:nvPr/>
        </p:nvSpPr>
        <p:spPr bwMode="auto">
          <a:xfrm>
            <a:off x="4356100" y="2205038"/>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①</a:t>
            </a:r>
          </a:p>
        </p:txBody>
      </p:sp>
      <p:sp>
        <p:nvSpPr>
          <p:cNvPr id="487473" name="Rectangle 49"/>
          <p:cNvSpPr>
            <a:spLocks noChangeArrowheads="1"/>
          </p:cNvSpPr>
          <p:nvPr/>
        </p:nvSpPr>
        <p:spPr bwMode="auto">
          <a:xfrm>
            <a:off x="3143250" y="17176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③</a:t>
            </a:r>
          </a:p>
        </p:txBody>
      </p:sp>
      <p:sp>
        <p:nvSpPr>
          <p:cNvPr id="487474" name="Rectangle 50"/>
          <p:cNvSpPr>
            <a:spLocks noChangeArrowheads="1"/>
          </p:cNvSpPr>
          <p:nvPr/>
        </p:nvSpPr>
        <p:spPr bwMode="auto">
          <a:xfrm>
            <a:off x="900113" y="126841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④</a:t>
            </a:r>
          </a:p>
        </p:txBody>
      </p:sp>
      <p:sp>
        <p:nvSpPr>
          <p:cNvPr id="487475" name="Rectangle 51"/>
          <p:cNvSpPr>
            <a:spLocks noChangeArrowheads="1"/>
          </p:cNvSpPr>
          <p:nvPr/>
        </p:nvSpPr>
        <p:spPr bwMode="auto">
          <a:xfrm>
            <a:off x="8553450" y="37893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①</a:t>
            </a:r>
          </a:p>
        </p:txBody>
      </p:sp>
      <p:sp>
        <p:nvSpPr>
          <p:cNvPr id="487476" name="Rectangle 52"/>
          <p:cNvSpPr>
            <a:spLocks noChangeArrowheads="1"/>
          </p:cNvSpPr>
          <p:nvPr/>
        </p:nvSpPr>
        <p:spPr bwMode="auto">
          <a:xfrm>
            <a:off x="7235825" y="19177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②</a:t>
            </a:r>
          </a:p>
        </p:txBody>
      </p:sp>
      <p:sp>
        <p:nvSpPr>
          <p:cNvPr id="487477" name="Rectangle 53"/>
          <p:cNvSpPr>
            <a:spLocks noChangeArrowheads="1"/>
          </p:cNvSpPr>
          <p:nvPr/>
        </p:nvSpPr>
        <p:spPr bwMode="auto">
          <a:xfrm>
            <a:off x="8472488" y="22907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③</a:t>
            </a:r>
          </a:p>
        </p:txBody>
      </p:sp>
      <p:sp>
        <p:nvSpPr>
          <p:cNvPr id="487478" name="Rectangle 54"/>
          <p:cNvSpPr>
            <a:spLocks noChangeArrowheads="1"/>
          </p:cNvSpPr>
          <p:nvPr/>
        </p:nvSpPr>
        <p:spPr bwMode="auto">
          <a:xfrm>
            <a:off x="5878513" y="32051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④</a:t>
            </a:r>
          </a:p>
        </p:txBody>
      </p:sp>
      <p:sp>
        <p:nvSpPr>
          <p:cNvPr id="487479" name="Line 55"/>
          <p:cNvSpPr>
            <a:spLocks noChangeShapeType="1"/>
          </p:cNvSpPr>
          <p:nvPr/>
        </p:nvSpPr>
        <p:spPr bwMode="auto">
          <a:xfrm flipH="1" flipV="1">
            <a:off x="5724525" y="2357438"/>
            <a:ext cx="0" cy="72072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80" name="Arc 56"/>
          <p:cNvSpPr>
            <a:spLocks/>
          </p:cNvSpPr>
          <p:nvPr/>
        </p:nvSpPr>
        <p:spPr bwMode="auto">
          <a:xfrm flipH="1">
            <a:off x="679450" y="1428750"/>
            <a:ext cx="3395663" cy="3306763"/>
          </a:xfrm>
          <a:custGeom>
            <a:avLst/>
            <a:gdLst>
              <a:gd name="T0" fmla="*/ 2147483647 w 43200"/>
              <a:gd name="T1" fmla="*/ 2147483647 h 43190"/>
              <a:gd name="T2" fmla="*/ 2147483647 w 43200"/>
              <a:gd name="T3" fmla="*/ 2147483647 h 43190"/>
              <a:gd name="T4" fmla="*/ 2147483647 w 43200"/>
              <a:gd name="T5" fmla="*/ 2147483647 h 43190"/>
              <a:gd name="T6" fmla="*/ 0 60000 65536"/>
              <a:gd name="T7" fmla="*/ 0 60000 65536"/>
              <a:gd name="T8" fmla="*/ 0 60000 65536"/>
              <a:gd name="T9" fmla="*/ 0 w 43200"/>
              <a:gd name="T10" fmla="*/ 0 h 43190"/>
              <a:gd name="T11" fmla="*/ 43200 w 43200"/>
              <a:gd name="T12" fmla="*/ 43190 h 43190"/>
            </a:gdLst>
            <a:ahLst/>
            <a:cxnLst>
              <a:cxn ang="T6">
                <a:pos x="T0" y="T1"/>
              </a:cxn>
              <a:cxn ang="T7">
                <a:pos x="T2" y="T3"/>
              </a:cxn>
              <a:cxn ang="T8">
                <a:pos x="T4" y="T5"/>
              </a:cxn>
            </a:cxnLst>
            <a:rect l="T9" t="T10" r="T11" b="T12"/>
            <a:pathLst>
              <a:path w="43200" h="43190" fill="none" extrusionOk="0">
                <a:moveTo>
                  <a:pt x="20537" y="43173"/>
                </a:moveTo>
                <a:cubicBezTo>
                  <a:pt x="9034" y="42607"/>
                  <a:pt x="0" y="33116"/>
                  <a:pt x="0" y="21600"/>
                </a:cubicBezTo>
                <a:cubicBezTo>
                  <a:pt x="0" y="9670"/>
                  <a:pt x="9670" y="0"/>
                  <a:pt x="21600" y="0"/>
                </a:cubicBezTo>
                <a:cubicBezTo>
                  <a:pt x="33529" y="0"/>
                  <a:pt x="43200" y="9670"/>
                  <a:pt x="43200" y="21600"/>
                </a:cubicBezTo>
                <a:cubicBezTo>
                  <a:pt x="43200" y="33268"/>
                  <a:pt x="33932" y="42827"/>
                  <a:pt x="22269" y="43189"/>
                </a:cubicBezTo>
              </a:path>
              <a:path w="43200" h="43190" stroke="0" extrusionOk="0">
                <a:moveTo>
                  <a:pt x="20537" y="43173"/>
                </a:moveTo>
                <a:cubicBezTo>
                  <a:pt x="9034" y="42607"/>
                  <a:pt x="0" y="33116"/>
                  <a:pt x="0" y="21600"/>
                </a:cubicBezTo>
                <a:cubicBezTo>
                  <a:pt x="0" y="9670"/>
                  <a:pt x="9670" y="0"/>
                  <a:pt x="21600" y="0"/>
                </a:cubicBezTo>
                <a:cubicBezTo>
                  <a:pt x="33529" y="0"/>
                  <a:pt x="43200" y="9670"/>
                  <a:pt x="43200" y="21600"/>
                </a:cubicBezTo>
                <a:cubicBezTo>
                  <a:pt x="43200" y="33268"/>
                  <a:pt x="33932" y="42827"/>
                  <a:pt x="22269" y="43189"/>
                </a:cubicBezTo>
                <a:lnTo>
                  <a:pt x="21600" y="21600"/>
                </a:lnTo>
                <a:lnTo>
                  <a:pt x="20537" y="43173"/>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7481" name="Rectangle 57"/>
          <p:cNvSpPr>
            <a:spLocks noChangeArrowheads="1"/>
          </p:cNvSpPr>
          <p:nvPr/>
        </p:nvSpPr>
        <p:spPr bwMode="auto">
          <a:xfrm>
            <a:off x="3132138" y="45085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①</a:t>
            </a:r>
          </a:p>
        </p:txBody>
      </p:sp>
      <p:sp>
        <p:nvSpPr>
          <p:cNvPr id="487482" name="Rectangle 58"/>
          <p:cNvSpPr>
            <a:spLocks noChangeArrowheads="1"/>
          </p:cNvSpPr>
          <p:nvPr/>
        </p:nvSpPr>
        <p:spPr bwMode="auto">
          <a:xfrm>
            <a:off x="3132138" y="50466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②</a:t>
            </a:r>
          </a:p>
        </p:txBody>
      </p:sp>
      <p:sp>
        <p:nvSpPr>
          <p:cNvPr id="487483" name="Rectangle 59"/>
          <p:cNvSpPr>
            <a:spLocks noChangeArrowheads="1"/>
          </p:cNvSpPr>
          <p:nvPr/>
        </p:nvSpPr>
        <p:spPr bwMode="auto">
          <a:xfrm>
            <a:off x="3132138" y="561022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③</a:t>
            </a:r>
          </a:p>
        </p:txBody>
      </p:sp>
      <p:sp>
        <p:nvSpPr>
          <p:cNvPr id="487484" name="Rectangle 60"/>
          <p:cNvSpPr>
            <a:spLocks noChangeArrowheads="1"/>
          </p:cNvSpPr>
          <p:nvPr/>
        </p:nvSpPr>
        <p:spPr bwMode="auto">
          <a:xfrm>
            <a:off x="3132138" y="62785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④</a:t>
            </a:r>
          </a:p>
        </p:txBody>
      </p:sp>
      <p:sp>
        <p:nvSpPr>
          <p:cNvPr id="487485" name="Rectangle 61"/>
          <p:cNvSpPr>
            <a:spLocks noChangeArrowheads="1"/>
          </p:cNvSpPr>
          <p:nvPr/>
        </p:nvSpPr>
        <p:spPr bwMode="auto">
          <a:xfrm>
            <a:off x="3635375" y="4508500"/>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a:solidFill>
                  <a:srgbClr val="000000"/>
                </a:solidFill>
              </a:rPr>
              <a:t>偶力</a:t>
            </a:r>
          </a:p>
        </p:txBody>
      </p:sp>
      <p:sp>
        <p:nvSpPr>
          <p:cNvPr id="487486" name="Rectangle 62"/>
          <p:cNvSpPr>
            <a:spLocks noChangeArrowheads="1"/>
          </p:cNvSpPr>
          <p:nvPr/>
        </p:nvSpPr>
        <p:spPr bwMode="auto">
          <a:xfrm>
            <a:off x="3576638" y="5013325"/>
            <a:ext cx="2659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000000"/>
                </a:solidFill>
              </a:rPr>
              <a:t>力のモーメント</a:t>
            </a:r>
          </a:p>
        </p:txBody>
      </p:sp>
      <p:sp>
        <p:nvSpPr>
          <p:cNvPr id="487487" name="Rectangle 63"/>
          <p:cNvSpPr>
            <a:spLocks noChangeArrowheads="1"/>
          </p:cNvSpPr>
          <p:nvPr/>
        </p:nvSpPr>
        <p:spPr bwMode="auto">
          <a:xfrm>
            <a:off x="3609975" y="5597525"/>
            <a:ext cx="3435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000000"/>
                </a:solidFill>
              </a:rPr>
              <a:t>回転の運動方程式</a:t>
            </a:r>
          </a:p>
        </p:txBody>
      </p:sp>
      <p:sp>
        <p:nvSpPr>
          <p:cNvPr id="487488" name="Rectangle 64"/>
          <p:cNvSpPr>
            <a:spLocks noChangeArrowheads="1"/>
          </p:cNvSpPr>
          <p:nvPr/>
        </p:nvSpPr>
        <p:spPr bwMode="auto">
          <a:xfrm>
            <a:off x="3708400" y="6278563"/>
            <a:ext cx="3028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000000"/>
                </a:solidFill>
              </a:rPr>
              <a:t>軸の変化の方向</a:t>
            </a:r>
          </a:p>
        </p:txBody>
      </p:sp>
      <p:graphicFrame>
        <p:nvGraphicFramePr>
          <p:cNvPr id="487489" name="Object 65"/>
          <p:cNvGraphicFramePr>
            <a:graphicFrameLocks noChangeAspect="1"/>
          </p:cNvGraphicFramePr>
          <p:nvPr/>
        </p:nvGraphicFramePr>
        <p:xfrm>
          <a:off x="6897688" y="5559425"/>
          <a:ext cx="1331912" cy="555625"/>
        </p:xfrm>
        <a:graphic>
          <a:graphicData uri="http://schemas.openxmlformats.org/presentationml/2006/ole">
            <mc:AlternateContent xmlns:mc="http://schemas.openxmlformats.org/markup-compatibility/2006">
              <mc:Choice xmlns:v="urn:schemas-microsoft-com:vml" Requires="v">
                <p:oleObj spid="_x0000_s150058" name="数式" r:id="rId16" imgW="457200" imgH="190500" progId="Equation.3">
                  <p:embed/>
                </p:oleObj>
              </mc:Choice>
              <mc:Fallback>
                <p:oleObj name="数式" r:id="rId16" imgW="457200" imgH="1905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97688" y="5559425"/>
                        <a:ext cx="13319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90" name="Line 66"/>
          <p:cNvSpPr>
            <a:spLocks noChangeShapeType="1"/>
          </p:cNvSpPr>
          <p:nvPr/>
        </p:nvSpPr>
        <p:spPr bwMode="auto">
          <a:xfrm>
            <a:off x="1692275" y="4941888"/>
            <a:ext cx="792163" cy="720725"/>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91" name="Line 67"/>
          <p:cNvSpPr>
            <a:spLocks noChangeShapeType="1"/>
          </p:cNvSpPr>
          <p:nvPr/>
        </p:nvSpPr>
        <p:spPr bwMode="auto">
          <a:xfrm flipV="1">
            <a:off x="1692275" y="4941888"/>
            <a:ext cx="792163" cy="720725"/>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92" name="Rectangle 68"/>
          <p:cNvSpPr>
            <a:spLocks noChangeArrowheads="1"/>
          </p:cNvSpPr>
          <p:nvPr/>
        </p:nvSpPr>
        <p:spPr bwMode="auto">
          <a:xfrm>
            <a:off x="6927850" y="4724400"/>
            <a:ext cx="2216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a:solidFill>
                  <a:srgbClr val="CC00FF"/>
                </a:solidFill>
                <a:latin typeface="ＭＳ ゴシック" pitchFamily="49" charset="-128"/>
                <a:ea typeface="ＭＳ ゴシック" pitchFamily="49" charset="-128"/>
                <a:cs typeface="Times New Roman" pitchFamily="18" charset="0"/>
              </a:rPr>
              <a:t>左にカーブ</a:t>
            </a:r>
          </a:p>
        </p:txBody>
      </p:sp>
      <p:grpSp>
        <p:nvGrpSpPr>
          <p:cNvPr id="3" name="Group 76"/>
          <p:cNvGrpSpPr>
            <a:grpSpLocks/>
          </p:cNvGrpSpPr>
          <p:nvPr/>
        </p:nvGrpSpPr>
        <p:grpSpPr bwMode="auto">
          <a:xfrm>
            <a:off x="3862388" y="3440113"/>
            <a:ext cx="893762" cy="942975"/>
            <a:chOff x="2462" y="2086"/>
            <a:chExt cx="563" cy="594"/>
          </a:xfrm>
          <a:solidFill>
            <a:srgbClr val="FFF0F0"/>
          </a:solidFill>
        </p:grpSpPr>
        <p:sp>
          <p:nvSpPr>
            <p:cNvPr id="19560" name="Freeform 70"/>
            <p:cNvSpPr>
              <a:spLocks/>
            </p:cNvSpPr>
            <p:nvPr/>
          </p:nvSpPr>
          <p:spPr bwMode="auto">
            <a:xfrm>
              <a:off x="2462" y="2294"/>
              <a:ext cx="563" cy="386"/>
            </a:xfrm>
            <a:custGeom>
              <a:avLst/>
              <a:gdLst>
                <a:gd name="T0" fmla="*/ 127 w 563"/>
                <a:gd name="T1" fmla="*/ 386 h 386"/>
                <a:gd name="T2" fmla="*/ 207 w 563"/>
                <a:gd name="T3" fmla="*/ 326 h 386"/>
                <a:gd name="T4" fmla="*/ 299 w 563"/>
                <a:gd name="T5" fmla="*/ 319 h 386"/>
                <a:gd name="T6" fmla="*/ 415 w 563"/>
                <a:gd name="T7" fmla="*/ 309 h 386"/>
                <a:gd name="T8" fmla="*/ 544 w 563"/>
                <a:gd name="T9" fmla="*/ 324 h 386"/>
                <a:gd name="T10" fmla="*/ 532 w 563"/>
                <a:gd name="T11" fmla="*/ 285 h 386"/>
                <a:gd name="T12" fmla="*/ 472 w 563"/>
                <a:gd name="T13" fmla="*/ 249 h 386"/>
                <a:gd name="T14" fmla="*/ 400 w 563"/>
                <a:gd name="T15" fmla="*/ 228 h 386"/>
                <a:gd name="T16" fmla="*/ 319 w 563"/>
                <a:gd name="T17" fmla="*/ 219 h 386"/>
                <a:gd name="T18" fmla="*/ 358 w 563"/>
                <a:gd name="T19" fmla="*/ 177 h 386"/>
                <a:gd name="T20" fmla="*/ 517 w 563"/>
                <a:gd name="T21" fmla="*/ 37 h 386"/>
                <a:gd name="T22" fmla="*/ 471 w 563"/>
                <a:gd name="T23" fmla="*/ 10 h 386"/>
                <a:gd name="T24" fmla="*/ 324 w 563"/>
                <a:gd name="T25" fmla="*/ 100 h 386"/>
                <a:gd name="T26" fmla="*/ 291 w 563"/>
                <a:gd name="T27" fmla="*/ 85 h 386"/>
                <a:gd name="T28" fmla="*/ 232 w 563"/>
                <a:gd name="T29" fmla="*/ 35 h 386"/>
                <a:gd name="T30" fmla="*/ 212 w 563"/>
                <a:gd name="T31" fmla="*/ 35 h 386"/>
                <a:gd name="T32" fmla="*/ 136 w 563"/>
                <a:gd name="T33" fmla="*/ 49 h 386"/>
                <a:gd name="T34" fmla="*/ 91 w 563"/>
                <a:gd name="T35" fmla="*/ 94 h 386"/>
                <a:gd name="T36" fmla="*/ 37 w 563"/>
                <a:gd name="T37" fmla="*/ 196 h 386"/>
                <a:gd name="T38" fmla="*/ 0 w 563"/>
                <a:gd name="T39" fmla="*/ 246 h 3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3"/>
                <a:gd name="T61" fmla="*/ 0 h 386"/>
                <a:gd name="T62" fmla="*/ 563 w 563"/>
                <a:gd name="T63" fmla="*/ 386 h 3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3" h="386">
                  <a:moveTo>
                    <a:pt x="127" y="386"/>
                  </a:moveTo>
                  <a:cubicBezTo>
                    <a:pt x="140" y="376"/>
                    <a:pt x="179" y="337"/>
                    <a:pt x="207" y="326"/>
                  </a:cubicBezTo>
                  <a:cubicBezTo>
                    <a:pt x="236" y="315"/>
                    <a:pt x="264" y="322"/>
                    <a:pt x="299" y="319"/>
                  </a:cubicBezTo>
                  <a:cubicBezTo>
                    <a:pt x="334" y="316"/>
                    <a:pt x="374" y="308"/>
                    <a:pt x="415" y="309"/>
                  </a:cubicBezTo>
                  <a:cubicBezTo>
                    <a:pt x="456" y="310"/>
                    <a:pt x="525" y="328"/>
                    <a:pt x="544" y="324"/>
                  </a:cubicBezTo>
                  <a:cubicBezTo>
                    <a:pt x="563" y="320"/>
                    <a:pt x="544" y="298"/>
                    <a:pt x="532" y="285"/>
                  </a:cubicBezTo>
                  <a:cubicBezTo>
                    <a:pt x="520" y="272"/>
                    <a:pt x="494" y="258"/>
                    <a:pt x="472" y="249"/>
                  </a:cubicBezTo>
                  <a:cubicBezTo>
                    <a:pt x="450" y="240"/>
                    <a:pt x="425" y="233"/>
                    <a:pt x="400" y="228"/>
                  </a:cubicBezTo>
                  <a:cubicBezTo>
                    <a:pt x="375" y="223"/>
                    <a:pt x="326" y="227"/>
                    <a:pt x="319" y="219"/>
                  </a:cubicBezTo>
                  <a:cubicBezTo>
                    <a:pt x="312" y="211"/>
                    <a:pt x="325" y="207"/>
                    <a:pt x="358" y="177"/>
                  </a:cubicBezTo>
                  <a:cubicBezTo>
                    <a:pt x="391" y="147"/>
                    <a:pt x="498" y="65"/>
                    <a:pt x="517" y="37"/>
                  </a:cubicBezTo>
                  <a:cubicBezTo>
                    <a:pt x="536" y="9"/>
                    <a:pt x="503" y="0"/>
                    <a:pt x="471" y="10"/>
                  </a:cubicBezTo>
                  <a:cubicBezTo>
                    <a:pt x="439" y="20"/>
                    <a:pt x="354" y="88"/>
                    <a:pt x="324" y="100"/>
                  </a:cubicBezTo>
                  <a:cubicBezTo>
                    <a:pt x="294" y="112"/>
                    <a:pt x="306" y="96"/>
                    <a:pt x="291" y="85"/>
                  </a:cubicBezTo>
                  <a:cubicBezTo>
                    <a:pt x="276" y="74"/>
                    <a:pt x="246" y="43"/>
                    <a:pt x="232" y="35"/>
                  </a:cubicBezTo>
                  <a:cubicBezTo>
                    <a:pt x="219" y="27"/>
                    <a:pt x="228" y="33"/>
                    <a:pt x="212" y="35"/>
                  </a:cubicBezTo>
                  <a:cubicBezTo>
                    <a:pt x="196" y="37"/>
                    <a:pt x="156" y="39"/>
                    <a:pt x="136" y="49"/>
                  </a:cubicBezTo>
                  <a:cubicBezTo>
                    <a:pt x="116" y="59"/>
                    <a:pt x="107" y="70"/>
                    <a:pt x="91" y="94"/>
                  </a:cubicBezTo>
                  <a:cubicBezTo>
                    <a:pt x="75" y="118"/>
                    <a:pt x="52" y="171"/>
                    <a:pt x="37" y="196"/>
                  </a:cubicBezTo>
                  <a:cubicBezTo>
                    <a:pt x="22" y="221"/>
                    <a:pt x="7" y="236"/>
                    <a:pt x="0" y="246"/>
                  </a:cubicBezTo>
                </a:path>
              </a:pathLst>
            </a:custGeom>
            <a:grpFill/>
            <a:ln w="9525">
              <a:solidFill>
                <a:srgbClr val="FF6600"/>
              </a:solidFill>
              <a:round/>
              <a:headEnd/>
              <a:tailEnd/>
            </a:ln>
          </p:spPr>
          <p:txBody>
            <a:bodyPr/>
            <a:lstStyle/>
            <a:p>
              <a:pPr algn="ctr"/>
              <a:endParaRPr lang="ja-JP" altLang="en-US" sz="3200" b="1">
                <a:solidFill>
                  <a:srgbClr val="000000"/>
                </a:solidFill>
              </a:endParaRPr>
            </a:p>
          </p:txBody>
        </p:sp>
        <p:sp>
          <p:nvSpPr>
            <p:cNvPr id="19561" name="Freeform 71"/>
            <p:cNvSpPr>
              <a:spLocks/>
            </p:cNvSpPr>
            <p:nvPr/>
          </p:nvSpPr>
          <p:spPr bwMode="auto">
            <a:xfrm>
              <a:off x="2541" y="2293"/>
              <a:ext cx="92" cy="145"/>
            </a:xfrm>
            <a:custGeom>
              <a:avLst/>
              <a:gdLst>
                <a:gd name="T0" fmla="*/ 38 w 92"/>
                <a:gd name="T1" fmla="*/ 15 h 145"/>
                <a:gd name="T2" fmla="*/ 88 w 92"/>
                <a:gd name="T3" fmla="*/ 18 h 145"/>
                <a:gd name="T4" fmla="*/ 62 w 92"/>
                <a:gd name="T5" fmla="*/ 124 h 145"/>
                <a:gd name="T6" fmla="*/ 50 w 92"/>
                <a:gd name="T7" fmla="*/ 142 h 145"/>
                <a:gd name="T8" fmla="*/ 6 w 92"/>
                <a:gd name="T9" fmla="*/ 114 h 145"/>
                <a:gd name="T10" fmla="*/ 12 w 92"/>
                <a:gd name="T11" fmla="*/ 62 h 145"/>
                <a:gd name="T12" fmla="*/ 38 w 92"/>
                <a:gd name="T13" fmla="*/ 15 h 145"/>
                <a:gd name="T14" fmla="*/ 0 60000 65536"/>
                <a:gd name="T15" fmla="*/ 0 60000 65536"/>
                <a:gd name="T16" fmla="*/ 0 60000 65536"/>
                <a:gd name="T17" fmla="*/ 0 60000 65536"/>
                <a:gd name="T18" fmla="*/ 0 60000 65536"/>
                <a:gd name="T19" fmla="*/ 0 60000 65536"/>
                <a:gd name="T20" fmla="*/ 0 60000 65536"/>
                <a:gd name="T21" fmla="*/ 0 w 92"/>
                <a:gd name="T22" fmla="*/ 0 h 145"/>
                <a:gd name="T23" fmla="*/ 92 w 92"/>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145">
                  <a:moveTo>
                    <a:pt x="38" y="15"/>
                  </a:moveTo>
                  <a:cubicBezTo>
                    <a:pt x="49" y="7"/>
                    <a:pt x="84" y="0"/>
                    <a:pt x="88" y="18"/>
                  </a:cubicBezTo>
                  <a:cubicBezTo>
                    <a:pt x="92" y="36"/>
                    <a:pt x="68" y="103"/>
                    <a:pt x="62" y="124"/>
                  </a:cubicBezTo>
                  <a:cubicBezTo>
                    <a:pt x="56" y="145"/>
                    <a:pt x="59" y="144"/>
                    <a:pt x="50" y="142"/>
                  </a:cubicBezTo>
                  <a:cubicBezTo>
                    <a:pt x="41" y="140"/>
                    <a:pt x="12" y="127"/>
                    <a:pt x="6" y="114"/>
                  </a:cubicBezTo>
                  <a:cubicBezTo>
                    <a:pt x="0" y="101"/>
                    <a:pt x="7" y="78"/>
                    <a:pt x="12" y="62"/>
                  </a:cubicBezTo>
                  <a:cubicBezTo>
                    <a:pt x="17" y="46"/>
                    <a:pt x="32" y="26"/>
                    <a:pt x="38" y="15"/>
                  </a:cubicBezTo>
                  <a:close/>
                </a:path>
              </a:pathLst>
            </a:custGeom>
            <a:grpFill/>
            <a:ln w="9525">
              <a:solidFill>
                <a:srgbClr val="FF6600"/>
              </a:solidFill>
              <a:round/>
              <a:headEnd/>
              <a:tailEnd/>
            </a:ln>
          </p:spPr>
          <p:txBody>
            <a:bodyPr/>
            <a:lstStyle/>
            <a:p>
              <a:pPr algn="ctr"/>
              <a:endParaRPr lang="ja-JP" altLang="en-US" sz="3200" b="1">
                <a:solidFill>
                  <a:srgbClr val="000000"/>
                </a:solidFill>
              </a:endParaRPr>
            </a:p>
          </p:txBody>
        </p:sp>
        <p:sp>
          <p:nvSpPr>
            <p:cNvPr id="19562" name="Freeform 72"/>
            <p:cNvSpPr>
              <a:spLocks/>
            </p:cNvSpPr>
            <p:nvPr/>
          </p:nvSpPr>
          <p:spPr bwMode="auto">
            <a:xfrm>
              <a:off x="2602" y="2304"/>
              <a:ext cx="89" cy="161"/>
            </a:xfrm>
            <a:custGeom>
              <a:avLst/>
              <a:gdLst>
                <a:gd name="T0" fmla="*/ 34 w 89"/>
                <a:gd name="T1" fmla="*/ 8 h 161"/>
                <a:gd name="T2" fmla="*/ 62 w 89"/>
                <a:gd name="T3" fmla="*/ 5 h 161"/>
                <a:gd name="T4" fmla="*/ 87 w 89"/>
                <a:gd name="T5" fmla="*/ 20 h 161"/>
                <a:gd name="T6" fmla="*/ 73 w 89"/>
                <a:gd name="T7" fmla="*/ 69 h 161"/>
                <a:gd name="T8" fmla="*/ 52 w 89"/>
                <a:gd name="T9" fmla="*/ 150 h 161"/>
                <a:gd name="T10" fmla="*/ 7 w 89"/>
                <a:gd name="T11" fmla="*/ 135 h 161"/>
                <a:gd name="T12" fmla="*/ 11 w 89"/>
                <a:gd name="T13" fmla="*/ 52 h 161"/>
                <a:gd name="T14" fmla="*/ 34 w 89"/>
                <a:gd name="T15" fmla="*/ 8 h 161"/>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61"/>
                <a:gd name="T26" fmla="*/ 89 w 89"/>
                <a:gd name="T27" fmla="*/ 161 h 1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61">
                  <a:moveTo>
                    <a:pt x="34" y="8"/>
                  </a:moveTo>
                  <a:cubicBezTo>
                    <a:pt x="42" y="0"/>
                    <a:pt x="53" y="3"/>
                    <a:pt x="62" y="5"/>
                  </a:cubicBezTo>
                  <a:cubicBezTo>
                    <a:pt x="71" y="7"/>
                    <a:pt x="85" y="9"/>
                    <a:pt x="87" y="20"/>
                  </a:cubicBezTo>
                  <a:cubicBezTo>
                    <a:pt x="89" y="31"/>
                    <a:pt x="79" y="47"/>
                    <a:pt x="73" y="69"/>
                  </a:cubicBezTo>
                  <a:cubicBezTo>
                    <a:pt x="67" y="91"/>
                    <a:pt x="63" y="139"/>
                    <a:pt x="52" y="150"/>
                  </a:cubicBezTo>
                  <a:cubicBezTo>
                    <a:pt x="41" y="161"/>
                    <a:pt x="14" y="151"/>
                    <a:pt x="7" y="135"/>
                  </a:cubicBezTo>
                  <a:cubicBezTo>
                    <a:pt x="0" y="119"/>
                    <a:pt x="6" y="73"/>
                    <a:pt x="11" y="52"/>
                  </a:cubicBezTo>
                  <a:cubicBezTo>
                    <a:pt x="16" y="31"/>
                    <a:pt x="26" y="15"/>
                    <a:pt x="34" y="8"/>
                  </a:cubicBezTo>
                  <a:close/>
                </a:path>
              </a:pathLst>
            </a:custGeom>
            <a:grpFill/>
            <a:ln w="9525">
              <a:solidFill>
                <a:srgbClr val="FF6600"/>
              </a:solidFill>
              <a:round/>
              <a:headEnd/>
              <a:tailEnd/>
            </a:ln>
          </p:spPr>
          <p:txBody>
            <a:bodyPr/>
            <a:lstStyle/>
            <a:p>
              <a:pPr algn="ctr"/>
              <a:endParaRPr lang="ja-JP" altLang="en-US" sz="3200" b="1">
                <a:solidFill>
                  <a:srgbClr val="000000"/>
                </a:solidFill>
              </a:endParaRPr>
            </a:p>
          </p:txBody>
        </p:sp>
        <p:sp>
          <p:nvSpPr>
            <p:cNvPr id="19563" name="Freeform 73"/>
            <p:cNvSpPr>
              <a:spLocks/>
            </p:cNvSpPr>
            <p:nvPr/>
          </p:nvSpPr>
          <p:spPr bwMode="auto">
            <a:xfrm>
              <a:off x="2684" y="2086"/>
              <a:ext cx="97" cy="325"/>
            </a:xfrm>
            <a:custGeom>
              <a:avLst/>
              <a:gdLst>
                <a:gd name="T0" fmla="*/ 25 w 97"/>
                <a:gd name="T1" fmla="*/ 43 h 325"/>
                <a:gd name="T2" fmla="*/ 78 w 97"/>
                <a:gd name="T3" fmla="*/ 32 h 325"/>
                <a:gd name="T4" fmla="*/ 88 w 97"/>
                <a:gd name="T5" fmla="*/ 232 h 325"/>
                <a:gd name="T6" fmla="*/ 84 w 97"/>
                <a:gd name="T7" fmla="*/ 313 h 325"/>
                <a:gd name="T8" fmla="*/ 12 w 97"/>
                <a:gd name="T9" fmla="*/ 304 h 325"/>
                <a:gd name="T10" fmla="*/ 14 w 97"/>
                <a:gd name="T11" fmla="*/ 214 h 325"/>
                <a:gd name="T12" fmla="*/ 25 w 97"/>
                <a:gd name="T13" fmla="*/ 43 h 325"/>
                <a:gd name="T14" fmla="*/ 0 60000 65536"/>
                <a:gd name="T15" fmla="*/ 0 60000 65536"/>
                <a:gd name="T16" fmla="*/ 0 60000 65536"/>
                <a:gd name="T17" fmla="*/ 0 60000 65536"/>
                <a:gd name="T18" fmla="*/ 0 60000 65536"/>
                <a:gd name="T19" fmla="*/ 0 60000 65536"/>
                <a:gd name="T20" fmla="*/ 0 60000 65536"/>
                <a:gd name="T21" fmla="*/ 0 w 97"/>
                <a:gd name="T22" fmla="*/ 0 h 325"/>
                <a:gd name="T23" fmla="*/ 97 w 97"/>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5">
                  <a:moveTo>
                    <a:pt x="25" y="43"/>
                  </a:moveTo>
                  <a:cubicBezTo>
                    <a:pt x="36" y="13"/>
                    <a:pt x="68" y="0"/>
                    <a:pt x="78" y="32"/>
                  </a:cubicBezTo>
                  <a:cubicBezTo>
                    <a:pt x="88" y="64"/>
                    <a:pt x="87" y="185"/>
                    <a:pt x="88" y="232"/>
                  </a:cubicBezTo>
                  <a:cubicBezTo>
                    <a:pt x="89" y="279"/>
                    <a:pt x="97" y="301"/>
                    <a:pt x="84" y="313"/>
                  </a:cubicBezTo>
                  <a:cubicBezTo>
                    <a:pt x="71" y="325"/>
                    <a:pt x="24" y="321"/>
                    <a:pt x="12" y="304"/>
                  </a:cubicBezTo>
                  <a:cubicBezTo>
                    <a:pt x="0" y="287"/>
                    <a:pt x="12" y="257"/>
                    <a:pt x="14" y="214"/>
                  </a:cubicBezTo>
                  <a:cubicBezTo>
                    <a:pt x="16" y="171"/>
                    <a:pt x="14" y="73"/>
                    <a:pt x="25" y="43"/>
                  </a:cubicBezTo>
                  <a:close/>
                </a:path>
              </a:pathLst>
            </a:custGeom>
            <a:grpFill/>
            <a:ln w="9525">
              <a:solidFill>
                <a:srgbClr val="FF6600"/>
              </a:solidFill>
              <a:round/>
              <a:headEnd/>
              <a:tailEnd/>
            </a:ln>
          </p:spPr>
          <p:txBody>
            <a:bodyPr/>
            <a:lstStyle/>
            <a:p>
              <a:pPr algn="ctr"/>
              <a:endParaRPr lang="ja-JP" altLang="en-US" sz="3200" b="1">
                <a:solidFill>
                  <a:srgbClr val="000000"/>
                </a:solidFill>
              </a:endParaRPr>
            </a:p>
          </p:txBody>
        </p:sp>
      </p:grpSp>
      <p:sp>
        <p:nvSpPr>
          <p:cNvPr id="487498" name="Rectangle 74"/>
          <p:cNvSpPr>
            <a:spLocks noChangeArrowheads="1"/>
          </p:cNvSpPr>
          <p:nvPr/>
        </p:nvSpPr>
        <p:spPr bwMode="auto">
          <a:xfrm>
            <a:off x="4487863" y="3448050"/>
            <a:ext cx="452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F</a:t>
            </a:r>
          </a:p>
        </p:txBody>
      </p:sp>
      <p:sp>
        <p:nvSpPr>
          <p:cNvPr id="487499" name="Rectangle 75"/>
          <p:cNvSpPr>
            <a:spLocks noChangeArrowheads="1"/>
          </p:cNvSpPr>
          <p:nvPr/>
        </p:nvSpPr>
        <p:spPr bwMode="auto">
          <a:xfrm>
            <a:off x="4000500" y="3127375"/>
            <a:ext cx="48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N</a:t>
            </a:r>
          </a:p>
        </p:txBody>
      </p:sp>
      <p:sp>
        <p:nvSpPr>
          <p:cNvPr id="487506" name="Rectangle 82"/>
          <p:cNvSpPr>
            <a:spLocks noChangeArrowheads="1"/>
          </p:cNvSpPr>
          <p:nvPr/>
        </p:nvSpPr>
        <p:spPr bwMode="auto">
          <a:xfrm>
            <a:off x="4310063" y="3983038"/>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r</a:t>
            </a:r>
          </a:p>
        </p:txBody>
      </p:sp>
      <p:grpSp>
        <p:nvGrpSpPr>
          <p:cNvPr id="4" name="Group 83"/>
          <p:cNvGrpSpPr>
            <a:grpSpLocks/>
          </p:cNvGrpSpPr>
          <p:nvPr/>
        </p:nvGrpSpPr>
        <p:grpSpPr bwMode="auto">
          <a:xfrm>
            <a:off x="5286375" y="3811588"/>
            <a:ext cx="774700" cy="882650"/>
            <a:chOff x="4912" y="755"/>
            <a:chExt cx="488" cy="556"/>
          </a:xfrm>
          <a:solidFill>
            <a:srgbClr val="FFF0F0"/>
          </a:solidFill>
        </p:grpSpPr>
        <p:sp>
          <p:nvSpPr>
            <p:cNvPr id="19558" name="Freeform 81"/>
            <p:cNvSpPr>
              <a:spLocks/>
            </p:cNvSpPr>
            <p:nvPr/>
          </p:nvSpPr>
          <p:spPr bwMode="auto">
            <a:xfrm rot="3580669">
              <a:off x="5146" y="790"/>
              <a:ext cx="97" cy="325"/>
            </a:xfrm>
            <a:custGeom>
              <a:avLst/>
              <a:gdLst>
                <a:gd name="T0" fmla="*/ 25 w 97"/>
                <a:gd name="T1" fmla="*/ 43 h 325"/>
                <a:gd name="T2" fmla="*/ 78 w 97"/>
                <a:gd name="T3" fmla="*/ 32 h 325"/>
                <a:gd name="T4" fmla="*/ 88 w 97"/>
                <a:gd name="T5" fmla="*/ 232 h 325"/>
                <a:gd name="T6" fmla="*/ 84 w 97"/>
                <a:gd name="T7" fmla="*/ 313 h 325"/>
                <a:gd name="T8" fmla="*/ 12 w 97"/>
                <a:gd name="T9" fmla="*/ 304 h 325"/>
                <a:gd name="T10" fmla="*/ 14 w 97"/>
                <a:gd name="T11" fmla="*/ 214 h 325"/>
                <a:gd name="T12" fmla="*/ 25 w 97"/>
                <a:gd name="T13" fmla="*/ 43 h 325"/>
                <a:gd name="T14" fmla="*/ 0 60000 65536"/>
                <a:gd name="T15" fmla="*/ 0 60000 65536"/>
                <a:gd name="T16" fmla="*/ 0 60000 65536"/>
                <a:gd name="T17" fmla="*/ 0 60000 65536"/>
                <a:gd name="T18" fmla="*/ 0 60000 65536"/>
                <a:gd name="T19" fmla="*/ 0 60000 65536"/>
                <a:gd name="T20" fmla="*/ 0 60000 65536"/>
                <a:gd name="T21" fmla="*/ 0 w 97"/>
                <a:gd name="T22" fmla="*/ 0 h 325"/>
                <a:gd name="T23" fmla="*/ 97 w 97"/>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5">
                  <a:moveTo>
                    <a:pt x="25" y="43"/>
                  </a:moveTo>
                  <a:cubicBezTo>
                    <a:pt x="36" y="13"/>
                    <a:pt x="68" y="0"/>
                    <a:pt x="78" y="32"/>
                  </a:cubicBezTo>
                  <a:cubicBezTo>
                    <a:pt x="88" y="64"/>
                    <a:pt x="87" y="185"/>
                    <a:pt x="88" y="232"/>
                  </a:cubicBezTo>
                  <a:cubicBezTo>
                    <a:pt x="89" y="279"/>
                    <a:pt x="97" y="301"/>
                    <a:pt x="84" y="313"/>
                  </a:cubicBezTo>
                  <a:cubicBezTo>
                    <a:pt x="71" y="325"/>
                    <a:pt x="24" y="321"/>
                    <a:pt x="12" y="304"/>
                  </a:cubicBezTo>
                  <a:cubicBezTo>
                    <a:pt x="0" y="287"/>
                    <a:pt x="12" y="257"/>
                    <a:pt x="14" y="214"/>
                  </a:cubicBezTo>
                  <a:cubicBezTo>
                    <a:pt x="16" y="171"/>
                    <a:pt x="14" y="73"/>
                    <a:pt x="25" y="43"/>
                  </a:cubicBezTo>
                  <a:close/>
                </a:path>
              </a:pathLst>
            </a:custGeom>
            <a:grpFill/>
            <a:ln w="9525">
              <a:solidFill>
                <a:srgbClr val="FF6600"/>
              </a:solidFill>
              <a:round/>
              <a:headEnd/>
              <a:tailEnd/>
            </a:ln>
          </p:spPr>
          <p:txBody>
            <a:bodyPr/>
            <a:lstStyle/>
            <a:p>
              <a:pPr algn="ctr"/>
              <a:endParaRPr lang="ja-JP" altLang="en-US" sz="3200" b="1">
                <a:solidFill>
                  <a:srgbClr val="000000"/>
                </a:solidFill>
              </a:endParaRPr>
            </a:p>
          </p:txBody>
        </p:sp>
        <p:sp>
          <p:nvSpPr>
            <p:cNvPr id="19559" name="Freeform 78"/>
            <p:cNvSpPr>
              <a:spLocks/>
            </p:cNvSpPr>
            <p:nvPr/>
          </p:nvSpPr>
          <p:spPr bwMode="auto">
            <a:xfrm>
              <a:off x="4912" y="755"/>
              <a:ext cx="488" cy="556"/>
            </a:xfrm>
            <a:custGeom>
              <a:avLst/>
              <a:gdLst>
                <a:gd name="T0" fmla="*/ 238 w 488"/>
                <a:gd name="T1" fmla="*/ 0 h 556"/>
                <a:gd name="T2" fmla="*/ 247 w 488"/>
                <a:gd name="T3" fmla="*/ 57 h 556"/>
                <a:gd name="T4" fmla="*/ 287 w 488"/>
                <a:gd name="T5" fmla="*/ 88 h 556"/>
                <a:gd name="T6" fmla="*/ 319 w 488"/>
                <a:gd name="T7" fmla="*/ 138 h 556"/>
                <a:gd name="T8" fmla="*/ 370 w 488"/>
                <a:gd name="T9" fmla="*/ 192 h 556"/>
                <a:gd name="T10" fmla="*/ 475 w 488"/>
                <a:gd name="T11" fmla="*/ 222 h 556"/>
                <a:gd name="T12" fmla="*/ 449 w 488"/>
                <a:gd name="T13" fmla="*/ 256 h 556"/>
                <a:gd name="T14" fmla="*/ 385 w 488"/>
                <a:gd name="T15" fmla="*/ 267 h 556"/>
                <a:gd name="T16" fmla="*/ 325 w 488"/>
                <a:gd name="T17" fmla="*/ 250 h 556"/>
                <a:gd name="T18" fmla="*/ 263 w 488"/>
                <a:gd name="T19" fmla="*/ 232 h 556"/>
                <a:gd name="T20" fmla="*/ 246 w 488"/>
                <a:gd name="T21" fmla="*/ 311 h 556"/>
                <a:gd name="T22" fmla="*/ 252 w 488"/>
                <a:gd name="T23" fmla="*/ 523 h 556"/>
                <a:gd name="T24" fmla="*/ 201 w 488"/>
                <a:gd name="T25" fmla="*/ 508 h 556"/>
                <a:gd name="T26" fmla="*/ 166 w 488"/>
                <a:gd name="T27" fmla="*/ 339 h 556"/>
                <a:gd name="T28" fmla="*/ 148 w 488"/>
                <a:gd name="T29" fmla="*/ 318 h 556"/>
                <a:gd name="T30" fmla="*/ 56 w 488"/>
                <a:gd name="T31" fmla="*/ 316 h 556"/>
                <a:gd name="T32" fmla="*/ 17 w 488"/>
                <a:gd name="T33" fmla="*/ 292 h 556"/>
                <a:gd name="T34" fmla="*/ 1 w 488"/>
                <a:gd name="T35" fmla="*/ 231 h 556"/>
                <a:gd name="T36" fmla="*/ 10 w 488"/>
                <a:gd name="T37" fmla="*/ 126 h 556"/>
                <a:gd name="T38" fmla="*/ 40 w 488"/>
                <a:gd name="T39" fmla="*/ 64 h 556"/>
                <a:gd name="T40" fmla="*/ 51 w 488"/>
                <a:gd name="T41" fmla="*/ 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8"/>
                <a:gd name="T64" fmla="*/ 0 h 556"/>
                <a:gd name="T65" fmla="*/ 488 w 488"/>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8" h="556">
                  <a:moveTo>
                    <a:pt x="238" y="0"/>
                  </a:moveTo>
                  <a:cubicBezTo>
                    <a:pt x="239" y="9"/>
                    <a:pt x="239" y="42"/>
                    <a:pt x="247" y="57"/>
                  </a:cubicBezTo>
                  <a:cubicBezTo>
                    <a:pt x="255" y="72"/>
                    <a:pt x="275" y="75"/>
                    <a:pt x="287" y="88"/>
                  </a:cubicBezTo>
                  <a:cubicBezTo>
                    <a:pt x="299" y="101"/>
                    <a:pt x="305" y="121"/>
                    <a:pt x="319" y="138"/>
                  </a:cubicBezTo>
                  <a:cubicBezTo>
                    <a:pt x="333" y="155"/>
                    <a:pt x="344" y="178"/>
                    <a:pt x="370" y="192"/>
                  </a:cubicBezTo>
                  <a:cubicBezTo>
                    <a:pt x="396" y="206"/>
                    <a:pt x="462" y="211"/>
                    <a:pt x="475" y="222"/>
                  </a:cubicBezTo>
                  <a:cubicBezTo>
                    <a:pt x="488" y="233"/>
                    <a:pt x="464" y="249"/>
                    <a:pt x="449" y="256"/>
                  </a:cubicBezTo>
                  <a:cubicBezTo>
                    <a:pt x="434" y="263"/>
                    <a:pt x="406" y="268"/>
                    <a:pt x="385" y="267"/>
                  </a:cubicBezTo>
                  <a:cubicBezTo>
                    <a:pt x="364" y="266"/>
                    <a:pt x="345" y="256"/>
                    <a:pt x="325" y="250"/>
                  </a:cubicBezTo>
                  <a:cubicBezTo>
                    <a:pt x="305" y="244"/>
                    <a:pt x="276" y="222"/>
                    <a:pt x="263" y="232"/>
                  </a:cubicBezTo>
                  <a:cubicBezTo>
                    <a:pt x="250" y="242"/>
                    <a:pt x="248" y="263"/>
                    <a:pt x="246" y="311"/>
                  </a:cubicBezTo>
                  <a:cubicBezTo>
                    <a:pt x="244" y="359"/>
                    <a:pt x="260" y="490"/>
                    <a:pt x="252" y="523"/>
                  </a:cubicBezTo>
                  <a:cubicBezTo>
                    <a:pt x="245" y="556"/>
                    <a:pt x="216" y="538"/>
                    <a:pt x="201" y="508"/>
                  </a:cubicBezTo>
                  <a:cubicBezTo>
                    <a:pt x="187" y="477"/>
                    <a:pt x="175" y="371"/>
                    <a:pt x="166" y="339"/>
                  </a:cubicBezTo>
                  <a:cubicBezTo>
                    <a:pt x="157" y="307"/>
                    <a:pt x="166" y="322"/>
                    <a:pt x="148" y="318"/>
                  </a:cubicBezTo>
                  <a:cubicBezTo>
                    <a:pt x="130" y="314"/>
                    <a:pt x="78" y="320"/>
                    <a:pt x="56" y="316"/>
                  </a:cubicBezTo>
                  <a:cubicBezTo>
                    <a:pt x="34" y="312"/>
                    <a:pt x="26" y="306"/>
                    <a:pt x="17" y="292"/>
                  </a:cubicBezTo>
                  <a:cubicBezTo>
                    <a:pt x="8" y="278"/>
                    <a:pt x="2" y="259"/>
                    <a:pt x="1" y="231"/>
                  </a:cubicBezTo>
                  <a:cubicBezTo>
                    <a:pt x="0" y="203"/>
                    <a:pt x="4" y="154"/>
                    <a:pt x="10" y="126"/>
                  </a:cubicBezTo>
                  <a:cubicBezTo>
                    <a:pt x="16" y="98"/>
                    <a:pt x="33" y="84"/>
                    <a:pt x="40" y="64"/>
                  </a:cubicBezTo>
                  <a:cubicBezTo>
                    <a:pt x="47" y="44"/>
                    <a:pt x="49" y="14"/>
                    <a:pt x="51" y="2"/>
                  </a:cubicBezTo>
                </a:path>
              </a:pathLst>
            </a:custGeom>
            <a:grpFill/>
            <a:ln w="9525">
              <a:solidFill>
                <a:srgbClr val="FF6600"/>
              </a:solidFill>
              <a:round/>
              <a:headEnd/>
              <a:tailEnd/>
            </a:ln>
          </p:spPr>
          <p:txBody>
            <a:bodyPr/>
            <a:lstStyle/>
            <a:p>
              <a:pPr algn="ctr"/>
              <a:endParaRPr lang="ja-JP" altLang="en-US" sz="3200" b="1">
                <a:solidFill>
                  <a:srgbClr val="000000"/>
                </a:solidFill>
              </a:endParaRPr>
            </a:p>
          </p:txBody>
        </p:sp>
      </p:grpSp>
      <p:graphicFrame>
        <p:nvGraphicFramePr>
          <p:cNvPr id="487429" name="Object 5"/>
          <p:cNvGraphicFramePr>
            <a:graphicFrameLocks noChangeAspect="1"/>
          </p:cNvGraphicFramePr>
          <p:nvPr/>
        </p:nvGraphicFramePr>
        <p:xfrm>
          <a:off x="2916238" y="3213100"/>
          <a:ext cx="447675" cy="504825"/>
        </p:xfrm>
        <a:graphic>
          <a:graphicData uri="http://schemas.openxmlformats.org/presentationml/2006/ole">
            <mc:AlternateContent xmlns:mc="http://schemas.openxmlformats.org/markup-compatibility/2006">
              <mc:Choice xmlns:v="urn:schemas-microsoft-com:vml" Requires="v">
                <p:oleObj spid="_x0000_s150059" name="数式" r:id="rId18" imgW="164885" imgH="164885" progId="Equation.3">
                  <p:embed/>
                </p:oleObj>
              </mc:Choice>
              <mc:Fallback>
                <p:oleObj name="数式" r:id="rId18" imgW="164885" imgH="16488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6238" y="3213100"/>
                        <a:ext cx="447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7430" name="Object 6"/>
          <p:cNvGraphicFramePr>
            <a:graphicFrameLocks noChangeAspect="1"/>
          </p:cNvGraphicFramePr>
          <p:nvPr/>
        </p:nvGraphicFramePr>
        <p:xfrm>
          <a:off x="2765425" y="2297113"/>
          <a:ext cx="1414463" cy="422275"/>
        </p:xfrm>
        <a:graphic>
          <a:graphicData uri="http://schemas.openxmlformats.org/presentationml/2006/ole">
            <mc:AlternateContent xmlns:mc="http://schemas.openxmlformats.org/markup-compatibility/2006">
              <mc:Choice xmlns:v="urn:schemas-microsoft-com:vml" Requires="v">
                <p:oleObj spid="_x0000_s150060" name="数式" r:id="rId19" imgW="672516" imgH="177646" progId="Equation.3">
                  <p:embed/>
                </p:oleObj>
              </mc:Choice>
              <mc:Fallback>
                <p:oleObj name="数式" r:id="rId19" imgW="672516"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65425" y="2297113"/>
                        <a:ext cx="14144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38" name="Line 14"/>
          <p:cNvSpPr>
            <a:spLocks noChangeShapeType="1"/>
          </p:cNvSpPr>
          <p:nvPr/>
        </p:nvSpPr>
        <p:spPr bwMode="auto">
          <a:xfrm flipV="1">
            <a:off x="3708400" y="2852738"/>
            <a:ext cx="576263" cy="28892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440" name="Line 16"/>
          <p:cNvSpPr>
            <a:spLocks noChangeShapeType="1"/>
          </p:cNvSpPr>
          <p:nvPr/>
        </p:nvSpPr>
        <p:spPr bwMode="auto">
          <a:xfrm rot="16200000" flipV="1">
            <a:off x="2120107" y="2785269"/>
            <a:ext cx="728662" cy="0"/>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aphicFrame>
        <p:nvGraphicFramePr>
          <p:cNvPr id="487444" name="Object 20"/>
          <p:cNvGraphicFramePr>
            <a:graphicFrameLocks noChangeAspect="1"/>
          </p:cNvGraphicFramePr>
          <p:nvPr/>
        </p:nvGraphicFramePr>
        <p:xfrm>
          <a:off x="1993900" y="2174875"/>
          <a:ext cx="515938" cy="458788"/>
        </p:xfrm>
        <a:graphic>
          <a:graphicData uri="http://schemas.openxmlformats.org/presentationml/2006/ole">
            <mc:AlternateContent xmlns:mc="http://schemas.openxmlformats.org/markup-compatibility/2006">
              <mc:Choice xmlns:v="urn:schemas-microsoft-com:vml" Requires="v">
                <p:oleObj spid="_x0000_s150061" name="数式" r:id="rId21" imgW="190335" imgH="164957" progId="Equation.3">
                  <p:embed/>
                </p:oleObj>
              </mc:Choice>
              <mc:Fallback>
                <p:oleObj name="数式" r:id="rId21" imgW="190335"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3900" y="2174875"/>
                        <a:ext cx="5159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72" name="Rectangle 48"/>
          <p:cNvSpPr>
            <a:spLocks noChangeArrowheads="1"/>
          </p:cNvSpPr>
          <p:nvPr/>
        </p:nvSpPr>
        <p:spPr bwMode="auto">
          <a:xfrm>
            <a:off x="2195513" y="16287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②</a:t>
            </a:r>
          </a:p>
        </p:txBody>
      </p:sp>
      <p:graphicFrame>
        <p:nvGraphicFramePr>
          <p:cNvPr id="19520" name="Object 22"/>
          <p:cNvGraphicFramePr>
            <a:graphicFrameLocks noChangeAspect="1"/>
          </p:cNvGraphicFramePr>
          <p:nvPr/>
        </p:nvGraphicFramePr>
        <p:xfrm>
          <a:off x="2195513" y="4005263"/>
          <a:ext cx="414337" cy="390525"/>
        </p:xfrm>
        <a:graphic>
          <a:graphicData uri="http://schemas.openxmlformats.org/presentationml/2006/ole">
            <mc:AlternateContent xmlns:mc="http://schemas.openxmlformats.org/markup-compatibility/2006">
              <mc:Choice xmlns:v="urn:schemas-microsoft-com:vml" Requires="v">
                <p:oleObj spid="_x0000_s150062" name="数式" r:id="rId22" imgW="152334" imgH="139639" progId="Equation.3">
                  <p:embed/>
                </p:oleObj>
              </mc:Choice>
              <mc:Fallback>
                <p:oleObj name="数式" r:id="rId22" imgW="152334" imgH="13963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95513" y="4005263"/>
                        <a:ext cx="41433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518" name="Line 94"/>
          <p:cNvSpPr>
            <a:spLocks noChangeShapeType="1"/>
          </p:cNvSpPr>
          <p:nvPr/>
        </p:nvSpPr>
        <p:spPr bwMode="auto">
          <a:xfrm flipV="1">
            <a:off x="4102100" y="3944938"/>
            <a:ext cx="381000" cy="2381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19" name="Line 95"/>
          <p:cNvSpPr>
            <a:spLocks noChangeShapeType="1"/>
          </p:cNvSpPr>
          <p:nvPr/>
        </p:nvSpPr>
        <p:spPr bwMode="auto">
          <a:xfrm flipV="1">
            <a:off x="4106863" y="4184650"/>
            <a:ext cx="458787"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20" name="Line 96"/>
          <p:cNvSpPr>
            <a:spLocks noChangeShapeType="1"/>
          </p:cNvSpPr>
          <p:nvPr/>
        </p:nvSpPr>
        <p:spPr bwMode="auto">
          <a:xfrm rot="16200000" flipV="1">
            <a:off x="3816350" y="3890963"/>
            <a:ext cx="587375" cy="0"/>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21" name="Rectangle 97"/>
          <p:cNvSpPr>
            <a:spLocks noChangeArrowheads="1"/>
          </p:cNvSpPr>
          <p:nvPr/>
        </p:nvSpPr>
        <p:spPr bwMode="auto">
          <a:xfrm>
            <a:off x="5153025" y="4205288"/>
            <a:ext cx="4524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F</a:t>
            </a:r>
          </a:p>
        </p:txBody>
      </p:sp>
      <p:sp>
        <p:nvSpPr>
          <p:cNvPr id="487522" name="Rectangle 98"/>
          <p:cNvSpPr>
            <a:spLocks noChangeArrowheads="1"/>
          </p:cNvSpPr>
          <p:nvPr/>
        </p:nvSpPr>
        <p:spPr bwMode="auto">
          <a:xfrm>
            <a:off x="5532438" y="3513138"/>
            <a:ext cx="4841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N</a:t>
            </a:r>
          </a:p>
        </p:txBody>
      </p:sp>
      <p:sp>
        <p:nvSpPr>
          <p:cNvPr id="487523" name="Rectangle 99"/>
          <p:cNvSpPr>
            <a:spLocks noChangeArrowheads="1"/>
          </p:cNvSpPr>
          <p:nvPr/>
        </p:nvSpPr>
        <p:spPr bwMode="auto">
          <a:xfrm>
            <a:off x="5794375" y="4002088"/>
            <a:ext cx="387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r</a:t>
            </a:r>
          </a:p>
        </p:txBody>
      </p:sp>
      <p:sp>
        <p:nvSpPr>
          <p:cNvPr id="487524" name="Line 100"/>
          <p:cNvSpPr>
            <a:spLocks noChangeShapeType="1"/>
          </p:cNvSpPr>
          <p:nvPr/>
        </p:nvSpPr>
        <p:spPr bwMode="auto">
          <a:xfrm>
            <a:off x="5638800" y="4168775"/>
            <a:ext cx="0" cy="4714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25" name="Line 101"/>
          <p:cNvSpPr>
            <a:spLocks noChangeShapeType="1"/>
          </p:cNvSpPr>
          <p:nvPr/>
        </p:nvSpPr>
        <p:spPr bwMode="auto">
          <a:xfrm flipV="1">
            <a:off x="5643563" y="4170363"/>
            <a:ext cx="38735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26" name="Line 102"/>
          <p:cNvSpPr>
            <a:spLocks noChangeShapeType="1"/>
          </p:cNvSpPr>
          <p:nvPr/>
        </p:nvSpPr>
        <p:spPr bwMode="auto">
          <a:xfrm rot="5400000" flipH="1" flipV="1">
            <a:off x="5726906" y="3864769"/>
            <a:ext cx="225425" cy="376238"/>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nvGrpSpPr>
          <p:cNvPr id="5" name="Group 103"/>
          <p:cNvGrpSpPr>
            <a:grpSpLocks/>
          </p:cNvGrpSpPr>
          <p:nvPr/>
        </p:nvGrpSpPr>
        <p:grpSpPr bwMode="auto">
          <a:xfrm rot="5400000">
            <a:off x="4099719" y="1378744"/>
            <a:ext cx="633412" cy="869950"/>
            <a:chOff x="3464" y="1782"/>
            <a:chExt cx="399" cy="548"/>
          </a:xfrm>
          <a:solidFill>
            <a:srgbClr val="FFF0F0"/>
          </a:solidFill>
        </p:grpSpPr>
        <p:sp>
          <p:nvSpPr>
            <p:cNvPr id="19553" name="Freeform 104"/>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54" name="Freeform 105"/>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55" name="Freeform 106"/>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56" name="Freeform 107"/>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57" name="Freeform 108"/>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grpSp>
      <p:sp>
        <p:nvSpPr>
          <p:cNvPr id="487533" name="Arc 109"/>
          <p:cNvSpPr>
            <a:spLocks/>
          </p:cNvSpPr>
          <p:nvPr/>
        </p:nvSpPr>
        <p:spPr bwMode="auto">
          <a:xfrm rot="5400000">
            <a:off x="3620294" y="1526381"/>
            <a:ext cx="996950" cy="300038"/>
          </a:xfrm>
          <a:custGeom>
            <a:avLst/>
            <a:gdLst>
              <a:gd name="T0" fmla="*/ 2147483647 w 43200"/>
              <a:gd name="T1" fmla="*/ 2147483647 h 40188"/>
              <a:gd name="T2" fmla="*/ 2147483647 w 43200"/>
              <a:gd name="T3" fmla="*/ 0 h 40188"/>
              <a:gd name="T4" fmla="*/ 2147483647 w 43200"/>
              <a:gd name="T5" fmla="*/ 2147483647 h 40188"/>
              <a:gd name="T6" fmla="*/ 0 60000 65536"/>
              <a:gd name="T7" fmla="*/ 0 60000 65536"/>
              <a:gd name="T8" fmla="*/ 0 60000 65536"/>
              <a:gd name="T9" fmla="*/ 0 w 43200"/>
              <a:gd name="T10" fmla="*/ 0 h 40188"/>
              <a:gd name="T11" fmla="*/ 43200 w 43200"/>
              <a:gd name="T12" fmla="*/ 40188 h 40188"/>
            </a:gdLst>
            <a:ahLst/>
            <a:cxnLst>
              <a:cxn ang="T6">
                <a:pos x="T0" y="T1"/>
              </a:cxn>
              <a:cxn ang="T7">
                <a:pos x="T2" y="T3"/>
              </a:cxn>
              <a:cxn ang="T8">
                <a:pos x="T4" y="T5"/>
              </a:cxn>
            </a:cxnLst>
            <a:rect l="T9" t="T10" r="T11" b="T12"/>
            <a:pathLst>
              <a:path w="43200" h="40188" fill="none"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path>
              <a:path w="43200" h="40188" stroke="0"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lnTo>
                  <a:pt x="21600" y="18588"/>
                </a:lnTo>
                <a:lnTo>
                  <a:pt x="34201" y="1045"/>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6" name="Group 110"/>
          <p:cNvGrpSpPr>
            <a:grpSpLocks/>
          </p:cNvGrpSpPr>
          <p:nvPr/>
        </p:nvGrpSpPr>
        <p:grpSpPr bwMode="auto">
          <a:xfrm rot="10800000">
            <a:off x="4108450" y="1554163"/>
            <a:ext cx="703263" cy="55562"/>
            <a:chOff x="1271" y="7047"/>
            <a:chExt cx="420" cy="0"/>
          </a:xfrm>
        </p:grpSpPr>
        <p:sp>
          <p:nvSpPr>
            <p:cNvPr id="19551" name="Line 111"/>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9552" name="Line 112"/>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487439" name="Line 15"/>
          <p:cNvSpPr>
            <a:spLocks noChangeShapeType="1"/>
          </p:cNvSpPr>
          <p:nvPr/>
        </p:nvSpPr>
        <p:spPr bwMode="auto">
          <a:xfrm flipV="1">
            <a:off x="2487613" y="3128963"/>
            <a:ext cx="909637" cy="0"/>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aphicFrame>
        <p:nvGraphicFramePr>
          <p:cNvPr id="487537" name="Object 113"/>
          <p:cNvGraphicFramePr>
            <a:graphicFrameLocks noChangeAspect="1"/>
          </p:cNvGraphicFramePr>
          <p:nvPr/>
        </p:nvGraphicFramePr>
        <p:xfrm>
          <a:off x="6813550" y="6054725"/>
          <a:ext cx="2330450" cy="517525"/>
        </p:xfrm>
        <a:graphic>
          <a:graphicData uri="http://schemas.openxmlformats.org/presentationml/2006/ole">
            <mc:AlternateContent xmlns:mc="http://schemas.openxmlformats.org/markup-compatibility/2006">
              <mc:Choice xmlns:v="urn:schemas-microsoft-com:vml" Requires="v">
                <p:oleObj spid="_x0000_s150063" name="数式" r:id="rId23" imgW="799753" imgH="177723" progId="Equation.3">
                  <p:embed/>
                </p:oleObj>
              </mc:Choice>
              <mc:Fallback>
                <p:oleObj name="数式" r:id="rId23" imgW="799753" imgH="177723"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13550" y="6054725"/>
                        <a:ext cx="2330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7441" name="Line 17"/>
          <p:cNvSpPr>
            <a:spLocks noChangeShapeType="1"/>
          </p:cNvSpPr>
          <p:nvPr/>
        </p:nvSpPr>
        <p:spPr bwMode="auto">
          <a:xfrm flipV="1">
            <a:off x="3363913" y="2808288"/>
            <a:ext cx="6350" cy="338137"/>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nvGrpSpPr>
          <p:cNvPr id="7" name="Group 114"/>
          <p:cNvGrpSpPr>
            <a:grpSpLocks/>
          </p:cNvGrpSpPr>
          <p:nvPr/>
        </p:nvGrpSpPr>
        <p:grpSpPr bwMode="auto">
          <a:xfrm rot="5400000">
            <a:off x="8233569" y="1391444"/>
            <a:ext cx="633412" cy="869950"/>
            <a:chOff x="3464" y="1782"/>
            <a:chExt cx="399" cy="548"/>
          </a:xfrm>
          <a:solidFill>
            <a:srgbClr val="FFF0F0"/>
          </a:solidFill>
        </p:grpSpPr>
        <p:sp>
          <p:nvSpPr>
            <p:cNvPr id="19546" name="Freeform 115"/>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47" name="Freeform 116"/>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48" name="Freeform 117"/>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49" name="Freeform 118"/>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19550" name="Freeform 119"/>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grpSp>
      <p:sp>
        <p:nvSpPr>
          <p:cNvPr id="487544" name="Arc 120"/>
          <p:cNvSpPr>
            <a:spLocks/>
          </p:cNvSpPr>
          <p:nvPr/>
        </p:nvSpPr>
        <p:spPr bwMode="auto">
          <a:xfrm rot="5400000">
            <a:off x="7754144" y="1539081"/>
            <a:ext cx="996950" cy="300038"/>
          </a:xfrm>
          <a:custGeom>
            <a:avLst/>
            <a:gdLst>
              <a:gd name="T0" fmla="*/ 2147483647 w 43200"/>
              <a:gd name="T1" fmla="*/ 2147483647 h 40188"/>
              <a:gd name="T2" fmla="*/ 2147483647 w 43200"/>
              <a:gd name="T3" fmla="*/ 0 h 40188"/>
              <a:gd name="T4" fmla="*/ 2147483647 w 43200"/>
              <a:gd name="T5" fmla="*/ 2147483647 h 40188"/>
              <a:gd name="T6" fmla="*/ 0 60000 65536"/>
              <a:gd name="T7" fmla="*/ 0 60000 65536"/>
              <a:gd name="T8" fmla="*/ 0 60000 65536"/>
              <a:gd name="T9" fmla="*/ 0 w 43200"/>
              <a:gd name="T10" fmla="*/ 0 h 40188"/>
              <a:gd name="T11" fmla="*/ 43200 w 43200"/>
              <a:gd name="T12" fmla="*/ 40188 h 40188"/>
            </a:gdLst>
            <a:ahLst/>
            <a:cxnLst>
              <a:cxn ang="T6">
                <a:pos x="T0" y="T1"/>
              </a:cxn>
              <a:cxn ang="T7">
                <a:pos x="T2" y="T3"/>
              </a:cxn>
              <a:cxn ang="T8">
                <a:pos x="T4" y="T5"/>
              </a:cxn>
            </a:cxnLst>
            <a:rect l="T9" t="T10" r="T11" b="T12"/>
            <a:pathLst>
              <a:path w="43200" h="40188" fill="none"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path>
              <a:path w="43200" h="40188" stroke="0"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lnTo>
                  <a:pt x="21600" y="18588"/>
                </a:lnTo>
                <a:lnTo>
                  <a:pt x="34201" y="1045"/>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8" name="Group 121"/>
          <p:cNvGrpSpPr>
            <a:grpSpLocks/>
          </p:cNvGrpSpPr>
          <p:nvPr/>
        </p:nvGrpSpPr>
        <p:grpSpPr bwMode="auto">
          <a:xfrm rot="10800000">
            <a:off x="8242300" y="1566863"/>
            <a:ext cx="703263" cy="55562"/>
            <a:chOff x="1271" y="7047"/>
            <a:chExt cx="420" cy="0"/>
          </a:xfrm>
        </p:grpSpPr>
        <p:sp>
          <p:nvSpPr>
            <p:cNvPr id="19544" name="Line 122"/>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9545" name="Line 123"/>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sp>
        <p:nvSpPr>
          <p:cNvPr id="487458" name="Line 34"/>
          <p:cNvSpPr>
            <a:spLocks noChangeShapeType="1"/>
          </p:cNvSpPr>
          <p:nvPr/>
        </p:nvSpPr>
        <p:spPr bwMode="auto">
          <a:xfrm>
            <a:off x="7092950" y="3141663"/>
            <a:ext cx="857250" cy="41275"/>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48" name="Line 124"/>
          <p:cNvSpPr>
            <a:spLocks noChangeShapeType="1"/>
          </p:cNvSpPr>
          <p:nvPr/>
        </p:nvSpPr>
        <p:spPr bwMode="auto">
          <a:xfrm flipV="1">
            <a:off x="2490788" y="3130550"/>
            <a:ext cx="909637" cy="0"/>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50" name="Line 126"/>
          <p:cNvSpPr>
            <a:spLocks noChangeShapeType="1"/>
          </p:cNvSpPr>
          <p:nvPr/>
        </p:nvSpPr>
        <p:spPr bwMode="auto">
          <a:xfrm rot="16200000" flipV="1">
            <a:off x="2124869" y="2785269"/>
            <a:ext cx="728662" cy="0"/>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51" name="Line 127"/>
          <p:cNvSpPr>
            <a:spLocks noChangeShapeType="1"/>
          </p:cNvSpPr>
          <p:nvPr/>
        </p:nvSpPr>
        <p:spPr bwMode="auto">
          <a:xfrm rot="5400000" flipH="1" flipV="1">
            <a:off x="7215982" y="2748756"/>
            <a:ext cx="296862" cy="504825"/>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7552" name="Rectangle 128"/>
          <p:cNvSpPr>
            <a:spLocks noChangeArrowheads="1"/>
          </p:cNvSpPr>
          <p:nvPr/>
        </p:nvSpPr>
        <p:spPr bwMode="auto">
          <a:xfrm>
            <a:off x="2495550" y="0"/>
            <a:ext cx="4248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ja-JP" altLang="en-US">
                <a:solidFill>
                  <a:srgbClr val="0000FF"/>
                </a:solidFill>
                <a:latin typeface="ＭＳ ゴシック" pitchFamily="49" charset="-128"/>
                <a:ea typeface="ＭＳ ゴシック" pitchFamily="49" charset="-128"/>
                <a:cs typeface="Times New Roman" pitchFamily="18" charset="0"/>
              </a:rPr>
              <a:t>左カーブしようとして</a:t>
            </a:r>
          </a:p>
        </p:txBody>
      </p:sp>
    </p:spTree>
    <p:extLst>
      <p:ext uri="{BB962C8B-B14F-4D97-AF65-F5344CB8AC3E}">
        <p14:creationId xmlns:p14="http://schemas.microsoft.com/office/powerpoint/2010/main" val="1951860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7533"/>
                                        </p:tgtEl>
                                        <p:attrNameLst>
                                          <p:attrName>style.visibility</p:attrName>
                                        </p:attrNameLst>
                                      </p:cBhvr>
                                      <p:to>
                                        <p:strVal val="visible"/>
                                      </p:to>
                                    </p:set>
                                  </p:childTnLst>
                                </p:cTn>
                              </p:par>
                              <p:par>
                                <p:cTn id="7" presetID="64" presetClass="path" presetSubtype="0" fill="remove" grpId="1" nodeType="withEffect">
                                  <p:stCondLst>
                                    <p:cond delay="0"/>
                                  </p:stCondLst>
                                  <p:childTnLst>
                                    <p:animMotion origin="layout" path="M 2.77778E-6 1.68363E-6 L -0.18282 0.21855 " pathEditMode="relative" rAng="0" ptsTypes="AA">
                                      <p:cBhvr>
                                        <p:cTn id="8" dur="500" spd="-100000" fill="hold"/>
                                        <p:tgtEl>
                                          <p:spTgt spid="487533"/>
                                        </p:tgtEl>
                                        <p:attrNameLst>
                                          <p:attrName>ppt_x</p:attrName>
                                          <p:attrName>ppt_y</p:attrName>
                                        </p:attrNameLst>
                                      </p:cBhvr>
                                      <p:rCtr x="-9149" y="10916"/>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7439"/>
                                        </p:tgtEl>
                                        <p:attrNameLst>
                                          <p:attrName>style.visibility</p:attrName>
                                        </p:attrNameLst>
                                      </p:cBhvr>
                                      <p:to>
                                        <p:strVal val="visible"/>
                                      </p:to>
                                    </p:set>
                                  </p:childTnLst>
                                </p:cTn>
                              </p:par>
                              <p:par>
                                <p:cTn id="21" presetID="64" presetClass="path" presetSubtype="0" fill="remove" grpId="1" nodeType="withEffect">
                                  <p:stCondLst>
                                    <p:cond delay="0"/>
                                  </p:stCondLst>
                                  <p:childTnLst>
                                    <p:animMotion origin="layout" path="M -5.55556E-7 -3.7037E-7 L 0.15625 -0.22245 " pathEditMode="relative" rAng="0" ptsTypes="AA">
                                      <p:cBhvr>
                                        <p:cTn id="22" dur="500" spd="-100000" fill="hold"/>
                                        <p:tgtEl>
                                          <p:spTgt spid="487439"/>
                                        </p:tgtEl>
                                        <p:attrNameLst>
                                          <p:attrName>ppt_x</p:attrName>
                                          <p:attrName>ppt_y</p:attrName>
                                        </p:attrNameLst>
                                      </p:cBhvr>
                                      <p:rCtr x="7813" y="-11134"/>
                                    </p:animMotion>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48742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8755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8744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48746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8748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8748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87437"/>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8742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74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8743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8747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8748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8748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7519"/>
                                        </p:tgtEl>
                                        <p:attrNameLst>
                                          <p:attrName>style.visibility</p:attrName>
                                        </p:attrNameLst>
                                      </p:cBhvr>
                                      <p:to>
                                        <p:strVal val="visible"/>
                                      </p:to>
                                    </p:set>
                                  </p:childTnLst>
                                </p:cTn>
                              </p:par>
                              <p:par>
                                <p:cTn id="66" presetID="64" presetClass="path" presetSubtype="0" fill="remove" grpId="1" nodeType="withEffect">
                                  <p:stCondLst>
                                    <p:cond delay="0"/>
                                  </p:stCondLst>
                                  <p:childTnLst>
                                    <p:animMotion origin="layout" path="M -1.94444E-6 -7.21554E-7 L -0.14653 -0.15125 " pathEditMode="relative" rAng="0" ptsTypes="AA">
                                      <p:cBhvr>
                                        <p:cTn id="67" dur="500" spd="-100000" fill="hold"/>
                                        <p:tgtEl>
                                          <p:spTgt spid="487519"/>
                                        </p:tgtEl>
                                        <p:attrNameLst>
                                          <p:attrName>ppt_x</p:attrName>
                                          <p:attrName>ppt_y</p:attrName>
                                        </p:attrNameLst>
                                      </p:cBhvr>
                                      <p:rCtr x="-7326" y="-7562"/>
                                    </p:animMotion>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48750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75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7498"/>
                                        </p:tgtEl>
                                        <p:attrNameLst>
                                          <p:attrName>style.visibility</p:attrName>
                                        </p:attrNameLst>
                                      </p:cBhvr>
                                      <p:to>
                                        <p:strVal val="visible"/>
                                      </p:to>
                                    </p:set>
                                  </p:childTnLst>
                                </p:cTn>
                              </p:par>
                              <p:par>
                                <p:cTn id="77" presetID="64" presetClass="path" presetSubtype="0" fill="remove" grpId="1" nodeType="withEffect">
                                  <p:stCondLst>
                                    <p:cond delay="0"/>
                                  </p:stCondLst>
                                  <p:childTnLst>
                                    <p:animMotion origin="layout" path="M -4.44444E-6 -4.40333E-6 L -0.03941 -0.15101 " pathEditMode="relative" rAng="0" ptsTypes="AA">
                                      <p:cBhvr>
                                        <p:cTn id="78" dur="500" spd="-100000" fill="hold"/>
                                        <p:tgtEl>
                                          <p:spTgt spid="487518"/>
                                        </p:tgtEl>
                                        <p:attrNameLst>
                                          <p:attrName>ppt_x</p:attrName>
                                          <p:attrName>ppt_y</p:attrName>
                                        </p:attrNameLst>
                                      </p:cBhvr>
                                      <p:rCtr x="-1979" y="-7562"/>
                                    </p:animMotion>
                                  </p:childTnLst>
                                </p:cTn>
                              </p:par>
                              <p:par>
                                <p:cTn id="79" presetID="64" presetClass="path" presetSubtype="0" fill="remove" grpId="1" nodeType="withEffect">
                                  <p:stCondLst>
                                    <p:cond delay="0"/>
                                  </p:stCondLst>
                                  <p:childTnLst>
                                    <p:animMotion origin="layout" path="M -1.38889E-6 -3.33025E-6 L -0.00851 -0.09852 " pathEditMode="relative" rAng="0" ptsTypes="AA">
                                      <p:cBhvr>
                                        <p:cTn id="80" dur="500" spd="-100000" fill="hold"/>
                                        <p:tgtEl>
                                          <p:spTgt spid="487498"/>
                                        </p:tgtEl>
                                        <p:attrNameLst>
                                          <p:attrName>ppt_x</p:attrName>
                                          <p:attrName>ppt_y</p:attrName>
                                        </p:attrNameLst>
                                      </p:cBhvr>
                                      <p:rCtr x="-434" y="-4926"/>
                                    </p:animMotion>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752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749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87440"/>
                                        </p:tgtEl>
                                        <p:attrNameLst>
                                          <p:attrName>style.visibility</p:attrName>
                                        </p:attrNameLst>
                                      </p:cBhvr>
                                      <p:to>
                                        <p:strVal val="visible"/>
                                      </p:to>
                                    </p:set>
                                  </p:childTnLst>
                                </p:cTn>
                              </p:par>
                              <p:par>
                                <p:cTn id="95" presetID="63" presetClass="path" presetSubtype="0" fill="remove" grpId="1" nodeType="withEffect">
                                  <p:stCondLst>
                                    <p:cond delay="0"/>
                                  </p:stCondLst>
                                  <p:childTnLst>
                                    <p:animMotion origin="layout" path="M -3.33333E-6 3.69103E-6 L 0.18091 0.15379 " pathEditMode="relative" rAng="0" ptsTypes="AA">
                                      <p:cBhvr>
                                        <p:cTn id="96" dur="500" spd="-100000" fill="hold"/>
                                        <p:tgtEl>
                                          <p:spTgt spid="487440"/>
                                        </p:tgtEl>
                                        <p:attrNameLst>
                                          <p:attrName>ppt_x</p:attrName>
                                          <p:attrName>ppt_y</p:attrName>
                                        </p:attrNameLst>
                                      </p:cBhvr>
                                      <p:rCtr x="9045" y="7678"/>
                                    </p:animMotion>
                                  </p:childTnLst>
                                </p:cTn>
                              </p:par>
                            </p:childTnLst>
                          </p:cTn>
                        </p:par>
                        <p:par>
                          <p:cTn id="97" fill="hold" nodeType="afterGroup">
                            <p:stCondLst>
                              <p:cond delay="500"/>
                            </p:stCondLst>
                            <p:childTnLst>
                              <p:par>
                                <p:cTn id="98" presetID="1" presetClass="entr" presetSubtype="0" fill="hold" nodeType="afterEffect">
                                  <p:stCondLst>
                                    <p:cond delay="0"/>
                                  </p:stCondLst>
                                  <p:childTnLst>
                                    <p:set>
                                      <p:cBhvr>
                                        <p:cTn id="99" dur="1" fill="hold">
                                          <p:stCondLst>
                                            <p:cond delay="0"/>
                                          </p:stCondLst>
                                        </p:cTn>
                                        <p:tgtEl>
                                          <p:spTgt spid="48744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8747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48748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87487"/>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487489"/>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nodeType="clickEffect">
                                  <p:stCondLst>
                                    <p:cond delay="0"/>
                                  </p:stCondLst>
                                  <p:childTnLst>
                                    <p:set>
                                      <p:cBhvr>
                                        <p:cTn id="113" dur="1" fill="hold">
                                          <p:stCondLst>
                                            <p:cond delay="0"/>
                                          </p:stCondLst>
                                        </p:cTn>
                                        <p:tgtEl>
                                          <p:spTgt spid="487537"/>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487430"/>
                                        </p:tgtEl>
                                        <p:attrNameLst>
                                          <p:attrName>style.visibility</p:attrName>
                                        </p:attrNameLst>
                                      </p:cBhvr>
                                      <p:to>
                                        <p:strVal val="visible"/>
                                      </p:to>
                                    </p:set>
                                  </p:childTnLst>
                                </p:cTn>
                              </p:par>
                              <p:par>
                                <p:cTn id="118" presetID="63" presetClass="path" presetSubtype="0" fill="remove" nodeType="withEffect">
                                  <p:stCondLst>
                                    <p:cond delay="0"/>
                                  </p:stCondLst>
                                  <p:childTnLst>
                                    <p:animMotion origin="layout" path="M 2.5E-6 -3.25624E-6 L 0.44861 0.56083 " pathEditMode="relative" rAng="0" ptsTypes="AA">
                                      <p:cBhvr>
                                        <p:cTn id="119" dur="500" spd="-100000" fill="hold"/>
                                        <p:tgtEl>
                                          <p:spTgt spid="487430"/>
                                        </p:tgtEl>
                                        <p:attrNameLst>
                                          <p:attrName>ppt_x</p:attrName>
                                          <p:attrName>ppt_y</p:attrName>
                                        </p:attrNameLst>
                                      </p:cBhvr>
                                      <p:rCtr x="22431" y="28030"/>
                                    </p:animMotion>
                                  </p:childTnLst>
                                </p:cTn>
                              </p:par>
                            </p:childTnLst>
                          </p:cTn>
                        </p:par>
                        <p:par>
                          <p:cTn id="120" fill="hold" nodeType="afterGroup">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487473"/>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87550"/>
                                        </p:tgtEl>
                                        <p:attrNameLst>
                                          <p:attrName>style.visibility</p:attrName>
                                        </p:attrNameLst>
                                      </p:cBhvr>
                                      <p:to>
                                        <p:strVal val="visible"/>
                                      </p:to>
                                    </p:set>
                                  </p:childTnLst>
                                </p:cTn>
                              </p:par>
                              <p:par>
                                <p:cTn id="127" presetID="63" presetClass="path" presetSubtype="0" fill="remove" grpId="1" nodeType="withEffect">
                                  <p:stCondLst>
                                    <p:cond delay="0"/>
                                  </p:stCondLst>
                                  <p:childTnLst>
                                    <p:animMotion origin="layout" path="M -2.22222E-6 1.48148E-6 L 0.09705 0.03356 " pathEditMode="relative" rAng="0" ptsTypes="AA">
                                      <p:cBhvr>
                                        <p:cTn id="128" dur="500" fill="hold"/>
                                        <p:tgtEl>
                                          <p:spTgt spid="487550"/>
                                        </p:tgtEl>
                                        <p:attrNameLst>
                                          <p:attrName>ppt_x</p:attrName>
                                          <p:attrName>ppt_y</p:attrName>
                                        </p:attrNameLst>
                                      </p:cBhvr>
                                      <p:rCtr x="4844" y="1667"/>
                                    </p:animMotion>
                                  </p:childTnLst>
                                </p:cTn>
                              </p:par>
                              <p:par>
                                <p:cTn id="129" presetID="6" presetClass="emph" presetSubtype="0" fill="hold" grpId="2" nodeType="withEffect">
                                  <p:stCondLst>
                                    <p:cond delay="0"/>
                                  </p:stCondLst>
                                  <p:childTnLst>
                                    <p:animScale>
                                      <p:cBhvr>
                                        <p:cTn id="130" dur="500" fill="hold"/>
                                        <p:tgtEl>
                                          <p:spTgt spid="487550"/>
                                        </p:tgtEl>
                                      </p:cBhvr>
                                      <p:by x="50000" y="50000"/>
                                    </p:animScale>
                                  </p:childTnLst>
                                  <p:subTnLst>
                                    <p:set>
                                      <p:cBhvr override="childStyle">
                                        <p:cTn dur="1" fill="hold" display="0" masterRel="sameClick" afterEffect="1">
                                          <p:stCondLst>
                                            <p:cond evt="end" delay="0">
                                              <p:tn val="129"/>
                                            </p:cond>
                                          </p:stCondLst>
                                        </p:cTn>
                                        <p:tgtEl>
                                          <p:spTgt spid="487550"/>
                                        </p:tgtEl>
                                        <p:attrNameLst>
                                          <p:attrName>style.visibility</p:attrName>
                                        </p:attrNameLst>
                                      </p:cBhvr>
                                      <p:to>
                                        <p:strVal val="hidden"/>
                                      </p:to>
                                    </p:set>
                                  </p:subTnLst>
                                </p:cTn>
                              </p:par>
                            </p:childTnLst>
                          </p:cTn>
                        </p:par>
                        <p:par>
                          <p:cTn id="131" fill="hold" nodeType="afterGroup">
                            <p:stCondLst>
                              <p:cond delay="500"/>
                            </p:stCondLst>
                            <p:childTnLst>
                              <p:par>
                                <p:cTn id="132" presetID="1" presetClass="entr" presetSubtype="0" fill="hold" grpId="0" nodeType="afterEffect">
                                  <p:stCondLst>
                                    <p:cond delay="0"/>
                                  </p:stCondLst>
                                  <p:childTnLst>
                                    <p:set>
                                      <p:cBhvr>
                                        <p:cTn id="133" dur="1" fill="hold">
                                          <p:stCondLst>
                                            <p:cond delay="0"/>
                                          </p:stCondLst>
                                        </p:cTn>
                                        <p:tgtEl>
                                          <p:spTgt spid="487441"/>
                                        </p:tgtEl>
                                        <p:attrNameLst>
                                          <p:attrName>style.visibility</p:attrName>
                                        </p:attrNameLst>
                                      </p:cBhvr>
                                      <p:to>
                                        <p:strVal val="visible"/>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xit" presetSubtype="0" fill="hold" grpId="2" nodeType="clickEffect">
                                  <p:stCondLst>
                                    <p:cond delay="0"/>
                                  </p:stCondLst>
                                  <p:childTnLst>
                                    <p:set>
                                      <p:cBhvr>
                                        <p:cTn id="137" dur="1" fill="hold">
                                          <p:stCondLst>
                                            <p:cond delay="0"/>
                                          </p:stCondLst>
                                        </p:cTn>
                                        <p:tgtEl>
                                          <p:spTgt spid="487439"/>
                                        </p:tgtEl>
                                        <p:attrNameLst>
                                          <p:attrName>style.visibility</p:attrName>
                                        </p:attrNameLst>
                                      </p:cBhvr>
                                      <p:to>
                                        <p:strVal val="hidden"/>
                                      </p:to>
                                    </p:set>
                                  </p:childTnLst>
                                </p:cTn>
                              </p:par>
                              <p:par>
                                <p:cTn id="138" presetID="1" presetClass="entr" presetSubtype="0" fill="hold" grpId="0" nodeType="withEffect">
                                  <p:stCondLst>
                                    <p:cond delay="0"/>
                                  </p:stCondLst>
                                  <p:childTnLst>
                                    <p:set>
                                      <p:cBhvr>
                                        <p:cTn id="139" dur="1" fill="hold">
                                          <p:stCondLst>
                                            <p:cond delay="0"/>
                                          </p:stCondLst>
                                        </p:cTn>
                                        <p:tgtEl>
                                          <p:spTgt spid="487548"/>
                                        </p:tgtEl>
                                        <p:attrNameLst>
                                          <p:attrName>style.visibility</p:attrName>
                                        </p:attrNameLst>
                                      </p:cBhvr>
                                      <p:to>
                                        <p:strVal val="visible"/>
                                      </p:to>
                                    </p:set>
                                  </p:childTnLst>
                                </p:cTn>
                              </p:par>
                              <p:par>
                                <p:cTn id="140" presetID="8" presetClass="emph" presetSubtype="0" fill="hold" grpId="1" nodeType="withEffect">
                                  <p:stCondLst>
                                    <p:cond delay="0"/>
                                  </p:stCondLst>
                                  <p:childTnLst>
                                    <p:animRot by="-900000">
                                      <p:cBhvr>
                                        <p:cTn id="141" dur="500" fill="hold"/>
                                        <p:tgtEl>
                                          <p:spTgt spid="487548"/>
                                        </p:tgtEl>
                                        <p:attrNameLst>
                                          <p:attrName>r</p:attrName>
                                        </p:attrNameLst>
                                      </p:cBhvr>
                                    </p:animRot>
                                  </p:childTnLst>
                                </p:cTn>
                              </p:par>
                              <p:par>
                                <p:cTn id="142" presetID="64" presetClass="path" presetSubtype="0" fill="hold" grpId="2" nodeType="withEffect">
                                  <p:stCondLst>
                                    <p:cond delay="0"/>
                                  </p:stCondLst>
                                  <p:childTnLst>
                                    <p:animMotion origin="layout" path="M -4.16667E-6 7.40741E-7 L 0.00035 -0.02245 " pathEditMode="relative" rAng="0" ptsTypes="AA">
                                      <p:cBhvr>
                                        <p:cTn id="143" dur="500" fill="hold"/>
                                        <p:tgtEl>
                                          <p:spTgt spid="487548"/>
                                        </p:tgtEl>
                                        <p:attrNameLst>
                                          <p:attrName>ppt_x</p:attrName>
                                          <p:attrName>ppt_y</p:attrName>
                                        </p:attrNameLst>
                                      </p:cBhvr>
                                      <p:rCtr x="17" y="-1134"/>
                                    </p:animMotion>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xit" presetSubtype="0" fill="hold" grpId="3" nodeType="clickEffect">
                                  <p:stCondLst>
                                    <p:cond delay="0"/>
                                  </p:stCondLst>
                                  <p:childTnLst>
                                    <p:set>
                                      <p:cBhvr>
                                        <p:cTn id="147" dur="1" fill="hold">
                                          <p:stCondLst>
                                            <p:cond delay="0"/>
                                          </p:stCondLst>
                                        </p:cTn>
                                        <p:tgtEl>
                                          <p:spTgt spid="487548"/>
                                        </p:tgtEl>
                                        <p:attrNameLst>
                                          <p:attrName>style.visibility</p:attrName>
                                        </p:attrNameLst>
                                      </p:cBhvr>
                                      <p:to>
                                        <p:strVal val="hidden"/>
                                      </p:to>
                                    </p:set>
                                  </p:childTnLst>
                                </p:cTn>
                              </p:par>
                              <p:par>
                                <p:cTn id="148" presetID="1" presetClass="entr" presetSubtype="0" fill="hold" grpId="3" nodeType="withEffect">
                                  <p:stCondLst>
                                    <p:cond delay="0"/>
                                  </p:stCondLst>
                                  <p:childTnLst>
                                    <p:set>
                                      <p:cBhvr>
                                        <p:cTn id="149" dur="1" fill="hold">
                                          <p:stCondLst>
                                            <p:cond delay="0"/>
                                          </p:stCondLst>
                                        </p:cTn>
                                        <p:tgtEl>
                                          <p:spTgt spid="487439"/>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487484"/>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48748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487442"/>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487474"/>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487480"/>
                                        </p:tgtEl>
                                        <p:attrNameLst>
                                          <p:attrName>style.visibility</p:attrName>
                                        </p:attrNameLst>
                                      </p:cBhvr>
                                      <p:to>
                                        <p:strVal val="visibl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8" presetClass="emph" presetSubtype="0" fill="hold" nodeType="clickEffect">
                                  <p:stCondLst>
                                    <p:cond delay="0"/>
                                  </p:stCondLst>
                                  <p:childTnLst>
                                    <p:animRot by="-900000">
                                      <p:cBhvr>
                                        <p:cTn id="163" dur="500" fill="hold"/>
                                        <p:tgtEl>
                                          <p:spTgt spid="2"/>
                                        </p:tgtEl>
                                        <p:attrNameLst>
                                          <p:attrName>r</p:attrName>
                                        </p:attrNameLst>
                                      </p:cBhvr>
                                    </p:animRot>
                                  </p:childTnLst>
                                </p:cTn>
                              </p:par>
                              <p:par>
                                <p:cTn id="164" presetID="8" presetClass="emph" presetSubtype="0" fill="hold" grpId="0" nodeType="withEffect">
                                  <p:stCondLst>
                                    <p:cond delay="0"/>
                                  </p:stCondLst>
                                  <p:childTnLst>
                                    <p:animRot by="-900000">
                                      <p:cBhvr>
                                        <p:cTn id="165" dur="500" fill="hold"/>
                                        <p:tgtEl>
                                          <p:spTgt spid="487445"/>
                                        </p:tgtEl>
                                        <p:attrNameLst>
                                          <p:attrName>r</p:attrName>
                                        </p:attrNameLst>
                                      </p:cBhvr>
                                    </p:animRot>
                                  </p:childTnLst>
                                </p:cTn>
                              </p:par>
                              <p:par>
                                <p:cTn id="166" presetID="8" presetClass="emph" presetSubtype="0" fill="hold" grpId="4" nodeType="withEffect">
                                  <p:stCondLst>
                                    <p:cond delay="0"/>
                                  </p:stCondLst>
                                  <p:childTnLst>
                                    <p:animRot by="-900000">
                                      <p:cBhvr>
                                        <p:cTn id="167" dur="500" fill="hold"/>
                                        <p:tgtEl>
                                          <p:spTgt spid="487439"/>
                                        </p:tgtEl>
                                        <p:attrNameLst>
                                          <p:attrName>r</p:attrName>
                                        </p:attrNameLst>
                                      </p:cBhvr>
                                    </p:animRot>
                                  </p:childTnLst>
                                </p:cTn>
                              </p:par>
                              <p:par>
                                <p:cTn id="168" presetID="64" presetClass="path" presetSubtype="0" fill="hold" grpId="5" nodeType="withEffect">
                                  <p:stCondLst>
                                    <p:cond delay="0"/>
                                  </p:stCondLst>
                                  <p:childTnLst>
                                    <p:animMotion origin="layout" path="M -4.16667E-6 7.40741E-7 L 0.00035 -0.02245 " pathEditMode="relative" rAng="0" ptsTypes="AA">
                                      <p:cBhvr>
                                        <p:cTn id="169" dur="500" fill="hold"/>
                                        <p:tgtEl>
                                          <p:spTgt spid="487439"/>
                                        </p:tgtEl>
                                        <p:attrNameLst>
                                          <p:attrName>ppt_x</p:attrName>
                                          <p:attrName>ppt_y</p:attrName>
                                        </p:attrNameLst>
                                      </p:cBhvr>
                                      <p:rCtr x="17" y="-1134"/>
                                    </p:animMotion>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487491"/>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487490"/>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487467"/>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487468"/>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487452"/>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487453"/>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487454"/>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487455"/>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487456"/>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487464"/>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487470"/>
                                        </p:tgtEl>
                                        <p:attrNameLst>
                                          <p:attrName>style.visibility</p:attrName>
                                        </p:attrNameLst>
                                      </p:cBhvr>
                                      <p:to>
                                        <p:strVal val="visible"/>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487544"/>
                                        </p:tgtEl>
                                        <p:attrNameLst>
                                          <p:attrName>style.visibility</p:attrName>
                                        </p:attrNameLst>
                                      </p:cBhvr>
                                      <p:to>
                                        <p:strVal val="visible"/>
                                      </p:to>
                                    </p:set>
                                  </p:childTnLst>
                                </p:cTn>
                              </p:par>
                              <p:par>
                                <p:cTn id="204" presetID="64" presetClass="path" presetSubtype="0" fill="remove" grpId="1" nodeType="withEffect">
                                  <p:stCondLst>
                                    <p:cond delay="0"/>
                                  </p:stCondLst>
                                  <p:childTnLst>
                                    <p:animMotion origin="layout" path="M -1.38889E-6 -3.08973E-6 L -0.12917 0.21115 " pathEditMode="relative" rAng="0" ptsTypes="AA">
                                      <p:cBhvr>
                                        <p:cTn id="205" dur="500" spd="-100000" fill="hold"/>
                                        <p:tgtEl>
                                          <p:spTgt spid="487544"/>
                                        </p:tgtEl>
                                        <p:attrNameLst>
                                          <p:attrName>ppt_x</p:attrName>
                                          <p:attrName>ppt_y</p:attrName>
                                        </p:attrNameLst>
                                      </p:cBhvr>
                                      <p:rCtr x="-6458" y="10546"/>
                                    </p:animMotion>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 presetClass="entr" presetSubtype="0" fill="hold" nodeType="clickEffect">
                                  <p:stCondLst>
                                    <p:cond delay="0"/>
                                  </p:stCondLst>
                                  <p:childTnLst>
                                    <p:set>
                                      <p:cBhvr>
                                        <p:cTn id="209" dur="1" fill="hold">
                                          <p:stCondLst>
                                            <p:cond delay="0"/>
                                          </p:stCondLst>
                                        </p:cTn>
                                        <p:tgtEl>
                                          <p:spTgt spid="7"/>
                                        </p:tgtEl>
                                        <p:attrNameLst>
                                          <p:attrName>style.visibility</p:attrName>
                                        </p:attrNameLst>
                                      </p:cBhvr>
                                      <p:to>
                                        <p:strVal val="visible"/>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1" presetClass="entr" presetSubtype="0" fill="hold" nodeType="clickEffect">
                                  <p:stCondLst>
                                    <p:cond delay="0"/>
                                  </p:stCondLst>
                                  <p:childTnLst>
                                    <p:set>
                                      <p:cBhvr>
                                        <p:cTn id="213" dur="1" fill="hold">
                                          <p:stCondLst>
                                            <p:cond delay="0"/>
                                          </p:stCondLst>
                                        </p:cTn>
                                        <p:tgtEl>
                                          <p:spTgt spid="8"/>
                                        </p:tgtEl>
                                        <p:attrNameLst>
                                          <p:attrName>style.visibility</p:attrName>
                                        </p:attrNameLst>
                                      </p:cBhvr>
                                      <p:to>
                                        <p:strVal val="visible"/>
                                      </p:to>
                                    </p:se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1" presetClass="entr" presetSubtype="0" fill="hold" grpId="0" nodeType="clickEffect">
                                  <p:stCondLst>
                                    <p:cond delay="0"/>
                                  </p:stCondLst>
                                  <p:childTnLst>
                                    <p:set>
                                      <p:cBhvr>
                                        <p:cTn id="217" dur="1" fill="hold">
                                          <p:stCondLst>
                                            <p:cond delay="0"/>
                                          </p:stCondLst>
                                        </p:cTn>
                                        <p:tgtEl>
                                          <p:spTgt spid="487458"/>
                                        </p:tgtEl>
                                        <p:attrNameLst>
                                          <p:attrName>style.visibility</p:attrName>
                                        </p:attrNameLst>
                                      </p:cBhvr>
                                      <p:to>
                                        <p:strVal val="visible"/>
                                      </p:to>
                                    </p:set>
                                  </p:childTnLst>
                                </p:cTn>
                              </p:par>
                              <p:par>
                                <p:cTn id="218" presetID="64" presetClass="path" presetSubtype="0" fill="remove" grpId="1" nodeType="withEffect">
                                  <p:stCondLst>
                                    <p:cond delay="0"/>
                                  </p:stCondLst>
                                  <p:childTnLst>
                                    <p:animMotion origin="layout" path="M 2.5E-6 2.22222E-6 L 0.10642 -0.2206 " pathEditMode="relative" rAng="0" ptsTypes="AA">
                                      <p:cBhvr>
                                        <p:cTn id="219" dur="500" spd="-100000" fill="hold"/>
                                        <p:tgtEl>
                                          <p:spTgt spid="487458"/>
                                        </p:tgtEl>
                                        <p:attrNameLst>
                                          <p:attrName>ppt_x</p:attrName>
                                          <p:attrName>ppt_y</p:attrName>
                                        </p:attrNameLst>
                                      </p:cBhvr>
                                      <p:rCtr x="5313" y="-11042"/>
                                    </p:animMotion>
                                  </p:childTnLst>
                                </p:cTn>
                              </p:par>
                            </p:childTnLst>
                          </p:cTn>
                        </p:par>
                        <p:par>
                          <p:cTn id="220" fill="hold" nodeType="afterGroup">
                            <p:stCondLst>
                              <p:cond delay="500"/>
                            </p:stCondLst>
                            <p:childTnLst>
                              <p:par>
                                <p:cTn id="221" presetID="1" presetClass="entr" presetSubtype="0" fill="hold" nodeType="afterEffect">
                                  <p:stCondLst>
                                    <p:cond delay="0"/>
                                  </p:stCondLst>
                                  <p:childTnLst>
                                    <p:set>
                                      <p:cBhvr>
                                        <p:cTn id="222" dur="1" fill="hold">
                                          <p:stCondLst>
                                            <p:cond delay="0"/>
                                          </p:stCondLst>
                                        </p:cTn>
                                        <p:tgtEl>
                                          <p:spTgt spid="487449"/>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487481"/>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487482"/>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487483"/>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487484"/>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487485"/>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487486"/>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487487"/>
                                        </p:tgtEl>
                                        <p:attrNameLst>
                                          <p:attrName>style.visibility</p:attrName>
                                        </p:attrNameLst>
                                      </p:cBhvr>
                                      <p:to>
                                        <p:strVal val="hidden"/>
                                      </p:to>
                                    </p:set>
                                  </p:childTnLst>
                                </p:cTn>
                              </p:par>
                              <p:par>
                                <p:cTn id="239" presetID="1" presetClass="exit" presetSubtype="0" fill="hold" nodeType="withEffect">
                                  <p:stCondLst>
                                    <p:cond delay="0"/>
                                  </p:stCondLst>
                                  <p:childTnLst>
                                    <p:set>
                                      <p:cBhvr>
                                        <p:cTn id="240" dur="1" fill="hold">
                                          <p:stCondLst>
                                            <p:cond delay="0"/>
                                          </p:stCondLst>
                                        </p:cTn>
                                        <p:tgtEl>
                                          <p:spTgt spid="487489"/>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487488"/>
                                        </p:tgtEl>
                                        <p:attrNameLst>
                                          <p:attrName>style.visibility</p:attrName>
                                        </p:attrNameLst>
                                      </p:cBhvr>
                                      <p:to>
                                        <p:strVal val="hidden"/>
                                      </p:to>
                                    </p:set>
                                  </p:childTnLst>
                                </p:cTn>
                              </p:par>
                              <p:par>
                                <p:cTn id="243" presetID="1" presetClass="exit" presetSubtype="0" fill="hold" nodeType="withEffect">
                                  <p:stCondLst>
                                    <p:cond delay="0"/>
                                  </p:stCondLst>
                                  <p:childTnLst>
                                    <p:set>
                                      <p:cBhvr>
                                        <p:cTn id="244" dur="1" fill="hold">
                                          <p:stCondLst>
                                            <p:cond delay="0"/>
                                          </p:stCondLst>
                                        </p:cTn>
                                        <p:tgtEl>
                                          <p:spTgt spid="487537"/>
                                        </p:tgtEl>
                                        <p:attrNameLst>
                                          <p:attrName>style.visibility</p:attrName>
                                        </p:attrNameLst>
                                      </p:cBhvr>
                                      <p:to>
                                        <p:strVal val="hidden"/>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487469"/>
                                        </p:tgtEl>
                                        <p:attrNameLst>
                                          <p:attrName>style.visibility</p:attrName>
                                        </p:attrNameLst>
                                      </p:cBhvr>
                                      <p:to>
                                        <p:strVal val="visible"/>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ntr" presetSubtype="0" fill="hold" grpId="2" nodeType="clickEffect">
                                  <p:stCondLst>
                                    <p:cond delay="0"/>
                                  </p:stCondLst>
                                  <p:childTnLst>
                                    <p:set>
                                      <p:cBhvr>
                                        <p:cTn id="252" dur="1" fill="hold">
                                          <p:stCondLst>
                                            <p:cond delay="0"/>
                                          </p:stCondLst>
                                        </p:cTn>
                                        <p:tgtEl>
                                          <p:spTgt spid="487481"/>
                                        </p:tgtEl>
                                        <p:attrNameLst>
                                          <p:attrName>style.visibility</p:attrName>
                                        </p:attrNameLst>
                                      </p:cBhvr>
                                      <p:to>
                                        <p:strVal val="visible"/>
                                      </p:to>
                                    </p:set>
                                  </p:childTnLst>
                                </p:cTn>
                              </p:par>
                              <p:par>
                                <p:cTn id="253" presetID="1" presetClass="entr" presetSubtype="0" fill="hold" grpId="2" nodeType="withEffect">
                                  <p:stCondLst>
                                    <p:cond delay="0"/>
                                  </p:stCondLst>
                                  <p:childTnLst>
                                    <p:set>
                                      <p:cBhvr>
                                        <p:cTn id="254" dur="1" fill="hold">
                                          <p:stCondLst>
                                            <p:cond delay="0"/>
                                          </p:stCondLst>
                                        </p:cTn>
                                        <p:tgtEl>
                                          <p:spTgt spid="487485"/>
                                        </p:tgtEl>
                                        <p:attrNameLst>
                                          <p:attrName>style.visibility</p:attrName>
                                        </p:attrNameLst>
                                      </p:cBhvr>
                                      <p:to>
                                        <p:strVal val="visible"/>
                                      </p:to>
                                    </p:se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1" presetClass="entr" presetSubtype="0" fill="hold" nodeType="clickEffect">
                                  <p:stCondLst>
                                    <p:cond delay="0"/>
                                  </p:stCondLst>
                                  <p:childTnLst>
                                    <p:set>
                                      <p:cBhvr>
                                        <p:cTn id="258" dur="1" fill="hold">
                                          <p:stCondLst>
                                            <p:cond delay="0"/>
                                          </p:stCondLst>
                                        </p:cTn>
                                        <p:tgtEl>
                                          <p:spTgt spid="487448"/>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487457"/>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487475"/>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487447"/>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487479"/>
                                        </p:tgtEl>
                                        <p:attrNameLst>
                                          <p:attrName>style.visibility</p:attrName>
                                        </p:attrNameLst>
                                      </p:cBhvr>
                                      <p:to>
                                        <p:strVal val="visible"/>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1" presetClass="entr" presetSubtype="0" fill="hold" grpId="2" nodeType="clickEffect">
                                  <p:stCondLst>
                                    <p:cond delay="0"/>
                                  </p:stCondLst>
                                  <p:childTnLst>
                                    <p:set>
                                      <p:cBhvr>
                                        <p:cTn id="270" dur="1" fill="hold">
                                          <p:stCondLst>
                                            <p:cond delay="0"/>
                                          </p:stCondLst>
                                        </p:cTn>
                                        <p:tgtEl>
                                          <p:spTgt spid="487482"/>
                                        </p:tgtEl>
                                        <p:attrNameLst>
                                          <p:attrName>style.visibility</p:attrName>
                                        </p:attrNameLst>
                                      </p:cBhvr>
                                      <p:to>
                                        <p:strVal val="visible"/>
                                      </p:to>
                                    </p:set>
                                  </p:childTnLst>
                                </p:cTn>
                              </p:par>
                              <p:par>
                                <p:cTn id="271" presetID="1" presetClass="entr" presetSubtype="0" fill="hold" grpId="2" nodeType="withEffect">
                                  <p:stCondLst>
                                    <p:cond delay="0"/>
                                  </p:stCondLst>
                                  <p:childTnLst>
                                    <p:set>
                                      <p:cBhvr>
                                        <p:cTn id="272" dur="1" fill="hold">
                                          <p:stCondLst>
                                            <p:cond delay="0"/>
                                          </p:stCondLst>
                                        </p:cTn>
                                        <p:tgtEl>
                                          <p:spTgt spid="487486"/>
                                        </p:tgtEl>
                                        <p:attrNameLst>
                                          <p:attrName>style.visibility</p:attrName>
                                        </p:attrNameLst>
                                      </p:cBhvr>
                                      <p:to>
                                        <p:strVal val="visible"/>
                                      </p:to>
                                    </p:set>
                                  </p:childTnLst>
                                </p:cTn>
                              </p:par>
                            </p:childTnLst>
                          </p:cTn>
                        </p:par>
                      </p:childTnLst>
                    </p:cTn>
                  </p:par>
                  <p:par>
                    <p:cTn id="273" fill="hold" nodeType="clickPar">
                      <p:stCondLst>
                        <p:cond delay="indefinite"/>
                      </p:stCondLst>
                      <p:childTnLst>
                        <p:par>
                          <p:cTn id="274" fill="hold" nodeType="withGroup">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487525"/>
                                        </p:tgtEl>
                                        <p:attrNameLst>
                                          <p:attrName>style.visibility</p:attrName>
                                        </p:attrNameLst>
                                      </p:cBhvr>
                                      <p:to>
                                        <p:strVal val="visible"/>
                                      </p:to>
                                    </p:set>
                                  </p:childTnLst>
                                </p:cTn>
                              </p:par>
                              <p:par>
                                <p:cTn id="277" presetID="64" presetClass="path" presetSubtype="0" fill="remove" grpId="1" nodeType="withEffect">
                                  <p:stCondLst>
                                    <p:cond delay="0"/>
                                  </p:stCondLst>
                                  <p:childTnLst>
                                    <p:animMotion origin="layout" path="M 1.11111E-6 -4.81481E-6 L 0.18524 -0.14537 " pathEditMode="relative" rAng="0" ptsTypes="AA">
                                      <p:cBhvr>
                                        <p:cTn id="278" dur="500" spd="-100000" fill="hold"/>
                                        <p:tgtEl>
                                          <p:spTgt spid="487525"/>
                                        </p:tgtEl>
                                        <p:attrNameLst>
                                          <p:attrName>ppt_x</p:attrName>
                                          <p:attrName>ppt_y</p:attrName>
                                        </p:attrNameLst>
                                      </p:cBhvr>
                                      <p:rCtr x="9253" y="-7269"/>
                                    </p:animMotion>
                                  </p:childTnLst>
                                </p:cTn>
                              </p:par>
                            </p:childTnLst>
                          </p:cTn>
                        </p:par>
                        <p:par>
                          <p:cTn id="279" fill="hold" nodeType="afterGroup">
                            <p:stCondLst>
                              <p:cond delay="500"/>
                            </p:stCondLst>
                            <p:childTnLst>
                              <p:par>
                                <p:cTn id="280" presetID="1" presetClass="entr" presetSubtype="0" fill="hold" grpId="0" nodeType="afterEffect">
                                  <p:stCondLst>
                                    <p:cond delay="0"/>
                                  </p:stCondLst>
                                  <p:childTnLst>
                                    <p:set>
                                      <p:cBhvr>
                                        <p:cTn id="281" dur="1" fill="hold">
                                          <p:stCondLst>
                                            <p:cond delay="0"/>
                                          </p:stCondLst>
                                        </p:cTn>
                                        <p:tgtEl>
                                          <p:spTgt spid="487523"/>
                                        </p:tgtEl>
                                        <p:attrNameLst>
                                          <p:attrName>style.visibility</p:attrName>
                                        </p:attrNameLst>
                                      </p:cBhvr>
                                      <p:to>
                                        <p:strVal val="visible"/>
                                      </p:to>
                                    </p:set>
                                  </p:childTnLst>
                                </p:cTn>
                              </p:par>
                            </p:childTnLst>
                          </p:cTn>
                        </p:par>
                      </p:childTnLst>
                    </p:cTn>
                  </p:par>
                  <p:par>
                    <p:cTn id="282" fill="hold" nodeType="clickPar">
                      <p:stCondLst>
                        <p:cond delay="indefinite"/>
                      </p:stCondLst>
                      <p:childTnLst>
                        <p:par>
                          <p:cTn id="283" fill="hold" nodeType="withGroup">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487524"/>
                                        </p:tgtEl>
                                        <p:attrNameLst>
                                          <p:attrName>style.visibility</p:attrName>
                                        </p:attrNameLst>
                                      </p:cBhvr>
                                      <p:to>
                                        <p:strVal val="visible"/>
                                      </p:to>
                                    </p:set>
                                  </p:childTnLst>
                                </p:cTn>
                              </p:par>
                              <p:par>
                                <p:cTn id="286" presetID="1" presetClass="entr" presetSubtype="0" fill="hold" grpId="0" nodeType="withEffect">
                                  <p:stCondLst>
                                    <p:cond delay="0"/>
                                  </p:stCondLst>
                                  <p:childTnLst>
                                    <p:set>
                                      <p:cBhvr>
                                        <p:cTn id="287" dur="1" fill="hold">
                                          <p:stCondLst>
                                            <p:cond delay="0"/>
                                          </p:stCondLst>
                                        </p:cTn>
                                        <p:tgtEl>
                                          <p:spTgt spid="487521"/>
                                        </p:tgtEl>
                                        <p:attrNameLst>
                                          <p:attrName>style.visibility</p:attrName>
                                        </p:attrNameLst>
                                      </p:cBhvr>
                                      <p:to>
                                        <p:strVal val="visible"/>
                                      </p:to>
                                    </p:set>
                                  </p:childTnLst>
                                </p:cTn>
                              </p:par>
                              <p:par>
                                <p:cTn id="288" presetID="64" presetClass="path" presetSubtype="0" fill="remove" grpId="1" nodeType="withEffect">
                                  <p:stCondLst>
                                    <p:cond delay="0"/>
                                  </p:stCondLst>
                                  <p:childTnLst>
                                    <p:animMotion origin="layout" path="M 3.33333E-6 3.7037E-7 L 0.29184 -0.14028 " pathEditMode="relative" rAng="0" ptsTypes="AA">
                                      <p:cBhvr>
                                        <p:cTn id="289" dur="500" spd="-100000" fill="hold"/>
                                        <p:tgtEl>
                                          <p:spTgt spid="487524"/>
                                        </p:tgtEl>
                                        <p:attrNameLst>
                                          <p:attrName>ppt_x</p:attrName>
                                          <p:attrName>ppt_y</p:attrName>
                                        </p:attrNameLst>
                                      </p:cBhvr>
                                      <p:rCtr x="14583" y="-7014"/>
                                    </p:animMotion>
                                  </p:childTnLst>
                                </p:cTn>
                              </p:par>
                              <p:par>
                                <p:cTn id="290" presetID="64" presetClass="path" presetSubtype="0" fill="remove" grpId="1" nodeType="withEffect">
                                  <p:stCondLst>
                                    <p:cond delay="0"/>
                                  </p:stCondLst>
                                  <p:childTnLst>
                                    <p:animMotion origin="layout" path="M -4.44444E-6 -4.07407E-6 L 0.32796 -0.06921 " pathEditMode="relative" rAng="0" ptsTypes="AA">
                                      <p:cBhvr>
                                        <p:cTn id="291" dur="500" spd="-100000" fill="hold"/>
                                        <p:tgtEl>
                                          <p:spTgt spid="487521"/>
                                        </p:tgtEl>
                                        <p:attrNameLst>
                                          <p:attrName>ppt_x</p:attrName>
                                          <p:attrName>ppt_y</p:attrName>
                                        </p:attrNameLst>
                                      </p:cBhvr>
                                      <p:rCtr x="16389" y="-3472"/>
                                    </p:animMotion>
                                  </p:childTnLst>
                                </p:cTn>
                              </p:par>
                            </p:childTnLst>
                          </p:cTn>
                        </p:par>
                      </p:childTnLst>
                    </p:cTn>
                  </p:par>
                  <p:par>
                    <p:cTn id="292" fill="hold" nodeType="clickPar">
                      <p:stCondLst>
                        <p:cond delay="indefinite"/>
                      </p:stCondLst>
                      <p:childTnLst>
                        <p:par>
                          <p:cTn id="293" fill="hold" nodeType="withGroup">
                            <p:stCondLst>
                              <p:cond delay="0"/>
                            </p:stCondLst>
                            <p:childTnLst>
                              <p:par>
                                <p:cTn id="294" presetID="1" presetClass="entr" presetSubtype="0" fill="hold" nodeType="clickEffect">
                                  <p:stCondLst>
                                    <p:cond delay="0"/>
                                  </p:stCondLst>
                                  <p:childTnLst>
                                    <p:set>
                                      <p:cBhvr>
                                        <p:cTn id="295" dur="1" fill="hold">
                                          <p:stCondLst>
                                            <p:cond delay="0"/>
                                          </p:stCondLst>
                                        </p:cTn>
                                        <p:tgtEl>
                                          <p:spTgt spid="4"/>
                                        </p:tgtEl>
                                        <p:attrNameLst>
                                          <p:attrName>style.visibility</p:attrName>
                                        </p:attrNameLst>
                                      </p:cBhvr>
                                      <p:to>
                                        <p:strVal val="visible"/>
                                      </p:to>
                                    </p:set>
                                  </p:childTnLst>
                                </p:cTn>
                              </p:par>
                            </p:childTnLst>
                          </p:cTn>
                        </p:par>
                      </p:childTnLst>
                    </p:cTn>
                  </p:par>
                  <p:par>
                    <p:cTn id="296" fill="hold" nodeType="clickPar">
                      <p:stCondLst>
                        <p:cond delay="indefinite"/>
                      </p:stCondLst>
                      <p:childTnLst>
                        <p:par>
                          <p:cTn id="297" fill="hold" nodeType="withGroup">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487526"/>
                                        </p:tgtEl>
                                        <p:attrNameLst>
                                          <p:attrName>style.visibility</p:attrName>
                                        </p:attrNameLst>
                                      </p:cBhvr>
                                      <p:to>
                                        <p:strVal val="visible"/>
                                      </p:to>
                                    </p:set>
                                  </p:childTnLst>
                                </p:cTn>
                              </p:par>
                              <p:par>
                                <p:cTn id="300" presetID="1" presetClass="entr" presetSubtype="0" fill="hold" grpId="0" nodeType="withEffect">
                                  <p:stCondLst>
                                    <p:cond delay="0"/>
                                  </p:stCondLst>
                                  <p:childTnLst>
                                    <p:set>
                                      <p:cBhvr>
                                        <p:cTn id="301" dur="1" fill="hold">
                                          <p:stCondLst>
                                            <p:cond delay="0"/>
                                          </p:stCondLst>
                                        </p:cTn>
                                        <p:tgtEl>
                                          <p:spTgt spid="487522"/>
                                        </p:tgtEl>
                                        <p:attrNameLst>
                                          <p:attrName>style.visibility</p:attrName>
                                        </p:attrNameLst>
                                      </p:cBhvr>
                                      <p:to>
                                        <p:strVal val="visible"/>
                                      </p:to>
                                    </p:se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1" presetClass="entr" presetSubtype="0" fill="hold" grpId="0" nodeType="clickEffect">
                                  <p:stCondLst>
                                    <p:cond delay="0"/>
                                  </p:stCondLst>
                                  <p:childTnLst>
                                    <p:set>
                                      <p:cBhvr>
                                        <p:cTn id="305" dur="1" fill="hold">
                                          <p:stCondLst>
                                            <p:cond delay="0"/>
                                          </p:stCondLst>
                                        </p:cTn>
                                        <p:tgtEl>
                                          <p:spTgt spid="487459"/>
                                        </p:tgtEl>
                                        <p:attrNameLst>
                                          <p:attrName>style.visibility</p:attrName>
                                        </p:attrNameLst>
                                      </p:cBhvr>
                                      <p:to>
                                        <p:strVal val="visible"/>
                                      </p:to>
                                    </p:set>
                                  </p:childTnLst>
                                </p:cTn>
                              </p:par>
                              <p:par>
                                <p:cTn id="306" presetID="1" presetClass="entr" presetSubtype="0" fill="hold" nodeType="withEffect">
                                  <p:stCondLst>
                                    <p:cond delay="0"/>
                                  </p:stCondLst>
                                  <p:childTnLst>
                                    <p:set>
                                      <p:cBhvr>
                                        <p:cTn id="307" dur="1" fill="hold">
                                          <p:stCondLst>
                                            <p:cond delay="0"/>
                                          </p:stCondLst>
                                        </p:cTn>
                                        <p:tgtEl>
                                          <p:spTgt spid="487462"/>
                                        </p:tgtEl>
                                        <p:attrNameLst>
                                          <p:attrName>style.visibility</p:attrName>
                                        </p:attrNameLst>
                                      </p:cBhvr>
                                      <p:to>
                                        <p:strVal val="visible"/>
                                      </p:to>
                                    </p:set>
                                  </p:childTnLst>
                                </p:cTn>
                              </p:par>
                              <p:par>
                                <p:cTn id="308" presetID="64" presetClass="path" presetSubtype="0" fill="remove" grpId="1" nodeType="withEffect">
                                  <p:stCondLst>
                                    <p:cond delay="0"/>
                                  </p:stCondLst>
                                  <p:childTnLst>
                                    <p:animMotion origin="layout" path="M 2.22222E-6 4.07407E-6 L -0.16094 0.15046 " pathEditMode="relative" rAng="0" ptsTypes="AA">
                                      <p:cBhvr>
                                        <p:cTn id="309" dur="500" spd="-100000" fill="hold"/>
                                        <p:tgtEl>
                                          <p:spTgt spid="487459"/>
                                        </p:tgtEl>
                                        <p:attrNameLst>
                                          <p:attrName>ppt_x</p:attrName>
                                          <p:attrName>ppt_y</p:attrName>
                                        </p:attrNameLst>
                                      </p:cBhvr>
                                      <p:rCtr x="-8056" y="7523"/>
                                    </p:animMotion>
                                  </p:childTnLst>
                                </p:cTn>
                              </p:par>
                              <p:par>
                                <p:cTn id="310" presetID="64" presetClass="path" presetSubtype="0" fill="remove" nodeType="withEffect">
                                  <p:stCondLst>
                                    <p:cond delay="0"/>
                                  </p:stCondLst>
                                  <p:childTnLst>
                                    <p:animMotion origin="layout" path="M -5.55556E-7 4.07407E-6 L -0.1901 0.17963 " pathEditMode="relative" rAng="0" ptsTypes="AA">
                                      <p:cBhvr>
                                        <p:cTn id="311" dur="500" spd="-100000" fill="hold"/>
                                        <p:tgtEl>
                                          <p:spTgt spid="487462"/>
                                        </p:tgtEl>
                                        <p:attrNameLst>
                                          <p:attrName>ppt_x</p:attrName>
                                          <p:attrName>ppt_y</p:attrName>
                                        </p:attrNameLst>
                                      </p:cBhvr>
                                      <p:rCtr x="-9514" y="8981"/>
                                    </p:animMotion>
                                  </p:childTnLst>
                                </p:cTn>
                              </p:par>
                            </p:childTnLst>
                          </p:cTn>
                        </p:par>
                        <p:par>
                          <p:cTn id="312" fill="hold" nodeType="afterGroup">
                            <p:stCondLst>
                              <p:cond delay="500"/>
                            </p:stCondLst>
                            <p:childTnLst>
                              <p:par>
                                <p:cTn id="313" presetID="1" presetClass="entr" presetSubtype="0" fill="hold" grpId="0" nodeType="afterEffect">
                                  <p:stCondLst>
                                    <p:cond delay="0"/>
                                  </p:stCondLst>
                                  <p:childTnLst>
                                    <p:set>
                                      <p:cBhvr>
                                        <p:cTn id="314" dur="1" fill="hold">
                                          <p:stCondLst>
                                            <p:cond delay="0"/>
                                          </p:stCondLst>
                                        </p:cTn>
                                        <p:tgtEl>
                                          <p:spTgt spid="487476"/>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487463"/>
                                        </p:tgtEl>
                                        <p:attrNameLst>
                                          <p:attrName>style.visibility</p:attrName>
                                        </p:attrNameLst>
                                      </p:cBhvr>
                                      <p:to>
                                        <p:strVal val="visible"/>
                                      </p:to>
                                    </p:set>
                                  </p:childTnLst>
                                </p:cTn>
                              </p:par>
                            </p:childTnLst>
                          </p:cTn>
                        </p:par>
                      </p:childTnLst>
                    </p:cTn>
                  </p:par>
                  <p:par>
                    <p:cTn id="317" fill="hold" nodeType="clickPar">
                      <p:stCondLst>
                        <p:cond delay="indefinite"/>
                      </p:stCondLst>
                      <p:childTnLst>
                        <p:par>
                          <p:cTn id="318" fill="hold" nodeType="withGroup">
                            <p:stCondLst>
                              <p:cond delay="0"/>
                            </p:stCondLst>
                            <p:childTnLst>
                              <p:par>
                                <p:cTn id="319" presetID="1" presetClass="entr" presetSubtype="0" fill="hold" grpId="2" nodeType="clickEffect">
                                  <p:stCondLst>
                                    <p:cond delay="0"/>
                                  </p:stCondLst>
                                  <p:childTnLst>
                                    <p:set>
                                      <p:cBhvr>
                                        <p:cTn id="320" dur="1" fill="hold">
                                          <p:stCondLst>
                                            <p:cond delay="0"/>
                                          </p:stCondLst>
                                        </p:cTn>
                                        <p:tgtEl>
                                          <p:spTgt spid="487483"/>
                                        </p:tgtEl>
                                        <p:attrNameLst>
                                          <p:attrName>style.visibility</p:attrName>
                                        </p:attrNameLst>
                                      </p:cBhvr>
                                      <p:to>
                                        <p:strVal val="visible"/>
                                      </p:to>
                                    </p:set>
                                  </p:childTnLst>
                                </p:cTn>
                              </p:par>
                              <p:par>
                                <p:cTn id="321" presetID="1" presetClass="entr" presetSubtype="0" fill="hold" grpId="2" nodeType="withEffect">
                                  <p:stCondLst>
                                    <p:cond delay="0"/>
                                  </p:stCondLst>
                                  <p:childTnLst>
                                    <p:set>
                                      <p:cBhvr>
                                        <p:cTn id="322" dur="1" fill="hold">
                                          <p:stCondLst>
                                            <p:cond delay="0"/>
                                          </p:stCondLst>
                                        </p:cTn>
                                        <p:tgtEl>
                                          <p:spTgt spid="487487"/>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487489"/>
                                        </p:tgtEl>
                                        <p:attrNameLst>
                                          <p:attrName>style.visibility</p:attrName>
                                        </p:attrNameLst>
                                      </p:cBhvr>
                                      <p:to>
                                        <p:strVal val="visible"/>
                                      </p:to>
                                    </p:set>
                                  </p:childTnLst>
                                </p:cTn>
                              </p:par>
                            </p:childTnLst>
                          </p:cTn>
                        </p:par>
                      </p:childTnLst>
                    </p:cTn>
                  </p:par>
                  <p:par>
                    <p:cTn id="325" fill="hold" nodeType="clickPar">
                      <p:stCondLst>
                        <p:cond delay="indefinite"/>
                      </p:stCondLst>
                      <p:childTnLst>
                        <p:par>
                          <p:cTn id="326" fill="hold" nodeType="withGroup">
                            <p:stCondLst>
                              <p:cond delay="0"/>
                            </p:stCondLst>
                            <p:childTnLst>
                              <p:par>
                                <p:cTn id="327" presetID="1" presetClass="entr" presetSubtype="0" fill="hold" nodeType="clickEffect">
                                  <p:stCondLst>
                                    <p:cond delay="0"/>
                                  </p:stCondLst>
                                  <p:childTnLst>
                                    <p:set>
                                      <p:cBhvr>
                                        <p:cTn id="328" dur="1" fill="hold">
                                          <p:stCondLst>
                                            <p:cond delay="0"/>
                                          </p:stCondLst>
                                        </p:cTn>
                                        <p:tgtEl>
                                          <p:spTgt spid="487537"/>
                                        </p:tgtEl>
                                        <p:attrNameLst>
                                          <p:attrName>style.visibility</p:attrName>
                                        </p:attrNameLst>
                                      </p:cBhvr>
                                      <p:to>
                                        <p:strVal val="visible"/>
                                      </p:to>
                                    </p:set>
                                  </p:childTnLst>
                                </p:cTn>
                              </p:par>
                            </p:childTnLst>
                          </p:cTn>
                        </p:par>
                      </p:childTnLst>
                    </p:cTn>
                  </p:par>
                  <p:par>
                    <p:cTn id="329" fill="hold" nodeType="clickPar">
                      <p:stCondLst>
                        <p:cond delay="indefinite"/>
                      </p:stCondLst>
                      <p:childTnLst>
                        <p:par>
                          <p:cTn id="330" fill="hold" nodeType="withGroup">
                            <p:stCondLst>
                              <p:cond delay="0"/>
                            </p:stCondLst>
                            <p:childTnLst>
                              <p:par>
                                <p:cTn id="331" presetID="1" presetClass="entr" presetSubtype="0" fill="hold" nodeType="clickEffect">
                                  <p:stCondLst>
                                    <p:cond delay="0"/>
                                  </p:stCondLst>
                                  <p:childTnLst>
                                    <p:set>
                                      <p:cBhvr>
                                        <p:cTn id="332" dur="1" fill="hold">
                                          <p:stCondLst>
                                            <p:cond delay="0"/>
                                          </p:stCondLst>
                                        </p:cTn>
                                        <p:tgtEl>
                                          <p:spTgt spid="487450"/>
                                        </p:tgtEl>
                                        <p:attrNameLst>
                                          <p:attrName>style.visibility</p:attrName>
                                        </p:attrNameLst>
                                      </p:cBhvr>
                                      <p:to>
                                        <p:strVal val="visible"/>
                                      </p:to>
                                    </p:set>
                                  </p:childTnLst>
                                </p:cTn>
                              </p:par>
                              <p:par>
                                <p:cTn id="333" presetID="42" presetClass="path" presetSubtype="0" fill="remove" nodeType="withEffect">
                                  <p:stCondLst>
                                    <p:cond delay="0"/>
                                  </p:stCondLst>
                                  <p:childTnLst>
                                    <p:animMotion origin="layout" path="M -3.05556E-6 3.7037E-7 L -0.07569 0.52893 " pathEditMode="relative" rAng="0" ptsTypes="AA">
                                      <p:cBhvr>
                                        <p:cTn id="334" dur="500" spd="-100000" fill="hold"/>
                                        <p:tgtEl>
                                          <p:spTgt spid="487450"/>
                                        </p:tgtEl>
                                        <p:attrNameLst>
                                          <p:attrName>ppt_x</p:attrName>
                                          <p:attrName>ppt_y</p:attrName>
                                        </p:attrNameLst>
                                      </p:cBhvr>
                                      <p:rCtr x="-3785" y="26435"/>
                                    </p:animMotion>
                                  </p:childTnLst>
                                </p:cTn>
                              </p:par>
                            </p:childTnLst>
                          </p:cTn>
                        </p:par>
                        <p:par>
                          <p:cTn id="335" fill="hold" nodeType="afterGroup">
                            <p:stCondLst>
                              <p:cond delay="500"/>
                            </p:stCondLst>
                            <p:childTnLst>
                              <p:par>
                                <p:cTn id="336" presetID="1" presetClass="entr" presetSubtype="0" fill="hold" grpId="0" nodeType="afterEffect">
                                  <p:stCondLst>
                                    <p:cond delay="0"/>
                                  </p:stCondLst>
                                  <p:childTnLst>
                                    <p:set>
                                      <p:cBhvr>
                                        <p:cTn id="337" dur="1" fill="hold">
                                          <p:stCondLst>
                                            <p:cond delay="0"/>
                                          </p:stCondLst>
                                        </p:cTn>
                                        <p:tgtEl>
                                          <p:spTgt spid="487477"/>
                                        </p:tgtEl>
                                        <p:attrNameLst>
                                          <p:attrName>style.visibility</p:attrName>
                                        </p:attrNameLst>
                                      </p:cBhvr>
                                      <p:to>
                                        <p:strVal val="visible"/>
                                      </p:to>
                                    </p:set>
                                  </p:childTnLst>
                                </p:cTn>
                              </p:par>
                            </p:childTnLst>
                          </p:cTn>
                        </p:par>
                      </p:childTnLst>
                    </p:cTn>
                  </p:par>
                  <p:par>
                    <p:cTn id="338" fill="hold" nodeType="clickPar">
                      <p:stCondLst>
                        <p:cond delay="indefinite"/>
                      </p:stCondLst>
                      <p:childTnLst>
                        <p:par>
                          <p:cTn id="339" fill="hold" nodeType="withGroup">
                            <p:stCondLst>
                              <p:cond delay="0"/>
                            </p:stCondLst>
                            <p:childTnLst>
                              <p:par>
                                <p:cTn id="340" presetID="1" presetClass="entr" presetSubtype="0" fill="hold" grpId="0" nodeType="clickEffect">
                                  <p:stCondLst>
                                    <p:cond delay="0"/>
                                  </p:stCondLst>
                                  <p:childTnLst>
                                    <p:set>
                                      <p:cBhvr>
                                        <p:cTn id="341" dur="1" fill="hold">
                                          <p:stCondLst>
                                            <p:cond delay="0"/>
                                          </p:stCondLst>
                                        </p:cTn>
                                        <p:tgtEl>
                                          <p:spTgt spid="487551"/>
                                        </p:tgtEl>
                                        <p:attrNameLst>
                                          <p:attrName>style.visibility</p:attrName>
                                        </p:attrNameLst>
                                      </p:cBhvr>
                                      <p:to>
                                        <p:strVal val="visible"/>
                                      </p:to>
                                    </p:set>
                                  </p:childTnLst>
                                </p:cTn>
                              </p:par>
                              <p:par>
                                <p:cTn id="342" presetID="64" presetClass="path" presetSubtype="0" fill="hold" grpId="1" nodeType="withEffect">
                                  <p:stCondLst>
                                    <p:cond delay="0"/>
                                  </p:stCondLst>
                                  <p:childTnLst>
                                    <p:animMotion origin="layout" path="M -0.00573 0.00694 L 0.07552 0.01991 " pathEditMode="relative" rAng="0" ptsTypes="AA">
                                      <p:cBhvr>
                                        <p:cTn id="343" dur="500" fill="hold"/>
                                        <p:tgtEl>
                                          <p:spTgt spid="487551"/>
                                        </p:tgtEl>
                                        <p:attrNameLst>
                                          <p:attrName>ppt_x</p:attrName>
                                          <p:attrName>ppt_y</p:attrName>
                                        </p:attrNameLst>
                                      </p:cBhvr>
                                      <p:rCtr x="4062" y="648"/>
                                    </p:animMotion>
                                  </p:childTnLst>
                                  <p:subTnLst>
                                    <p:set>
                                      <p:cBhvr override="childStyle">
                                        <p:cTn dur="1" fill="hold" display="0" masterRel="sameClick" afterEffect="1">
                                          <p:stCondLst>
                                            <p:cond evt="end" delay="0">
                                              <p:tn val="342"/>
                                            </p:cond>
                                          </p:stCondLst>
                                        </p:cTn>
                                        <p:tgtEl>
                                          <p:spTgt spid="487551"/>
                                        </p:tgtEl>
                                        <p:attrNameLst>
                                          <p:attrName>style.visibility</p:attrName>
                                        </p:attrNameLst>
                                      </p:cBhvr>
                                      <p:to>
                                        <p:strVal val="hidden"/>
                                      </p:to>
                                    </p:set>
                                  </p:subTnLst>
                                </p:cTn>
                              </p:par>
                              <p:par>
                                <p:cTn id="344" presetID="6" presetClass="emph" presetSubtype="0" fill="hold" grpId="2" nodeType="withEffect">
                                  <p:stCondLst>
                                    <p:cond delay="0"/>
                                  </p:stCondLst>
                                  <p:childTnLst>
                                    <p:animScale>
                                      <p:cBhvr>
                                        <p:cTn id="345" dur="500" fill="hold"/>
                                        <p:tgtEl>
                                          <p:spTgt spid="487551"/>
                                        </p:tgtEl>
                                      </p:cBhvr>
                                      <p:by x="50000" y="50000"/>
                                    </p:animScale>
                                  </p:childTnLst>
                                  <p:subTnLst>
                                    <p:set>
                                      <p:cBhvr override="childStyle">
                                        <p:cTn dur="1" fill="hold" display="0" masterRel="sameClick" afterEffect="1">
                                          <p:stCondLst>
                                            <p:cond evt="end" delay="0">
                                              <p:tn val="344"/>
                                            </p:cond>
                                          </p:stCondLst>
                                        </p:cTn>
                                        <p:tgtEl>
                                          <p:spTgt spid="487551"/>
                                        </p:tgtEl>
                                        <p:attrNameLst>
                                          <p:attrName>style.visibility</p:attrName>
                                        </p:attrNameLst>
                                      </p:cBhvr>
                                      <p:to>
                                        <p:strVal val="hidden"/>
                                      </p:to>
                                    </p:set>
                                  </p:subTnLst>
                                </p:cTn>
                              </p:par>
                            </p:childTnLst>
                          </p:cTn>
                        </p:par>
                        <p:par>
                          <p:cTn id="346" fill="hold" nodeType="afterGroup">
                            <p:stCondLst>
                              <p:cond delay="500"/>
                            </p:stCondLst>
                            <p:childTnLst>
                              <p:par>
                                <p:cTn id="347" presetID="1" presetClass="entr" presetSubtype="0" fill="hold" grpId="0" nodeType="afterEffect">
                                  <p:stCondLst>
                                    <p:cond delay="0"/>
                                  </p:stCondLst>
                                  <p:childTnLst>
                                    <p:set>
                                      <p:cBhvr>
                                        <p:cTn id="348" dur="1" fill="hold">
                                          <p:stCondLst>
                                            <p:cond delay="0"/>
                                          </p:stCondLst>
                                        </p:cTn>
                                        <p:tgtEl>
                                          <p:spTgt spid="487460"/>
                                        </p:tgtEl>
                                        <p:attrNameLst>
                                          <p:attrName>style.visibility</p:attrName>
                                        </p:attrNameLst>
                                      </p:cBhvr>
                                      <p:to>
                                        <p:strVal val="visible"/>
                                      </p:to>
                                    </p:set>
                                  </p:childTnLst>
                                </p:cTn>
                              </p:par>
                            </p:childTnLst>
                          </p:cTn>
                        </p:par>
                      </p:childTnLst>
                    </p:cTn>
                  </p:par>
                  <p:par>
                    <p:cTn id="349" fill="hold" nodeType="clickPar">
                      <p:stCondLst>
                        <p:cond delay="indefinite"/>
                      </p:stCondLst>
                      <p:childTnLst>
                        <p:par>
                          <p:cTn id="350" fill="hold" nodeType="withGroup">
                            <p:stCondLst>
                              <p:cond delay="0"/>
                            </p:stCondLst>
                            <p:childTnLst>
                              <p:par>
                                <p:cTn id="351" presetID="1" presetClass="entr" presetSubtype="0" fill="hold" grpId="2" nodeType="clickEffect">
                                  <p:stCondLst>
                                    <p:cond delay="0"/>
                                  </p:stCondLst>
                                  <p:childTnLst>
                                    <p:set>
                                      <p:cBhvr>
                                        <p:cTn id="352" dur="1" fill="hold">
                                          <p:stCondLst>
                                            <p:cond delay="0"/>
                                          </p:stCondLst>
                                        </p:cTn>
                                        <p:tgtEl>
                                          <p:spTgt spid="487484"/>
                                        </p:tgtEl>
                                        <p:attrNameLst>
                                          <p:attrName>style.visibility</p:attrName>
                                        </p:attrNameLst>
                                      </p:cBhvr>
                                      <p:to>
                                        <p:strVal val="visible"/>
                                      </p:to>
                                    </p:set>
                                  </p:childTnLst>
                                </p:cTn>
                              </p:par>
                              <p:par>
                                <p:cTn id="353" presetID="1" presetClass="entr" presetSubtype="0" fill="hold" grpId="2" nodeType="withEffect">
                                  <p:stCondLst>
                                    <p:cond delay="0"/>
                                  </p:stCondLst>
                                  <p:childTnLst>
                                    <p:set>
                                      <p:cBhvr>
                                        <p:cTn id="354" dur="1" fill="hold">
                                          <p:stCondLst>
                                            <p:cond delay="0"/>
                                          </p:stCondLst>
                                        </p:cTn>
                                        <p:tgtEl>
                                          <p:spTgt spid="487488"/>
                                        </p:tgtEl>
                                        <p:attrNameLst>
                                          <p:attrName>style.visibility</p:attrName>
                                        </p:attrNameLst>
                                      </p:cBhvr>
                                      <p:to>
                                        <p:strVal val="visible"/>
                                      </p:to>
                                    </p:set>
                                  </p:childTnLst>
                                </p:cTn>
                              </p:par>
                            </p:childTnLst>
                          </p:cTn>
                        </p:par>
                      </p:childTnLst>
                    </p:cTn>
                  </p:par>
                  <p:par>
                    <p:cTn id="355" fill="hold" nodeType="clickPar">
                      <p:stCondLst>
                        <p:cond delay="indefinite"/>
                      </p:stCondLst>
                      <p:childTnLst>
                        <p:par>
                          <p:cTn id="356" fill="hold" nodeType="withGroup">
                            <p:stCondLst>
                              <p:cond delay="0"/>
                            </p:stCondLst>
                            <p:childTnLst>
                              <p:par>
                                <p:cTn id="357" presetID="1" presetClass="entr" presetSubtype="0" fill="hold" grpId="0" nodeType="clickEffect">
                                  <p:stCondLst>
                                    <p:cond delay="0"/>
                                  </p:stCondLst>
                                  <p:childTnLst>
                                    <p:set>
                                      <p:cBhvr>
                                        <p:cTn id="358" dur="1" fill="hold">
                                          <p:stCondLst>
                                            <p:cond delay="0"/>
                                          </p:stCondLst>
                                        </p:cTn>
                                        <p:tgtEl>
                                          <p:spTgt spid="487465"/>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487478"/>
                                        </p:tgtEl>
                                        <p:attrNameLst>
                                          <p:attrName>style.visibility</p:attrName>
                                        </p:attrNameLst>
                                      </p:cBhvr>
                                      <p:to>
                                        <p:strVal val="visible"/>
                                      </p:to>
                                    </p:set>
                                  </p:childTnLst>
                                </p:cTn>
                              </p:par>
                              <p:par>
                                <p:cTn id="361" presetID="6" presetClass="emph" presetSubtype="0" fill="hold" grpId="1" nodeType="withEffect">
                                  <p:stCondLst>
                                    <p:cond delay="0"/>
                                  </p:stCondLst>
                                  <p:childTnLst>
                                    <p:animScale>
                                      <p:cBhvr>
                                        <p:cTn id="362" dur="1000" fill="hold"/>
                                        <p:tgtEl>
                                          <p:spTgt spid="487454"/>
                                        </p:tgtEl>
                                      </p:cBhvr>
                                      <p:by x="80000" y="100000"/>
                                    </p:animScale>
                                  </p:childTnLst>
                                </p:cTn>
                              </p:par>
                              <p:par>
                                <p:cTn id="363" presetID="6" presetClass="emph" presetSubtype="0" fill="hold" grpId="1" nodeType="withEffect">
                                  <p:stCondLst>
                                    <p:cond delay="0"/>
                                  </p:stCondLst>
                                  <p:childTnLst>
                                    <p:animScale>
                                      <p:cBhvr>
                                        <p:cTn id="364" dur="1000" fill="hold"/>
                                        <p:tgtEl>
                                          <p:spTgt spid="487453"/>
                                        </p:tgtEl>
                                      </p:cBhvr>
                                      <p:by x="80000" y="100000"/>
                                    </p:animScale>
                                  </p:childTnLst>
                                </p:cTn>
                              </p:par>
                              <p:par>
                                <p:cTn id="365" presetID="6" presetClass="emph" presetSubtype="0" fill="hold" grpId="1" nodeType="withEffect">
                                  <p:stCondLst>
                                    <p:cond delay="0"/>
                                  </p:stCondLst>
                                  <p:childTnLst>
                                    <p:animScale>
                                      <p:cBhvr>
                                        <p:cTn id="366" dur="1000" fill="hold"/>
                                        <p:tgtEl>
                                          <p:spTgt spid="487456"/>
                                        </p:tgtEl>
                                      </p:cBhvr>
                                      <p:by x="80000" y="100000"/>
                                    </p:animScale>
                                  </p:childTnLst>
                                </p:cTn>
                              </p:par>
                              <p:par>
                                <p:cTn id="367" presetID="8" presetClass="emph" presetSubtype="0" fill="hold" grpId="1" nodeType="withEffect">
                                  <p:stCondLst>
                                    <p:cond delay="0"/>
                                  </p:stCondLst>
                                  <p:childTnLst>
                                    <p:animRot by="-180000">
                                      <p:cBhvr>
                                        <p:cTn id="368" dur="1000" fill="hold"/>
                                        <p:tgtEl>
                                          <p:spTgt spid="487452"/>
                                        </p:tgtEl>
                                        <p:attrNameLst>
                                          <p:attrName>r</p:attrName>
                                        </p:attrNameLst>
                                      </p:cBhvr>
                                    </p:animRot>
                                  </p:childTnLst>
                                </p:cTn>
                              </p:par>
                              <p:par>
                                <p:cTn id="369" presetID="8" presetClass="emph" presetSubtype="0" fill="hold" grpId="1" nodeType="withEffect">
                                  <p:stCondLst>
                                    <p:cond delay="0"/>
                                  </p:stCondLst>
                                  <p:childTnLst>
                                    <p:animRot by="-180000">
                                      <p:cBhvr>
                                        <p:cTn id="370" dur="1000" fill="hold"/>
                                        <p:tgtEl>
                                          <p:spTgt spid="487455"/>
                                        </p:tgtEl>
                                        <p:attrNameLst>
                                          <p:attrName>r</p:attrName>
                                        </p:attrNameLst>
                                      </p:cBhvr>
                                    </p:animRot>
                                  </p:childTnLst>
                                </p:cTn>
                              </p:par>
                              <p:par>
                                <p:cTn id="371" presetID="8" presetClass="emph" presetSubtype="0" fill="hold" grpId="2" nodeType="withEffect">
                                  <p:stCondLst>
                                    <p:cond delay="0"/>
                                  </p:stCondLst>
                                  <p:childTnLst>
                                    <p:animRot by="-180000">
                                      <p:cBhvr>
                                        <p:cTn id="372" dur="1000" fill="hold"/>
                                        <p:tgtEl>
                                          <p:spTgt spid="487458"/>
                                        </p:tgtEl>
                                        <p:attrNameLst>
                                          <p:attrName>r</p:attrName>
                                        </p:attrNameLst>
                                      </p:cBhvr>
                                    </p:animRot>
                                  </p:childTnLst>
                                </p:cTn>
                              </p:par>
                              <p:par>
                                <p:cTn id="373" presetID="42" presetClass="path" presetSubtype="0" fill="hold" grpId="2" nodeType="withEffect">
                                  <p:stCondLst>
                                    <p:cond delay="0"/>
                                  </p:stCondLst>
                                  <p:childTnLst>
                                    <p:animMotion origin="layout" path="M 1.94444E-6 -4.44444E-6 L -0.00399 0.00579 " pathEditMode="relative" rAng="0" ptsTypes="AA">
                                      <p:cBhvr>
                                        <p:cTn id="374" dur="1000" fill="hold"/>
                                        <p:tgtEl>
                                          <p:spTgt spid="487452"/>
                                        </p:tgtEl>
                                        <p:attrNameLst>
                                          <p:attrName>ppt_x</p:attrName>
                                          <p:attrName>ppt_y</p:attrName>
                                        </p:attrNameLst>
                                      </p:cBhvr>
                                      <p:rCtr x="-208" y="278"/>
                                    </p:animMotion>
                                  </p:childTnLst>
                                </p:cTn>
                              </p:par>
                              <p:par>
                                <p:cTn id="375" presetID="64" presetClass="path" presetSubtype="0" fill="hold" grpId="2" nodeType="withEffect">
                                  <p:stCondLst>
                                    <p:cond delay="0"/>
                                  </p:stCondLst>
                                  <p:childTnLst>
                                    <p:animMotion origin="layout" path="M 1.38889E-6 4.07407E-6 L 0.00434 -0.00579 " pathEditMode="relative" rAng="0" ptsTypes="AA">
                                      <p:cBhvr>
                                        <p:cTn id="376" dur="1000" fill="hold"/>
                                        <p:tgtEl>
                                          <p:spTgt spid="487455"/>
                                        </p:tgtEl>
                                        <p:attrNameLst>
                                          <p:attrName>ppt_x</p:attrName>
                                          <p:attrName>ppt_y</p:attrName>
                                        </p:attrNameLst>
                                      </p:cBhvr>
                                      <p:rCtr x="208" y="-301"/>
                                    </p:animMotion>
                                  </p:childTnLst>
                                </p:cTn>
                              </p:par>
                              <p:par>
                                <p:cTn id="377" presetID="64" presetClass="path" presetSubtype="0" fill="hold" grpId="3" nodeType="withEffect">
                                  <p:stCondLst>
                                    <p:cond delay="0"/>
                                  </p:stCondLst>
                                  <p:childTnLst>
                                    <p:animMotion origin="layout" path="M -1.11111E-6 0 L 0.00434 -0.00556 " pathEditMode="relative" rAng="0" ptsTypes="AA">
                                      <p:cBhvr>
                                        <p:cTn id="378" dur="1000" fill="hold"/>
                                        <p:tgtEl>
                                          <p:spTgt spid="487458"/>
                                        </p:tgtEl>
                                        <p:attrNameLst>
                                          <p:attrName>ppt_x</p:attrName>
                                          <p:attrName>ppt_y</p:attrName>
                                        </p:attrNameLst>
                                      </p:cBhvr>
                                      <p:rCtr x="208" y="-278"/>
                                    </p:animMotion>
                                  </p:childTnLst>
                                </p:cTn>
                              </p:par>
                            </p:childTnLst>
                          </p:cTn>
                        </p:par>
                      </p:childTnLst>
                    </p:cTn>
                  </p:par>
                  <p:par>
                    <p:cTn id="379" fill="hold" nodeType="clickPar">
                      <p:stCondLst>
                        <p:cond delay="indefinite"/>
                      </p:stCondLst>
                      <p:childTnLst>
                        <p:par>
                          <p:cTn id="380" fill="hold" nodeType="withGroup">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487461"/>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487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7" grpId="0" animBg="1"/>
      <p:bldP spid="487442" grpId="0" animBg="1"/>
      <p:bldP spid="487443" grpId="0" animBg="1"/>
      <p:bldP spid="487445" grpId="0" animBg="1"/>
      <p:bldP spid="487452" grpId="0" animBg="1"/>
      <p:bldP spid="487452" grpId="1" animBg="1"/>
      <p:bldP spid="487452" grpId="2" animBg="1"/>
      <p:bldP spid="487453" grpId="0" animBg="1"/>
      <p:bldP spid="487453" grpId="1" animBg="1"/>
      <p:bldP spid="487454" grpId="0" animBg="1"/>
      <p:bldP spid="487454" grpId="1" animBg="1"/>
      <p:bldP spid="487455" grpId="0" animBg="1"/>
      <p:bldP spid="487455" grpId="1" animBg="1"/>
      <p:bldP spid="487455" grpId="2" animBg="1"/>
      <p:bldP spid="487456" grpId="0" animBg="1"/>
      <p:bldP spid="487456" grpId="1" animBg="1"/>
      <p:bldP spid="487457" grpId="0" animBg="1"/>
      <p:bldP spid="487459" grpId="0" animBg="1"/>
      <p:bldP spid="487459" grpId="1" animBg="1"/>
      <p:bldP spid="487460" grpId="0" animBg="1"/>
      <p:bldP spid="487461" grpId="0" animBg="1"/>
      <p:bldP spid="487463" grpId="0" animBg="1"/>
      <p:bldP spid="487465" grpId="0" animBg="1"/>
      <p:bldP spid="487467" grpId="0"/>
      <p:bldP spid="487468" grpId="0"/>
      <p:bldP spid="487469" grpId="0"/>
      <p:bldP spid="487470" grpId="0" animBg="1"/>
      <p:bldP spid="487471" grpId="0"/>
      <p:bldP spid="487473" grpId="0"/>
      <p:bldP spid="487474" grpId="0"/>
      <p:bldP spid="487475" grpId="0"/>
      <p:bldP spid="487476" grpId="0"/>
      <p:bldP spid="487477" grpId="0"/>
      <p:bldP spid="487478" grpId="0"/>
      <p:bldP spid="487479" grpId="0" animBg="1"/>
      <p:bldP spid="487480" grpId="0" animBg="1"/>
      <p:bldP spid="487481" grpId="0"/>
      <p:bldP spid="487481" grpId="1"/>
      <p:bldP spid="487481" grpId="2"/>
      <p:bldP spid="487482" grpId="0"/>
      <p:bldP spid="487482" grpId="1"/>
      <p:bldP spid="487482" grpId="2"/>
      <p:bldP spid="487483" grpId="0"/>
      <p:bldP spid="487483" grpId="1"/>
      <p:bldP spid="487483" grpId="2"/>
      <p:bldP spid="487484" grpId="0"/>
      <p:bldP spid="487484" grpId="1"/>
      <p:bldP spid="487484" grpId="2"/>
      <p:bldP spid="487485" grpId="0"/>
      <p:bldP spid="487485" grpId="1"/>
      <p:bldP spid="487485" grpId="2"/>
      <p:bldP spid="487486" grpId="0"/>
      <p:bldP spid="487486" grpId="1"/>
      <p:bldP spid="487486" grpId="2"/>
      <p:bldP spid="487487" grpId="0"/>
      <p:bldP spid="487487" grpId="1"/>
      <p:bldP spid="487487" grpId="2"/>
      <p:bldP spid="487488" grpId="0"/>
      <p:bldP spid="487488" grpId="1"/>
      <p:bldP spid="487488" grpId="2"/>
      <p:bldP spid="487490" grpId="0" animBg="1"/>
      <p:bldP spid="487491" grpId="0" animBg="1"/>
      <p:bldP spid="487492" grpId="0"/>
      <p:bldP spid="487498" grpId="0"/>
      <p:bldP spid="487498" grpId="1"/>
      <p:bldP spid="487499" grpId="0"/>
      <p:bldP spid="487506" grpId="0"/>
      <p:bldP spid="487438" grpId="0" animBg="1"/>
      <p:bldP spid="487440" grpId="0" animBg="1"/>
      <p:bldP spid="487440" grpId="1" animBg="1"/>
      <p:bldP spid="487472" grpId="0"/>
      <p:bldP spid="487518" grpId="0" animBg="1"/>
      <p:bldP spid="487518" grpId="1" animBg="1"/>
      <p:bldP spid="487519" grpId="0" animBg="1"/>
      <p:bldP spid="487519" grpId="1" animBg="1"/>
      <p:bldP spid="487520" grpId="0" animBg="1"/>
      <p:bldP spid="487521" grpId="0"/>
      <p:bldP spid="487521" grpId="1"/>
      <p:bldP spid="487522" grpId="0"/>
      <p:bldP spid="487523" grpId="0"/>
      <p:bldP spid="487524" grpId="0" animBg="1"/>
      <p:bldP spid="487524" grpId="1" animBg="1"/>
      <p:bldP spid="487525" grpId="0" animBg="1"/>
      <p:bldP spid="487525" grpId="1" animBg="1"/>
      <p:bldP spid="487526" grpId="0" animBg="1"/>
      <p:bldP spid="487533" grpId="0" animBg="1"/>
      <p:bldP spid="487533" grpId="1" animBg="1"/>
      <p:bldP spid="487439" grpId="0" animBg="1"/>
      <p:bldP spid="487439" grpId="1" animBg="1"/>
      <p:bldP spid="487439" grpId="2" animBg="1"/>
      <p:bldP spid="487439" grpId="3" animBg="1"/>
      <p:bldP spid="487439" grpId="4" animBg="1"/>
      <p:bldP spid="487439" grpId="5" animBg="1"/>
      <p:bldP spid="487441" grpId="0" animBg="1"/>
      <p:bldP spid="487544" grpId="0" animBg="1"/>
      <p:bldP spid="487544" grpId="1" animBg="1"/>
      <p:bldP spid="487458" grpId="0" animBg="1"/>
      <p:bldP spid="487458" grpId="1" animBg="1"/>
      <p:bldP spid="487458" grpId="2" animBg="1"/>
      <p:bldP spid="487458" grpId="3" animBg="1"/>
      <p:bldP spid="487548" grpId="0" animBg="1"/>
      <p:bldP spid="487548" grpId="1" animBg="1"/>
      <p:bldP spid="487548" grpId="2" animBg="1"/>
      <p:bldP spid="487548" grpId="3" animBg="1"/>
      <p:bldP spid="487550" grpId="0" animBg="1"/>
      <p:bldP spid="487550" grpId="1" animBg="1"/>
      <p:bldP spid="487550" grpId="2" animBg="1"/>
      <p:bldP spid="487551" grpId="0" animBg="1"/>
      <p:bldP spid="487551" grpId="1" animBg="1"/>
      <p:bldP spid="487551" grpId="2" animBg="1"/>
      <p:bldP spid="4875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rc 2"/>
          <p:cNvSpPr>
            <a:spLocks/>
          </p:cNvSpPr>
          <p:nvPr/>
        </p:nvSpPr>
        <p:spPr bwMode="auto">
          <a:xfrm rot="16200000" flipV="1">
            <a:off x="3059906" y="1269207"/>
            <a:ext cx="1800225" cy="503238"/>
          </a:xfrm>
          <a:custGeom>
            <a:avLst/>
            <a:gdLst>
              <a:gd name="T0" fmla="*/ 2147483647 w 43200"/>
              <a:gd name="T1" fmla="*/ 2147483647 h 29207"/>
              <a:gd name="T2" fmla="*/ 2147483647 w 43200"/>
              <a:gd name="T3" fmla="*/ 2147483647 h 29207"/>
              <a:gd name="T4" fmla="*/ 2147483647 w 43200"/>
              <a:gd name="T5" fmla="*/ 2147483647 h 29207"/>
              <a:gd name="T6" fmla="*/ 0 60000 65536"/>
              <a:gd name="T7" fmla="*/ 0 60000 65536"/>
              <a:gd name="T8" fmla="*/ 0 60000 65536"/>
              <a:gd name="T9" fmla="*/ 0 w 43200"/>
              <a:gd name="T10" fmla="*/ 0 h 29207"/>
              <a:gd name="T11" fmla="*/ 43200 w 43200"/>
              <a:gd name="T12" fmla="*/ 29207 h 29207"/>
            </a:gdLst>
            <a:ahLst/>
            <a:cxnLst>
              <a:cxn ang="T6">
                <a:pos x="T0" y="T1"/>
              </a:cxn>
              <a:cxn ang="T7">
                <a:pos x="T2" y="T3"/>
              </a:cxn>
              <a:cxn ang="T8">
                <a:pos x="T4" y="T5"/>
              </a:cxn>
            </a:cxnLst>
            <a:rect l="T9" t="T10" r="T11" b="T12"/>
            <a:pathLst>
              <a:path w="43200" h="29207" fill="none" extrusionOk="0">
                <a:moveTo>
                  <a:pt x="51" y="23095"/>
                </a:moveTo>
                <a:cubicBezTo>
                  <a:pt x="17" y="22597"/>
                  <a:pt x="0" y="22098"/>
                  <a:pt x="0" y="21600"/>
                </a:cubicBezTo>
                <a:cubicBezTo>
                  <a:pt x="0" y="9670"/>
                  <a:pt x="9670" y="0"/>
                  <a:pt x="21600" y="0"/>
                </a:cubicBezTo>
                <a:cubicBezTo>
                  <a:pt x="33529" y="0"/>
                  <a:pt x="43200" y="9670"/>
                  <a:pt x="43200" y="21600"/>
                </a:cubicBezTo>
                <a:cubicBezTo>
                  <a:pt x="43200" y="24198"/>
                  <a:pt x="42731" y="26775"/>
                  <a:pt x="41816" y="29207"/>
                </a:cubicBezTo>
              </a:path>
              <a:path w="43200" h="29207" stroke="0" extrusionOk="0">
                <a:moveTo>
                  <a:pt x="51" y="23095"/>
                </a:moveTo>
                <a:cubicBezTo>
                  <a:pt x="17" y="22597"/>
                  <a:pt x="0" y="22098"/>
                  <a:pt x="0" y="21600"/>
                </a:cubicBezTo>
                <a:cubicBezTo>
                  <a:pt x="0" y="9670"/>
                  <a:pt x="9670" y="0"/>
                  <a:pt x="21600" y="0"/>
                </a:cubicBezTo>
                <a:cubicBezTo>
                  <a:pt x="33529" y="0"/>
                  <a:pt x="43200" y="9670"/>
                  <a:pt x="43200" y="21600"/>
                </a:cubicBezTo>
                <a:cubicBezTo>
                  <a:pt x="43200" y="24198"/>
                  <a:pt x="42731" y="26775"/>
                  <a:pt x="41816" y="29207"/>
                </a:cubicBezTo>
                <a:lnTo>
                  <a:pt x="21600" y="21600"/>
                </a:lnTo>
                <a:lnTo>
                  <a:pt x="51" y="23095"/>
                </a:lnTo>
                <a:close/>
              </a:path>
            </a:pathLst>
          </a:cu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8451" name="AutoShape 3"/>
          <p:cNvSpPr>
            <a:spLocks noChangeArrowheads="1"/>
          </p:cNvSpPr>
          <p:nvPr/>
        </p:nvSpPr>
        <p:spPr bwMode="auto">
          <a:xfrm>
            <a:off x="1908175" y="3429000"/>
            <a:ext cx="1727200" cy="1008063"/>
          </a:xfrm>
          <a:prstGeom prst="can">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noFill/>
            <a:round/>
            <a:headEnd/>
            <a:tailEnd/>
          </a:ln>
          <a:effectLst/>
        </p:spPr>
        <p:txBody>
          <a:bodyPr wrap="none" anchor="ctr"/>
          <a:lstStyle/>
          <a:p>
            <a:pPr algn="ctr">
              <a:defRPr/>
            </a:pPr>
            <a:endParaRPr lang="ja-JP" altLang="en-US" sz="3200" b="1">
              <a:solidFill>
                <a:srgbClr val="000000"/>
              </a:solidFill>
              <a:ea typeface="ＭＳ Ｐゴシック" pitchFamily="50" charset="-128"/>
            </a:endParaRPr>
          </a:p>
        </p:txBody>
      </p:sp>
      <p:sp>
        <p:nvSpPr>
          <p:cNvPr id="20484" name="Rectangle 4"/>
          <p:cNvSpPr>
            <a:spLocks noChangeArrowheads="1"/>
          </p:cNvSpPr>
          <p:nvPr/>
        </p:nvSpPr>
        <p:spPr bwMode="auto">
          <a:xfrm>
            <a:off x="0" y="0"/>
            <a:ext cx="4248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a:solidFill>
                  <a:srgbClr val="000000"/>
                </a:solidFill>
                <a:latin typeface="ＭＳ ゴシック" pitchFamily="49" charset="-128"/>
                <a:ea typeface="ＭＳ ゴシック" pitchFamily="49" charset="-128"/>
                <a:cs typeface="Times New Roman" pitchFamily="18" charset="0"/>
              </a:rPr>
              <a:t>例　ジャイロスコープ</a:t>
            </a:r>
          </a:p>
        </p:txBody>
      </p:sp>
      <p:sp>
        <p:nvSpPr>
          <p:cNvPr id="488453" name="Rectangle 5"/>
          <p:cNvSpPr>
            <a:spLocks noChangeArrowheads="1"/>
          </p:cNvSpPr>
          <p:nvPr/>
        </p:nvSpPr>
        <p:spPr bwMode="auto">
          <a:xfrm>
            <a:off x="2700338" y="1557338"/>
            <a:ext cx="142875" cy="2160587"/>
          </a:xfrm>
          <a:prstGeom prst="rect">
            <a:avLst/>
          </a:prstGeom>
          <a:gradFill rotWithShape="1">
            <a:gsLst>
              <a:gs pos="0">
                <a:schemeClr val="hlink">
                  <a:gamma/>
                  <a:shade val="46275"/>
                  <a:invGamma/>
                </a:schemeClr>
              </a:gs>
              <a:gs pos="50000">
                <a:schemeClr val="hlink"/>
              </a:gs>
              <a:gs pos="100000">
                <a:schemeClr val="hlink">
                  <a:gamma/>
                  <a:shade val="46275"/>
                  <a:invGamma/>
                </a:schemeClr>
              </a:gs>
            </a:gsLst>
            <a:lin ang="0" scaled="1"/>
          </a:gradFill>
          <a:ln w="9525" algn="ctr">
            <a:noFill/>
            <a:miter lim="800000"/>
            <a:headEnd/>
            <a:tailEnd/>
          </a:ln>
          <a:effectLst/>
        </p:spPr>
        <p:txBody>
          <a:bodyPr wrap="none" anchor="ctr"/>
          <a:lstStyle/>
          <a:p>
            <a:pPr algn="ctr">
              <a:defRPr/>
            </a:pPr>
            <a:endParaRPr lang="ja-JP" altLang="en-US" sz="3200" b="1">
              <a:solidFill>
                <a:srgbClr val="000000"/>
              </a:solidFill>
              <a:ea typeface="ＭＳ Ｐゴシック" pitchFamily="50" charset="-128"/>
            </a:endParaRPr>
          </a:p>
        </p:txBody>
      </p:sp>
      <p:sp>
        <p:nvSpPr>
          <p:cNvPr id="20486" name="Line 6"/>
          <p:cNvSpPr>
            <a:spLocks noChangeShapeType="1"/>
          </p:cNvSpPr>
          <p:nvPr/>
        </p:nvSpPr>
        <p:spPr bwMode="auto">
          <a:xfrm>
            <a:off x="2771775" y="1557338"/>
            <a:ext cx="2160588"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20487" name="Line 7"/>
          <p:cNvSpPr>
            <a:spLocks noChangeShapeType="1"/>
          </p:cNvSpPr>
          <p:nvPr/>
        </p:nvSpPr>
        <p:spPr bwMode="auto">
          <a:xfrm rot="16200000" flipV="1">
            <a:off x="3354388" y="1143000"/>
            <a:ext cx="1588" cy="814387"/>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20488" name="Oval 8"/>
          <p:cNvSpPr>
            <a:spLocks noChangeArrowheads="1"/>
          </p:cNvSpPr>
          <p:nvPr/>
        </p:nvSpPr>
        <p:spPr bwMode="auto">
          <a:xfrm rot="5400000">
            <a:off x="2987675" y="1196975"/>
            <a:ext cx="1657350" cy="647700"/>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20489" name="Oval 9"/>
          <p:cNvSpPr>
            <a:spLocks noChangeArrowheads="1"/>
          </p:cNvSpPr>
          <p:nvPr/>
        </p:nvSpPr>
        <p:spPr bwMode="auto">
          <a:xfrm rot="5400000">
            <a:off x="3126582" y="1262856"/>
            <a:ext cx="1511300" cy="515937"/>
          </a:xfrm>
          <a:prstGeom prst="ellipse">
            <a:avLst/>
          </a:prstGeom>
          <a:solidFill>
            <a:srgbClr val="66FFFF"/>
          </a:solidFill>
          <a:ln w="57150">
            <a:solidFill>
              <a:srgbClr val="66FFFF"/>
            </a:solidFill>
            <a:round/>
            <a:headEnd/>
            <a:tailEnd/>
          </a:ln>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20490" name="Line 10"/>
          <p:cNvSpPr>
            <a:spLocks noChangeShapeType="1"/>
          </p:cNvSpPr>
          <p:nvPr/>
        </p:nvSpPr>
        <p:spPr bwMode="auto">
          <a:xfrm rot="16200000" flipV="1">
            <a:off x="4303713" y="1144587"/>
            <a:ext cx="7938" cy="817563"/>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459" name="Arc 11"/>
          <p:cNvSpPr>
            <a:spLocks/>
          </p:cNvSpPr>
          <p:nvPr/>
        </p:nvSpPr>
        <p:spPr bwMode="auto">
          <a:xfrm rot="5400000">
            <a:off x="3634581" y="1270795"/>
            <a:ext cx="523875" cy="233362"/>
          </a:xfrm>
          <a:custGeom>
            <a:avLst/>
            <a:gdLst>
              <a:gd name="T0" fmla="*/ 2147483647 w 26613"/>
              <a:gd name="T1" fmla="*/ 2147483647 h 40891"/>
              <a:gd name="T2" fmla="*/ 2147483647 w 26613"/>
              <a:gd name="T3" fmla="*/ 0 h 40891"/>
              <a:gd name="T4" fmla="*/ 2147483647 w 26613"/>
              <a:gd name="T5" fmla="*/ 2147483647 h 40891"/>
              <a:gd name="T6" fmla="*/ 0 60000 65536"/>
              <a:gd name="T7" fmla="*/ 0 60000 65536"/>
              <a:gd name="T8" fmla="*/ 0 60000 65536"/>
              <a:gd name="T9" fmla="*/ 0 w 26613"/>
              <a:gd name="T10" fmla="*/ 0 h 40891"/>
              <a:gd name="T11" fmla="*/ 26613 w 26613"/>
              <a:gd name="T12" fmla="*/ 40891 h 40891"/>
            </a:gdLst>
            <a:ahLst/>
            <a:cxnLst>
              <a:cxn ang="T6">
                <a:pos x="T0" y="T1"/>
              </a:cxn>
              <a:cxn ang="T7">
                <a:pos x="T2" y="T3"/>
              </a:cxn>
              <a:cxn ang="T8">
                <a:pos x="T4" y="T5"/>
              </a:cxn>
            </a:cxnLst>
            <a:rect l="T9" t="T10" r="T11" b="T12"/>
            <a:pathLst>
              <a:path w="26613" h="40891" fill="none" extrusionOk="0">
                <a:moveTo>
                  <a:pt x="26613" y="40301"/>
                </a:moveTo>
                <a:cubicBezTo>
                  <a:pt x="24970" y="40693"/>
                  <a:pt x="23288" y="40890"/>
                  <a:pt x="21600" y="40891"/>
                </a:cubicBezTo>
                <a:cubicBezTo>
                  <a:pt x="9670" y="40891"/>
                  <a:pt x="0" y="31220"/>
                  <a:pt x="0" y="19291"/>
                </a:cubicBezTo>
                <a:cubicBezTo>
                  <a:pt x="-1" y="11132"/>
                  <a:pt x="4596" y="3670"/>
                  <a:pt x="11883" y="0"/>
                </a:cubicBezTo>
              </a:path>
              <a:path w="26613" h="40891" stroke="0" extrusionOk="0">
                <a:moveTo>
                  <a:pt x="26613" y="40301"/>
                </a:moveTo>
                <a:cubicBezTo>
                  <a:pt x="24970" y="40693"/>
                  <a:pt x="23288" y="40890"/>
                  <a:pt x="21600" y="40891"/>
                </a:cubicBezTo>
                <a:cubicBezTo>
                  <a:pt x="9670" y="40891"/>
                  <a:pt x="0" y="31220"/>
                  <a:pt x="0" y="19291"/>
                </a:cubicBezTo>
                <a:cubicBezTo>
                  <a:pt x="-1" y="11132"/>
                  <a:pt x="4596" y="3670"/>
                  <a:pt x="11883" y="0"/>
                </a:cubicBezTo>
                <a:lnTo>
                  <a:pt x="21600" y="19291"/>
                </a:lnTo>
                <a:lnTo>
                  <a:pt x="26613" y="40301"/>
                </a:lnTo>
                <a:close/>
              </a:path>
            </a:pathLst>
          </a:custGeom>
          <a:noFill/>
          <a:ln w="5715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20492" name="Arc 12"/>
          <p:cNvSpPr>
            <a:spLocks/>
          </p:cNvSpPr>
          <p:nvPr/>
        </p:nvSpPr>
        <p:spPr bwMode="auto">
          <a:xfrm rot="5400000" flipH="1" flipV="1">
            <a:off x="2782887" y="1330326"/>
            <a:ext cx="1800225" cy="381000"/>
          </a:xfrm>
          <a:custGeom>
            <a:avLst/>
            <a:gdLst>
              <a:gd name="T0" fmla="*/ 2147483647 w 43062"/>
              <a:gd name="T1" fmla="*/ 2147483647 h 23095"/>
              <a:gd name="T2" fmla="*/ 2147483647 w 43062"/>
              <a:gd name="T3" fmla="*/ 2147483647 h 23095"/>
              <a:gd name="T4" fmla="*/ 2147483647 w 43062"/>
              <a:gd name="T5" fmla="*/ 2147483647 h 23095"/>
              <a:gd name="T6" fmla="*/ 0 60000 65536"/>
              <a:gd name="T7" fmla="*/ 0 60000 65536"/>
              <a:gd name="T8" fmla="*/ 0 60000 65536"/>
              <a:gd name="T9" fmla="*/ 0 w 43062"/>
              <a:gd name="T10" fmla="*/ 0 h 23095"/>
              <a:gd name="T11" fmla="*/ 43062 w 43062"/>
              <a:gd name="T12" fmla="*/ 23095 h 23095"/>
            </a:gdLst>
            <a:ahLst/>
            <a:cxnLst>
              <a:cxn ang="T6">
                <a:pos x="T0" y="T1"/>
              </a:cxn>
              <a:cxn ang="T7">
                <a:pos x="T2" y="T3"/>
              </a:cxn>
              <a:cxn ang="T8">
                <a:pos x="T4" y="T5"/>
              </a:cxn>
            </a:cxnLst>
            <a:rect l="T9" t="T10" r="T11" b="T12"/>
            <a:pathLst>
              <a:path w="43062" h="23095" fill="none" extrusionOk="0">
                <a:moveTo>
                  <a:pt x="51" y="23095"/>
                </a:moveTo>
                <a:cubicBezTo>
                  <a:pt x="17" y="22597"/>
                  <a:pt x="0" y="22098"/>
                  <a:pt x="0" y="21600"/>
                </a:cubicBezTo>
                <a:cubicBezTo>
                  <a:pt x="0" y="9670"/>
                  <a:pt x="9670" y="0"/>
                  <a:pt x="21600" y="0"/>
                </a:cubicBezTo>
                <a:cubicBezTo>
                  <a:pt x="32584" y="-1"/>
                  <a:pt x="41820" y="8244"/>
                  <a:pt x="43061" y="19159"/>
                </a:cubicBezTo>
              </a:path>
              <a:path w="43062" h="23095" stroke="0" extrusionOk="0">
                <a:moveTo>
                  <a:pt x="51" y="23095"/>
                </a:moveTo>
                <a:cubicBezTo>
                  <a:pt x="17" y="22597"/>
                  <a:pt x="0" y="22098"/>
                  <a:pt x="0" y="21600"/>
                </a:cubicBezTo>
                <a:cubicBezTo>
                  <a:pt x="0" y="9670"/>
                  <a:pt x="9670" y="0"/>
                  <a:pt x="21600" y="0"/>
                </a:cubicBezTo>
                <a:cubicBezTo>
                  <a:pt x="32584" y="-1"/>
                  <a:pt x="41820" y="8244"/>
                  <a:pt x="43061" y="19159"/>
                </a:cubicBezTo>
                <a:lnTo>
                  <a:pt x="21600" y="21600"/>
                </a:lnTo>
                <a:lnTo>
                  <a:pt x="51" y="23095"/>
                </a:lnTo>
                <a:close/>
              </a:path>
            </a:pathLst>
          </a:cu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488461" name="Object 13"/>
          <p:cNvGraphicFramePr>
            <a:graphicFrameLocks noChangeAspect="1"/>
          </p:cNvGraphicFramePr>
          <p:nvPr/>
        </p:nvGraphicFramePr>
        <p:xfrm>
          <a:off x="3708400" y="765175"/>
          <a:ext cx="414338" cy="390525"/>
        </p:xfrm>
        <a:graphic>
          <a:graphicData uri="http://schemas.openxmlformats.org/presentationml/2006/ole">
            <mc:AlternateContent xmlns:mc="http://schemas.openxmlformats.org/markup-compatibility/2006">
              <mc:Choice xmlns:v="urn:schemas-microsoft-com:vml" Requires="v">
                <p:oleObj spid="_x0000_s103410" name="数式" r:id="rId3" imgW="152334" imgH="139639" progId="Equation.3">
                  <p:embed/>
                </p:oleObj>
              </mc:Choice>
              <mc:Fallback>
                <p:oleObj name="数式" r:id="rId3" imgW="152334" imgH="13963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765175"/>
                        <a:ext cx="4143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8463" name="Arc 15"/>
          <p:cNvSpPr>
            <a:spLocks/>
          </p:cNvSpPr>
          <p:nvPr/>
        </p:nvSpPr>
        <p:spPr bwMode="auto">
          <a:xfrm flipH="1" flipV="1">
            <a:off x="539750" y="981075"/>
            <a:ext cx="4403725" cy="1223963"/>
          </a:xfrm>
          <a:custGeom>
            <a:avLst/>
            <a:gdLst>
              <a:gd name="T0" fmla="*/ 2147483647 w 43200"/>
              <a:gd name="T1" fmla="*/ 2147483647 h 43200"/>
              <a:gd name="T2" fmla="*/ 2147483647 w 43200"/>
              <a:gd name="T3" fmla="*/ 2147483647 h 43200"/>
              <a:gd name="T4" fmla="*/ 2147483647 w 43200"/>
              <a:gd name="T5" fmla="*/ 214748364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6852" y="37382"/>
                </a:moveTo>
                <a:cubicBezTo>
                  <a:pt x="2481" y="33297"/>
                  <a:pt x="0" y="27582"/>
                  <a:pt x="0" y="21600"/>
                </a:cubicBezTo>
                <a:cubicBezTo>
                  <a:pt x="0" y="9670"/>
                  <a:pt x="9670" y="0"/>
                  <a:pt x="21600" y="0"/>
                </a:cubicBezTo>
                <a:cubicBezTo>
                  <a:pt x="33529" y="0"/>
                  <a:pt x="43200" y="9670"/>
                  <a:pt x="43200" y="21600"/>
                </a:cubicBezTo>
                <a:cubicBezTo>
                  <a:pt x="43200" y="33529"/>
                  <a:pt x="33529" y="43200"/>
                  <a:pt x="21600" y="43200"/>
                </a:cubicBezTo>
                <a:cubicBezTo>
                  <a:pt x="19300" y="43200"/>
                  <a:pt x="17015" y="42832"/>
                  <a:pt x="14831" y="42112"/>
                </a:cubicBezTo>
              </a:path>
              <a:path w="43200" h="43200" stroke="0" extrusionOk="0">
                <a:moveTo>
                  <a:pt x="6852" y="37382"/>
                </a:moveTo>
                <a:cubicBezTo>
                  <a:pt x="2481" y="33297"/>
                  <a:pt x="0" y="27582"/>
                  <a:pt x="0" y="21600"/>
                </a:cubicBezTo>
                <a:cubicBezTo>
                  <a:pt x="0" y="9670"/>
                  <a:pt x="9670" y="0"/>
                  <a:pt x="21600" y="0"/>
                </a:cubicBezTo>
                <a:cubicBezTo>
                  <a:pt x="33529" y="0"/>
                  <a:pt x="43200" y="9670"/>
                  <a:pt x="43200" y="21600"/>
                </a:cubicBezTo>
                <a:cubicBezTo>
                  <a:pt x="43200" y="33529"/>
                  <a:pt x="33529" y="43200"/>
                  <a:pt x="21600" y="43200"/>
                </a:cubicBezTo>
                <a:cubicBezTo>
                  <a:pt x="19300" y="43200"/>
                  <a:pt x="17015" y="42832"/>
                  <a:pt x="14831" y="42112"/>
                </a:cubicBezTo>
                <a:lnTo>
                  <a:pt x="21600" y="21600"/>
                </a:lnTo>
                <a:lnTo>
                  <a:pt x="6852" y="37382"/>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aphicFrame>
        <p:nvGraphicFramePr>
          <p:cNvPr id="488464" name="Object 16"/>
          <p:cNvGraphicFramePr>
            <a:graphicFrameLocks noChangeAspect="1"/>
          </p:cNvGraphicFramePr>
          <p:nvPr/>
        </p:nvGraphicFramePr>
        <p:xfrm>
          <a:off x="7237413" y="4076700"/>
          <a:ext cx="447675" cy="504825"/>
        </p:xfrm>
        <a:graphic>
          <a:graphicData uri="http://schemas.openxmlformats.org/presentationml/2006/ole">
            <mc:AlternateContent xmlns:mc="http://schemas.openxmlformats.org/markup-compatibility/2006">
              <mc:Choice xmlns:v="urn:schemas-microsoft-com:vml" Requires="v">
                <p:oleObj spid="_x0000_s103411" name="数式" r:id="rId5" imgW="164885" imgH="164885" progId="Equation.3">
                  <p:embed/>
                </p:oleObj>
              </mc:Choice>
              <mc:Fallback>
                <p:oleObj name="数式" r:id="rId5" imgW="164885" imgH="164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413" y="4076700"/>
                        <a:ext cx="4476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8465" name="Object 17"/>
          <p:cNvGraphicFramePr>
            <a:graphicFrameLocks noChangeAspect="1"/>
          </p:cNvGraphicFramePr>
          <p:nvPr/>
        </p:nvGraphicFramePr>
        <p:xfrm>
          <a:off x="7404100" y="3248025"/>
          <a:ext cx="688975" cy="460375"/>
        </p:xfrm>
        <a:graphic>
          <a:graphicData uri="http://schemas.openxmlformats.org/presentationml/2006/ole">
            <mc:AlternateContent xmlns:mc="http://schemas.openxmlformats.org/markup-compatibility/2006">
              <mc:Choice xmlns:v="urn:schemas-microsoft-com:vml" Requires="v">
                <p:oleObj spid="_x0000_s103412" name="数式" r:id="rId7" imgW="253780" imgH="164957" progId="Equation.3">
                  <p:embed/>
                </p:oleObj>
              </mc:Choice>
              <mc:Fallback>
                <p:oleObj name="数式" r:id="rId7" imgW="253780"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4100" y="3248025"/>
                        <a:ext cx="688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8"/>
          <p:cNvGrpSpPr>
            <a:grpSpLocks/>
          </p:cNvGrpSpPr>
          <p:nvPr/>
        </p:nvGrpSpPr>
        <p:grpSpPr bwMode="auto">
          <a:xfrm>
            <a:off x="4932363" y="2276475"/>
            <a:ext cx="3384550" cy="3328988"/>
            <a:chOff x="3107" y="1797"/>
            <a:chExt cx="2132" cy="2097"/>
          </a:xfrm>
        </p:grpSpPr>
        <p:sp>
          <p:nvSpPr>
            <p:cNvPr id="20553" name="Line 19"/>
            <p:cNvSpPr>
              <a:spLocks noChangeShapeType="1"/>
            </p:cNvSpPr>
            <p:nvPr/>
          </p:nvSpPr>
          <p:spPr bwMode="auto">
            <a:xfrm rot="5400000">
              <a:off x="3634" y="2354"/>
              <a:ext cx="5" cy="106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20554" name="Oval 20"/>
            <p:cNvSpPr>
              <a:spLocks noChangeArrowheads="1"/>
            </p:cNvSpPr>
            <p:nvPr/>
          </p:nvSpPr>
          <p:spPr bwMode="auto">
            <a:xfrm rot="5400000">
              <a:off x="3081" y="2452"/>
              <a:ext cx="2097" cy="788"/>
            </a:xfrm>
            <a:prstGeom prst="ellipse">
              <a:avLst/>
            </a:prstGeom>
            <a:solidFill>
              <a:srgbClr val="009999"/>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20555" name="Oval 21"/>
            <p:cNvSpPr>
              <a:spLocks noChangeArrowheads="1"/>
            </p:cNvSpPr>
            <p:nvPr/>
          </p:nvSpPr>
          <p:spPr bwMode="auto">
            <a:xfrm rot="5400000">
              <a:off x="3170" y="2452"/>
              <a:ext cx="2097" cy="788"/>
            </a:xfrm>
            <a:prstGeom prst="ellipse">
              <a:avLst/>
            </a:prstGeom>
            <a:solidFill>
              <a:srgbClr val="66FFFF"/>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b="1">
                <a:solidFill>
                  <a:srgbClr val="000000"/>
                </a:solidFill>
              </a:endParaRPr>
            </a:p>
          </p:txBody>
        </p:sp>
        <p:sp>
          <p:nvSpPr>
            <p:cNvPr id="20556" name="Line 22"/>
            <p:cNvSpPr>
              <a:spLocks noChangeShapeType="1"/>
            </p:cNvSpPr>
            <p:nvPr/>
          </p:nvSpPr>
          <p:spPr bwMode="auto">
            <a:xfrm rot="16200000" flipV="1">
              <a:off x="4739" y="2386"/>
              <a:ext cx="9" cy="991"/>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20557" name="Arc 23"/>
            <p:cNvSpPr>
              <a:spLocks/>
            </p:cNvSpPr>
            <p:nvPr/>
          </p:nvSpPr>
          <p:spPr bwMode="auto">
            <a:xfrm rot="5400000">
              <a:off x="3868" y="2457"/>
              <a:ext cx="672" cy="377"/>
            </a:xfrm>
            <a:custGeom>
              <a:avLst/>
              <a:gdLst>
                <a:gd name="T0" fmla="*/ 0 w 25173"/>
                <a:gd name="T1" fmla="*/ 0 h 40611"/>
                <a:gd name="T2" fmla="*/ 0 w 25173"/>
                <a:gd name="T3" fmla="*/ 0 h 40611"/>
                <a:gd name="T4" fmla="*/ 0 w 25173"/>
                <a:gd name="T5" fmla="*/ 0 h 40611"/>
                <a:gd name="T6" fmla="*/ 0 60000 65536"/>
                <a:gd name="T7" fmla="*/ 0 60000 65536"/>
                <a:gd name="T8" fmla="*/ 0 60000 65536"/>
                <a:gd name="T9" fmla="*/ 0 w 25173"/>
                <a:gd name="T10" fmla="*/ 0 h 40611"/>
                <a:gd name="T11" fmla="*/ 25173 w 25173"/>
                <a:gd name="T12" fmla="*/ 40611 h 40611"/>
              </a:gdLst>
              <a:ahLst/>
              <a:cxnLst>
                <a:cxn ang="T6">
                  <a:pos x="T0" y="T1"/>
                </a:cxn>
                <a:cxn ang="T7">
                  <a:pos x="T2" y="T3"/>
                </a:cxn>
                <a:cxn ang="T8">
                  <a:pos x="T4" y="T5"/>
                </a:cxn>
              </a:cxnLst>
              <a:rect l="T9" t="T10" r="T11" b="T12"/>
              <a:pathLst>
                <a:path w="25173" h="40611" fill="none" extrusionOk="0">
                  <a:moveTo>
                    <a:pt x="25173" y="40313"/>
                  </a:moveTo>
                  <a:cubicBezTo>
                    <a:pt x="23992" y="40511"/>
                    <a:pt x="22797" y="40610"/>
                    <a:pt x="21600" y="40611"/>
                  </a:cubicBezTo>
                  <a:cubicBezTo>
                    <a:pt x="9670" y="40611"/>
                    <a:pt x="0" y="30940"/>
                    <a:pt x="0" y="19011"/>
                  </a:cubicBezTo>
                  <a:cubicBezTo>
                    <a:pt x="-1" y="11070"/>
                    <a:pt x="4356" y="3770"/>
                    <a:pt x="11345" y="0"/>
                  </a:cubicBezTo>
                </a:path>
                <a:path w="25173" h="40611" stroke="0" extrusionOk="0">
                  <a:moveTo>
                    <a:pt x="25173" y="40313"/>
                  </a:moveTo>
                  <a:cubicBezTo>
                    <a:pt x="23992" y="40511"/>
                    <a:pt x="22797" y="40610"/>
                    <a:pt x="21600" y="40611"/>
                  </a:cubicBezTo>
                  <a:cubicBezTo>
                    <a:pt x="9670" y="40611"/>
                    <a:pt x="0" y="30940"/>
                    <a:pt x="0" y="19011"/>
                  </a:cubicBezTo>
                  <a:cubicBezTo>
                    <a:pt x="-1" y="11070"/>
                    <a:pt x="4356" y="3770"/>
                    <a:pt x="11345" y="0"/>
                  </a:cubicBezTo>
                  <a:lnTo>
                    <a:pt x="21600" y="19011"/>
                  </a:lnTo>
                  <a:lnTo>
                    <a:pt x="25173" y="40313"/>
                  </a:lnTo>
                  <a:close/>
                </a:path>
              </a:pathLst>
            </a:custGeom>
            <a:noFill/>
            <a:ln w="5715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sp>
        <p:nvSpPr>
          <p:cNvPr id="488473" name="Line 25"/>
          <p:cNvSpPr>
            <a:spLocks noChangeShapeType="1"/>
          </p:cNvSpPr>
          <p:nvPr/>
        </p:nvSpPr>
        <p:spPr bwMode="auto">
          <a:xfrm flipV="1">
            <a:off x="7612063" y="3789363"/>
            <a:ext cx="344487" cy="220662"/>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aphicFrame>
        <p:nvGraphicFramePr>
          <p:cNvPr id="488474" name="Object 26"/>
          <p:cNvGraphicFramePr>
            <a:graphicFrameLocks noChangeAspect="1"/>
          </p:cNvGraphicFramePr>
          <p:nvPr/>
        </p:nvGraphicFramePr>
        <p:xfrm>
          <a:off x="6372225" y="2636838"/>
          <a:ext cx="414338" cy="390525"/>
        </p:xfrm>
        <a:graphic>
          <a:graphicData uri="http://schemas.openxmlformats.org/presentationml/2006/ole">
            <mc:AlternateContent xmlns:mc="http://schemas.openxmlformats.org/markup-compatibility/2006">
              <mc:Choice xmlns:v="urn:schemas-microsoft-com:vml" Requires="v">
                <p:oleObj spid="_x0000_s103413" name="数式" r:id="rId9" imgW="152334" imgH="139639" progId="Equation.3">
                  <p:embed/>
                </p:oleObj>
              </mc:Choice>
              <mc:Fallback>
                <p:oleObj name="数式" r:id="rId9" imgW="152334" imgH="13963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636838"/>
                        <a:ext cx="41433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8475" name="Arc 27"/>
          <p:cNvSpPr>
            <a:spLocks/>
          </p:cNvSpPr>
          <p:nvPr/>
        </p:nvSpPr>
        <p:spPr bwMode="auto">
          <a:xfrm flipH="1" flipV="1">
            <a:off x="7092950" y="3500438"/>
            <a:ext cx="1655763" cy="852487"/>
          </a:xfrm>
          <a:custGeom>
            <a:avLst/>
            <a:gdLst>
              <a:gd name="T0" fmla="*/ 2147483647 w 21600"/>
              <a:gd name="T1" fmla="*/ 2147483647 h 30067"/>
              <a:gd name="T2" fmla="*/ 2147483647 w 21600"/>
              <a:gd name="T3" fmla="*/ 0 h 30067"/>
              <a:gd name="T4" fmla="*/ 2147483647 w 21600"/>
              <a:gd name="T5" fmla="*/ 2147483647 h 30067"/>
              <a:gd name="T6" fmla="*/ 0 60000 65536"/>
              <a:gd name="T7" fmla="*/ 0 60000 65536"/>
              <a:gd name="T8" fmla="*/ 0 60000 65536"/>
              <a:gd name="T9" fmla="*/ 0 w 21600"/>
              <a:gd name="T10" fmla="*/ 0 h 30067"/>
              <a:gd name="T11" fmla="*/ 21600 w 21600"/>
              <a:gd name="T12" fmla="*/ 30067 h 30067"/>
            </a:gdLst>
            <a:ahLst/>
            <a:cxnLst>
              <a:cxn ang="T6">
                <a:pos x="T0" y="T1"/>
              </a:cxn>
              <a:cxn ang="T7">
                <a:pos x="T2" y="T3"/>
              </a:cxn>
              <a:cxn ang="T8">
                <a:pos x="T4" y="T5"/>
              </a:cxn>
            </a:cxnLst>
            <a:rect l="T9" t="T10" r="T11" b="T12"/>
            <a:pathLst>
              <a:path w="21600" h="30067" fill="none" extrusionOk="0">
                <a:moveTo>
                  <a:pt x="9258" y="30067"/>
                </a:moveTo>
                <a:cubicBezTo>
                  <a:pt x="3458" y="26028"/>
                  <a:pt x="0" y="19408"/>
                  <a:pt x="0" y="12340"/>
                </a:cubicBezTo>
                <a:cubicBezTo>
                  <a:pt x="-1" y="7927"/>
                  <a:pt x="1351" y="3621"/>
                  <a:pt x="3871" y="-1"/>
                </a:cubicBezTo>
              </a:path>
              <a:path w="21600" h="30067" stroke="0" extrusionOk="0">
                <a:moveTo>
                  <a:pt x="9258" y="30067"/>
                </a:moveTo>
                <a:cubicBezTo>
                  <a:pt x="3458" y="26028"/>
                  <a:pt x="0" y="19408"/>
                  <a:pt x="0" y="12340"/>
                </a:cubicBezTo>
                <a:cubicBezTo>
                  <a:pt x="-1" y="7927"/>
                  <a:pt x="1351" y="3621"/>
                  <a:pt x="3871" y="-1"/>
                </a:cubicBezTo>
                <a:lnTo>
                  <a:pt x="21600" y="12340"/>
                </a:lnTo>
                <a:lnTo>
                  <a:pt x="9258" y="30067"/>
                </a:lnTo>
                <a:close/>
              </a:path>
            </a:pathLst>
          </a:custGeom>
          <a:noFill/>
          <a:ln w="76200">
            <a:solidFill>
              <a:srgbClr val="66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8476" name="Rectangle 28"/>
          <p:cNvSpPr>
            <a:spLocks noChangeArrowheads="1"/>
          </p:cNvSpPr>
          <p:nvPr/>
        </p:nvSpPr>
        <p:spPr bwMode="auto">
          <a:xfrm>
            <a:off x="7524750" y="27082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③</a:t>
            </a:r>
          </a:p>
        </p:txBody>
      </p:sp>
      <p:sp>
        <p:nvSpPr>
          <p:cNvPr id="488477" name="Rectangle 29"/>
          <p:cNvSpPr>
            <a:spLocks noChangeArrowheads="1"/>
          </p:cNvSpPr>
          <p:nvPr/>
        </p:nvSpPr>
        <p:spPr bwMode="auto">
          <a:xfrm>
            <a:off x="8553450" y="29241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④</a:t>
            </a:r>
          </a:p>
        </p:txBody>
      </p:sp>
      <p:graphicFrame>
        <p:nvGraphicFramePr>
          <p:cNvPr id="488478" name="Object 30"/>
          <p:cNvGraphicFramePr>
            <a:graphicFrameLocks noChangeAspect="1"/>
          </p:cNvGraphicFramePr>
          <p:nvPr/>
        </p:nvGraphicFramePr>
        <p:xfrm>
          <a:off x="6732588" y="4652963"/>
          <a:ext cx="449262" cy="460375"/>
        </p:xfrm>
        <a:graphic>
          <a:graphicData uri="http://schemas.openxmlformats.org/presentationml/2006/ole">
            <mc:AlternateContent xmlns:mc="http://schemas.openxmlformats.org/markup-compatibility/2006">
              <mc:Choice xmlns:v="urn:schemas-microsoft-com:vml" Requires="v">
                <p:oleObj spid="_x0000_s103414" name="数式" r:id="rId10" imgW="164885" imgH="164885" progId="Equation.3">
                  <p:embed/>
                </p:oleObj>
              </mc:Choice>
              <mc:Fallback>
                <p:oleObj name="数式" r:id="rId10" imgW="164885" imgH="16488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4652963"/>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8479" name="Line 31"/>
          <p:cNvSpPr>
            <a:spLocks noChangeShapeType="1"/>
          </p:cNvSpPr>
          <p:nvPr/>
        </p:nvSpPr>
        <p:spPr bwMode="auto">
          <a:xfrm>
            <a:off x="6732588" y="4005263"/>
            <a:ext cx="0" cy="792162"/>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480" name="Rectangle 32"/>
          <p:cNvSpPr>
            <a:spLocks noChangeArrowheads="1"/>
          </p:cNvSpPr>
          <p:nvPr/>
        </p:nvSpPr>
        <p:spPr bwMode="auto">
          <a:xfrm>
            <a:off x="6659563" y="501332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①</a:t>
            </a:r>
          </a:p>
        </p:txBody>
      </p:sp>
      <p:sp>
        <p:nvSpPr>
          <p:cNvPr id="488481" name="Arc 33"/>
          <p:cNvSpPr>
            <a:spLocks/>
          </p:cNvSpPr>
          <p:nvPr/>
        </p:nvSpPr>
        <p:spPr bwMode="auto">
          <a:xfrm flipH="1" flipV="1">
            <a:off x="4932363" y="3644900"/>
            <a:ext cx="3395662" cy="806450"/>
          </a:xfrm>
          <a:custGeom>
            <a:avLst/>
            <a:gdLst>
              <a:gd name="T0" fmla="*/ 2147483647 w 43200"/>
              <a:gd name="T1" fmla="*/ 2147483647 h 40848"/>
              <a:gd name="T2" fmla="*/ 2147483647 w 43200"/>
              <a:gd name="T3" fmla="*/ 2147483647 h 40848"/>
              <a:gd name="T4" fmla="*/ 2147483647 w 43200"/>
              <a:gd name="T5" fmla="*/ 2147483647 h 40848"/>
              <a:gd name="T6" fmla="*/ 0 60000 65536"/>
              <a:gd name="T7" fmla="*/ 0 60000 65536"/>
              <a:gd name="T8" fmla="*/ 0 60000 65536"/>
              <a:gd name="T9" fmla="*/ 0 w 43200"/>
              <a:gd name="T10" fmla="*/ 0 h 40848"/>
              <a:gd name="T11" fmla="*/ 43200 w 43200"/>
              <a:gd name="T12" fmla="*/ 40848 h 40848"/>
            </a:gdLst>
            <a:ahLst/>
            <a:cxnLst>
              <a:cxn ang="T6">
                <a:pos x="T0" y="T1"/>
              </a:cxn>
              <a:cxn ang="T7">
                <a:pos x="T2" y="T3"/>
              </a:cxn>
              <a:cxn ang="T8">
                <a:pos x="T4" y="T5"/>
              </a:cxn>
            </a:cxnLst>
            <a:rect l="T9" t="T10" r="T11" b="T12"/>
            <a:pathLst>
              <a:path w="43200" h="40848" fill="none" extrusionOk="0">
                <a:moveTo>
                  <a:pt x="11798" y="40848"/>
                </a:moveTo>
                <a:cubicBezTo>
                  <a:pt x="4558" y="37161"/>
                  <a:pt x="0" y="29724"/>
                  <a:pt x="0" y="21600"/>
                </a:cubicBezTo>
                <a:cubicBezTo>
                  <a:pt x="0" y="9670"/>
                  <a:pt x="9670" y="0"/>
                  <a:pt x="21600" y="0"/>
                </a:cubicBezTo>
                <a:cubicBezTo>
                  <a:pt x="33529" y="0"/>
                  <a:pt x="43200" y="9670"/>
                  <a:pt x="43200" y="21600"/>
                </a:cubicBezTo>
                <a:cubicBezTo>
                  <a:pt x="43200" y="29548"/>
                  <a:pt x="38834" y="36855"/>
                  <a:pt x="31833" y="40621"/>
                </a:cubicBezTo>
              </a:path>
              <a:path w="43200" h="40848" stroke="0" extrusionOk="0">
                <a:moveTo>
                  <a:pt x="11798" y="40848"/>
                </a:moveTo>
                <a:cubicBezTo>
                  <a:pt x="4558" y="37161"/>
                  <a:pt x="0" y="29724"/>
                  <a:pt x="0" y="21600"/>
                </a:cubicBezTo>
                <a:cubicBezTo>
                  <a:pt x="0" y="9670"/>
                  <a:pt x="9670" y="0"/>
                  <a:pt x="21600" y="0"/>
                </a:cubicBezTo>
                <a:cubicBezTo>
                  <a:pt x="33529" y="0"/>
                  <a:pt x="43200" y="9670"/>
                  <a:pt x="43200" y="21600"/>
                </a:cubicBezTo>
                <a:cubicBezTo>
                  <a:pt x="43200" y="29548"/>
                  <a:pt x="38834" y="36855"/>
                  <a:pt x="31833" y="40621"/>
                </a:cubicBezTo>
                <a:lnTo>
                  <a:pt x="21600" y="21600"/>
                </a:lnTo>
                <a:lnTo>
                  <a:pt x="11798" y="40848"/>
                </a:lnTo>
                <a:close/>
              </a:path>
            </a:pathLst>
          </a:custGeom>
          <a:noFill/>
          <a:ln w="19050">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8485" name="Rectangle 37"/>
          <p:cNvSpPr>
            <a:spLocks noChangeArrowheads="1"/>
          </p:cNvSpPr>
          <p:nvPr/>
        </p:nvSpPr>
        <p:spPr bwMode="auto">
          <a:xfrm>
            <a:off x="5075238" y="27098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②</a:t>
            </a:r>
          </a:p>
        </p:txBody>
      </p:sp>
      <p:graphicFrame>
        <p:nvGraphicFramePr>
          <p:cNvPr id="488486" name="Object 38"/>
          <p:cNvGraphicFramePr>
            <a:graphicFrameLocks noChangeAspect="1"/>
          </p:cNvGraphicFramePr>
          <p:nvPr/>
        </p:nvGraphicFramePr>
        <p:xfrm>
          <a:off x="3995738" y="1773238"/>
          <a:ext cx="449262" cy="460375"/>
        </p:xfrm>
        <a:graphic>
          <a:graphicData uri="http://schemas.openxmlformats.org/presentationml/2006/ole">
            <mc:AlternateContent xmlns:mc="http://schemas.openxmlformats.org/markup-compatibility/2006">
              <mc:Choice xmlns:v="urn:schemas-microsoft-com:vml" Requires="v">
                <p:oleObj spid="_x0000_s103415" name="数式" r:id="rId12" imgW="164885" imgH="164885" progId="Equation.3">
                  <p:embed/>
                </p:oleObj>
              </mc:Choice>
              <mc:Fallback>
                <p:oleObj name="数式" r:id="rId12" imgW="164885" imgH="16488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5738" y="1773238"/>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8487" name="Line 39"/>
          <p:cNvSpPr>
            <a:spLocks noChangeShapeType="1"/>
          </p:cNvSpPr>
          <p:nvPr/>
        </p:nvSpPr>
        <p:spPr bwMode="auto">
          <a:xfrm>
            <a:off x="3924300" y="1557338"/>
            <a:ext cx="0" cy="503237"/>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20511" name="Arc 40"/>
          <p:cNvSpPr>
            <a:spLocks/>
          </p:cNvSpPr>
          <p:nvPr/>
        </p:nvSpPr>
        <p:spPr bwMode="auto">
          <a:xfrm flipH="1" flipV="1">
            <a:off x="2916238" y="1330325"/>
            <a:ext cx="1871662" cy="460375"/>
          </a:xfrm>
          <a:custGeom>
            <a:avLst/>
            <a:gdLst>
              <a:gd name="T0" fmla="*/ 2147483647 w 43200"/>
              <a:gd name="T1" fmla="*/ 2147483647 h 41602"/>
              <a:gd name="T2" fmla="*/ 2147483647 w 43200"/>
              <a:gd name="T3" fmla="*/ 2147483647 h 41602"/>
              <a:gd name="T4" fmla="*/ 2147483647 w 43200"/>
              <a:gd name="T5" fmla="*/ 2147483647 h 41602"/>
              <a:gd name="T6" fmla="*/ 0 60000 65536"/>
              <a:gd name="T7" fmla="*/ 0 60000 65536"/>
              <a:gd name="T8" fmla="*/ 0 60000 65536"/>
              <a:gd name="T9" fmla="*/ 0 w 43200"/>
              <a:gd name="T10" fmla="*/ 0 h 41602"/>
              <a:gd name="T11" fmla="*/ 43200 w 43200"/>
              <a:gd name="T12" fmla="*/ 41602 h 41602"/>
            </a:gdLst>
            <a:ahLst/>
            <a:cxnLst>
              <a:cxn ang="T6">
                <a:pos x="T0" y="T1"/>
              </a:cxn>
              <a:cxn ang="T7">
                <a:pos x="T2" y="T3"/>
              </a:cxn>
              <a:cxn ang="T8">
                <a:pos x="T4" y="T5"/>
              </a:cxn>
            </a:cxnLst>
            <a:rect l="T9" t="T10" r="T11" b="T12"/>
            <a:pathLst>
              <a:path w="43200" h="41602" fill="none" extrusionOk="0">
                <a:moveTo>
                  <a:pt x="13446" y="41601"/>
                </a:moveTo>
                <a:cubicBezTo>
                  <a:pt x="5315" y="38287"/>
                  <a:pt x="0" y="30380"/>
                  <a:pt x="0" y="21600"/>
                </a:cubicBezTo>
                <a:cubicBezTo>
                  <a:pt x="0" y="9670"/>
                  <a:pt x="9670" y="0"/>
                  <a:pt x="21600" y="0"/>
                </a:cubicBezTo>
                <a:cubicBezTo>
                  <a:pt x="33529" y="0"/>
                  <a:pt x="43200" y="9670"/>
                  <a:pt x="43200" y="21600"/>
                </a:cubicBezTo>
                <a:cubicBezTo>
                  <a:pt x="43200" y="29948"/>
                  <a:pt x="38388" y="37550"/>
                  <a:pt x="30842" y="41122"/>
                </a:cubicBezTo>
              </a:path>
              <a:path w="43200" h="41602" stroke="0" extrusionOk="0">
                <a:moveTo>
                  <a:pt x="13446" y="41601"/>
                </a:moveTo>
                <a:cubicBezTo>
                  <a:pt x="5315" y="38287"/>
                  <a:pt x="0" y="30380"/>
                  <a:pt x="0" y="21600"/>
                </a:cubicBezTo>
                <a:cubicBezTo>
                  <a:pt x="0" y="9670"/>
                  <a:pt x="9670" y="0"/>
                  <a:pt x="21600" y="0"/>
                </a:cubicBezTo>
                <a:cubicBezTo>
                  <a:pt x="33529" y="0"/>
                  <a:pt x="43200" y="9670"/>
                  <a:pt x="43200" y="21600"/>
                </a:cubicBezTo>
                <a:cubicBezTo>
                  <a:pt x="43200" y="29948"/>
                  <a:pt x="38388" y="37550"/>
                  <a:pt x="30842" y="41122"/>
                </a:cubicBezTo>
                <a:lnTo>
                  <a:pt x="21600" y="21600"/>
                </a:lnTo>
                <a:lnTo>
                  <a:pt x="13446" y="41601"/>
                </a:lnTo>
                <a:close/>
              </a:path>
            </a:pathLst>
          </a:custGeom>
          <a:noFill/>
          <a:ln w="762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8489" name="Arc 41"/>
          <p:cNvSpPr>
            <a:spLocks/>
          </p:cNvSpPr>
          <p:nvPr/>
        </p:nvSpPr>
        <p:spPr bwMode="auto">
          <a:xfrm flipH="1">
            <a:off x="3346450" y="1987550"/>
            <a:ext cx="1073150" cy="1009650"/>
          </a:xfrm>
          <a:custGeom>
            <a:avLst/>
            <a:gdLst>
              <a:gd name="T0" fmla="*/ 2147483647 w 21486"/>
              <a:gd name="T1" fmla="*/ 2147483647 h 15255"/>
              <a:gd name="T2" fmla="*/ 0 w 21486"/>
              <a:gd name="T3" fmla="*/ 2147483647 h 15255"/>
              <a:gd name="T4" fmla="*/ 2147483647 w 21486"/>
              <a:gd name="T5" fmla="*/ 0 h 15255"/>
              <a:gd name="T6" fmla="*/ 0 60000 65536"/>
              <a:gd name="T7" fmla="*/ 0 60000 65536"/>
              <a:gd name="T8" fmla="*/ 0 60000 65536"/>
              <a:gd name="T9" fmla="*/ 0 w 21486"/>
              <a:gd name="T10" fmla="*/ 0 h 15255"/>
              <a:gd name="T11" fmla="*/ 21486 w 21486"/>
              <a:gd name="T12" fmla="*/ 15255 h 15255"/>
            </a:gdLst>
            <a:ahLst/>
            <a:cxnLst>
              <a:cxn ang="T6">
                <a:pos x="T0" y="T1"/>
              </a:cxn>
              <a:cxn ang="T7">
                <a:pos x="T2" y="T3"/>
              </a:cxn>
              <a:cxn ang="T8">
                <a:pos x="T4" y="T5"/>
              </a:cxn>
            </a:cxnLst>
            <a:rect l="T9" t="T10" r="T11" b="T12"/>
            <a:pathLst>
              <a:path w="21486" h="15255" fill="none" extrusionOk="0">
                <a:moveTo>
                  <a:pt x="6194" y="15254"/>
                </a:moveTo>
                <a:cubicBezTo>
                  <a:pt x="2695" y="11747"/>
                  <a:pt x="508" y="7144"/>
                  <a:pt x="0" y="2216"/>
                </a:cubicBezTo>
              </a:path>
              <a:path w="21486" h="15255" stroke="0" extrusionOk="0">
                <a:moveTo>
                  <a:pt x="6194" y="15254"/>
                </a:moveTo>
                <a:cubicBezTo>
                  <a:pt x="2695" y="11747"/>
                  <a:pt x="508" y="7144"/>
                  <a:pt x="0" y="2216"/>
                </a:cubicBezTo>
                <a:lnTo>
                  <a:pt x="21486" y="0"/>
                </a:lnTo>
                <a:lnTo>
                  <a:pt x="6194" y="15254"/>
                </a:lnTo>
                <a:close/>
              </a:path>
            </a:pathLst>
          </a:custGeom>
          <a:noFill/>
          <a:ln w="76200">
            <a:solidFill>
              <a:srgbClr val="66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8490" name="Rectangle 42"/>
          <p:cNvSpPr>
            <a:spLocks noChangeArrowheads="1"/>
          </p:cNvSpPr>
          <p:nvPr/>
        </p:nvSpPr>
        <p:spPr bwMode="auto">
          <a:xfrm>
            <a:off x="4427538" y="2636838"/>
            <a:ext cx="365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b="1">
                <a:solidFill>
                  <a:srgbClr val="000000"/>
                </a:solidFill>
              </a:rPr>
              <a:t>?</a:t>
            </a:r>
          </a:p>
        </p:txBody>
      </p:sp>
      <p:sp>
        <p:nvSpPr>
          <p:cNvPr id="488491" name="Line 43"/>
          <p:cNvSpPr>
            <a:spLocks noChangeShapeType="1"/>
          </p:cNvSpPr>
          <p:nvPr/>
        </p:nvSpPr>
        <p:spPr bwMode="auto">
          <a:xfrm>
            <a:off x="3995738" y="2276475"/>
            <a:ext cx="792162" cy="720725"/>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492" name="Line 44"/>
          <p:cNvSpPr>
            <a:spLocks noChangeShapeType="1"/>
          </p:cNvSpPr>
          <p:nvPr/>
        </p:nvSpPr>
        <p:spPr bwMode="auto">
          <a:xfrm flipV="1">
            <a:off x="3995738" y="2276475"/>
            <a:ext cx="792162" cy="720725"/>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493" name="Line 45"/>
          <p:cNvSpPr>
            <a:spLocks noChangeShapeType="1"/>
          </p:cNvSpPr>
          <p:nvPr/>
        </p:nvSpPr>
        <p:spPr bwMode="auto">
          <a:xfrm flipH="1" flipV="1">
            <a:off x="5724525" y="1339850"/>
            <a:ext cx="2592388" cy="1873250"/>
          </a:xfrm>
          <a:prstGeom prst="line">
            <a:avLst/>
          </a:prstGeom>
          <a:noFill/>
          <a:ln w="76200">
            <a:solidFill>
              <a:srgbClr val="FFCC66"/>
            </a:solidFill>
            <a:prstDash val="sysDot"/>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494" name="Rectangle 46"/>
          <p:cNvSpPr>
            <a:spLocks noChangeArrowheads="1"/>
          </p:cNvSpPr>
          <p:nvPr/>
        </p:nvSpPr>
        <p:spPr bwMode="auto">
          <a:xfrm>
            <a:off x="0" y="43608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①</a:t>
            </a:r>
          </a:p>
        </p:txBody>
      </p:sp>
      <p:sp>
        <p:nvSpPr>
          <p:cNvPr id="488495" name="Rectangle 47"/>
          <p:cNvSpPr>
            <a:spLocks noChangeArrowheads="1"/>
          </p:cNvSpPr>
          <p:nvPr/>
        </p:nvSpPr>
        <p:spPr bwMode="auto">
          <a:xfrm>
            <a:off x="0" y="4979988"/>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②</a:t>
            </a:r>
          </a:p>
        </p:txBody>
      </p:sp>
      <p:sp>
        <p:nvSpPr>
          <p:cNvPr id="488496" name="Rectangle 48"/>
          <p:cNvSpPr>
            <a:spLocks noChangeArrowheads="1"/>
          </p:cNvSpPr>
          <p:nvPr/>
        </p:nvSpPr>
        <p:spPr bwMode="auto">
          <a:xfrm>
            <a:off x="0" y="5614988"/>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③</a:t>
            </a:r>
          </a:p>
        </p:txBody>
      </p:sp>
      <p:sp>
        <p:nvSpPr>
          <p:cNvPr id="488497" name="Rectangle 49"/>
          <p:cNvSpPr>
            <a:spLocks noChangeArrowheads="1"/>
          </p:cNvSpPr>
          <p:nvPr/>
        </p:nvSpPr>
        <p:spPr bwMode="auto">
          <a:xfrm>
            <a:off x="0" y="62785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en-US" altLang="ja-JP">
                <a:solidFill>
                  <a:srgbClr val="000000"/>
                </a:solidFill>
                <a:latin typeface="ＭＳ ゴシック" pitchFamily="49" charset="-128"/>
                <a:ea typeface="ＭＳ ゴシック" pitchFamily="49" charset="-128"/>
                <a:cs typeface="Times New Roman" pitchFamily="18" charset="0"/>
              </a:rPr>
              <a:t>④</a:t>
            </a:r>
          </a:p>
        </p:txBody>
      </p:sp>
      <p:sp>
        <p:nvSpPr>
          <p:cNvPr id="488498" name="Rectangle 50"/>
          <p:cNvSpPr>
            <a:spLocks noChangeArrowheads="1"/>
          </p:cNvSpPr>
          <p:nvPr/>
        </p:nvSpPr>
        <p:spPr bwMode="auto">
          <a:xfrm>
            <a:off x="527050" y="43608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a:solidFill>
                  <a:srgbClr val="000000"/>
                </a:solidFill>
              </a:rPr>
              <a:t>力</a:t>
            </a:r>
          </a:p>
        </p:txBody>
      </p:sp>
      <p:sp>
        <p:nvSpPr>
          <p:cNvPr id="488499" name="Rectangle 51"/>
          <p:cNvSpPr>
            <a:spLocks noChangeArrowheads="1"/>
          </p:cNvSpPr>
          <p:nvPr/>
        </p:nvSpPr>
        <p:spPr bwMode="auto">
          <a:xfrm>
            <a:off x="431800" y="4979988"/>
            <a:ext cx="2659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000000"/>
                </a:solidFill>
              </a:rPr>
              <a:t>力のモーメント</a:t>
            </a:r>
          </a:p>
        </p:txBody>
      </p:sp>
      <p:sp>
        <p:nvSpPr>
          <p:cNvPr id="488500" name="Rectangle 52"/>
          <p:cNvSpPr>
            <a:spLocks noChangeArrowheads="1"/>
          </p:cNvSpPr>
          <p:nvPr/>
        </p:nvSpPr>
        <p:spPr bwMode="auto">
          <a:xfrm>
            <a:off x="527050" y="5614988"/>
            <a:ext cx="3435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000000"/>
                </a:solidFill>
              </a:rPr>
              <a:t>回転の運動方程式</a:t>
            </a:r>
          </a:p>
        </p:txBody>
      </p:sp>
      <p:sp>
        <p:nvSpPr>
          <p:cNvPr id="488501" name="Rectangle 53"/>
          <p:cNvSpPr>
            <a:spLocks noChangeArrowheads="1"/>
          </p:cNvSpPr>
          <p:nvPr/>
        </p:nvSpPr>
        <p:spPr bwMode="auto">
          <a:xfrm>
            <a:off x="576263" y="6278563"/>
            <a:ext cx="3028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000000"/>
                </a:solidFill>
              </a:rPr>
              <a:t>軸の変化の方向</a:t>
            </a:r>
          </a:p>
        </p:txBody>
      </p:sp>
      <p:sp>
        <p:nvSpPr>
          <p:cNvPr id="488502" name="Rectangle 54"/>
          <p:cNvSpPr>
            <a:spLocks noChangeArrowheads="1"/>
          </p:cNvSpPr>
          <p:nvPr/>
        </p:nvSpPr>
        <p:spPr bwMode="auto">
          <a:xfrm>
            <a:off x="4479925" y="0"/>
            <a:ext cx="4664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a:solidFill>
                  <a:srgbClr val="CC00FF"/>
                </a:solidFill>
              </a:rPr>
              <a:t>軸が水平面上を回転する</a:t>
            </a:r>
          </a:p>
        </p:txBody>
      </p:sp>
      <p:graphicFrame>
        <p:nvGraphicFramePr>
          <p:cNvPr id="488503" name="Object 55"/>
          <p:cNvGraphicFramePr>
            <a:graphicFrameLocks noChangeAspect="1"/>
          </p:cNvGraphicFramePr>
          <p:nvPr/>
        </p:nvGraphicFramePr>
        <p:xfrm>
          <a:off x="3924300" y="5614988"/>
          <a:ext cx="1331913" cy="555625"/>
        </p:xfrm>
        <a:graphic>
          <a:graphicData uri="http://schemas.openxmlformats.org/presentationml/2006/ole">
            <mc:AlternateContent xmlns:mc="http://schemas.openxmlformats.org/markup-compatibility/2006">
              <mc:Choice xmlns:v="urn:schemas-microsoft-com:vml" Requires="v">
                <p:oleObj spid="_x0000_s103416" name="数式" r:id="rId13" imgW="457200" imgH="190500" progId="Equation.3">
                  <p:embed/>
                </p:oleObj>
              </mc:Choice>
              <mc:Fallback>
                <p:oleObj name="数式" r:id="rId13" imgW="457200" imgH="1905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4300" y="5614988"/>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62"/>
          <p:cNvGrpSpPr>
            <a:grpSpLocks/>
          </p:cNvGrpSpPr>
          <p:nvPr/>
        </p:nvGrpSpPr>
        <p:grpSpPr bwMode="auto">
          <a:xfrm rot="5400000">
            <a:off x="7847807" y="1816894"/>
            <a:ext cx="633412" cy="869950"/>
            <a:chOff x="3464" y="1782"/>
            <a:chExt cx="399" cy="548"/>
          </a:xfrm>
          <a:solidFill>
            <a:srgbClr val="FFF0F0"/>
          </a:solidFill>
        </p:grpSpPr>
        <p:sp>
          <p:nvSpPr>
            <p:cNvPr id="20548" name="Freeform 63"/>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20549" name="Freeform 64"/>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20550" name="Freeform 65"/>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20551" name="Freeform 66"/>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sp>
          <p:nvSpPr>
            <p:cNvPr id="20552" name="Freeform 67"/>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sz="3200" b="1">
                <a:solidFill>
                  <a:srgbClr val="000000"/>
                </a:solidFill>
              </a:endParaRPr>
            </a:p>
          </p:txBody>
        </p:sp>
      </p:grpSp>
      <p:sp>
        <p:nvSpPr>
          <p:cNvPr id="488516" name="Arc 68"/>
          <p:cNvSpPr>
            <a:spLocks/>
          </p:cNvSpPr>
          <p:nvPr/>
        </p:nvSpPr>
        <p:spPr bwMode="auto">
          <a:xfrm rot="5400000">
            <a:off x="7368382" y="1964531"/>
            <a:ext cx="996950" cy="300037"/>
          </a:xfrm>
          <a:custGeom>
            <a:avLst/>
            <a:gdLst>
              <a:gd name="T0" fmla="*/ 2147483647 w 43200"/>
              <a:gd name="T1" fmla="*/ 2147483647 h 40188"/>
              <a:gd name="T2" fmla="*/ 2147483647 w 43200"/>
              <a:gd name="T3" fmla="*/ 0 h 40188"/>
              <a:gd name="T4" fmla="*/ 2147483647 w 43200"/>
              <a:gd name="T5" fmla="*/ 2147483647 h 40188"/>
              <a:gd name="T6" fmla="*/ 0 60000 65536"/>
              <a:gd name="T7" fmla="*/ 0 60000 65536"/>
              <a:gd name="T8" fmla="*/ 0 60000 65536"/>
              <a:gd name="T9" fmla="*/ 0 w 43200"/>
              <a:gd name="T10" fmla="*/ 0 h 40188"/>
              <a:gd name="T11" fmla="*/ 43200 w 43200"/>
              <a:gd name="T12" fmla="*/ 40188 h 40188"/>
            </a:gdLst>
            <a:ahLst/>
            <a:cxnLst>
              <a:cxn ang="T6">
                <a:pos x="T0" y="T1"/>
              </a:cxn>
              <a:cxn ang="T7">
                <a:pos x="T2" y="T3"/>
              </a:cxn>
              <a:cxn ang="T8">
                <a:pos x="T4" y="T5"/>
              </a:cxn>
            </a:cxnLst>
            <a:rect l="T9" t="T10" r="T11" b="T12"/>
            <a:pathLst>
              <a:path w="43200" h="40188" fill="none"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path>
              <a:path w="43200" h="40188" stroke="0" extrusionOk="0">
                <a:moveTo>
                  <a:pt x="34201" y="1045"/>
                </a:moveTo>
                <a:cubicBezTo>
                  <a:pt x="39850" y="5102"/>
                  <a:pt x="43200" y="11632"/>
                  <a:pt x="43200" y="18588"/>
                </a:cubicBezTo>
                <a:cubicBezTo>
                  <a:pt x="43200" y="30517"/>
                  <a:pt x="33529" y="40188"/>
                  <a:pt x="21600" y="40188"/>
                </a:cubicBezTo>
                <a:cubicBezTo>
                  <a:pt x="9670" y="40188"/>
                  <a:pt x="0" y="30517"/>
                  <a:pt x="0" y="18588"/>
                </a:cubicBezTo>
                <a:cubicBezTo>
                  <a:pt x="-1" y="10954"/>
                  <a:pt x="4028" y="3888"/>
                  <a:pt x="10597" y="0"/>
                </a:cubicBezTo>
                <a:lnTo>
                  <a:pt x="21600" y="18588"/>
                </a:lnTo>
                <a:lnTo>
                  <a:pt x="34201" y="1045"/>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grpSp>
        <p:nvGrpSpPr>
          <p:cNvPr id="4" name="Group 69"/>
          <p:cNvGrpSpPr>
            <a:grpSpLocks/>
          </p:cNvGrpSpPr>
          <p:nvPr/>
        </p:nvGrpSpPr>
        <p:grpSpPr bwMode="auto">
          <a:xfrm rot="10800000">
            <a:off x="7856538" y="1992313"/>
            <a:ext cx="703262" cy="55562"/>
            <a:chOff x="1271" y="7047"/>
            <a:chExt cx="420" cy="0"/>
          </a:xfrm>
        </p:grpSpPr>
        <p:sp>
          <p:nvSpPr>
            <p:cNvPr id="20546" name="Line 70"/>
            <p:cNvSpPr>
              <a:spLocks noChangeShapeType="1"/>
            </p:cNvSpPr>
            <p:nvPr/>
          </p:nvSpPr>
          <p:spPr bwMode="auto">
            <a:xfrm flipH="1">
              <a:off x="1271" y="7047"/>
              <a:ext cx="105" cy="0"/>
            </a:xfrm>
            <a:prstGeom prst="line">
              <a:avLst/>
            </a:prstGeom>
            <a:noFill/>
            <a:ln w="76200">
              <a:solidFill>
                <a:srgbClr val="FF33CC"/>
              </a:solidFill>
              <a:prstDash val="dash"/>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20547" name="Line 71"/>
            <p:cNvSpPr>
              <a:spLocks noChangeShapeType="1"/>
            </p:cNvSpPr>
            <p:nvPr/>
          </p:nvSpPr>
          <p:spPr bwMode="auto">
            <a:xfrm>
              <a:off x="1376" y="7047"/>
              <a:ext cx="315" cy="0"/>
            </a:xfrm>
            <a:prstGeom prst="line">
              <a:avLst/>
            </a:prstGeom>
            <a:noFill/>
            <a:ln w="76200">
              <a:solidFill>
                <a:srgbClr val="FF33CC"/>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pSp>
      <p:grpSp>
        <p:nvGrpSpPr>
          <p:cNvPr id="5" name="Group 72"/>
          <p:cNvGrpSpPr>
            <a:grpSpLocks/>
          </p:cNvGrpSpPr>
          <p:nvPr/>
        </p:nvGrpSpPr>
        <p:grpSpPr bwMode="auto">
          <a:xfrm>
            <a:off x="4125913" y="4286250"/>
            <a:ext cx="774700" cy="882650"/>
            <a:chOff x="4912" y="755"/>
            <a:chExt cx="488" cy="556"/>
          </a:xfrm>
          <a:solidFill>
            <a:srgbClr val="FFF0F0"/>
          </a:solidFill>
        </p:grpSpPr>
        <p:sp>
          <p:nvSpPr>
            <p:cNvPr id="20544" name="Freeform 73"/>
            <p:cNvSpPr>
              <a:spLocks/>
            </p:cNvSpPr>
            <p:nvPr/>
          </p:nvSpPr>
          <p:spPr bwMode="auto">
            <a:xfrm rot="3580669">
              <a:off x="5146" y="790"/>
              <a:ext cx="97" cy="325"/>
            </a:xfrm>
            <a:custGeom>
              <a:avLst/>
              <a:gdLst>
                <a:gd name="T0" fmla="*/ 25 w 97"/>
                <a:gd name="T1" fmla="*/ 43 h 325"/>
                <a:gd name="T2" fmla="*/ 78 w 97"/>
                <a:gd name="T3" fmla="*/ 32 h 325"/>
                <a:gd name="T4" fmla="*/ 88 w 97"/>
                <a:gd name="T5" fmla="*/ 232 h 325"/>
                <a:gd name="T6" fmla="*/ 84 w 97"/>
                <a:gd name="T7" fmla="*/ 313 h 325"/>
                <a:gd name="T8" fmla="*/ 12 w 97"/>
                <a:gd name="T9" fmla="*/ 304 h 325"/>
                <a:gd name="T10" fmla="*/ 14 w 97"/>
                <a:gd name="T11" fmla="*/ 214 h 325"/>
                <a:gd name="T12" fmla="*/ 25 w 97"/>
                <a:gd name="T13" fmla="*/ 43 h 325"/>
                <a:gd name="T14" fmla="*/ 0 60000 65536"/>
                <a:gd name="T15" fmla="*/ 0 60000 65536"/>
                <a:gd name="T16" fmla="*/ 0 60000 65536"/>
                <a:gd name="T17" fmla="*/ 0 60000 65536"/>
                <a:gd name="T18" fmla="*/ 0 60000 65536"/>
                <a:gd name="T19" fmla="*/ 0 60000 65536"/>
                <a:gd name="T20" fmla="*/ 0 60000 65536"/>
                <a:gd name="T21" fmla="*/ 0 w 97"/>
                <a:gd name="T22" fmla="*/ 0 h 325"/>
                <a:gd name="T23" fmla="*/ 97 w 97"/>
                <a:gd name="T24" fmla="*/ 325 h 3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5">
                  <a:moveTo>
                    <a:pt x="25" y="43"/>
                  </a:moveTo>
                  <a:cubicBezTo>
                    <a:pt x="36" y="13"/>
                    <a:pt x="68" y="0"/>
                    <a:pt x="78" y="32"/>
                  </a:cubicBezTo>
                  <a:cubicBezTo>
                    <a:pt x="88" y="64"/>
                    <a:pt x="87" y="185"/>
                    <a:pt x="88" y="232"/>
                  </a:cubicBezTo>
                  <a:cubicBezTo>
                    <a:pt x="89" y="279"/>
                    <a:pt x="97" y="301"/>
                    <a:pt x="84" y="313"/>
                  </a:cubicBezTo>
                  <a:cubicBezTo>
                    <a:pt x="71" y="325"/>
                    <a:pt x="24" y="321"/>
                    <a:pt x="12" y="304"/>
                  </a:cubicBezTo>
                  <a:cubicBezTo>
                    <a:pt x="0" y="287"/>
                    <a:pt x="12" y="257"/>
                    <a:pt x="14" y="214"/>
                  </a:cubicBezTo>
                  <a:cubicBezTo>
                    <a:pt x="16" y="171"/>
                    <a:pt x="14" y="73"/>
                    <a:pt x="25" y="43"/>
                  </a:cubicBezTo>
                  <a:close/>
                </a:path>
              </a:pathLst>
            </a:custGeom>
            <a:grpFill/>
            <a:ln w="9525">
              <a:solidFill>
                <a:srgbClr val="FF6600"/>
              </a:solidFill>
              <a:round/>
              <a:headEnd/>
              <a:tailEnd/>
            </a:ln>
          </p:spPr>
          <p:txBody>
            <a:bodyPr/>
            <a:lstStyle/>
            <a:p>
              <a:pPr algn="ctr"/>
              <a:endParaRPr lang="ja-JP" altLang="en-US" sz="3200" b="1">
                <a:solidFill>
                  <a:srgbClr val="000000"/>
                </a:solidFill>
              </a:endParaRPr>
            </a:p>
          </p:txBody>
        </p:sp>
        <p:sp>
          <p:nvSpPr>
            <p:cNvPr id="20545" name="Freeform 74"/>
            <p:cNvSpPr>
              <a:spLocks/>
            </p:cNvSpPr>
            <p:nvPr/>
          </p:nvSpPr>
          <p:spPr bwMode="auto">
            <a:xfrm>
              <a:off x="4912" y="755"/>
              <a:ext cx="488" cy="556"/>
            </a:xfrm>
            <a:custGeom>
              <a:avLst/>
              <a:gdLst>
                <a:gd name="T0" fmla="*/ 238 w 488"/>
                <a:gd name="T1" fmla="*/ 0 h 556"/>
                <a:gd name="T2" fmla="*/ 247 w 488"/>
                <a:gd name="T3" fmla="*/ 57 h 556"/>
                <a:gd name="T4" fmla="*/ 287 w 488"/>
                <a:gd name="T5" fmla="*/ 88 h 556"/>
                <a:gd name="T6" fmla="*/ 319 w 488"/>
                <a:gd name="T7" fmla="*/ 138 h 556"/>
                <a:gd name="T8" fmla="*/ 370 w 488"/>
                <a:gd name="T9" fmla="*/ 192 h 556"/>
                <a:gd name="T10" fmla="*/ 475 w 488"/>
                <a:gd name="T11" fmla="*/ 222 h 556"/>
                <a:gd name="T12" fmla="*/ 449 w 488"/>
                <a:gd name="T13" fmla="*/ 256 h 556"/>
                <a:gd name="T14" fmla="*/ 385 w 488"/>
                <a:gd name="T15" fmla="*/ 267 h 556"/>
                <a:gd name="T16" fmla="*/ 325 w 488"/>
                <a:gd name="T17" fmla="*/ 250 h 556"/>
                <a:gd name="T18" fmla="*/ 263 w 488"/>
                <a:gd name="T19" fmla="*/ 232 h 556"/>
                <a:gd name="T20" fmla="*/ 246 w 488"/>
                <a:gd name="T21" fmla="*/ 311 h 556"/>
                <a:gd name="T22" fmla="*/ 252 w 488"/>
                <a:gd name="T23" fmla="*/ 523 h 556"/>
                <a:gd name="T24" fmla="*/ 201 w 488"/>
                <a:gd name="T25" fmla="*/ 508 h 556"/>
                <a:gd name="T26" fmla="*/ 166 w 488"/>
                <a:gd name="T27" fmla="*/ 339 h 556"/>
                <a:gd name="T28" fmla="*/ 148 w 488"/>
                <a:gd name="T29" fmla="*/ 318 h 556"/>
                <a:gd name="T30" fmla="*/ 56 w 488"/>
                <a:gd name="T31" fmla="*/ 316 h 556"/>
                <a:gd name="T32" fmla="*/ 17 w 488"/>
                <a:gd name="T33" fmla="*/ 292 h 556"/>
                <a:gd name="T34" fmla="*/ 1 w 488"/>
                <a:gd name="T35" fmla="*/ 231 h 556"/>
                <a:gd name="T36" fmla="*/ 10 w 488"/>
                <a:gd name="T37" fmla="*/ 126 h 556"/>
                <a:gd name="T38" fmla="*/ 40 w 488"/>
                <a:gd name="T39" fmla="*/ 64 h 556"/>
                <a:gd name="T40" fmla="*/ 51 w 488"/>
                <a:gd name="T41" fmla="*/ 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8"/>
                <a:gd name="T64" fmla="*/ 0 h 556"/>
                <a:gd name="T65" fmla="*/ 488 w 488"/>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8" h="556">
                  <a:moveTo>
                    <a:pt x="238" y="0"/>
                  </a:moveTo>
                  <a:cubicBezTo>
                    <a:pt x="239" y="9"/>
                    <a:pt x="239" y="42"/>
                    <a:pt x="247" y="57"/>
                  </a:cubicBezTo>
                  <a:cubicBezTo>
                    <a:pt x="255" y="72"/>
                    <a:pt x="275" y="75"/>
                    <a:pt x="287" y="88"/>
                  </a:cubicBezTo>
                  <a:cubicBezTo>
                    <a:pt x="299" y="101"/>
                    <a:pt x="305" y="121"/>
                    <a:pt x="319" y="138"/>
                  </a:cubicBezTo>
                  <a:cubicBezTo>
                    <a:pt x="333" y="155"/>
                    <a:pt x="344" y="178"/>
                    <a:pt x="370" y="192"/>
                  </a:cubicBezTo>
                  <a:cubicBezTo>
                    <a:pt x="396" y="206"/>
                    <a:pt x="462" y="211"/>
                    <a:pt x="475" y="222"/>
                  </a:cubicBezTo>
                  <a:cubicBezTo>
                    <a:pt x="488" y="233"/>
                    <a:pt x="464" y="249"/>
                    <a:pt x="449" y="256"/>
                  </a:cubicBezTo>
                  <a:cubicBezTo>
                    <a:pt x="434" y="263"/>
                    <a:pt x="406" y="268"/>
                    <a:pt x="385" y="267"/>
                  </a:cubicBezTo>
                  <a:cubicBezTo>
                    <a:pt x="364" y="266"/>
                    <a:pt x="345" y="256"/>
                    <a:pt x="325" y="250"/>
                  </a:cubicBezTo>
                  <a:cubicBezTo>
                    <a:pt x="305" y="244"/>
                    <a:pt x="276" y="222"/>
                    <a:pt x="263" y="232"/>
                  </a:cubicBezTo>
                  <a:cubicBezTo>
                    <a:pt x="250" y="242"/>
                    <a:pt x="248" y="263"/>
                    <a:pt x="246" y="311"/>
                  </a:cubicBezTo>
                  <a:cubicBezTo>
                    <a:pt x="244" y="359"/>
                    <a:pt x="260" y="490"/>
                    <a:pt x="252" y="523"/>
                  </a:cubicBezTo>
                  <a:cubicBezTo>
                    <a:pt x="245" y="556"/>
                    <a:pt x="216" y="538"/>
                    <a:pt x="201" y="508"/>
                  </a:cubicBezTo>
                  <a:cubicBezTo>
                    <a:pt x="187" y="477"/>
                    <a:pt x="175" y="371"/>
                    <a:pt x="166" y="339"/>
                  </a:cubicBezTo>
                  <a:cubicBezTo>
                    <a:pt x="157" y="307"/>
                    <a:pt x="166" y="322"/>
                    <a:pt x="148" y="318"/>
                  </a:cubicBezTo>
                  <a:cubicBezTo>
                    <a:pt x="130" y="314"/>
                    <a:pt x="78" y="320"/>
                    <a:pt x="56" y="316"/>
                  </a:cubicBezTo>
                  <a:cubicBezTo>
                    <a:pt x="34" y="312"/>
                    <a:pt x="26" y="306"/>
                    <a:pt x="17" y="292"/>
                  </a:cubicBezTo>
                  <a:cubicBezTo>
                    <a:pt x="8" y="278"/>
                    <a:pt x="2" y="259"/>
                    <a:pt x="1" y="231"/>
                  </a:cubicBezTo>
                  <a:cubicBezTo>
                    <a:pt x="0" y="203"/>
                    <a:pt x="4" y="154"/>
                    <a:pt x="10" y="126"/>
                  </a:cubicBezTo>
                  <a:cubicBezTo>
                    <a:pt x="16" y="98"/>
                    <a:pt x="33" y="84"/>
                    <a:pt x="40" y="64"/>
                  </a:cubicBezTo>
                  <a:cubicBezTo>
                    <a:pt x="47" y="44"/>
                    <a:pt x="49" y="14"/>
                    <a:pt x="51" y="2"/>
                  </a:cubicBezTo>
                </a:path>
              </a:pathLst>
            </a:custGeom>
            <a:grpFill/>
            <a:ln w="9525">
              <a:solidFill>
                <a:srgbClr val="FF6600"/>
              </a:solidFill>
              <a:round/>
              <a:headEnd/>
              <a:tailEnd/>
            </a:ln>
          </p:spPr>
          <p:txBody>
            <a:bodyPr/>
            <a:lstStyle/>
            <a:p>
              <a:pPr algn="ctr"/>
              <a:endParaRPr lang="ja-JP" altLang="en-US" sz="3200" b="1">
                <a:solidFill>
                  <a:srgbClr val="000000"/>
                </a:solidFill>
              </a:endParaRPr>
            </a:p>
          </p:txBody>
        </p:sp>
      </p:grpSp>
      <p:sp>
        <p:nvSpPr>
          <p:cNvPr id="488523" name="Rectangle 75"/>
          <p:cNvSpPr>
            <a:spLocks noChangeArrowheads="1"/>
          </p:cNvSpPr>
          <p:nvPr/>
        </p:nvSpPr>
        <p:spPr bwMode="auto">
          <a:xfrm>
            <a:off x="3992563" y="4679950"/>
            <a:ext cx="452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F</a:t>
            </a:r>
          </a:p>
        </p:txBody>
      </p:sp>
      <p:sp>
        <p:nvSpPr>
          <p:cNvPr id="488524" name="Rectangle 76"/>
          <p:cNvSpPr>
            <a:spLocks noChangeArrowheads="1"/>
          </p:cNvSpPr>
          <p:nvPr/>
        </p:nvSpPr>
        <p:spPr bwMode="auto">
          <a:xfrm>
            <a:off x="4371975" y="3987800"/>
            <a:ext cx="48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N</a:t>
            </a:r>
          </a:p>
        </p:txBody>
      </p:sp>
      <p:sp>
        <p:nvSpPr>
          <p:cNvPr id="488525" name="Rectangle 77"/>
          <p:cNvSpPr>
            <a:spLocks noChangeArrowheads="1"/>
          </p:cNvSpPr>
          <p:nvPr/>
        </p:nvSpPr>
        <p:spPr bwMode="auto">
          <a:xfrm>
            <a:off x="4633913" y="447675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r</a:t>
            </a:r>
          </a:p>
        </p:txBody>
      </p:sp>
      <p:sp>
        <p:nvSpPr>
          <p:cNvPr id="488526" name="Line 78"/>
          <p:cNvSpPr>
            <a:spLocks noChangeShapeType="1"/>
          </p:cNvSpPr>
          <p:nvPr/>
        </p:nvSpPr>
        <p:spPr bwMode="auto">
          <a:xfrm>
            <a:off x="4478338" y="4643438"/>
            <a:ext cx="0" cy="47148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527" name="Line 79"/>
          <p:cNvSpPr>
            <a:spLocks noChangeShapeType="1"/>
          </p:cNvSpPr>
          <p:nvPr/>
        </p:nvSpPr>
        <p:spPr bwMode="auto">
          <a:xfrm flipV="1">
            <a:off x="4483100" y="4645025"/>
            <a:ext cx="38735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528" name="Line 80"/>
          <p:cNvSpPr>
            <a:spLocks noChangeShapeType="1"/>
          </p:cNvSpPr>
          <p:nvPr/>
        </p:nvSpPr>
        <p:spPr bwMode="auto">
          <a:xfrm rot="5400000" flipH="1" flipV="1">
            <a:off x="4566444" y="4339432"/>
            <a:ext cx="225425" cy="376237"/>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88472" name="Line 24"/>
          <p:cNvSpPr>
            <a:spLocks noChangeShapeType="1"/>
          </p:cNvSpPr>
          <p:nvPr/>
        </p:nvSpPr>
        <p:spPr bwMode="auto">
          <a:xfrm flipV="1">
            <a:off x="6732588" y="4076700"/>
            <a:ext cx="987425" cy="0"/>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aphicFrame>
        <p:nvGraphicFramePr>
          <p:cNvPr id="488529" name="Object 81"/>
          <p:cNvGraphicFramePr>
            <a:graphicFrameLocks noChangeAspect="1"/>
          </p:cNvGraphicFramePr>
          <p:nvPr/>
        </p:nvGraphicFramePr>
        <p:xfrm>
          <a:off x="5551488" y="5668963"/>
          <a:ext cx="2330450" cy="517525"/>
        </p:xfrm>
        <a:graphic>
          <a:graphicData uri="http://schemas.openxmlformats.org/presentationml/2006/ole">
            <mc:AlternateContent xmlns:mc="http://schemas.openxmlformats.org/markup-compatibility/2006">
              <mc:Choice xmlns:v="urn:schemas-microsoft-com:vml" Requires="v">
                <p:oleObj spid="_x0000_s103417" name="数式" r:id="rId15" imgW="799753" imgH="177723" progId="Equation.3">
                  <p:embed/>
                </p:oleObj>
              </mc:Choice>
              <mc:Fallback>
                <p:oleObj name="数式" r:id="rId15" imgW="799753"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1488" y="5668963"/>
                        <a:ext cx="2330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8483" name="Line 35"/>
          <p:cNvSpPr>
            <a:spLocks noChangeShapeType="1"/>
          </p:cNvSpPr>
          <p:nvPr/>
        </p:nvSpPr>
        <p:spPr bwMode="auto">
          <a:xfrm rot="5400000" flipH="1" flipV="1">
            <a:off x="6822678" y="3563938"/>
            <a:ext cx="296863" cy="504825"/>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graphicFrame>
        <p:nvGraphicFramePr>
          <p:cNvPr id="488484" name="Object 36"/>
          <p:cNvGraphicFramePr>
            <a:graphicFrameLocks noChangeAspect="1"/>
          </p:cNvGraphicFramePr>
          <p:nvPr>
            <p:extLst>
              <p:ext uri="{D42A27DB-BD31-4B8C-83A1-F6EECF244321}">
                <p14:modId xmlns:p14="http://schemas.microsoft.com/office/powerpoint/2010/main" val="3048768388"/>
              </p:ext>
            </p:extLst>
          </p:nvPr>
        </p:nvGraphicFramePr>
        <p:xfrm>
          <a:off x="6827441" y="3236119"/>
          <a:ext cx="515937" cy="458787"/>
        </p:xfrm>
        <a:graphic>
          <a:graphicData uri="http://schemas.openxmlformats.org/presentationml/2006/ole">
            <mc:AlternateContent xmlns:mc="http://schemas.openxmlformats.org/markup-compatibility/2006">
              <mc:Choice xmlns:v="urn:schemas-microsoft-com:vml" Requires="v">
                <p:oleObj spid="_x0000_s103418" name="数式" r:id="rId17" imgW="190335" imgH="164957" progId="Equation.3">
                  <p:embed/>
                </p:oleObj>
              </mc:Choice>
              <mc:Fallback>
                <p:oleObj name="数式" r:id="rId17" imgW="190335" imgH="16495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27441" y="3236119"/>
                        <a:ext cx="51593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8462" name="Arc 14"/>
          <p:cNvSpPr>
            <a:spLocks/>
          </p:cNvSpPr>
          <p:nvPr/>
        </p:nvSpPr>
        <p:spPr bwMode="auto">
          <a:xfrm flipH="1" flipV="1">
            <a:off x="3635375" y="1052513"/>
            <a:ext cx="1728788" cy="1008062"/>
          </a:xfrm>
          <a:custGeom>
            <a:avLst/>
            <a:gdLst>
              <a:gd name="T0" fmla="*/ 2147483647 w 21600"/>
              <a:gd name="T1" fmla="*/ 2147483647 h 34668"/>
              <a:gd name="T2" fmla="*/ 2147483647 w 21600"/>
              <a:gd name="T3" fmla="*/ 0 h 34668"/>
              <a:gd name="T4" fmla="*/ 2147483647 w 21600"/>
              <a:gd name="T5" fmla="*/ 2147483647 h 34668"/>
              <a:gd name="T6" fmla="*/ 0 60000 65536"/>
              <a:gd name="T7" fmla="*/ 0 60000 65536"/>
              <a:gd name="T8" fmla="*/ 0 60000 65536"/>
              <a:gd name="T9" fmla="*/ 0 w 21600"/>
              <a:gd name="T10" fmla="*/ 0 h 34668"/>
              <a:gd name="T11" fmla="*/ 21600 w 21600"/>
              <a:gd name="T12" fmla="*/ 34668 h 34668"/>
            </a:gdLst>
            <a:ahLst/>
            <a:cxnLst>
              <a:cxn ang="T6">
                <a:pos x="T0" y="T1"/>
              </a:cxn>
              <a:cxn ang="T7">
                <a:pos x="T2" y="T3"/>
              </a:cxn>
              <a:cxn ang="T8">
                <a:pos x="T4" y="T5"/>
              </a:cxn>
            </a:cxnLst>
            <a:rect l="T9" t="T10" r="T11" b="T12"/>
            <a:pathLst>
              <a:path w="21600" h="34668" fill="none" extrusionOk="0">
                <a:moveTo>
                  <a:pt x="9892" y="34668"/>
                </a:moveTo>
                <a:cubicBezTo>
                  <a:pt x="3725" y="30690"/>
                  <a:pt x="0" y="23854"/>
                  <a:pt x="0" y="16516"/>
                </a:cubicBezTo>
                <a:cubicBezTo>
                  <a:pt x="-1" y="10147"/>
                  <a:pt x="2810" y="4103"/>
                  <a:pt x="7679" y="-1"/>
                </a:cubicBezTo>
              </a:path>
              <a:path w="21600" h="34668" stroke="0" extrusionOk="0">
                <a:moveTo>
                  <a:pt x="9892" y="34668"/>
                </a:moveTo>
                <a:cubicBezTo>
                  <a:pt x="3725" y="30690"/>
                  <a:pt x="0" y="23854"/>
                  <a:pt x="0" y="16516"/>
                </a:cubicBezTo>
                <a:cubicBezTo>
                  <a:pt x="-1" y="10147"/>
                  <a:pt x="2810" y="4103"/>
                  <a:pt x="7679" y="-1"/>
                </a:cubicBezTo>
                <a:lnTo>
                  <a:pt x="21600" y="16516"/>
                </a:lnTo>
                <a:lnTo>
                  <a:pt x="9892" y="34668"/>
                </a:lnTo>
                <a:close/>
              </a:path>
            </a:pathLst>
          </a:custGeom>
          <a:noFill/>
          <a:ln w="76200">
            <a:solidFill>
              <a:srgbClr val="66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ndParaRPr>
          </a:p>
        </p:txBody>
      </p:sp>
      <p:sp>
        <p:nvSpPr>
          <p:cNvPr id="488532" name="AutoShape 84">
            <a:hlinkClick r:id="rId19" action="ppaction://program" highlightClick="1"/>
          </p:cNvPr>
          <p:cNvSpPr>
            <a:spLocks noChangeArrowheads="1"/>
          </p:cNvSpPr>
          <p:nvPr/>
        </p:nvSpPr>
        <p:spPr bwMode="auto">
          <a:xfrm>
            <a:off x="6526213" y="693738"/>
            <a:ext cx="914400" cy="536575"/>
          </a:xfrm>
          <a:prstGeom prst="actionButtonBlank">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sz="2400">
                <a:solidFill>
                  <a:srgbClr val="3333CC"/>
                </a:solidFill>
              </a:rPr>
              <a:t>動画</a:t>
            </a:r>
          </a:p>
        </p:txBody>
      </p:sp>
      <p:sp>
        <p:nvSpPr>
          <p:cNvPr id="488533" name="AutoShape 85">
            <a:hlinkClick r:id="rId20" action="ppaction://program" highlightClick="1"/>
          </p:cNvPr>
          <p:cNvSpPr>
            <a:spLocks noChangeArrowheads="1"/>
          </p:cNvSpPr>
          <p:nvPr/>
        </p:nvSpPr>
        <p:spPr bwMode="auto">
          <a:xfrm>
            <a:off x="7564438" y="693738"/>
            <a:ext cx="914400" cy="536575"/>
          </a:xfrm>
          <a:prstGeom prst="actionButtonBlank">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r>
              <a:rPr lang="ja-JP" altLang="en-US" sz="2400">
                <a:solidFill>
                  <a:srgbClr val="3333CC"/>
                </a:solidFill>
              </a:rPr>
              <a:t>動画</a:t>
            </a:r>
          </a:p>
        </p:txBody>
      </p:sp>
      <p:sp>
        <p:nvSpPr>
          <p:cNvPr id="77" name="Line 24">
            <a:extLst>
              <a:ext uri="{FF2B5EF4-FFF2-40B4-BE49-F238E27FC236}">
                <a16:creationId xmlns:a16="http://schemas.microsoft.com/office/drawing/2014/main" id="{2E613E4C-C00B-4E25-B76F-8B265BF18DDD}"/>
              </a:ext>
            </a:extLst>
          </p:cNvPr>
          <p:cNvSpPr>
            <a:spLocks noChangeShapeType="1"/>
          </p:cNvSpPr>
          <p:nvPr/>
        </p:nvSpPr>
        <p:spPr bwMode="auto">
          <a:xfrm flipV="1">
            <a:off x="4943475" y="4079083"/>
            <a:ext cx="987425" cy="0"/>
          </a:xfrm>
          <a:prstGeom prst="line">
            <a:avLst/>
          </a:prstGeom>
          <a:noFill/>
          <a:ln w="76200">
            <a:solidFill>
              <a:srgbClr val="FF33CC"/>
            </a:solidFill>
            <a:round/>
            <a:headEnd type="none" w="med" len="med"/>
            <a:tailEnd type="non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78" name="Line 24">
            <a:extLst>
              <a:ext uri="{FF2B5EF4-FFF2-40B4-BE49-F238E27FC236}">
                <a16:creationId xmlns:a16="http://schemas.microsoft.com/office/drawing/2014/main" id="{89E8A49B-FA1D-4B34-8408-E6B28FA66A3D}"/>
              </a:ext>
            </a:extLst>
          </p:cNvPr>
          <p:cNvSpPr>
            <a:spLocks noChangeShapeType="1"/>
          </p:cNvSpPr>
          <p:nvPr/>
        </p:nvSpPr>
        <p:spPr bwMode="auto">
          <a:xfrm flipV="1">
            <a:off x="5925584" y="4066540"/>
            <a:ext cx="772080" cy="0"/>
          </a:xfrm>
          <a:prstGeom prst="line">
            <a:avLst/>
          </a:prstGeom>
          <a:noFill/>
          <a:ln w="76200">
            <a:solidFill>
              <a:srgbClr val="FF00FF">
                <a:alpha val="20000"/>
              </a:srgbClr>
            </a:solidFill>
            <a:round/>
            <a:headEnd type="none" w="med" len="med"/>
            <a:tailEnd type="non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Tree>
    <p:extLst>
      <p:ext uri="{BB962C8B-B14F-4D97-AF65-F5344CB8AC3E}">
        <p14:creationId xmlns:p14="http://schemas.microsoft.com/office/powerpoint/2010/main" val="1950063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6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84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84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84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84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84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849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84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84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849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884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84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848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849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849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8527"/>
                                        </p:tgtEl>
                                        <p:attrNameLst>
                                          <p:attrName>style.visibility</p:attrName>
                                        </p:attrNameLst>
                                      </p:cBhvr>
                                      <p:to>
                                        <p:strVal val="visible"/>
                                      </p:to>
                                    </p:set>
                                  </p:childTnLst>
                                </p:cTn>
                              </p:par>
                              <p:par>
                                <p:cTn id="57" presetID="64" presetClass="path" presetSubtype="0" fill="remove" grpId="1" nodeType="withEffect">
                                  <p:stCondLst>
                                    <p:cond delay="0"/>
                                  </p:stCondLst>
                                  <p:childTnLst>
                                    <p:animMotion origin="layout" path="M 1.66667E-6 1.74838E-6 L 0.09357 -0.09297 " pathEditMode="relative" rAng="0" ptsTypes="AA">
                                      <p:cBhvr>
                                        <p:cTn id="58" dur="500" spd="-100000" fill="hold"/>
                                        <p:tgtEl>
                                          <p:spTgt spid="488527"/>
                                        </p:tgtEl>
                                        <p:attrNameLst>
                                          <p:attrName>ppt_x</p:attrName>
                                          <p:attrName>ppt_y</p:attrName>
                                        </p:attrNameLst>
                                      </p:cBhvr>
                                      <p:rCtr x="4670" y="-4648"/>
                                    </p:animMotion>
                                  </p:childTnLst>
                                </p:cTn>
                              </p:par>
                            </p:childTnLst>
                          </p:cTn>
                        </p:par>
                        <p:par>
                          <p:cTn id="59" fill="hold" nodeType="afterGroup">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48852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85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88523"/>
                                        </p:tgtEl>
                                        <p:attrNameLst>
                                          <p:attrName>style.visibility</p:attrName>
                                        </p:attrNameLst>
                                      </p:cBhvr>
                                      <p:to>
                                        <p:strVal val="visible"/>
                                      </p:to>
                                    </p:set>
                                  </p:childTnLst>
                                </p:cTn>
                              </p:par>
                              <p:par>
                                <p:cTn id="68" presetID="64" presetClass="path" presetSubtype="0" fill="remove" grpId="1" nodeType="withEffect">
                                  <p:stCondLst>
                                    <p:cond delay="0"/>
                                  </p:stCondLst>
                                  <p:childTnLst>
                                    <p:animMotion origin="layout" path="M 3.05556E-6 -4.55134E-6 L 0.24392 -0.07261 " pathEditMode="relative" rAng="0" ptsTypes="AA">
                                      <p:cBhvr>
                                        <p:cTn id="69" dur="500" spd="-100000" fill="hold"/>
                                        <p:tgtEl>
                                          <p:spTgt spid="488526"/>
                                        </p:tgtEl>
                                        <p:attrNameLst>
                                          <p:attrName>ppt_x</p:attrName>
                                          <p:attrName>ppt_y</p:attrName>
                                        </p:attrNameLst>
                                      </p:cBhvr>
                                      <p:rCtr x="12188" y="-3631"/>
                                    </p:animMotion>
                                  </p:childTnLst>
                                </p:cTn>
                              </p:par>
                              <p:par>
                                <p:cTn id="70" presetID="64" presetClass="path" presetSubtype="0" fill="remove" grpId="1" nodeType="withEffect">
                                  <p:stCondLst>
                                    <p:cond delay="0"/>
                                  </p:stCondLst>
                                  <p:childTnLst>
                                    <p:animMotion origin="layout" path="M -4.72222E-6 3.20999E-6 L 0.29271 -0.00717 " pathEditMode="relative" rAng="0" ptsTypes="AA">
                                      <p:cBhvr>
                                        <p:cTn id="71" dur="500" spd="-100000" fill="hold"/>
                                        <p:tgtEl>
                                          <p:spTgt spid="488523"/>
                                        </p:tgtEl>
                                        <p:attrNameLst>
                                          <p:attrName>ppt_x</p:attrName>
                                          <p:attrName>ppt_y</p:attrName>
                                        </p:attrNameLst>
                                      </p:cBhvr>
                                      <p:rCtr x="14635" y="-370"/>
                                    </p:animMotion>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8852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488524"/>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88483"/>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488484"/>
                                        </p:tgtEl>
                                        <p:attrNameLst>
                                          <p:attrName>style.visibility</p:attrName>
                                        </p:attrNameLst>
                                      </p:cBhvr>
                                      <p:to>
                                        <p:strVal val="visible"/>
                                      </p:to>
                                    </p:set>
                                  </p:childTnLst>
                                </p:cTn>
                              </p:par>
                              <p:par>
                                <p:cTn id="88" presetID="42" presetClass="path" presetSubtype="0" fill="remove" grpId="1" nodeType="withEffect">
                                  <p:stCondLst>
                                    <p:cond delay="0"/>
                                  </p:stCondLst>
                                  <p:childTnLst>
                                    <p:animMotion origin="layout" path="M 3.61111E-6 -1.48148E-6 L -0.04931 0.10232 " pathEditMode="relative" rAng="0" ptsTypes="AA">
                                      <p:cBhvr>
                                        <p:cTn id="89" dur="500" spd="-100000" fill="hold"/>
                                        <p:tgtEl>
                                          <p:spTgt spid="488483"/>
                                        </p:tgtEl>
                                        <p:attrNameLst>
                                          <p:attrName>ppt_x</p:attrName>
                                          <p:attrName>ppt_y</p:attrName>
                                        </p:attrNameLst>
                                      </p:cBhvr>
                                      <p:rCtr x="-2465" y="5116"/>
                                    </p:animMotion>
                                  </p:childTnLst>
                                </p:cTn>
                              </p:par>
                              <p:par>
                                <p:cTn id="90" presetID="42" presetClass="path" presetSubtype="0" fill="remove" nodeType="withEffect">
                                  <p:stCondLst>
                                    <p:cond delay="0"/>
                                  </p:stCondLst>
                                  <p:childTnLst>
                                    <p:animMotion origin="layout" path="M 3.61111E-6 -4.07407E-6 L -0.26337 0.17199 " pathEditMode="relative" rAng="0" ptsTypes="AA">
                                      <p:cBhvr>
                                        <p:cTn id="91" dur="500" spd="-100000" fill="hold"/>
                                        <p:tgtEl>
                                          <p:spTgt spid="488484"/>
                                        </p:tgtEl>
                                        <p:attrNameLst>
                                          <p:attrName>ppt_x</p:attrName>
                                          <p:attrName>ppt_y</p:attrName>
                                        </p:attrNameLst>
                                      </p:cBhvr>
                                      <p:rCtr x="-13229" y="5926"/>
                                    </p:animMotion>
                                  </p:childTnLst>
                                </p:cTn>
                              </p:par>
                            </p:childTnLst>
                          </p:cTn>
                        </p:par>
                        <p:par>
                          <p:cTn id="92" fill="hold" nodeType="afterGroup">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48848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88481"/>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8516"/>
                                        </p:tgtEl>
                                        <p:attrNameLst>
                                          <p:attrName>style.visibility</p:attrName>
                                        </p:attrNameLst>
                                      </p:cBhvr>
                                      <p:to>
                                        <p:strVal val="visible"/>
                                      </p:to>
                                    </p:set>
                                  </p:childTnLst>
                                </p:cTn>
                              </p:par>
                              <p:par>
                                <p:cTn id="101" presetID="64" presetClass="path" presetSubtype="0" fill="remove" grpId="1" nodeType="withEffect">
                                  <p:stCondLst>
                                    <p:cond delay="0"/>
                                  </p:stCondLst>
                                  <p:childTnLst>
                                    <p:animMotion origin="layout" path="M -1.38889E-6 -3.08973E-6 L -0.12917 0.21115 " pathEditMode="relative" rAng="0" ptsTypes="AA">
                                      <p:cBhvr>
                                        <p:cTn id="102" dur="500" spd="-100000" fill="hold"/>
                                        <p:tgtEl>
                                          <p:spTgt spid="488516"/>
                                        </p:tgtEl>
                                        <p:attrNameLst>
                                          <p:attrName>ppt_x</p:attrName>
                                          <p:attrName>ppt_y</p:attrName>
                                        </p:attrNameLst>
                                      </p:cBhvr>
                                      <p:rCtr x="-6458" y="10546"/>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88472"/>
                                        </p:tgtEl>
                                        <p:attrNameLst>
                                          <p:attrName>style.visibility</p:attrName>
                                        </p:attrNameLst>
                                      </p:cBhvr>
                                      <p:to>
                                        <p:strVal val="visible"/>
                                      </p:to>
                                    </p:set>
                                  </p:childTnLst>
                                </p:cTn>
                              </p:par>
                              <p:par>
                                <p:cTn id="115" presetID="64" presetClass="path" presetSubtype="0" fill="hold" grpId="1" nodeType="withEffect">
                                  <p:stCondLst>
                                    <p:cond delay="0"/>
                                  </p:stCondLst>
                                  <p:childTnLst>
                                    <p:animMotion origin="layout" path="M 2.22222E-6 -4.44444E-6 L 0.09861 -0.28055 " pathEditMode="relative" rAng="0" ptsTypes="AA">
                                      <p:cBhvr>
                                        <p:cTn id="116" dur="500" spd="-100000" fill="hold"/>
                                        <p:tgtEl>
                                          <p:spTgt spid="488472"/>
                                        </p:tgtEl>
                                        <p:attrNameLst>
                                          <p:attrName>ppt_x</p:attrName>
                                          <p:attrName>ppt_y</p:attrName>
                                        </p:attrNameLst>
                                      </p:cBhvr>
                                      <p:rCtr x="4931" y="-14028"/>
                                    </p:animMotion>
                                  </p:childTnLst>
                                </p:cTn>
                              </p:par>
                            </p:childTnLst>
                          </p:cTn>
                        </p:par>
                        <p:par>
                          <p:cTn id="117" fill="hold" nodeType="afterGroup">
                            <p:stCondLst>
                              <p:cond delay="500"/>
                            </p:stCondLst>
                            <p:childTnLst>
                              <p:par>
                                <p:cTn id="118" presetID="1" presetClass="entr" presetSubtype="0" fill="hold" nodeType="afterEffect">
                                  <p:stCondLst>
                                    <p:cond delay="0"/>
                                  </p:stCondLst>
                                  <p:childTnLst>
                                    <p:set>
                                      <p:cBhvr>
                                        <p:cTn id="119" dur="1" fill="hold">
                                          <p:stCondLst>
                                            <p:cond delay="0"/>
                                          </p:stCondLst>
                                        </p:cTn>
                                        <p:tgtEl>
                                          <p:spTgt spid="48846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8849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88500"/>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48850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nodeType="clickEffect">
                                  <p:stCondLst>
                                    <p:cond delay="0"/>
                                  </p:stCondLst>
                                  <p:childTnLst>
                                    <p:set>
                                      <p:cBhvr>
                                        <p:cTn id="135" dur="1" fill="hold">
                                          <p:stCondLst>
                                            <p:cond delay="0"/>
                                          </p:stCondLst>
                                        </p:cTn>
                                        <p:tgtEl>
                                          <p:spTgt spid="488529"/>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nodeType="clickEffect">
                                  <p:stCondLst>
                                    <p:cond delay="0"/>
                                  </p:stCondLst>
                                  <p:childTnLst>
                                    <p:set>
                                      <p:cBhvr>
                                        <p:cTn id="139" dur="1" fill="hold">
                                          <p:stCondLst>
                                            <p:cond delay="0"/>
                                          </p:stCondLst>
                                        </p:cTn>
                                        <p:tgtEl>
                                          <p:spTgt spid="488465"/>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48847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88473"/>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488497"/>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488501"/>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488475"/>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488477"/>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grpId="0" nodeType="clickEffect">
                                  <p:stCondLst>
                                    <p:cond delay="0"/>
                                  </p:stCondLst>
                                  <p:childTnLst>
                                    <p:set>
                                      <p:cBhvr>
                                        <p:cTn id="159" dur="1" fill="hold">
                                          <p:stCondLst>
                                            <p:cond delay="0"/>
                                          </p:stCondLst>
                                        </p:cTn>
                                        <p:tgtEl>
                                          <p:spTgt spid="488493"/>
                                        </p:tgtEl>
                                        <p:attrNameLst>
                                          <p:attrName>style.visibility</p:attrName>
                                        </p:attrNameLst>
                                      </p:cBhvr>
                                      <p:to>
                                        <p:strVal val="visible"/>
                                      </p:to>
                                    </p:set>
                                    <p:animEffect transition="in" filter="wipe(down)">
                                      <p:cBhvr>
                                        <p:cTn id="160" dur="500"/>
                                        <p:tgtEl>
                                          <p:spTgt spid="488493"/>
                                        </p:tgtEl>
                                      </p:cBhvr>
                                    </p:animEffect>
                                  </p:childTnLst>
                                </p:cTn>
                              </p:par>
                              <p:par>
                                <p:cTn id="161" presetID="1" presetClass="entr" presetSubtype="0" fill="hold" grpId="0" nodeType="withEffect">
                                  <p:stCondLst>
                                    <p:cond delay="0"/>
                                  </p:stCondLst>
                                  <p:childTnLst>
                                    <p:set>
                                      <p:cBhvr>
                                        <p:cTn id="162" dur="1" fill="hold">
                                          <p:stCondLst>
                                            <p:cond delay="0"/>
                                          </p:stCondLst>
                                        </p:cTn>
                                        <p:tgtEl>
                                          <p:spTgt spid="488462"/>
                                        </p:tgtEl>
                                        <p:attrNameLst>
                                          <p:attrName>style.visibility</p:attrName>
                                        </p:attrNameLst>
                                      </p:cBhvr>
                                      <p:to>
                                        <p:strVal val="visible"/>
                                      </p:to>
                                    </p:set>
                                  </p:childTnLst>
                                </p:cTn>
                              </p:par>
                              <p:par>
                                <p:cTn id="163" presetID="63" presetClass="path" presetSubtype="0" fill="remove" grpId="1" nodeType="withEffect">
                                  <p:stCondLst>
                                    <p:cond delay="0"/>
                                  </p:stCondLst>
                                  <p:childTnLst>
                                    <p:animMotion origin="layout" path="M -3.88889E-6 -1.99815E-6 L 0.41337 0.36564 " pathEditMode="relative" rAng="0" ptsTypes="AA">
                                      <p:cBhvr>
                                        <p:cTn id="164" dur="500" spd="-100000" fill="hold"/>
                                        <p:tgtEl>
                                          <p:spTgt spid="488462"/>
                                        </p:tgtEl>
                                        <p:attrNameLst>
                                          <p:attrName>ppt_x</p:attrName>
                                          <p:attrName>ppt_y</p:attrName>
                                        </p:attrNameLst>
                                      </p:cBhvr>
                                      <p:rCtr x="20660" y="18270"/>
                                    </p:animMotion>
                                  </p:childTnLst>
                                </p:cTn>
                              </p:par>
                            </p:childTnLst>
                          </p:cTn>
                        </p:par>
                        <p:par>
                          <p:cTn id="165" fill="hold" nodeType="afterGroup">
                            <p:stCondLst>
                              <p:cond delay="500"/>
                            </p:stCondLst>
                            <p:childTnLst>
                              <p:par>
                                <p:cTn id="166" presetID="1" presetClass="entr" presetSubtype="0" fill="hold" grpId="0" nodeType="afterEffect">
                                  <p:stCondLst>
                                    <p:cond delay="0"/>
                                  </p:stCondLst>
                                  <p:childTnLst>
                                    <p:set>
                                      <p:cBhvr>
                                        <p:cTn id="167" dur="1" fill="hold">
                                          <p:stCondLst>
                                            <p:cond delay="0"/>
                                          </p:stCondLst>
                                        </p:cTn>
                                        <p:tgtEl>
                                          <p:spTgt spid="488463"/>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488492"/>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488491"/>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488502"/>
                                        </p:tgtEl>
                                        <p:attrNameLst>
                                          <p:attrName>style.visibility</p:attrName>
                                        </p:attrNameLst>
                                      </p:cBhvr>
                                      <p:to>
                                        <p:strVal val="visible"/>
                                      </p:to>
                                    </p:se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488532"/>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48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animBg="1"/>
      <p:bldP spid="488453" grpId="0" animBg="1"/>
      <p:bldP spid="488459" grpId="0" animBg="1"/>
      <p:bldP spid="488463" grpId="0" animBg="1"/>
      <p:bldP spid="488473" grpId="0" animBg="1"/>
      <p:bldP spid="488475" grpId="0" animBg="1"/>
      <p:bldP spid="488476" grpId="0"/>
      <p:bldP spid="488477" grpId="0"/>
      <p:bldP spid="488479" grpId="0" animBg="1"/>
      <p:bldP spid="488480" grpId="0"/>
      <p:bldP spid="488481" grpId="0" animBg="1"/>
      <p:bldP spid="488485" grpId="0"/>
      <p:bldP spid="488487" grpId="0" animBg="1"/>
      <p:bldP spid="488489" grpId="0" animBg="1"/>
      <p:bldP spid="488490" grpId="0"/>
      <p:bldP spid="488491" grpId="0" animBg="1"/>
      <p:bldP spid="488492" grpId="0" animBg="1"/>
      <p:bldP spid="488493" grpId="0" animBg="1"/>
      <p:bldP spid="488494" grpId="0"/>
      <p:bldP spid="488495" grpId="0"/>
      <p:bldP spid="488496" grpId="0"/>
      <p:bldP spid="488497" grpId="0"/>
      <p:bldP spid="488498" grpId="0"/>
      <p:bldP spid="488499" grpId="0"/>
      <p:bldP spid="488500" grpId="0"/>
      <p:bldP spid="488501" grpId="0"/>
      <p:bldP spid="488502" grpId="0"/>
      <p:bldP spid="488516" grpId="0" animBg="1"/>
      <p:bldP spid="488516" grpId="1" animBg="1"/>
      <p:bldP spid="488523" grpId="0"/>
      <p:bldP spid="488523" grpId="1"/>
      <p:bldP spid="488524" grpId="0"/>
      <p:bldP spid="488525" grpId="0"/>
      <p:bldP spid="488526" grpId="0" animBg="1"/>
      <p:bldP spid="488526" grpId="1" animBg="1"/>
      <p:bldP spid="488527" grpId="0" animBg="1"/>
      <p:bldP spid="488527" grpId="1" animBg="1"/>
      <p:bldP spid="488528" grpId="0" animBg="1"/>
      <p:bldP spid="488472" grpId="0" animBg="1"/>
      <p:bldP spid="488472" grpId="1" animBg="1"/>
      <p:bldP spid="488483" grpId="0" animBg="1"/>
      <p:bldP spid="488483" grpId="1" animBg="1"/>
      <p:bldP spid="488462" grpId="0" animBg="1"/>
      <p:bldP spid="488462" grpId="1" animBg="1"/>
      <p:bldP spid="488532" grpId="0" animBg="1"/>
      <p:bldP spid="488533" grpId="0" animBg="1"/>
      <p:bldP spid="77" grpId="0" animBg="1"/>
      <p:bldP spid="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8564"/>
            <a:ext cx="1944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b="1" dirty="0">
                <a:solidFill>
                  <a:srgbClr val="0000FF"/>
                </a:solidFill>
                <a:latin typeface="ＭＳ ゴシック" pitchFamily="49" charset="-128"/>
                <a:ea typeface="ＭＳ ゴシック" pitchFamily="49" charset="-128"/>
                <a:cs typeface="Times New Roman" pitchFamily="18" charset="0"/>
              </a:rPr>
              <a:t>歳差運動　</a:t>
            </a:r>
            <a:endParaRPr lang="ja-JP" altLang="en-US" sz="2800" dirty="0">
              <a:solidFill>
                <a:srgbClr val="0000FF"/>
              </a:solidFill>
              <a:latin typeface="ＭＳ ゴシック" pitchFamily="49" charset="-128"/>
              <a:ea typeface="ＭＳ ゴシック" pitchFamily="49" charset="-128"/>
              <a:cs typeface="Times New Roman" pitchFamily="18" charset="0"/>
            </a:endParaRPr>
          </a:p>
        </p:txBody>
      </p:sp>
      <p:sp>
        <p:nvSpPr>
          <p:cNvPr id="489476" name="Rectangle 4"/>
          <p:cNvSpPr>
            <a:spLocks noChangeArrowheads="1"/>
          </p:cNvSpPr>
          <p:nvPr/>
        </p:nvSpPr>
        <p:spPr bwMode="auto">
          <a:xfrm>
            <a:off x="6248626" y="-24027"/>
            <a:ext cx="24551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の軸の傾き</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489489" name="Rectangle 17"/>
          <p:cNvSpPr>
            <a:spLocks noChangeArrowheads="1"/>
          </p:cNvSpPr>
          <p:nvPr/>
        </p:nvSpPr>
        <p:spPr bwMode="auto">
          <a:xfrm>
            <a:off x="-43322" y="1510983"/>
            <a:ext cx="4506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角運動量ベクトル</a:t>
            </a:r>
            <a:r>
              <a:rPr lang="en-US" altLang="ja-JP" sz="2800" b="1" i="1" dirty="0">
                <a:solidFill>
                  <a:srgbClr val="000000"/>
                </a:solidFill>
                <a:latin typeface="Bookman Old Style" panose="02050604050505020204" pitchFamily="18" charset="0"/>
              </a:rPr>
              <a:t>L</a:t>
            </a:r>
            <a:r>
              <a:rPr lang="ja-JP" altLang="en-US" sz="2800" dirty="0">
                <a:solidFill>
                  <a:srgbClr val="000000"/>
                </a:solidFill>
              </a:rPr>
              <a:t>の方向は</a:t>
            </a:r>
            <a:endParaRPr lang="en-US" altLang="ja-JP" sz="2800" dirty="0">
              <a:solidFill>
                <a:srgbClr val="000000"/>
              </a:solidFill>
            </a:endParaRPr>
          </a:p>
        </p:txBody>
      </p:sp>
      <p:sp>
        <p:nvSpPr>
          <p:cNvPr id="489491" name="Line 19"/>
          <p:cNvSpPr>
            <a:spLocks noChangeShapeType="1"/>
          </p:cNvSpPr>
          <p:nvPr/>
        </p:nvSpPr>
        <p:spPr bwMode="auto">
          <a:xfrm flipH="1" flipV="1">
            <a:off x="7950674" y="1882775"/>
            <a:ext cx="0" cy="173355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2" name="Line 20"/>
          <p:cNvSpPr>
            <a:spLocks noChangeShapeType="1"/>
          </p:cNvSpPr>
          <p:nvPr/>
        </p:nvSpPr>
        <p:spPr bwMode="auto">
          <a:xfrm rot="5400000" flipH="1" flipV="1">
            <a:off x="6536652" y="2823369"/>
            <a:ext cx="1439862" cy="0"/>
          </a:xfrm>
          <a:prstGeom prst="line">
            <a:avLst/>
          </a:prstGeom>
          <a:noFill/>
          <a:ln w="762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3" name="Line 21"/>
          <p:cNvSpPr>
            <a:spLocks noChangeShapeType="1"/>
          </p:cNvSpPr>
          <p:nvPr/>
        </p:nvSpPr>
        <p:spPr bwMode="auto">
          <a:xfrm rot="20119626">
            <a:off x="7610595" y="2051050"/>
            <a:ext cx="3175" cy="1593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5" name="Line 23"/>
          <p:cNvSpPr>
            <a:spLocks noChangeShapeType="1"/>
          </p:cNvSpPr>
          <p:nvPr/>
        </p:nvSpPr>
        <p:spPr bwMode="auto">
          <a:xfrm rot="14688490" flipV="1">
            <a:off x="6762076" y="2807494"/>
            <a:ext cx="1677988" cy="0"/>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6" name="Oval 24"/>
          <p:cNvSpPr>
            <a:spLocks noChangeArrowheads="1"/>
          </p:cNvSpPr>
          <p:nvPr/>
        </p:nvSpPr>
        <p:spPr bwMode="auto">
          <a:xfrm rot="20119626" flipH="1">
            <a:off x="5600820" y="1527175"/>
            <a:ext cx="3454400" cy="1362075"/>
          </a:xfrm>
          <a:prstGeom prst="ellipse">
            <a:avLst/>
          </a:prstGeom>
          <a:solidFill>
            <a:schemeClr val="accent1">
              <a:alpha val="78038"/>
            </a:scheme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489499" name="Oval 27"/>
          <p:cNvSpPr>
            <a:spLocks noChangeArrowheads="1"/>
          </p:cNvSpPr>
          <p:nvPr/>
        </p:nvSpPr>
        <p:spPr bwMode="auto">
          <a:xfrm rot="20119626" flipH="1">
            <a:off x="5529383" y="1557338"/>
            <a:ext cx="3454400" cy="1149350"/>
          </a:xfrm>
          <a:prstGeom prst="ellipse">
            <a:avLst/>
          </a:prstGeom>
          <a:solidFill>
            <a:srgbClr val="CCFFFF">
              <a:alpha val="4392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489500" name="Line 28"/>
          <p:cNvSpPr>
            <a:spLocks noChangeShapeType="1"/>
          </p:cNvSpPr>
          <p:nvPr/>
        </p:nvSpPr>
        <p:spPr bwMode="auto">
          <a:xfrm flipV="1">
            <a:off x="7950674" y="456206"/>
            <a:ext cx="0" cy="1386527"/>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01" name="Line 29"/>
          <p:cNvSpPr>
            <a:spLocks noChangeShapeType="1"/>
          </p:cNvSpPr>
          <p:nvPr/>
        </p:nvSpPr>
        <p:spPr bwMode="auto">
          <a:xfrm rot="14688490" flipH="1" flipV="1">
            <a:off x="6698576" y="1756569"/>
            <a:ext cx="849313" cy="9525"/>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489503" name="Object 31"/>
          <p:cNvGraphicFramePr>
            <a:graphicFrameLocks noChangeAspect="1"/>
          </p:cNvGraphicFramePr>
          <p:nvPr>
            <p:extLst>
              <p:ext uri="{D42A27DB-BD31-4B8C-83A1-F6EECF244321}">
                <p14:modId xmlns:p14="http://schemas.microsoft.com/office/powerpoint/2010/main" val="2783635277"/>
              </p:ext>
            </p:extLst>
          </p:nvPr>
        </p:nvGraphicFramePr>
        <p:xfrm>
          <a:off x="7634407" y="2146300"/>
          <a:ext cx="627063" cy="528637"/>
        </p:xfrm>
        <a:graphic>
          <a:graphicData uri="http://schemas.openxmlformats.org/presentationml/2006/ole">
            <mc:AlternateContent xmlns:mc="http://schemas.openxmlformats.org/markup-compatibility/2006">
              <mc:Choice xmlns:v="urn:schemas-microsoft-com:vml" Requires="v">
                <p:oleObj spid="_x0000_s152767" name="数式" r:id="rId3" imgW="190335" imgH="164957" progId="Equation.3">
                  <p:embed/>
                </p:oleObj>
              </mc:Choice>
              <mc:Fallback>
                <p:oleObj name="数式" r:id="rId3" imgW="190335"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407" y="2146300"/>
                        <a:ext cx="62706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05" name="Line 33"/>
          <p:cNvSpPr>
            <a:spLocks noChangeShapeType="1"/>
          </p:cNvSpPr>
          <p:nvPr/>
        </p:nvSpPr>
        <p:spPr bwMode="auto">
          <a:xfrm rot="14688490" flipH="1" flipV="1">
            <a:off x="6451475" y="1638546"/>
            <a:ext cx="1210385" cy="12422"/>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16" name="Rectangle 44"/>
          <p:cNvSpPr>
            <a:spLocks noChangeArrowheads="1"/>
          </p:cNvSpPr>
          <p:nvPr/>
        </p:nvSpPr>
        <p:spPr bwMode="auto">
          <a:xfrm>
            <a:off x="0" y="3061591"/>
            <a:ext cx="358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a:t>
            </a:r>
            <a:r>
              <a:rPr lang="en-US" altLang="ja-JP" sz="2800" i="1" dirty="0">
                <a:solidFill>
                  <a:srgbClr val="000000"/>
                </a:solidFill>
                <a:latin typeface="Bookman Old Style" panose="02050604050505020204" pitchFamily="18" charset="0"/>
              </a:rPr>
              <a:t>N </a:t>
            </a:r>
            <a:r>
              <a:rPr lang="en-US" altLang="ja-JP" sz="2800" dirty="0">
                <a:solidFill>
                  <a:srgbClr val="000000"/>
                </a:solidFill>
                <a:latin typeface="Symbol" panose="05050102010706020507" pitchFamily="18" charset="2"/>
              </a:rPr>
              <a:t>=</a:t>
            </a:r>
            <a:endParaRPr lang="ja-JP" altLang="en-US" sz="2800" dirty="0">
              <a:solidFill>
                <a:srgbClr val="000000"/>
              </a:solidFill>
            </a:endParaRPr>
          </a:p>
        </p:txBody>
      </p:sp>
      <p:sp>
        <p:nvSpPr>
          <p:cNvPr id="489526" name="Rectangle 54"/>
          <p:cNvSpPr>
            <a:spLocks noChangeArrowheads="1"/>
          </p:cNvSpPr>
          <p:nvPr/>
        </p:nvSpPr>
        <p:spPr bwMode="auto">
          <a:xfrm flipH="1">
            <a:off x="3163186" y="3075534"/>
            <a:ext cx="210585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sz="2800" b="1">
              <a:solidFill>
                <a:srgbClr val="000000"/>
              </a:solidFill>
            </a:endParaRPr>
          </a:p>
        </p:txBody>
      </p:sp>
      <p:sp>
        <p:nvSpPr>
          <p:cNvPr id="489527" name="Line 55"/>
          <p:cNvSpPr>
            <a:spLocks noChangeShapeType="1"/>
          </p:cNvSpPr>
          <p:nvPr/>
        </p:nvSpPr>
        <p:spPr bwMode="auto">
          <a:xfrm rot="14688490" flipH="1" flipV="1">
            <a:off x="7364533" y="3213100"/>
            <a:ext cx="8636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28" name="Arc 56"/>
          <p:cNvSpPr>
            <a:spLocks/>
          </p:cNvSpPr>
          <p:nvPr/>
        </p:nvSpPr>
        <p:spPr bwMode="auto">
          <a:xfrm rot="20138064">
            <a:off x="6729533" y="1987550"/>
            <a:ext cx="1133475" cy="338138"/>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a typeface="ＭＳ Ｐゴシック" pitchFamily="50" charset="-128"/>
            </a:endParaRPr>
          </a:p>
        </p:txBody>
      </p:sp>
      <p:grpSp>
        <p:nvGrpSpPr>
          <p:cNvPr id="2" name="Group 67"/>
          <p:cNvGrpSpPr>
            <a:grpSpLocks/>
          </p:cNvGrpSpPr>
          <p:nvPr/>
        </p:nvGrpSpPr>
        <p:grpSpPr bwMode="auto">
          <a:xfrm>
            <a:off x="7843958" y="3924300"/>
            <a:ext cx="890587" cy="1042988"/>
            <a:chOff x="5136" y="2656"/>
            <a:chExt cx="561" cy="657"/>
          </a:xfrm>
          <a:solidFill>
            <a:srgbClr val="FFF0F0"/>
          </a:solidFill>
        </p:grpSpPr>
        <p:sp>
          <p:nvSpPr>
            <p:cNvPr id="22600" name="Freeform 60"/>
            <p:cNvSpPr>
              <a:spLocks/>
            </p:cNvSpPr>
            <p:nvPr/>
          </p:nvSpPr>
          <p:spPr bwMode="auto">
            <a:xfrm>
              <a:off x="5136" y="2656"/>
              <a:ext cx="527" cy="657"/>
            </a:xfrm>
            <a:custGeom>
              <a:avLst/>
              <a:gdLst>
                <a:gd name="T0" fmla="*/ 325 w 527"/>
                <a:gd name="T1" fmla="*/ 0 h 657"/>
                <a:gd name="T2" fmla="*/ 264 w 527"/>
                <a:gd name="T3" fmla="*/ 90 h 657"/>
                <a:gd name="T4" fmla="*/ 189 w 527"/>
                <a:gd name="T5" fmla="*/ 142 h 657"/>
                <a:gd name="T6" fmla="*/ 93 w 527"/>
                <a:gd name="T7" fmla="*/ 127 h 657"/>
                <a:gd name="T8" fmla="*/ 11 w 527"/>
                <a:gd name="T9" fmla="*/ 67 h 657"/>
                <a:gd name="T10" fmla="*/ 24 w 527"/>
                <a:gd name="T11" fmla="*/ 173 h 657"/>
                <a:gd name="T12" fmla="*/ 89 w 527"/>
                <a:gd name="T13" fmla="*/ 227 h 657"/>
                <a:gd name="T14" fmla="*/ 168 w 527"/>
                <a:gd name="T15" fmla="*/ 247 h 657"/>
                <a:gd name="T16" fmla="*/ 223 w 527"/>
                <a:gd name="T17" fmla="*/ 258 h 657"/>
                <a:gd name="T18" fmla="*/ 227 w 527"/>
                <a:gd name="T19" fmla="*/ 371 h 657"/>
                <a:gd name="T20" fmla="*/ 235 w 527"/>
                <a:gd name="T21" fmla="*/ 617 h 657"/>
                <a:gd name="T22" fmla="*/ 285 w 527"/>
                <a:gd name="T23" fmla="*/ 610 h 657"/>
                <a:gd name="T24" fmla="*/ 300 w 527"/>
                <a:gd name="T25" fmla="*/ 403 h 657"/>
                <a:gd name="T26" fmla="*/ 315 w 527"/>
                <a:gd name="T27" fmla="*/ 339 h 657"/>
                <a:gd name="T28" fmla="*/ 391 w 527"/>
                <a:gd name="T29" fmla="*/ 353 h 657"/>
                <a:gd name="T30" fmla="*/ 408 w 527"/>
                <a:gd name="T31" fmla="*/ 342 h 657"/>
                <a:gd name="T32" fmla="*/ 488 w 527"/>
                <a:gd name="T33" fmla="*/ 329 h 657"/>
                <a:gd name="T34" fmla="*/ 509 w 527"/>
                <a:gd name="T35" fmla="*/ 246 h 657"/>
                <a:gd name="T36" fmla="*/ 489 w 527"/>
                <a:gd name="T37" fmla="*/ 134 h 657"/>
                <a:gd name="T38" fmla="*/ 527 w 527"/>
                <a:gd name="T39" fmla="*/ 52 h 6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7"/>
                <a:gd name="T61" fmla="*/ 0 h 657"/>
                <a:gd name="T62" fmla="*/ 527 w 527"/>
                <a:gd name="T63" fmla="*/ 657 h 6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7" h="657">
                  <a:moveTo>
                    <a:pt x="325" y="0"/>
                  </a:moveTo>
                  <a:cubicBezTo>
                    <a:pt x="315" y="16"/>
                    <a:pt x="286" y="67"/>
                    <a:pt x="264" y="90"/>
                  </a:cubicBezTo>
                  <a:cubicBezTo>
                    <a:pt x="242" y="113"/>
                    <a:pt x="217" y="136"/>
                    <a:pt x="189" y="142"/>
                  </a:cubicBezTo>
                  <a:cubicBezTo>
                    <a:pt x="161" y="148"/>
                    <a:pt x="123" y="139"/>
                    <a:pt x="93" y="127"/>
                  </a:cubicBezTo>
                  <a:cubicBezTo>
                    <a:pt x="63" y="115"/>
                    <a:pt x="22" y="59"/>
                    <a:pt x="11" y="67"/>
                  </a:cubicBezTo>
                  <a:cubicBezTo>
                    <a:pt x="0" y="75"/>
                    <a:pt x="11" y="146"/>
                    <a:pt x="24" y="173"/>
                  </a:cubicBezTo>
                  <a:cubicBezTo>
                    <a:pt x="37" y="200"/>
                    <a:pt x="65" y="215"/>
                    <a:pt x="89" y="227"/>
                  </a:cubicBezTo>
                  <a:cubicBezTo>
                    <a:pt x="113" y="239"/>
                    <a:pt x="146" y="242"/>
                    <a:pt x="168" y="247"/>
                  </a:cubicBezTo>
                  <a:cubicBezTo>
                    <a:pt x="190" y="252"/>
                    <a:pt x="213" y="237"/>
                    <a:pt x="223" y="258"/>
                  </a:cubicBezTo>
                  <a:cubicBezTo>
                    <a:pt x="233" y="279"/>
                    <a:pt x="225" y="311"/>
                    <a:pt x="227" y="371"/>
                  </a:cubicBezTo>
                  <a:cubicBezTo>
                    <a:pt x="229" y="431"/>
                    <a:pt x="225" y="577"/>
                    <a:pt x="235" y="617"/>
                  </a:cubicBezTo>
                  <a:cubicBezTo>
                    <a:pt x="244" y="657"/>
                    <a:pt x="274" y="645"/>
                    <a:pt x="285" y="610"/>
                  </a:cubicBezTo>
                  <a:cubicBezTo>
                    <a:pt x="296" y="574"/>
                    <a:pt x="295" y="448"/>
                    <a:pt x="300" y="403"/>
                  </a:cubicBezTo>
                  <a:cubicBezTo>
                    <a:pt x="305" y="359"/>
                    <a:pt x="300" y="348"/>
                    <a:pt x="315" y="339"/>
                  </a:cubicBezTo>
                  <a:cubicBezTo>
                    <a:pt x="329" y="331"/>
                    <a:pt x="375" y="353"/>
                    <a:pt x="391" y="353"/>
                  </a:cubicBezTo>
                  <a:cubicBezTo>
                    <a:pt x="406" y="353"/>
                    <a:pt x="391" y="346"/>
                    <a:pt x="408" y="342"/>
                  </a:cubicBezTo>
                  <a:cubicBezTo>
                    <a:pt x="424" y="338"/>
                    <a:pt x="471" y="345"/>
                    <a:pt x="488" y="329"/>
                  </a:cubicBezTo>
                  <a:cubicBezTo>
                    <a:pt x="505" y="314"/>
                    <a:pt x="509" y="278"/>
                    <a:pt x="509" y="246"/>
                  </a:cubicBezTo>
                  <a:cubicBezTo>
                    <a:pt x="509" y="214"/>
                    <a:pt x="486" y="166"/>
                    <a:pt x="489" y="134"/>
                  </a:cubicBezTo>
                  <a:cubicBezTo>
                    <a:pt x="492" y="102"/>
                    <a:pt x="519" y="69"/>
                    <a:pt x="527" y="52"/>
                  </a:cubicBezTo>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1" name="Freeform 61"/>
            <p:cNvSpPr>
              <a:spLocks/>
            </p:cNvSpPr>
            <p:nvPr/>
          </p:nvSpPr>
          <p:spPr bwMode="auto">
            <a:xfrm rot="-5400000">
              <a:off x="5525" y="2910"/>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2" name="Freeform 62"/>
            <p:cNvSpPr>
              <a:spLocks/>
            </p:cNvSpPr>
            <p:nvPr/>
          </p:nvSpPr>
          <p:spPr bwMode="auto">
            <a:xfrm rot="-5400000">
              <a:off x="5468" y="2901"/>
              <a:ext cx="163" cy="79"/>
            </a:xfrm>
            <a:custGeom>
              <a:avLst/>
              <a:gdLst>
                <a:gd name="T0" fmla="*/ 2 w 196"/>
                <a:gd name="T1" fmla="*/ 25 h 92"/>
                <a:gd name="T2" fmla="*/ 3 w 196"/>
                <a:gd name="T3" fmla="*/ 9 h 92"/>
                <a:gd name="T4" fmla="*/ 17 w 196"/>
                <a:gd name="T5" fmla="*/ 5 h 92"/>
                <a:gd name="T6" fmla="*/ 40 w 196"/>
                <a:gd name="T7" fmla="*/ 3 h 92"/>
                <a:gd name="T8" fmla="*/ 42 w 196"/>
                <a:gd name="T9" fmla="*/ 18 h 92"/>
                <a:gd name="T10" fmla="*/ 22 w 196"/>
                <a:gd name="T11" fmla="*/ 26 h 92"/>
                <a:gd name="T12" fmla="*/ 2 w 196"/>
                <a:gd name="T13" fmla="*/ 25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3" name="Freeform 63"/>
            <p:cNvSpPr>
              <a:spLocks/>
            </p:cNvSpPr>
            <p:nvPr/>
          </p:nvSpPr>
          <p:spPr bwMode="auto">
            <a:xfrm>
              <a:off x="5437" y="2954"/>
              <a:ext cx="260" cy="176"/>
            </a:xfrm>
            <a:custGeom>
              <a:avLst/>
              <a:gdLst>
                <a:gd name="T0" fmla="*/ 241 w 260"/>
                <a:gd name="T1" fmla="*/ 116 h 176"/>
                <a:gd name="T2" fmla="*/ 222 w 260"/>
                <a:gd name="T3" fmla="*/ 171 h 176"/>
                <a:gd name="T4" fmla="*/ 55 w 260"/>
                <a:gd name="T5" fmla="*/ 84 h 176"/>
                <a:gd name="T6" fmla="*/ 6 w 260"/>
                <a:gd name="T7" fmla="*/ 45 h 176"/>
                <a:gd name="T8" fmla="*/ 20 w 260"/>
                <a:gd name="T9" fmla="*/ 12 h 176"/>
                <a:gd name="T10" fmla="*/ 59 w 260"/>
                <a:gd name="T11" fmla="*/ 3 h 176"/>
                <a:gd name="T12" fmla="*/ 101 w 260"/>
                <a:gd name="T13" fmla="*/ 33 h 176"/>
                <a:gd name="T14" fmla="*/ 241 w 260"/>
                <a:gd name="T15" fmla="*/ 116 h 1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176"/>
                <a:gd name="T26" fmla="*/ 260 w 260"/>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176">
                  <a:moveTo>
                    <a:pt x="241" y="116"/>
                  </a:moveTo>
                  <a:cubicBezTo>
                    <a:pt x="260" y="139"/>
                    <a:pt x="253" y="176"/>
                    <a:pt x="222" y="171"/>
                  </a:cubicBezTo>
                  <a:cubicBezTo>
                    <a:pt x="191" y="166"/>
                    <a:pt x="91" y="105"/>
                    <a:pt x="55" y="84"/>
                  </a:cubicBezTo>
                  <a:cubicBezTo>
                    <a:pt x="19" y="63"/>
                    <a:pt x="12" y="57"/>
                    <a:pt x="6" y="45"/>
                  </a:cubicBezTo>
                  <a:cubicBezTo>
                    <a:pt x="0" y="33"/>
                    <a:pt x="11" y="19"/>
                    <a:pt x="20" y="12"/>
                  </a:cubicBezTo>
                  <a:cubicBezTo>
                    <a:pt x="29" y="5"/>
                    <a:pt x="46" y="0"/>
                    <a:pt x="59" y="3"/>
                  </a:cubicBezTo>
                  <a:cubicBezTo>
                    <a:pt x="72" y="6"/>
                    <a:pt x="71" y="14"/>
                    <a:pt x="101" y="33"/>
                  </a:cubicBezTo>
                  <a:cubicBezTo>
                    <a:pt x="131" y="52"/>
                    <a:pt x="212" y="99"/>
                    <a:pt x="241" y="116"/>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grpSp>
      <p:sp>
        <p:nvSpPr>
          <p:cNvPr id="489504" name="Line 32"/>
          <p:cNvSpPr>
            <a:spLocks noChangeShapeType="1"/>
          </p:cNvSpPr>
          <p:nvPr/>
        </p:nvSpPr>
        <p:spPr bwMode="auto">
          <a:xfrm>
            <a:off x="7296270" y="2162176"/>
            <a:ext cx="475432" cy="194796"/>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489551" name="Object 79"/>
          <p:cNvGraphicFramePr>
            <a:graphicFrameLocks noChangeAspect="1"/>
          </p:cNvGraphicFramePr>
          <p:nvPr>
            <p:extLst>
              <p:ext uri="{D42A27DB-BD31-4B8C-83A1-F6EECF244321}">
                <p14:modId xmlns:p14="http://schemas.microsoft.com/office/powerpoint/2010/main" val="4038771226"/>
              </p:ext>
            </p:extLst>
          </p:nvPr>
        </p:nvGraphicFramePr>
        <p:xfrm>
          <a:off x="6202102" y="728583"/>
          <a:ext cx="527050" cy="517525"/>
        </p:xfrm>
        <a:graphic>
          <a:graphicData uri="http://schemas.openxmlformats.org/presentationml/2006/ole">
            <mc:AlternateContent xmlns:mc="http://schemas.openxmlformats.org/markup-compatibility/2006">
              <mc:Choice xmlns:v="urn:schemas-microsoft-com:vml" Requires="v">
                <p:oleObj spid="_x0000_s152768" name="数式" r:id="rId5" imgW="164885" imgH="164885" progId="Equation.3">
                  <p:embed/>
                </p:oleObj>
              </mc:Choice>
              <mc:Fallback>
                <p:oleObj name="数式" r:id="rId5" imgW="164885" imgH="164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102" y="728583"/>
                        <a:ext cx="527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59" name="Rectangle 87"/>
          <p:cNvSpPr>
            <a:spLocks noChangeArrowheads="1"/>
          </p:cNvSpPr>
          <p:nvPr/>
        </p:nvSpPr>
        <p:spPr bwMode="auto">
          <a:xfrm>
            <a:off x="8571033" y="4048125"/>
            <a:ext cx="48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N</a:t>
            </a:r>
          </a:p>
        </p:txBody>
      </p:sp>
      <p:sp>
        <p:nvSpPr>
          <p:cNvPr id="489560" name="Rectangle 88"/>
          <p:cNvSpPr>
            <a:spLocks noChangeArrowheads="1"/>
          </p:cNvSpPr>
          <p:nvPr/>
        </p:nvSpPr>
        <p:spPr bwMode="auto">
          <a:xfrm>
            <a:off x="7896345" y="35941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b="1" i="1" dirty="0">
                <a:solidFill>
                  <a:srgbClr val="CC9900"/>
                </a:solidFill>
                <a:latin typeface="Bookman Old Style" pitchFamily="18" charset="0"/>
                <a:ea typeface="ＭＳ ゴシック" pitchFamily="49" charset="-128"/>
                <a:cs typeface="Times New Roman" pitchFamily="18" charset="0"/>
              </a:rPr>
              <a:t>r</a:t>
            </a:r>
          </a:p>
        </p:txBody>
      </p:sp>
      <p:sp>
        <p:nvSpPr>
          <p:cNvPr id="489561" name="Line 89"/>
          <p:cNvSpPr>
            <a:spLocks noChangeShapeType="1"/>
          </p:cNvSpPr>
          <p:nvPr/>
        </p:nvSpPr>
        <p:spPr bwMode="auto">
          <a:xfrm>
            <a:off x="8261470" y="4446588"/>
            <a:ext cx="0" cy="47148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62" name="Line 90"/>
          <p:cNvSpPr>
            <a:spLocks noChangeShapeType="1"/>
          </p:cNvSpPr>
          <p:nvPr/>
        </p:nvSpPr>
        <p:spPr bwMode="auto">
          <a:xfrm flipH="1" flipV="1">
            <a:off x="7932858" y="3990975"/>
            <a:ext cx="333375"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63" name="Line 91"/>
          <p:cNvSpPr>
            <a:spLocks noChangeShapeType="1"/>
          </p:cNvSpPr>
          <p:nvPr/>
        </p:nvSpPr>
        <p:spPr bwMode="auto">
          <a:xfrm rot="16200000" flipH="1">
            <a:off x="8376564" y="4341019"/>
            <a:ext cx="206375" cy="341313"/>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76" name="Rectangle 4">
            <a:extLst>
              <a:ext uri="{FF2B5EF4-FFF2-40B4-BE49-F238E27FC236}">
                <a16:creationId xmlns:a16="http://schemas.microsoft.com/office/drawing/2014/main" id="{24F1C846-62CD-42E7-905E-6031E3194E91}"/>
              </a:ext>
            </a:extLst>
          </p:cNvPr>
          <p:cNvSpPr>
            <a:spLocks noChangeArrowheads="1"/>
          </p:cNvSpPr>
          <p:nvPr/>
        </p:nvSpPr>
        <p:spPr bwMode="auto">
          <a:xfrm>
            <a:off x="12086" y="2562654"/>
            <a:ext cx="49407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rgbClr val="000000"/>
                </a:solidFill>
              </a:rPr>
              <a:t>重心と支点の距離を</a:t>
            </a:r>
            <a:r>
              <a:rPr lang="en-US" altLang="ja-JP" sz="2800" i="1" dirty="0">
                <a:solidFill>
                  <a:srgbClr val="000000"/>
                </a:solidFill>
                <a:latin typeface="Bookman Old Style" panose="02050604050505020204" pitchFamily="18" charset="0"/>
              </a:rPr>
              <a:t>h</a:t>
            </a:r>
            <a:r>
              <a:rPr lang="ja-JP" altLang="en-US" sz="2800" dirty="0">
                <a:solidFill>
                  <a:srgbClr val="000000"/>
                </a:solidFill>
                <a:latin typeface="ＭＳ ゴシック" pitchFamily="49" charset="-128"/>
                <a:ea typeface="ＭＳ ゴシック" pitchFamily="49" charset="-128"/>
                <a:cs typeface="Times New Roman" pitchFamily="18" charset="0"/>
              </a:rPr>
              <a:t>とする。</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78" name="Rectangle 41">
            <a:extLst>
              <a:ext uri="{FF2B5EF4-FFF2-40B4-BE49-F238E27FC236}">
                <a16:creationId xmlns:a16="http://schemas.microsoft.com/office/drawing/2014/main" id="{F359E718-3983-4C63-9D62-180C804BB75E}"/>
              </a:ext>
            </a:extLst>
          </p:cNvPr>
          <p:cNvSpPr>
            <a:spLocks noChangeArrowheads="1"/>
          </p:cNvSpPr>
          <p:nvPr/>
        </p:nvSpPr>
        <p:spPr bwMode="auto">
          <a:xfrm>
            <a:off x="200830" y="2019203"/>
            <a:ext cx="4684142"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79" name="Rectangle 40">
            <a:extLst>
              <a:ext uri="{FF2B5EF4-FFF2-40B4-BE49-F238E27FC236}">
                <a16:creationId xmlns:a16="http://schemas.microsoft.com/office/drawing/2014/main" id="{B71DB4D8-0BBF-4216-8534-80A0DD426A39}"/>
              </a:ext>
            </a:extLst>
          </p:cNvPr>
          <p:cNvSpPr>
            <a:spLocks noChangeArrowheads="1"/>
          </p:cNvSpPr>
          <p:nvPr/>
        </p:nvSpPr>
        <p:spPr bwMode="auto">
          <a:xfrm>
            <a:off x="277110" y="1978174"/>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こま軸の方向で上向き</a:t>
            </a:r>
          </a:p>
        </p:txBody>
      </p:sp>
      <p:sp>
        <p:nvSpPr>
          <p:cNvPr id="80" name="円形吹き出し 183">
            <a:extLst>
              <a:ext uri="{FF2B5EF4-FFF2-40B4-BE49-F238E27FC236}">
                <a16:creationId xmlns:a16="http://schemas.microsoft.com/office/drawing/2014/main" id="{184A0C6F-5F17-4207-AB85-D713D54B23B5}"/>
              </a:ext>
            </a:extLst>
          </p:cNvPr>
          <p:cNvSpPr>
            <a:spLocks noChangeArrowheads="1"/>
          </p:cNvSpPr>
          <p:nvPr/>
        </p:nvSpPr>
        <p:spPr bwMode="auto">
          <a:xfrm>
            <a:off x="4356548" y="1470227"/>
            <a:ext cx="1480051" cy="858168"/>
          </a:xfrm>
          <a:prstGeom prst="wedgeEllipseCallout">
            <a:avLst>
              <a:gd name="adj1" fmla="val 53702"/>
              <a:gd name="adj2" fmla="val -74735"/>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dirty="0">
                <a:solidFill>
                  <a:schemeClr val="accent1">
                    <a:lumMod val="75000"/>
                  </a:schemeClr>
                </a:solidFill>
                <a:cs typeface="Times New Roman" pitchFamily="18" charset="0"/>
              </a:rPr>
              <a:t>右ねじの</a:t>
            </a:r>
            <a:endParaRPr lang="en-US" altLang="ja-JP" sz="2400" dirty="0">
              <a:solidFill>
                <a:schemeClr val="accent1">
                  <a:lumMod val="75000"/>
                </a:schemeClr>
              </a:solidFill>
              <a:cs typeface="Times New Roman" pitchFamily="18" charset="0"/>
            </a:endParaRPr>
          </a:p>
          <a:p>
            <a:pPr algn="ctr" fontAlgn="base">
              <a:spcBef>
                <a:spcPts val="0"/>
              </a:spcBef>
              <a:spcAft>
                <a:spcPct val="0"/>
              </a:spcAft>
            </a:pPr>
            <a:r>
              <a:rPr lang="ja-JP" altLang="en-US" sz="2400" dirty="0">
                <a:solidFill>
                  <a:schemeClr val="accent1">
                    <a:lumMod val="75000"/>
                  </a:schemeClr>
                </a:solidFill>
                <a:cs typeface="Times New Roman" pitchFamily="18" charset="0"/>
              </a:rPr>
              <a:t>進む方向</a:t>
            </a:r>
          </a:p>
        </p:txBody>
      </p:sp>
      <p:sp>
        <p:nvSpPr>
          <p:cNvPr id="81" name="Rectangle 41">
            <a:extLst>
              <a:ext uri="{FF2B5EF4-FFF2-40B4-BE49-F238E27FC236}">
                <a16:creationId xmlns:a16="http://schemas.microsoft.com/office/drawing/2014/main" id="{DE37E8D9-240B-42D8-8180-AA1BA3188386}"/>
              </a:ext>
            </a:extLst>
          </p:cNvPr>
          <p:cNvSpPr>
            <a:spLocks noChangeArrowheads="1"/>
          </p:cNvSpPr>
          <p:nvPr/>
        </p:nvSpPr>
        <p:spPr bwMode="auto">
          <a:xfrm>
            <a:off x="233579" y="4118214"/>
            <a:ext cx="572720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82" name="Rectangle 40">
            <a:extLst>
              <a:ext uri="{FF2B5EF4-FFF2-40B4-BE49-F238E27FC236}">
                <a16:creationId xmlns:a16="http://schemas.microsoft.com/office/drawing/2014/main" id="{F2DEF752-80E4-41B0-AF65-8997A366F015}"/>
              </a:ext>
            </a:extLst>
          </p:cNvPr>
          <p:cNvSpPr>
            <a:spLocks noChangeArrowheads="1"/>
          </p:cNvSpPr>
          <p:nvPr/>
        </p:nvSpPr>
        <p:spPr bwMode="auto">
          <a:xfrm>
            <a:off x="413784" y="4153555"/>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こま軸と重力に垂直で手前向き</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83" name="円形吹き出し 183">
            <a:extLst>
              <a:ext uri="{FF2B5EF4-FFF2-40B4-BE49-F238E27FC236}">
                <a16:creationId xmlns:a16="http://schemas.microsoft.com/office/drawing/2014/main" id="{0C6B3A2E-65D0-4A5D-8DCB-39A71FB5876E}"/>
              </a:ext>
            </a:extLst>
          </p:cNvPr>
          <p:cNvSpPr>
            <a:spLocks noChangeArrowheads="1"/>
          </p:cNvSpPr>
          <p:nvPr/>
        </p:nvSpPr>
        <p:spPr bwMode="auto">
          <a:xfrm>
            <a:off x="5947893" y="4459721"/>
            <a:ext cx="1516297" cy="858168"/>
          </a:xfrm>
          <a:prstGeom prst="wedgeEllipseCallout">
            <a:avLst>
              <a:gd name="adj1" fmla="val 21596"/>
              <a:gd name="adj2" fmla="val -64959"/>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dirty="0">
                <a:solidFill>
                  <a:schemeClr val="accent1">
                    <a:lumMod val="75000"/>
                  </a:schemeClr>
                </a:solidFill>
                <a:cs typeface="Times New Roman" pitchFamily="18" charset="0"/>
              </a:rPr>
              <a:t>右ねじの</a:t>
            </a:r>
            <a:endParaRPr lang="en-US" altLang="ja-JP" sz="2400" dirty="0">
              <a:solidFill>
                <a:schemeClr val="accent1">
                  <a:lumMod val="75000"/>
                </a:schemeClr>
              </a:solidFill>
              <a:cs typeface="Times New Roman" pitchFamily="18" charset="0"/>
            </a:endParaRPr>
          </a:p>
          <a:p>
            <a:pPr algn="ctr" fontAlgn="base">
              <a:spcBef>
                <a:spcPts val="0"/>
              </a:spcBef>
              <a:spcAft>
                <a:spcPct val="0"/>
              </a:spcAft>
            </a:pPr>
            <a:r>
              <a:rPr lang="ja-JP" altLang="en-US" sz="2400" dirty="0">
                <a:solidFill>
                  <a:schemeClr val="accent1">
                    <a:lumMod val="75000"/>
                  </a:schemeClr>
                </a:solidFill>
                <a:cs typeface="Times New Roman" pitchFamily="18" charset="0"/>
              </a:rPr>
              <a:t>進む方向</a:t>
            </a:r>
          </a:p>
        </p:txBody>
      </p:sp>
      <p:grpSp>
        <p:nvGrpSpPr>
          <p:cNvPr id="90" name="Group 78">
            <a:extLst>
              <a:ext uri="{FF2B5EF4-FFF2-40B4-BE49-F238E27FC236}">
                <a16:creationId xmlns:a16="http://schemas.microsoft.com/office/drawing/2014/main" id="{1DAEB735-4326-4478-8D7C-05880916B5D9}"/>
              </a:ext>
            </a:extLst>
          </p:cNvPr>
          <p:cNvGrpSpPr>
            <a:grpSpLocks/>
          </p:cNvGrpSpPr>
          <p:nvPr/>
        </p:nvGrpSpPr>
        <p:grpSpPr bwMode="auto">
          <a:xfrm rot="20405149">
            <a:off x="5829828" y="949591"/>
            <a:ext cx="633412" cy="869950"/>
            <a:chOff x="3464" y="1782"/>
            <a:chExt cx="399" cy="548"/>
          </a:xfrm>
          <a:solidFill>
            <a:srgbClr val="FFF0F0"/>
          </a:solidFill>
        </p:grpSpPr>
        <p:sp>
          <p:nvSpPr>
            <p:cNvPr id="91" name="Freeform 79">
              <a:extLst>
                <a:ext uri="{FF2B5EF4-FFF2-40B4-BE49-F238E27FC236}">
                  <a16:creationId xmlns:a16="http://schemas.microsoft.com/office/drawing/2014/main" id="{D775AB45-0A15-4ED0-913F-327BA93F088D}"/>
                </a:ext>
              </a:extLst>
            </p:cNvPr>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2" name="Freeform 80">
              <a:extLst>
                <a:ext uri="{FF2B5EF4-FFF2-40B4-BE49-F238E27FC236}">
                  <a16:creationId xmlns:a16="http://schemas.microsoft.com/office/drawing/2014/main" id="{CC95CB6A-5C12-49D6-B790-140ABD4A5256}"/>
                </a:ext>
              </a:extLst>
            </p:cNvPr>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3" name="Freeform 81">
              <a:extLst>
                <a:ext uri="{FF2B5EF4-FFF2-40B4-BE49-F238E27FC236}">
                  <a16:creationId xmlns:a16="http://schemas.microsoft.com/office/drawing/2014/main" id="{0D1742DB-10B3-40E3-A76B-DA451F4C8D34}"/>
                </a:ext>
              </a:extLst>
            </p:cNvPr>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4" name="Freeform 82">
              <a:extLst>
                <a:ext uri="{FF2B5EF4-FFF2-40B4-BE49-F238E27FC236}">
                  <a16:creationId xmlns:a16="http://schemas.microsoft.com/office/drawing/2014/main" id="{5202D8C3-8D46-4583-A111-F3DF4E4B575C}"/>
                </a:ext>
              </a:extLst>
            </p:cNvPr>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5" name="Freeform 83">
              <a:extLst>
                <a:ext uri="{FF2B5EF4-FFF2-40B4-BE49-F238E27FC236}">
                  <a16:creationId xmlns:a16="http://schemas.microsoft.com/office/drawing/2014/main" id="{455A4DAB-979F-4FEB-ADCB-EC0F0AADB687}"/>
                </a:ext>
              </a:extLst>
            </p:cNvPr>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grpSp>
        <p:nvGrpSpPr>
          <p:cNvPr id="96" name="Group 78">
            <a:extLst>
              <a:ext uri="{FF2B5EF4-FFF2-40B4-BE49-F238E27FC236}">
                <a16:creationId xmlns:a16="http://schemas.microsoft.com/office/drawing/2014/main" id="{8442D9E1-EE81-4A35-AC3C-949F4C9718DC}"/>
              </a:ext>
            </a:extLst>
          </p:cNvPr>
          <p:cNvGrpSpPr>
            <a:grpSpLocks/>
          </p:cNvGrpSpPr>
          <p:nvPr/>
        </p:nvGrpSpPr>
        <p:grpSpPr bwMode="auto">
          <a:xfrm rot="7686313">
            <a:off x="6491274" y="3654934"/>
            <a:ext cx="633412" cy="869950"/>
            <a:chOff x="3464" y="1782"/>
            <a:chExt cx="399" cy="548"/>
          </a:xfrm>
          <a:solidFill>
            <a:srgbClr val="FFF0F0"/>
          </a:solidFill>
        </p:grpSpPr>
        <p:sp>
          <p:nvSpPr>
            <p:cNvPr id="97" name="Freeform 79">
              <a:extLst>
                <a:ext uri="{FF2B5EF4-FFF2-40B4-BE49-F238E27FC236}">
                  <a16:creationId xmlns:a16="http://schemas.microsoft.com/office/drawing/2014/main" id="{2CC1488E-4D06-4A19-AB85-E98D23B7AA3C}"/>
                </a:ext>
              </a:extLst>
            </p:cNvPr>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8" name="Freeform 80">
              <a:extLst>
                <a:ext uri="{FF2B5EF4-FFF2-40B4-BE49-F238E27FC236}">
                  <a16:creationId xmlns:a16="http://schemas.microsoft.com/office/drawing/2014/main" id="{801A8297-4B7B-4872-8D7D-73CE4564AF29}"/>
                </a:ext>
              </a:extLst>
            </p:cNvPr>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9" name="Freeform 81">
              <a:extLst>
                <a:ext uri="{FF2B5EF4-FFF2-40B4-BE49-F238E27FC236}">
                  <a16:creationId xmlns:a16="http://schemas.microsoft.com/office/drawing/2014/main" id="{B278EDFD-E1DE-4E1C-959C-4CDBBE280F3E}"/>
                </a:ext>
              </a:extLst>
            </p:cNvPr>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00" name="Freeform 82">
              <a:extLst>
                <a:ext uri="{FF2B5EF4-FFF2-40B4-BE49-F238E27FC236}">
                  <a16:creationId xmlns:a16="http://schemas.microsoft.com/office/drawing/2014/main" id="{E8FBEB71-00FF-412F-BF7D-76A7B9BEFC6A}"/>
                </a:ext>
              </a:extLst>
            </p:cNvPr>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01" name="Freeform 83">
              <a:extLst>
                <a:ext uri="{FF2B5EF4-FFF2-40B4-BE49-F238E27FC236}">
                  <a16:creationId xmlns:a16="http://schemas.microsoft.com/office/drawing/2014/main" id="{47472A7D-A05D-4D62-B90A-478267DDED09}"/>
                </a:ext>
              </a:extLst>
            </p:cNvPr>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102" name="Rectangle 22">
            <a:extLst>
              <a:ext uri="{FF2B5EF4-FFF2-40B4-BE49-F238E27FC236}">
                <a16:creationId xmlns:a16="http://schemas.microsoft.com/office/drawing/2014/main" id="{0B4613D6-8D8B-4586-9C55-6E3BAC07F6B6}"/>
              </a:ext>
            </a:extLst>
          </p:cNvPr>
          <p:cNvSpPr>
            <a:spLocks noChangeArrowheads="1"/>
          </p:cNvSpPr>
          <p:nvPr/>
        </p:nvSpPr>
        <p:spPr bwMode="auto">
          <a:xfrm>
            <a:off x="0" y="47046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回転の運動方程式</a:t>
            </a:r>
          </a:p>
        </p:txBody>
      </p:sp>
      <p:graphicFrame>
        <p:nvGraphicFramePr>
          <p:cNvPr id="103" name="Object 23">
            <a:extLst>
              <a:ext uri="{FF2B5EF4-FFF2-40B4-BE49-F238E27FC236}">
                <a16:creationId xmlns:a16="http://schemas.microsoft.com/office/drawing/2014/main" id="{E25A6C9E-6EFD-4EE7-BE43-EFB3C5FE64AE}"/>
              </a:ext>
            </a:extLst>
          </p:cNvPr>
          <p:cNvGraphicFramePr>
            <a:graphicFrameLocks noChangeAspect="1"/>
          </p:cNvGraphicFramePr>
          <p:nvPr>
            <p:extLst>
              <p:ext uri="{D42A27DB-BD31-4B8C-83A1-F6EECF244321}">
                <p14:modId xmlns:p14="http://schemas.microsoft.com/office/powerpoint/2010/main" val="2436149215"/>
              </p:ext>
            </p:extLst>
          </p:nvPr>
        </p:nvGraphicFramePr>
        <p:xfrm>
          <a:off x="3426711" y="4645572"/>
          <a:ext cx="1331913" cy="555625"/>
        </p:xfrm>
        <a:graphic>
          <a:graphicData uri="http://schemas.openxmlformats.org/presentationml/2006/ole">
            <mc:AlternateContent xmlns:mc="http://schemas.openxmlformats.org/markup-compatibility/2006">
              <mc:Choice xmlns:v="urn:schemas-microsoft-com:vml" Requires="v">
                <p:oleObj spid="_x0000_s152769" name="数式" r:id="rId7" imgW="457200" imgH="190500" progId="Equation.3">
                  <p:embed/>
                </p:oleObj>
              </mc:Choice>
              <mc:Fallback>
                <p:oleObj name="数式" r:id="rId7" imgW="457200" imgH="190500" progId="Equation.3">
                  <p:embed/>
                  <p:pic>
                    <p:nvPicPr>
                      <p:cNvPr id="506903"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6711" y="4645572"/>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 name="Rectangle 41">
            <a:extLst>
              <a:ext uri="{FF2B5EF4-FFF2-40B4-BE49-F238E27FC236}">
                <a16:creationId xmlns:a16="http://schemas.microsoft.com/office/drawing/2014/main" id="{D675D042-8409-46C6-88FD-13A686944ADD}"/>
              </a:ext>
            </a:extLst>
          </p:cNvPr>
          <p:cNvSpPr>
            <a:spLocks noChangeArrowheads="1"/>
          </p:cNvSpPr>
          <p:nvPr/>
        </p:nvSpPr>
        <p:spPr bwMode="auto">
          <a:xfrm>
            <a:off x="3163186" y="4697493"/>
            <a:ext cx="180022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15" name="Arc 74">
            <a:extLst>
              <a:ext uri="{FF2B5EF4-FFF2-40B4-BE49-F238E27FC236}">
                <a16:creationId xmlns:a16="http://schemas.microsoft.com/office/drawing/2014/main" id="{FB6F6FAA-67A1-4C84-8AB3-817678984B61}"/>
              </a:ext>
            </a:extLst>
          </p:cNvPr>
          <p:cNvSpPr>
            <a:spLocks/>
          </p:cNvSpPr>
          <p:nvPr/>
        </p:nvSpPr>
        <p:spPr bwMode="auto">
          <a:xfrm>
            <a:off x="6804690" y="1094482"/>
            <a:ext cx="1648752" cy="369888"/>
          </a:xfrm>
          <a:custGeom>
            <a:avLst/>
            <a:gdLst>
              <a:gd name="T0" fmla="*/ 2147483647 w 32384"/>
              <a:gd name="T1" fmla="*/ 2147483647 h 21811"/>
              <a:gd name="T2" fmla="*/ 2147483647 w 32384"/>
              <a:gd name="T3" fmla="*/ 0 h 21811"/>
              <a:gd name="T4" fmla="*/ 2147483647 w 32384"/>
              <a:gd name="T5" fmla="*/ 2147483647 h 21811"/>
              <a:gd name="T6" fmla="*/ 0 60000 65536"/>
              <a:gd name="T7" fmla="*/ 0 60000 65536"/>
              <a:gd name="T8" fmla="*/ 0 60000 65536"/>
              <a:gd name="T9" fmla="*/ 0 w 32384"/>
              <a:gd name="T10" fmla="*/ 0 h 21811"/>
              <a:gd name="T11" fmla="*/ 32384 w 32384"/>
              <a:gd name="T12" fmla="*/ 21811 h 21811"/>
            </a:gdLst>
            <a:ahLst/>
            <a:cxnLst>
              <a:cxn ang="T6">
                <a:pos x="T0" y="T1"/>
              </a:cxn>
              <a:cxn ang="T7">
                <a:pos x="T2" y="T3"/>
              </a:cxn>
              <a:cxn ang="T8">
                <a:pos x="T4" y="T5"/>
              </a:cxn>
            </a:cxnLst>
            <a:rect l="T9" t="T10" r="T11" b="T12"/>
            <a:pathLst>
              <a:path w="32384" h="21811" fill="none" extrusionOk="0">
                <a:moveTo>
                  <a:pt x="32383" y="18926"/>
                </a:moveTo>
                <a:cubicBezTo>
                  <a:pt x="29103" y="20816"/>
                  <a:pt x="25385" y="21810"/>
                  <a:pt x="21600" y="21811"/>
                </a:cubicBezTo>
                <a:cubicBezTo>
                  <a:pt x="9670" y="21811"/>
                  <a:pt x="0" y="12140"/>
                  <a:pt x="0" y="211"/>
                </a:cubicBezTo>
                <a:cubicBezTo>
                  <a:pt x="-1" y="140"/>
                  <a:pt x="0" y="70"/>
                  <a:pt x="1" y="0"/>
                </a:cubicBezTo>
              </a:path>
              <a:path w="32384" h="21811" stroke="0" extrusionOk="0">
                <a:moveTo>
                  <a:pt x="32383" y="18926"/>
                </a:moveTo>
                <a:cubicBezTo>
                  <a:pt x="29103" y="20816"/>
                  <a:pt x="25385" y="21810"/>
                  <a:pt x="21600" y="21811"/>
                </a:cubicBezTo>
                <a:cubicBezTo>
                  <a:pt x="9670" y="21811"/>
                  <a:pt x="0" y="12140"/>
                  <a:pt x="0" y="211"/>
                </a:cubicBezTo>
                <a:cubicBezTo>
                  <a:pt x="-1" y="140"/>
                  <a:pt x="0" y="70"/>
                  <a:pt x="1" y="0"/>
                </a:cubicBezTo>
                <a:lnTo>
                  <a:pt x="21600" y="211"/>
                </a:lnTo>
                <a:lnTo>
                  <a:pt x="32383" y="18926"/>
                </a:lnTo>
                <a:close/>
              </a:path>
            </a:pathLst>
          </a:custGeom>
          <a:noFill/>
          <a:ln w="38100">
            <a:solidFill>
              <a:schemeClr val="accent2"/>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6" name="Arc 75">
            <a:extLst>
              <a:ext uri="{FF2B5EF4-FFF2-40B4-BE49-F238E27FC236}">
                <a16:creationId xmlns:a16="http://schemas.microsoft.com/office/drawing/2014/main" id="{3BA62600-B193-4E7A-9F86-6732CA5D7F56}"/>
              </a:ext>
            </a:extLst>
          </p:cNvPr>
          <p:cNvSpPr>
            <a:spLocks/>
          </p:cNvSpPr>
          <p:nvPr/>
        </p:nvSpPr>
        <p:spPr bwMode="auto">
          <a:xfrm>
            <a:off x="7897524" y="740470"/>
            <a:ext cx="1109662" cy="666750"/>
          </a:xfrm>
          <a:custGeom>
            <a:avLst/>
            <a:gdLst>
              <a:gd name="T0" fmla="*/ 2147483647 w 21600"/>
              <a:gd name="T1" fmla="*/ 0 h 39268"/>
              <a:gd name="T2" fmla="*/ 2147483647 w 21600"/>
              <a:gd name="T3" fmla="*/ 2147483647 h 39268"/>
              <a:gd name="T4" fmla="*/ 0 w 21600"/>
              <a:gd name="T5" fmla="*/ 2147483647 h 39268"/>
              <a:gd name="T6" fmla="*/ 0 60000 65536"/>
              <a:gd name="T7" fmla="*/ 0 60000 65536"/>
              <a:gd name="T8" fmla="*/ 0 60000 65536"/>
              <a:gd name="T9" fmla="*/ 0 w 21600"/>
              <a:gd name="T10" fmla="*/ 0 h 39268"/>
              <a:gd name="T11" fmla="*/ 21600 w 21600"/>
              <a:gd name="T12" fmla="*/ 39268 h 39268"/>
            </a:gdLst>
            <a:ahLst/>
            <a:cxnLst>
              <a:cxn ang="T6">
                <a:pos x="T0" y="T1"/>
              </a:cxn>
              <a:cxn ang="T7">
                <a:pos x="T2" y="T3"/>
              </a:cxn>
              <a:cxn ang="T8">
                <a:pos x="T4" y="T5"/>
              </a:cxn>
            </a:cxnLst>
            <a:rect l="T9" t="T10" r="T11" b="T12"/>
            <a:pathLst>
              <a:path w="21600" h="39268" fill="none" extrusionOk="0">
                <a:moveTo>
                  <a:pt x="7397" y="0"/>
                </a:moveTo>
                <a:cubicBezTo>
                  <a:pt x="15925" y="3109"/>
                  <a:pt x="21600" y="11217"/>
                  <a:pt x="21600" y="20294"/>
                </a:cubicBezTo>
                <a:cubicBezTo>
                  <a:pt x="21600" y="28207"/>
                  <a:pt x="17273" y="35486"/>
                  <a:pt x="10322" y="39268"/>
                </a:cubicBezTo>
              </a:path>
              <a:path w="21600" h="39268" stroke="0" extrusionOk="0">
                <a:moveTo>
                  <a:pt x="7397" y="0"/>
                </a:moveTo>
                <a:cubicBezTo>
                  <a:pt x="15925" y="3109"/>
                  <a:pt x="21600" y="11217"/>
                  <a:pt x="21600" y="20294"/>
                </a:cubicBezTo>
                <a:cubicBezTo>
                  <a:pt x="21600" y="28207"/>
                  <a:pt x="17273" y="35486"/>
                  <a:pt x="10322" y="39268"/>
                </a:cubicBezTo>
                <a:lnTo>
                  <a:pt x="0" y="20294"/>
                </a:lnTo>
                <a:lnTo>
                  <a:pt x="7397"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7" name="Arc 76">
            <a:extLst>
              <a:ext uri="{FF2B5EF4-FFF2-40B4-BE49-F238E27FC236}">
                <a16:creationId xmlns:a16="http://schemas.microsoft.com/office/drawing/2014/main" id="{CA36ACBD-07BA-491B-98AB-EEBB750449BB}"/>
              </a:ext>
            </a:extLst>
          </p:cNvPr>
          <p:cNvSpPr>
            <a:spLocks/>
          </p:cNvSpPr>
          <p:nvPr/>
        </p:nvSpPr>
        <p:spPr bwMode="auto">
          <a:xfrm>
            <a:off x="6804689" y="718245"/>
            <a:ext cx="1480185" cy="395287"/>
          </a:xfrm>
          <a:custGeom>
            <a:avLst/>
            <a:gdLst>
              <a:gd name="T0" fmla="*/ 2147483647 w 29022"/>
              <a:gd name="T1" fmla="*/ 2147483647 h 23278"/>
              <a:gd name="T2" fmla="*/ 2147483647 w 29022"/>
              <a:gd name="T3" fmla="*/ 2147483647 h 23278"/>
              <a:gd name="T4" fmla="*/ 2147483647 w 29022"/>
              <a:gd name="T5" fmla="*/ 2147483647 h 23278"/>
              <a:gd name="T6" fmla="*/ 0 60000 65536"/>
              <a:gd name="T7" fmla="*/ 0 60000 65536"/>
              <a:gd name="T8" fmla="*/ 0 60000 65536"/>
              <a:gd name="T9" fmla="*/ 0 w 29022"/>
              <a:gd name="T10" fmla="*/ 0 h 23278"/>
              <a:gd name="T11" fmla="*/ 29022 w 29022"/>
              <a:gd name="T12" fmla="*/ 23278 h 23278"/>
            </a:gdLst>
            <a:ahLst/>
            <a:cxnLst>
              <a:cxn ang="T6">
                <a:pos x="T0" y="T1"/>
              </a:cxn>
              <a:cxn ang="T7">
                <a:pos x="T2" y="T3"/>
              </a:cxn>
              <a:cxn ang="T8">
                <a:pos x="T4" y="T5"/>
              </a:cxn>
            </a:cxnLst>
            <a:rect l="T9" t="T10" r="T11" b="T12"/>
            <a:pathLst>
              <a:path w="29022" h="23278" fill="none" extrusionOk="0">
                <a:moveTo>
                  <a:pt x="65" y="23277"/>
                </a:moveTo>
                <a:cubicBezTo>
                  <a:pt x="21" y="22719"/>
                  <a:pt x="0" y="22159"/>
                  <a:pt x="0" y="21600"/>
                </a:cubicBezTo>
                <a:cubicBezTo>
                  <a:pt x="0" y="9670"/>
                  <a:pt x="9670" y="0"/>
                  <a:pt x="21600" y="0"/>
                </a:cubicBezTo>
                <a:cubicBezTo>
                  <a:pt x="24131" y="-1"/>
                  <a:pt x="26644" y="445"/>
                  <a:pt x="29021" y="1315"/>
                </a:cubicBezTo>
              </a:path>
              <a:path w="29022" h="23278" stroke="0" extrusionOk="0">
                <a:moveTo>
                  <a:pt x="65" y="23277"/>
                </a:moveTo>
                <a:cubicBezTo>
                  <a:pt x="21" y="22719"/>
                  <a:pt x="0" y="22159"/>
                  <a:pt x="0" y="21600"/>
                </a:cubicBezTo>
                <a:cubicBezTo>
                  <a:pt x="0" y="9670"/>
                  <a:pt x="9670" y="0"/>
                  <a:pt x="21600" y="0"/>
                </a:cubicBezTo>
                <a:cubicBezTo>
                  <a:pt x="24131" y="-1"/>
                  <a:pt x="26644" y="445"/>
                  <a:pt x="29021" y="1315"/>
                </a:cubicBezTo>
                <a:lnTo>
                  <a:pt x="21600" y="21600"/>
                </a:lnTo>
                <a:lnTo>
                  <a:pt x="65" y="23277"/>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9" name="Rectangle 5">
            <a:extLst>
              <a:ext uri="{FF2B5EF4-FFF2-40B4-BE49-F238E27FC236}">
                <a16:creationId xmlns:a16="http://schemas.microsoft.com/office/drawing/2014/main" id="{ED9AE5ED-BABB-44DC-B98F-9C968618ECC7}"/>
              </a:ext>
            </a:extLst>
          </p:cNvPr>
          <p:cNvSpPr>
            <a:spLocks noChangeArrowheads="1"/>
          </p:cNvSpPr>
          <p:nvPr/>
        </p:nvSpPr>
        <p:spPr bwMode="auto">
          <a:xfrm>
            <a:off x="46287" y="5207154"/>
            <a:ext cx="5799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b="1" i="1" dirty="0">
                <a:solidFill>
                  <a:srgbClr val="000000"/>
                </a:solidFill>
                <a:latin typeface="Bookman Old Style" pitchFamily="18" charset="0"/>
                <a:ea typeface="ＭＳ ゴシック" pitchFamily="49" charset="-128"/>
                <a:cs typeface="Times New Roman" pitchFamily="18" charset="0"/>
              </a:rPr>
              <a:t>L</a:t>
            </a:r>
            <a:r>
              <a:rPr lang="ja-JP" altLang="en-US" sz="2800" dirty="0">
                <a:solidFill>
                  <a:srgbClr val="000000"/>
                </a:solidFill>
                <a:latin typeface="ＭＳ ゴシック" pitchFamily="49" charset="-128"/>
                <a:ea typeface="ＭＳ ゴシック" pitchFamily="49" charset="-128"/>
                <a:cs typeface="Times New Roman" pitchFamily="18" charset="0"/>
              </a:rPr>
              <a:t>の先端は水平面内で円運動する。</a:t>
            </a:r>
          </a:p>
        </p:txBody>
      </p:sp>
      <p:sp>
        <p:nvSpPr>
          <p:cNvPr id="123" name="Rectangle 20">
            <a:extLst>
              <a:ext uri="{FF2B5EF4-FFF2-40B4-BE49-F238E27FC236}">
                <a16:creationId xmlns:a16="http://schemas.microsoft.com/office/drawing/2014/main" id="{2533E3B8-E78A-4B8D-B5A7-99CEB247757B}"/>
              </a:ext>
            </a:extLst>
          </p:cNvPr>
          <p:cNvSpPr>
            <a:spLocks noChangeArrowheads="1"/>
          </p:cNvSpPr>
          <p:nvPr/>
        </p:nvSpPr>
        <p:spPr bwMode="auto">
          <a:xfrm>
            <a:off x="3403562" y="6193182"/>
            <a:ext cx="3808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t>これを</a:t>
            </a:r>
            <a:r>
              <a:rPr lang="ja-JP" altLang="en-US" sz="2800" dirty="0">
                <a:solidFill>
                  <a:srgbClr val="0000FF"/>
                </a:solidFill>
              </a:rPr>
              <a:t>歳差運動</a:t>
            </a:r>
            <a:r>
              <a:rPr lang="ja-JP" altLang="en-US" sz="2800" dirty="0"/>
              <a:t>という。</a:t>
            </a:r>
            <a:endParaRPr lang="ja-JP" altLang="en-US" sz="2800" dirty="0">
              <a:solidFill>
                <a:srgbClr val="0000FF"/>
              </a:solidFill>
            </a:endParaRPr>
          </a:p>
        </p:txBody>
      </p:sp>
      <p:sp>
        <p:nvSpPr>
          <p:cNvPr id="70" name="Line 32">
            <a:extLst>
              <a:ext uri="{FF2B5EF4-FFF2-40B4-BE49-F238E27FC236}">
                <a16:creationId xmlns:a16="http://schemas.microsoft.com/office/drawing/2014/main" id="{48B145F9-EA5C-4E3E-BDFE-51F3F4FC3E7E}"/>
              </a:ext>
            </a:extLst>
          </p:cNvPr>
          <p:cNvSpPr>
            <a:spLocks noChangeShapeType="1"/>
          </p:cNvSpPr>
          <p:nvPr/>
        </p:nvSpPr>
        <p:spPr bwMode="auto">
          <a:xfrm>
            <a:off x="6890403" y="1246875"/>
            <a:ext cx="475432" cy="1947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71" name="Object 23">
            <a:extLst>
              <a:ext uri="{FF2B5EF4-FFF2-40B4-BE49-F238E27FC236}">
                <a16:creationId xmlns:a16="http://schemas.microsoft.com/office/drawing/2014/main" id="{F6397A26-5233-48F9-90EF-D1948AB5103D}"/>
              </a:ext>
            </a:extLst>
          </p:cNvPr>
          <p:cNvGraphicFramePr>
            <a:graphicFrameLocks noChangeAspect="1"/>
          </p:cNvGraphicFramePr>
          <p:nvPr>
            <p:extLst>
              <p:ext uri="{D42A27DB-BD31-4B8C-83A1-F6EECF244321}">
                <p14:modId xmlns:p14="http://schemas.microsoft.com/office/powerpoint/2010/main" val="2095539956"/>
              </p:ext>
            </p:extLst>
          </p:nvPr>
        </p:nvGraphicFramePr>
        <p:xfrm>
          <a:off x="7176917" y="1409332"/>
          <a:ext cx="481013" cy="555625"/>
        </p:xfrm>
        <a:graphic>
          <a:graphicData uri="http://schemas.openxmlformats.org/presentationml/2006/ole">
            <mc:AlternateContent xmlns:mc="http://schemas.openxmlformats.org/markup-compatibility/2006">
              <mc:Choice xmlns:v="urn:schemas-microsoft-com:vml" Requires="v">
                <p:oleObj spid="_x0000_s152770" name="Equation" r:id="rId9" imgW="164880" imgH="190440" progId="Equation.DSMT4">
                  <p:embed/>
                </p:oleObj>
              </mc:Choice>
              <mc:Fallback>
                <p:oleObj name="Equation" r:id="rId9" imgW="164880" imgH="190440" progId="Equation.DSMT4">
                  <p:embed/>
                  <p:pic>
                    <p:nvPicPr>
                      <p:cNvPr id="103" name="Object 23">
                        <a:extLst>
                          <a:ext uri="{FF2B5EF4-FFF2-40B4-BE49-F238E27FC236}">
                            <a16:creationId xmlns:a16="http://schemas.microsoft.com/office/drawing/2014/main" id="{E25A6C9E-6EFD-4EE7-BE43-EFB3C5FE64AE}"/>
                          </a:ext>
                        </a:extLst>
                      </p:cNvPr>
                      <p:cNvPicPr>
                        <a:picLocks noChangeAspect="1" noChangeArrowheads="1"/>
                      </p:cNvPicPr>
                      <p:nvPr/>
                    </p:nvPicPr>
                    <p:blipFill>
                      <a:blip r:embed="rId10"/>
                      <a:srcRect/>
                      <a:stretch>
                        <a:fillRect/>
                      </a:stretch>
                    </p:blipFill>
                    <p:spPr bwMode="auto">
                      <a:xfrm>
                        <a:off x="7176917" y="1409332"/>
                        <a:ext cx="4810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 name="Rectangle 42">
            <a:extLst>
              <a:ext uri="{FF2B5EF4-FFF2-40B4-BE49-F238E27FC236}">
                <a16:creationId xmlns:a16="http://schemas.microsoft.com/office/drawing/2014/main" id="{DA00914E-F49F-4188-B8B9-C2D0E4025B7F}"/>
              </a:ext>
            </a:extLst>
          </p:cNvPr>
          <p:cNvSpPr>
            <a:spLocks noChangeArrowheads="1"/>
          </p:cNvSpPr>
          <p:nvPr/>
        </p:nvSpPr>
        <p:spPr bwMode="auto">
          <a:xfrm flipH="1">
            <a:off x="3313559" y="3061524"/>
            <a:ext cx="187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r>
              <a:rPr lang="en-US" altLang="ja-JP" sz="2800" i="1" dirty="0">
                <a:solidFill>
                  <a:srgbClr val="000000"/>
                </a:solidFill>
                <a:latin typeface="Bookman Old Style" panose="02050604050505020204" pitchFamily="18" charset="0"/>
              </a:rPr>
              <a:t> </a:t>
            </a:r>
            <a:r>
              <a:rPr lang="en-US" altLang="ja-JP" sz="2800" dirty="0" err="1">
                <a:solidFill>
                  <a:srgbClr val="000000"/>
                </a:solidFill>
              </a:rPr>
              <a:t>sin</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77" name="テキスト ボックス 76">
            <a:extLst>
              <a:ext uri="{FF2B5EF4-FFF2-40B4-BE49-F238E27FC236}">
                <a16:creationId xmlns:a16="http://schemas.microsoft.com/office/drawing/2014/main" id="{C4845EA5-B486-4C61-9403-85E0475AC143}"/>
              </a:ext>
            </a:extLst>
          </p:cNvPr>
          <p:cNvSpPr txBox="1"/>
          <p:nvPr/>
        </p:nvSpPr>
        <p:spPr>
          <a:xfrm>
            <a:off x="7631526" y="2643039"/>
            <a:ext cx="451813" cy="523220"/>
          </a:xfrm>
          <a:prstGeom prst="rect">
            <a:avLst/>
          </a:prstGeom>
          <a:noFill/>
        </p:spPr>
        <p:txBody>
          <a:bodyPr wrap="square">
            <a:spAutoFit/>
          </a:bodyPr>
          <a:lstStyle/>
          <a:p>
            <a:r>
              <a:rPr lang="en-US" altLang="ja-JP" sz="2800" i="1" dirty="0">
                <a:solidFill>
                  <a:srgbClr val="000000"/>
                </a:solidFill>
                <a:latin typeface="Symbol" panose="05050102010706020507" pitchFamily="18" charset="2"/>
                <a:ea typeface="ＭＳ ゴシック" pitchFamily="49" charset="-128"/>
                <a:cs typeface="Times New Roman" pitchFamily="18" charset="0"/>
              </a:rPr>
              <a:t>a</a:t>
            </a:r>
            <a:endParaRPr lang="ja-JP" altLang="en-US" dirty="0"/>
          </a:p>
        </p:txBody>
      </p:sp>
      <p:sp>
        <p:nvSpPr>
          <p:cNvPr id="84" name="Rectangle 4">
            <a:extLst>
              <a:ext uri="{FF2B5EF4-FFF2-40B4-BE49-F238E27FC236}">
                <a16:creationId xmlns:a16="http://schemas.microsoft.com/office/drawing/2014/main" id="{1EF0C973-2AFC-4850-B1C0-2E4B5D0EF8F1}"/>
              </a:ext>
            </a:extLst>
          </p:cNvPr>
          <p:cNvSpPr>
            <a:spLocks noChangeArrowheads="1"/>
          </p:cNvSpPr>
          <p:nvPr/>
        </p:nvSpPr>
        <p:spPr bwMode="auto">
          <a:xfrm>
            <a:off x="1696488" y="-2403"/>
            <a:ext cx="53846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rgbClr val="000000"/>
                </a:solidFill>
              </a:rPr>
              <a:t>質量</a:t>
            </a:r>
            <a:r>
              <a:rPr lang="en-US" altLang="ja-JP" sz="2800" i="1" dirty="0">
                <a:solidFill>
                  <a:srgbClr val="000000"/>
                </a:solidFill>
                <a:latin typeface="Bookman Old Style" panose="02050604050505020204" pitchFamily="18" charset="0"/>
              </a:rPr>
              <a:t>m</a:t>
            </a:r>
            <a:r>
              <a:rPr lang="ja-JP" altLang="en-US" sz="2800" dirty="0">
                <a:solidFill>
                  <a:srgbClr val="000000"/>
                </a:solidFill>
              </a:rPr>
              <a:t>慣性モーメント</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ja-JP" altLang="en-US" sz="2800" dirty="0">
                <a:solidFill>
                  <a:srgbClr val="000000"/>
                </a:solidFill>
                <a:latin typeface="ＭＳ ゴシック" pitchFamily="49" charset="-128"/>
                <a:ea typeface="ＭＳ ゴシック" pitchFamily="49" charset="-128"/>
                <a:cs typeface="Times New Roman" pitchFamily="18" charset="0"/>
              </a:rPr>
              <a:t>のこま</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85" name="Rectangle 17">
            <a:extLst>
              <a:ext uri="{FF2B5EF4-FFF2-40B4-BE49-F238E27FC236}">
                <a16:creationId xmlns:a16="http://schemas.microsoft.com/office/drawing/2014/main" id="{A94C3E6E-437B-4EAF-93E8-6CB8D9D75619}"/>
              </a:ext>
            </a:extLst>
          </p:cNvPr>
          <p:cNvSpPr>
            <a:spLocks noChangeArrowheads="1"/>
          </p:cNvSpPr>
          <p:nvPr/>
        </p:nvSpPr>
        <p:spPr bwMode="auto">
          <a:xfrm>
            <a:off x="-9844" y="1032202"/>
            <a:ext cx="2133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角運動量</a:t>
            </a:r>
            <a:r>
              <a:rPr lang="en-US" altLang="ja-JP" sz="2800" i="1" dirty="0">
                <a:solidFill>
                  <a:srgbClr val="000000"/>
                </a:solidFill>
                <a:latin typeface="Bookman Old Style" panose="02050604050505020204" pitchFamily="18" charset="0"/>
              </a:rPr>
              <a:t>L </a:t>
            </a:r>
            <a:r>
              <a:rPr lang="en-US" altLang="ja-JP" sz="2800" dirty="0">
                <a:solidFill>
                  <a:srgbClr val="000000"/>
                </a:solidFill>
                <a:latin typeface="Symbol" panose="05050102010706020507" pitchFamily="18" charset="2"/>
              </a:rPr>
              <a:t>=</a:t>
            </a:r>
          </a:p>
        </p:txBody>
      </p:sp>
      <p:sp>
        <p:nvSpPr>
          <p:cNvPr id="86" name="Rectangle 41">
            <a:extLst>
              <a:ext uri="{FF2B5EF4-FFF2-40B4-BE49-F238E27FC236}">
                <a16:creationId xmlns:a16="http://schemas.microsoft.com/office/drawing/2014/main" id="{59EF9322-ABA5-4879-B1A0-9FF4E46F5513}"/>
              </a:ext>
            </a:extLst>
          </p:cNvPr>
          <p:cNvSpPr>
            <a:spLocks noChangeArrowheads="1"/>
          </p:cNvSpPr>
          <p:nvPr/>
        </p:nvSpPr>
        <p:spPr bwMode="auto">
          <a:xfrm>
            <a:off x="2079689" y="1078233"/>
            <a:ext cx="897965"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87" name="Rectangle 4">
            <a:extLst>
              <a:ext uri="{FF2B5EF4-FFF2-40B4-BE49-F238E27FC236}">
                <a16:creationId xmlns:a16="http://schemas.microsoft.com/office/drawing/2014/main" id="{93B9CF60-EB4F-4DCB-832D-859FA9D60B78}"/>
              </a:ext>
            </a:extLst>
          </p:cNvPr>
          <p:cNvSpPr>
            <a:spLocks noChangeArrowheads="1"/>
          </p:cNvSpPr>
          <p:nvPr/>
        </p:nvSpPr>
        <p:spPr bwMode="auto">
          <a:xfrm>
            <a:off x="2107105" y="1030835"/>
            <a:ext cx="770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88" name="Rectangle 44">
            <a:extLst>
              <a:ext uri="{FF2B5EF4-FFF2-40B4-BE49-F238E27FC236}">
                <a16:creationId xmlns:a16="http://schemas.microsoft.com/office/drawing/2014/main" id="{271EB92B-FE91-4F65-A0CD-DE7493BFB848}"/>
              </a:ext>
            </a:extLst>
          </p:cNvPr>
          <p:cNvSpPr>
            <a:spLocks noChangeArrowheads="1"/>
          </p:cNvSpPr>
          <p:nvPr/>
        </p:nvSpPr>
        <p:spPr bwMode="auto">
          <a:xfrm>
            <a:off x="0" y="3646261"/>
            <a:ext cx="5900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重力によるトルクベクトル</a:t>
            </a:r>
            <a:r>
              <a:rPr lang="en-US" altLang="ja-JP" sz="2800" b="1" i="1" dirty="0">
                <a:solidFill>
                  <a:srgbClr val="000000"/>
                </a:solidFill>
                <a:latin typeface="Bookman Old Style" panose="02050604050505020204" pitchFamily="18" charset="0"/>
              </a:rPr>
              <a:t>N</a:t>
            </a:r>
            <a:r>
              <a:rPr lang="ja-JP" altLang="en-US" sz="2800" dirty="0">
                <a:solidFill>
                  <a:srgbClr val="000000"/>
                </a:solidFill>
              </a:rPr>
              <a:t>の方向は</a:t>
            </a:r>
          </a:p>
        </p:txBody>
      </p:sp>
      <p:sp>
        <p:nvSpPr>
          <p:cNvPr id="89" name="Rectangle 4">
            <a:extLst>
              <a:ext uri="{FF2B5EF4-FFF2-40B4-BE49-F238E27FC236}">
                <a16:creationId xmlns:a16="http://schemas.microsoft.com/office/drawing/2014/main" id="{DBF431F9-D82C-405C-A635-F9F0F95B73B0}"/>
              </a:ext>
            </a:extLst>
          </p:cNvPr>
          <p:cNvSpPr>
            <a:spLocks noChangeArrowheads="1"/>
          </p:cNvSpPr>
          <p:nvPr/>
        </p:nvSpPr>
        <p:spPr bwMode="auto">
          <a:xfrm>
            <a:off x="1747" y="506285"/>
            <a:ext cx="5174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rgbClr val="000000"/>
                </a:solidFill>
              </a:rPr>
              <a:t>角速度</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r>
              <a:rPr lang="en-US" altLang="ja-JP" sz="2800" dirty="0">
                <a:solidFill>
                  <a:srgbClr val="000000"/>
                </a:solidFill>
                <a:ea typeface="ＭＳ ゴシック" pitchFamily="49" charset="-128"/>
                <a:cs typeface="Times New Roman" panose="02020603050405020304" pitchFamily="18" charset="0"/>
              </a:rPr>
              <a:t>(</a:t>
            </a:r>
            <a:r>
              <a:rPr lang="ja-JP" altLang="en-US" sz="2800" dirty="0">
                <a:solidFill>
                  <a:srgbClr val="000000"/>
                </a:solidFill>
              </a:rPr>
              <a:t>反時計回り</a:t>
            </a:r>
            <a:r>
              <a:rPr lang="en-US" altLang="ja-JP" sz="2800" dirty="0">
                <a:solidFill>
                  <a:srgbClr val="000000"/>
                </a:solidFill>
                <a:ea typeface="ＭＳ ゴシック" pitchFamily="49" charset="-128"/>
                <a:cs typeface="Times New Roman" panose="02020603050405020304" pitchFamily="18" charset="0"/>
              </a:rPr>
              <a:t>)</a:t>
            </a:r>
            <a:r>
              <a:rPr lang="ja-JP" altLang="en-US" sz="2800" dirty="0">
                <a:solidFill>
                  <a:srgbClr val="000000"/>
                </a:solidFill>
                <a:latin typeface="ＭＳ ゴシック" pitchFamily="49" charset="-128"/>
                <a:ea typeface="ＭＳ ゴシック" pitchFamily="49" charset="-128"/>
                <a:cs typeface="Times New Roman" pitchFamily="18" charset="0"/>
              </a:rPr>
              <a:t>とする。</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114" name="Line 2">
            <a:extLst>
              <a:ext uri="{FF2B5EF4-FFF2-40B4-BE49-F238E27FC236}">
                <a16:creationId xmlns:a16="http://schemas.microsoft.com/office/drawing/2014/main" id="{3E908DEE-4C19-4996-B1A1-B11A3FD3E503}"/>
              </a:ext>
            </a:extLst>
          </p:cNvPr>
          <p:cNvSpPr>
            <a:spLocks noChangeShapeType="1"/>
          </p:cNvSpPr>
          <p:nvPr/>
        </p:nvSpPr>
        <p:spPr bwMode="auto">
          <a:xfrm>
            <a:off x="1558797" y="943569"/>
            <a:ext cx="883040" cy="18405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8" name="AutoShape 3">
            <a:extLst>
              <a:ext uri="{FF2B5EF4-FFF2-40B4-BE49-F238E27FC236}">
                <a16:creationId xmlns:a16="http://schemas.microsoft.com/office/drawing/2014/main" id="{CB1C4CBD-43C6-4E14-878B-23C882234ACD}"/>
              </a:ext>
            </a:extLst>
          </p:cNvPr>
          <p:cNvSpPr>
            <a:spLocks noChangeArrowheads="1"/>
          </p:cNvSpPr>
          <p:nvPr/>
        </p:nvSpPr>
        <p:spPr bwMode="auto">
          <a:xfrm>
            <a:off x="19057" y="549211"/>
            <a:ext cx="1475446"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0" name="AutoShape 45">
            <a:extLst>
              <a:ext uri="{FF2B5EF4-FFF2-40B4-BE49-F238E27FC236}">
                <a16:creationId xmlns:a16="http://schemas.microsoft.com/office/drawing/2014/main" id="{5D0575C7-BAE4-456F-A4E7-656BCF01792C}"/>
              </a:ext>
            </a:extLst>
          </p:cNvPr>
          <p:cNvSpPr>
            <a:spLocks noChangeArrowheads="1"/>
          </p:cNvSpPr>
          <p:nvPr/>
        </p:nvSpPr>
        <p:spPr bwMode="auto">
          <a:xfrm>
            <a:off x="2739261" y="-15280"/>
            <a:ext cx="2455154"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2" name="Line 47">
            <a:extLst>
              <a:ext uri="{FF2B5EF4-FFF2-40B4-BE49-F238E27FC236}">
                <a16:creationId xmlns:a16="http://schemas.microsoft.com/office/drawing/2014/main" id="{3CC08C14-B83E-45DC-BED0-0BF8F66E9DBB}"/>
              </a:ext>
            </a:extLst>
          </p:cNvPr>
          <p:cNvSpPr>
            <a:spLocks noChangeShapeType="1"/>
          </p:cNvSpPr>
          <p:nvPr/>
        </p:nvSpPr>
        <p:spPr bwMode="auto">
          <a:xfrm flipH="1">
            <a:off x="2643823" y="481782"/>
            <a:ext cx="1269416" cy="691360"/>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4" name="Line 2">
            <a:extLst>
              <a:ext uri="{FF2B5EF4-FFF2-40B4-BE49-F238E27FC236}">
                <a16:creationId xmlns:a16="http://schemas.microsoft.com/office/drawing/2014/main" id="{87790962-E483-47FC-8DFE-B71D34984277}"/>
              </a:ext>
            </a:extLst>
          </p:cNvPr>
          <p:cNvSpPr>
            <a:spLocks noChangeShapeType="1"/>
          </p:cNvSpPr>
          <p:nvPr/>
        </p:nvSpPr>
        <p:spPr bwMode="auto">
          <a:xfrm flipV="1">
            <a:off x="3024040" y="975852"/>
            <a:ext cx="3277881" cy="656418"/>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25" name="Rectangle 42">
            <a:extLst>
              <a:ext uri="{FF2B5EF4-FFF2-40B4-BE49-F238E27FC236}">
                <a16:creationId xmlns:a16="http://schemas.microsoft.com/office/drawing/2014/main" id="{A4FED59C-5D85-4E04-ACBE-BDEF966A492A}"/>
              </a:ext>
            </a:extLst>
          </p:cNvPr>
          <p:cNvSpPr>
            <a:spLocks noChangeArrowheads="1"/>
          </p:cNvSpPr>
          <p:nvPr/>
        </p:nvSpPr>
        <p:spPr bwMode="auto">
          <a:xfrm flipH="1">
            <a:off x="6504735" y="3040729"/>
            <a:ext cx="836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mg</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126" name="Rectangle 42">
            <a:extLst>
              <a:ext uri="{FF2B5EF4-FFF2-40B4-BE49-F238E27FC236}">
                <a16:creationId xmlns:a16="http://schemas.microsoft.com/office/drawing/2014/main" id="{84ECCCC0-D8E4-4830-88BA-B5F836326227}"/>
              </a:ext>
            </a:extLst>
          </p:cNvPr>
          <p:cNvSpPr>
            <a:spLocks noChangeArrowheads="1"/>
          </p:cNvSpPr>
          <p:nvPr/>
        </p:nvSpPr>
        <p:spPr bwMode="auto">
          <a:xfrm flipH="1">
            <a:off x="7360583" y="2981215"/>
            <a:ext cx="613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h</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131" name="AutoShape 3">
            <a:extLst>
              <a:ext uri="{FF2B5EF4-FFF2-40B4-BE49-F238E27FC236}">
                <a16:creationId xmlns:a16="http://schemas.microsoft.com/office/drawing/2014/main" id="{548B67A3-CA2F-412B-8480-A2A2922F371E}"/>
              </a:ext>
            </a:extLst>
          </p:cNvPr>
          <p:cNvSpPr>
            <a:spLocks noChangeArrowheads="1"/>
          </p:cNvSpPr>
          <p:nvPr/>
        </p:nvSpPr>
        <p:spPr bwMode="auto">
          <a:xfrm>
            <a:off x="6540382" y="3148751"/>
            <a:ext cx="651854" cy="407500"/>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2" name="Line 6">
            <a:extLst>
              <a:ext uri="{FF2B5EF4-FFF2-40B4-BE49-F238E27FC236}">
                <a16:creationId xmlns:a16="http://schemas.microsoft.com/office/drawing/2014/main" id="{05AAFCE9-A340-4DCE-B32C-49C0C67312EB}"/>
              </a:ext>
            </a:extLst>
          </p:cNvPr>
          <p:cNvSpPr>
            <a:spLocks noChangeShapeType="1"/>
          </p:cNvSpPr>
          <p:nvPr/>
        </p:nvSpPr>
        <p:spPr bwMode="auto">
          <a:xfrm flipH="1" flipV="1">
            <a:off x="5239449" y="3354939"/>
            <a:ext cx="1198742" cy="1095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33" name="AutoShape 45">
            <a:extLst>
              <a:ext uri="{FF2B5EF4-FFF2-40B4-BE49-F238E27FC236}">
                <a16:creationId xmlns:a16="http://schemas.microsoft.com/office/drawing/2014/main" id="{669B8502-B993-4754-ACE9-88D70A26FC03}"/>
              </a:ext>
            </a:extLst>
          </p:cNvPr>
          <p:cNvSpPr>
            <a:spLocks noChangeArrowheads="1"/>
          </p:cNvSpPr>
          <p:nvPr/>
        </p:nvSpPr>
        <p:spPr bwMode="auto">
          <a:xfrm>
            <a:off x="7405518" y="3053740"/>
            <a:ext cx="350732" cy="43160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4" name="AutoShape 57">
            <a:extLst>
              <a:ext uri="{FF2B5EF4-FFF2-40B4-BE49-F238E27FC236}">
                <a16:creationId xmlns:a16="http://schemas.microsoft.com/office/drawing/2014/main" id="{48733378-42CB-443B-BC15-B155AA3C025B}"/>
              </a:ext>
            </a:extLst>
          </p:cNvPr>
          <p:cNvSpPr>
            <a:spLocks noChangeArrowheads="1"/>
          </p:cNvSpPr>
          <p:nvPr/>
        </p:nvSpPr>
        <p:spPr bwMode="auto">
          <a:xfrm>
            <a:off x="7705720" y="2765864"/>
            <a:ext cx="369956" cy="341633"/>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35" name="Rectangle 7">
            <a:extLst>
              <a:ext uri="{FF2B5EF4-FFF2-40B4-BE49-F238E27FC236}">
                <a16:creationId xmlns:a16="http://schemas.microsoft.com/office/drawing/2014/main" id="{9844E786-004D-4615-9BE0-00D23F016212}"/>
              </a:ext>
            </a:extLst>
          </p:cNvPr>
          <p:cNvSpPr>
            <a:spLocks noChangeArrowheads="1"/>
          </p:cNvSpPr>
          <p:nvPr/>
        </p:nvSpPr>
        <p:spPr bwMode="auto">
          <a:xfrm>
            <a:off x="25504" y="5669962"/>
            <a:ext cx="91440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t">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en-US" altLang="ja-JP" sz="2800" b="1" i="1" dirty="0">
                <a:solidFill>
                  <a:srgbClr val="000000"/>
                </a:solidFill>
                <a:latin typeface="Bookman Old Style" pitchFamily="18" charset="0"/>
                <a:ea typeface="ＭＳ ゴシック" pitchFamily="49" charset="-128"/>
                <a:cs typeface="Times New Roman" pitchFamily="18" charset="0"/>
              </a:rPr>
              <a:t>L</a:t>
            </a:r>
            <a:r>
              <a:rPr lang="ja-JP" altLang="en-US" sz="2800" dirty="0">
                <a:solidFill>
                  <a:srgbClr val="000000"/>
                </a:solidFill>
                <a:latin typeface="ＭＳ ゴシック" pitchFamily="49" charset="-128"/>
                <a:ea typeface="ＭＳ ゴシック" pitchFamily="49" charset="-128"/>
                <a:cs typeface="Times New Roman" pitchFamily="18" charset="0"/>
              </a:rPr>
              <a:t>は大きさを</a:t>
            </a:r>
            <a:r>
              <a:rPr lang="ja-JP" altLang="en-US" sz="2800" dirty="0">
                <a:solidFill>
                  <a:srgbClr val="000000"/>
                </a:solidFill>
              </a:rPr>
              <a:t>変えずに</a:t>
            </a:r>
            <a:r>
              <a:rPr lang="ja-JP" altLang="en-US" sz="2800" dirty="0">
                <a:solidFill>
                  <a:srgbClr val="000000"/>
                </a:solidFill>
                <a:latin typeface="ＭＳ ゴシック" pitchFamily="49" charset="-128"/>
                <a:ea typeface="ＭＳ ゴシック" pitchFamily="49" charset="-128"/>
                <a:cs typeface="Times New Roman" pitchFamily="18" charset="0"/>
              </a:rPr>
              <a:t>鉛直軸のまわりを</a:t>
            </a:r>
            <a:endParaRPr lang="en-US" altLang="ja-JP" sz="2800" dirty="0">
              <a:solidFill>
                <a:srgbClr val="000000"/>
              </a:solidFill>
              <a:latin typeface="ＭＳ ゴシック" pitchFamily="49" charset="-128"/>
              <a:ea typeface="ＭＳ ゴシック" pitchFamily="49" charset="-128"/>
              <a:cs typeface="Times New Roman" pitchFamily="18" charset="0"/>
            </a:endParaRPr>
          </a:p>
          <a:p>
            <a:pPr eaLnBrk="1" hangingPunct="1">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回転することになる。</a:t>
            </a:r>
          </a:p>
        </p:txBody>
      </p:sp>
      <p:sp>
        <p:nvSpPr>
          <p:cNvPr id="105" name="Rectangle 17">
            <a:extLst>
              <a:ext uri="{FF2B5EF4-FFF2-40B4-BE49-F238E27FC236}">
                <a16:creationId xmlns:a16="http://schemas.microsoft.com/office/drawing/2014/main" id="{BD3800B0-1C00-477C-88AA-CC689D143666}"/>
              </a:ext>
            </a:extLst>
          </p:cNvPr>
          <p:cNvSpPr>
            <a:spLocks noChangeArrowheads="1"/>
          </p:cNvSpPr>
          <p:nvPr/>
        </p:nvSpPr>
        <p:spPr bwMode="auto">
          <a:xfrm>
            <a:off x="7123232" y="3957184"/>
            <a:ext cx="805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solidFill>
                  <a:srgbClr val="00B050"/>
                </a:solidFill>
              </a:rPr>
              <a:t>又は</a:t>
            </a:r>
            <a:endParaRPr lang="en-US" altLang="ja-JP" sz="2400" dirty="0">
              <a:solidFill>
                <a:srgbClr val="00B050"/>
              </a:solidFill>
              <a:latin typeface="Symbol" panose="05050102010706020507" pitchFamily="18" charset="2"/>
            </a:endParaRPr>
          </a:p>
        </p:txBody>
      </p:sp>
      <p:sp>
        <p:nvSpPr>
          <p:cNvPr id="106" name="Line 2">
            <a:extLst>
              <a:ext uri="{FF2B5EF4-FFF2-40B4-BE49-F238E27FC236}">
                <a16:creationId xmlns:a16="http://schemas.microsoft.com/office/drawing/2014/main" id="{A83D090C-52D8-49E1-9067-CBBB80C64F1B}"/>
              </a:ext>
            </a:extLst>
          </p:cNvPr>
          <p:cNvSpPr>
            <a:spLocks noChangeShapeType="1"/>
          </p:cNvSpPr>
          <p:nvPr/>
        </p:nvSpPr>
        <p:spPr bwMode="auto">
          <a:xfrm flipV="1">
            <a:off x="4744317" y="1853904"/>
            <a:ext cx="2192079" cy="286686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7" name="Line 2">
            <a:extLst>
              <a:ext uri="{FF2B5EF4-FFF2-40B4-BE49-F238E27FC236}">
                <a16:creationId xmlns:a16="http://schemas.microsoft.com/office/drawing/2014/main" id="{6339D4B5-4BCF-49AD-886A-0C66453CDE49}"/>
              </a:ext>
            </a:extLst>
          </p:cNvPr>
          <p:cNvSpPr>
            <a:spLocks noChangeShapeType="1"/>
          </p:cNvSpPr>
          <p:nvPr/>
        </p:nvSpPr>
        <p:spPr bwMode="auto">
          <a:xfrm>
            <a:off x="4568583" y="2863415"/>
            <a:ext cx="2814995" cy="377519"/>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9" name="Line 2">
            <a:extLst>
              <a:ext uri="{FF2B5EF4-FFF2-40B4-BE49-F238E27FC236}">
                <a16:creationId xmlns:a16="http://schemas.microsoft.com/office/drawing/2014/main" id="{C713B694-D305-4A81-9459-C12D3AE43A59}"/>
              </a:ext>
            </a:extLst>
          </p:cNvPr>
          <p:cNvSpPr>
            <a:spLocks noChangeShapeType="1"/>
          </p:cNvSpPr>
          <p:nvPr/>
        </p:nvSpPr>
        <p:spPr bwMode="auto">
          <a:xfrm flipV="1">
            <a:off x="867935" y="3499344"/>
            <a:ext cx="5584679" cy="327191"/>
          </a:xfrm>
          <a:custGeom>
            <a:avLst/>
            <a:gdLst>
              <a:gd name="connsiteX0" fmla="*/ 0 w 5496189"/>
              <a:gd name="connsiteY0" fmla="*/ 0 h 52467"/>
              <a:gd name="connsiteX1" fmla="*/ 5496189 w 5496189"/>
              <a:gd name="connsiteY1" fmla="*/ 52467 h 52467"/>
              <a:gd name="connsiteX0" fmla="*/ 0 w 5496189"/>
              <a:gd name="connsiteY0" fmla="*/ 192743 h 245210"/>
              <a:gd name="connsiteX1" fmla="*/ 5496189 w 5496189"/>
              <a:gd name="connsiteY1" fmla="*/ 245210 h 245210"/>
              <a:gd name="connsiteX0" fmla="*/ 0 w 5506021"/>
              <a:gd name="connsiteY0" fmla="*/ 216037 h 216037"/>
              <a:gd name="connsiteX1" fmla="*/ 5506021 w 5506021"/>
              <a:gd name="connsiteY1" fmla="*/ 180014 h 216037"/>
              <a:gd name="connsiteX0" fmla="*/ 0 w 5506021"/>
              <a:gd name="connsiteY0" fmla="*/ 436781 h 436781"/>
              <a:gd name="connsiteX1" fmla="*/ 5506021 w 5506021"/>
              <a:gd name="connsiteY1" fmla="*/ 400758 h 436781"/>
              <a:gd name="connsiteX0" fmla="*/ 0 w 5506021"/>
              <a:gd name="connsiteY0" fmla="*/ 346320 h 346320"/>
              <a:gd name="connsiteX1" fmla="*/ 5506021 w 5506021"/>
              <a:gd name="connsiteY1" fmla="*/ 310297 h 346320"/>
              <a:gd name="connsiteX0" fmla="*/ 0 w 5506021"/>
              <a:gd name="connsiteY0" fmla="*/ 313280 h 313280"/>
              <a:gd name="connsiteX1" fmla="*/ 5506021 w 5506021"/>
              <a:gd name="connsiteY1" fmla="*/ 277257 h 313280"/>
              <a:gd name="connsiteX0" fmla="*/ 0 w 5584679"/>
              <a:gd name="connsiteY0" fmla="*/ 274724 h 327191"/>
              <a:gd name="connsiteX1" fmla="*/ 5584679 w 5584679"/>
              <a:gd name="connsiteY1" fmla="*/ 327191 h 327191"/>
            </a:gdLst>
            <a:ahLst/>
            <a:cxnLst>
              <a:cxn ang="0">
                <a:pos x="connsiteX0" y="connsiteY0"/>
              </a:cxn>
              <a:cxn ang="0">
                <a:pos x="connsiteX1" y="connsiteY1"/>
              </a:cxn>
            </a:cxnLst>
            <a:rect l="l" t="t" r="r" b="b"/>
            <a:pathLst>
              <a:path w="5584679" h="327191">
                <a:moveTo>
                  <a:pt x="0" y="274724"/>
                </a:moveTo>
                <a:cubicBezTo>
                  <a:pt x="268734" y="-179736"/>
                  <a:pt x="5207790" y="-4929"/>
                  <a:pt x="5584679" y="327191"/>
                </a:cubicBezTo>
              </a:path>
            </a:pathLst>
          </a:cu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0" name="AutoShape 10">
            <a:extLst>
              <a:ext uri="{FF2B5EF4-FFF2-40B4-BE49-F238E27FC236}">
                <a16:creationId xmlns:a16="http://schemas.microsoft.com/office/drawing/2014/main" id="{2E4B57F8-88FA-46D1-ABC9-8C9E42FF5F6C}"/>
              </a:ext>
            </a:extLst>
          </p:cNvPr>
          <p:cNvSpPr>
            <a:spLocks noChangeArrowheads="1"/>
          </p:cNvSpPr>
          <p:nvPr/>
        </p:nvSpPr>
        <p:spPr bwMode="auto">
          <a:xfrm>
            <a:off x="12086" y="1055949"/>
            <a:ext cx="2793899"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11" name="AutoShape 10">
            <a:extLst>
              <a:ext uri="{FF2B5EF4-FFF2-40B4-BE49-F238E27FC236}">
                <a16:creationId xmlns:a16="http://schemas.microsoft.com/office/drawing/2014/main" id="{A3667761-A510-46D2-93A4-754E9D02BFE8}"/>
              </a:ext>
            </a:extLst>
          </p:cNvPr>
          <p:cNvSpPr>
            <a:spLocks noChangeArrowheads="1"/>
          </p:cNvSpPr>
          <p:nvPr/>
        </p:nvSpPr>
        <p:spPr bwMode="auto">
          <a:xfrm>
            <a:off x="12464" y="3083983"/>
            <a:ext cx="5290573"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12" name="AutoShape 10">
            <a:extLst>
              <a:ext uri="{FF2B5EF4-FFF2-40B4-BE49-F238E27FC236}">
                <a16:creationId xmlns:a16="http://schemas.microsoft.com/office/drawing/2014/main" id="{3F019501-40D3-4C8D-A50D-AC656DF641DB}"/>
              </a:ext>
            </a:extLst>
          </p:cNvPr>
          <p:cNvSpPr>
            <a:spLocks noChangeArrowheads="1"/>
          </p:cNvSpPr>
          <p:nvPr/>
        </p:nvSpPr>
        <p:spPr bwMode="auto">
          <a:xfrm>
            <a:off x="12465" y="4717911"/>
            <a:ext cx="4872508"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3" name="左大かっこ 2">
            <a:extLst>
              <a:ext uri="{FF2B5EF4-FFF2-40B4-BE49-F238E27FC236}">
                <a16:creationId xmlns:a16="http://schemas.microsoft.com/office/drawing/2014/main" id="{43F7357D-ED31-4518-A0BF-4DAD73D724E5}"/>
              </a:ext>
            </a:extLst>
          </p:cNvPr>
          <p:cNvSpPr/>
          <p:nvPr/>
        </p:nvSpPr>
        <p:spPr bwMode="auto">
          <a:xfrm rot="20161018">
            <a:off x="7440136" y="2142256"/>
            <a:ext cx="205515" cy="1565225"/>
          </a:xfrm>
          <a:prstGeom prst="leftBracket">
            <a:avLst>
              <a:gd name="adj" fmla="val 161376"/>
            </a:avLst>
          </a:prstGeom>
          <a:noFill/>
          <a:ln w="1905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8789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94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94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94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95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94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94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94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95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95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35" presetClass="emph" presetSubtype="0" repeatCount="10000" fill="hold" grpId="1" nodeType="withEffect">
                                  <p:stCondLst>
                                    <p:cond delay="0"/>
                                  </p:stCondLst>
                                  <p:childTnLst>
                                    <p:anim calcmode="discrete" valueType="str">
                                      <p:cBhvr>
                                        <p:cTn id="50" dur="500" fill="hold"/>
                                        <p:tgtEl>
                                          <p:spTgt spid="118"/>
                                        </p:tgtEl>
                                        <p:attrNameLst>
                                          <p:attrName>style.visibility</p:attrName>
                                        </p:attrNameLst>
                                      </p:cBhvr>
                                      <p:tavLst>
                                        <p:tav tm="0">
                                          <p:val>
                                            <p:strVal val="hidden"/>
                                          </p:val>
                                        </p:tav>
                                        <p:tav tm="50000">
                                          <p:val>
                                            <p:strVal val="visible"/>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par>
                                <p:cTn id="53" presetID="35" presetClass="emph" presetSubtype="0" repeatCount="10000" fill="hold" grpId="1" nodeType="withEffect">
                                  <p:stCondLst>
                                    <p:cond delay="0"/>
                                  </p:stCondLst>
                                  <p:childTnLst>
                                    <p:anim calcmode="discrete" valueType="str">
                                      <p:cBhvr>
                                        <p:cTn id="54" dur="500" fill="hold"/>
                                        <p:tgtEl>
                                          <p:spTgt spid="120"/>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wipe(left)">
                                      <p:cBhvr>
                                        <p:cTn id="59" dur="500"/>
                                        <p:tgtEl>
                                          <p:spTgt spid="114"/>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22"/>
                                        </p:tgtEl>
                                        <p:attrNameLst>
                                          <p:attrName>style.visibility</p:attrName>
                                        </p:attrNameLst>
                                      </p:cBhvr>
                                      <p:to>
                                        <p:strVal val="visible"/>
                                      </p:to>
                                    </p:set>
                                    <p:animEffect transition="in" filter="wipe(up)">
                                      <p:cBhvr>
                                        <p:cTn id="62" dur="500"/>
                                        <p:tgtEl>
                                          <p:spTgt spid="12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2" nodeType="clickEffect">
                                  <p:stCondLst>
                                    <p:cond delay="0"/>
                                  </p:stCondLst>
                                  <p:childTnLst>
                                    <p:set>
                                      <p:cBhvr>
                                        <p:cTn id="70" dur="1" fill="hold">
                                          <p:stCondLst>
                                            <p:cond delay="0"/>
                                          </p:stCondLst>
                                        </p:cTn>
                                        <p:tgtEl>
                                          <p:spTgt spid="11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4"/>
                                        </p:tgtEl>
                                        <p:attrNameLst>
                                          <p:attrName>style.visibility</p:attrName>
                                        </p:attrNameLst>
                                      </p:cBhvr>
                                      <p:to>
                                        <p:strVal val="hidden"/>
                                      </p:to>
                                    </p:set>
                                  </p:childTnLst>
                                </p:cTn>
                              </p:par>
                              <p:par>
                                <p:cTn id="73" presetID="1" presetClass="exit" presetSubtype="0" fill="hold" grpId="2" nodeType="withEffect">
                                  <p:stCondLst>
                                    <p:cond delay="0"/>
                                  </p:stCondLst>
                                  <p:childTnLst>
                                    <p:set>
                                      <p:cBhvr>
                                        <p:cTn id="74" dur="1" fill="hold">
                                          <p:stCondLst>
                                            <p:cond delay="0"/>
                                          </p:stCondLst>
                                        </p:cTn>
                                        <p:tgtEl>
                                          <p:spTgt spid="12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894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24"/>
                                        </p:tgtEl>
                                        <p:attrNameLst>
                                          <p:attrName>style.visibility</p:attrName>
                                        </p:attrNameLst>
                                      </p:cBhvr>
                                      <p:to>
                                        <p:strVal val="visible"/>
                                      </p:to>
                                    </p:set>
                                    <p:animEffect transition="in" filter="wipe(left)">
                                      <p:cBhvr>
                                        <p:cTn id="97" dur="500"/>
                                        <p:tgtEl>
                                          <p:spTgt spid="124"/>
                                        </p:tgtEl>
                                      </p:cBhvr>
                                    </p:animEffect>
                                  </p:childTnLst>
                                </p:cTn>
                              </p:par>
                              <p:par>
                                <p:cTn id="98" presetID="1" presetClass="entr" presetSubtype="0" fill="hold" nodeType="withEffect">
                                  <p:stCondLst>
                                    <p:cond delay="0"/>
                                  </p:stCondLst>
                                  <p:childTnLst>
                                    <p:set>
                                      <p:cBhvr>
                                        <p:cTn id="99" dur="1" fill="hold">
                                          <p:stCondLst>
                                            <p:cond delay="0"/>
                                          </p:stCondLst>
                                        </p:cTn>
                                        <p:tgtEl>
                                          <p:spTgt spid="489551"/>
                                        </p:tgtEl>
                                        <p:attrNameLst>
                                          <p:attrName>style.visibility</p:attrName>
                                        </p:attrNameLst>
                                      </p:cBhvr>
                                      <p:to>
                                        <p:strVal val="visible"/>
                                      </p:to>
                                    </p:set>
                                  </p:childTnLst>
                                </p:cTn>
                              </p:par>
                              <p:par>
                                <p:cTn id="100" presetID="64" presetClass="path" presetSubtype="0" fill="remove" nodeType="withEffect">
                                  <p:stCondLst>
                                    <p:cond delay="0"/>
                                  </p:stCondLst>
                                  <p:childTnLst>
                                    <p:animMotion origin="layout" path="M 1.94444E-6 -1.48148E-6 L -0.39584 0.11296 " pathEditMode="relative" rAng="0" ptsTypes="AA">
                                      <p:cBhvr>
                                        <p:cTn id="101" dur="500" spd="-100000" fill="hold"/>
                                        <p:tgtEl>
                                          <p:spTgt spid="489551"/>
                                        </p:tgtEl>
                                        <p:attrNameLst>
                                          <p:attrName>ppt_x</p:attrName>
                                          <p:attrName>ppt_y</p:attrName>
                                        </p:attrNameLst>
                                      </p:cBhvr>
                                      <p:rCtr x="-19792" y="5648"/>
                                    </p:animMotion>
                                  </p:childTnLst>
                                </p:cTn>
                              </p:par>
                            </p:childTnLst>
                          </p:cTn>
                        </p:par>
                        <p:par>
                          <p:cTn id="102" fill="hold">
                            <p:stCondLst>
                              <p:cond delay="500"/>
                            </p:stCondLst>
                            <p:childTnLst>
                              <p:par>
                                <p:cTn id="103" presetID="1" presetClass="entr" presetSubtype="0" fill="hold" grpId="0" nodeType="afterEffect">
                                  <p:stCondLst>
                                    <p:cond delay="0"/>
                                  </p:stCondLst>
                                  <p:childTnLst>
                                    <p:set>
                                      <p:cBhvr>
                                        <p:cTn id="104" dur="1" fill="hold">
                                          <p:stCondLst>
                                            <p:cond delay="0"/>
                                          </p:stCondLst>
                                        </p:cTn>
                                        <p:tgtEl>
                                          <p:spTgt spid="48950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895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2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107"/>
                                        </p:tgtEl>
                                        <p:attrNameLst>
                                          <p:attrName>style.visibility</p:attrName>
                                        </p:attrNameLst>
                                      </p:cBhvr>
                                      <p:to>
                                        <p:strVal val="visible"/>
                                      </p:to>
                                    </p:set>
                                    <p:animEffect transition="in" filter="wipe(left)">
                                      <p:cBhvr>
                                        <p:cTn id="119" dur="500"/>
                                        <p:tgtEl>
                                          <p:spTgt spid="107"/>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6"/>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xit" presetSubtype="0" fill="hold" grpId="1" nodeType="clickEffect">
                                  <p:stCondLst>
                                    <p:cond delay="0"/>
                                  </p:stCondLst>
                                  <p:childTnLst>
                                    <p:set>
                                      <p:cBhvr>
                                        <p:cTn id="129" dur="1" fill="hold">
                                          <p:stCondLst>
                                            <p:cond delay="0"/>
                                          </p:stCondLst>
                                        </p:cTn>
                                        <p:tgtEl>
                                          <p:spTgt spid="107"/>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489516"/>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489526"/>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09"/>
                                        </p:tgtEl>
                                        <p:attrNameLst>
                                          <p:attrName>style.visibility</p:attrName>
                                        </p:attrNameLst>
                                      </p:cBhvr>
                                      <p:to>
                                        <p:strVal val="visible"/>
                                      </p:to>
                                    </p:set>
                                    <p:animEffect transition="in" filter="wipe(left)">
                                      <p:cBhvr>
                                        <p:cTn id="140" dur="500"/>
                                        <p:tgtEl>
                                          <p:spTgt spid="109"/>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8949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31"/>
                                        </p:tgtEl>
                                        <p:attrNameLst>
                                          <p:attrName>style.visibility</p:attrName>
                                        </p:attrNameLst>
                                      </p:cBhvr>
                                      <p:to>
                                        <p:strVal val="visible"/>
                                      </p:to>
                                    </p:set>
                                  </p:childTnLst>
                                </p:cTn>
                              </p:par>
                              <p:par>
                                <p:cTn id="151" presetID="35" presetClass="emph" presetSubtype="0" repeatCount="10000" fill="hold" grpId="1" nodeType="withEffect">
                                  <p:stCondLst>
                                    <p:cond delay="0"/>
                                  </p:stCondLst>
                                  <p:childTnLst>
                                    <p:anim calcmode="discrete" valueType="str">
                                      <p:cBhvr>
                                        <p:cTn id="152" dur="500" fill="hold"/>
                                        <p:tgtEl>
                                          <p:spTgt spid="131"/>
                                        </p:tgtEl>
                                        <p:attrNameLst>
                                          <p:attrName>style.visibility</p:attrName>
                                        </p:attrNameLst>
                                      </p:cBhvr>
                                      <p:tavLst>
                                        <p:tav tm="0">
                                          <p:val>
                                            <p:strVal val="hidden"/>
                                          </p:val>
                                        </p:tav>
                                        <p:tav tm="50000">
                                          <p:val>
                                            <p:strVal val="visible"/>
                                          </p:val>
                                        </p:tav>
                                      </p:tavLst>
                                    </p:anim>
                                  </p:childTnLst>
                                </p:cTn>
                              </p:par>
                              <p:par>
                                <p:cTn id="153" presetID="1" presetClass="entr" presetSubtype="0"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childTnLst>
                                </p:cTn>
                              </p:par>
                              <p:par>
                                <p:cTn id="155" presetID="35" presetClass="emph" presetSubtype="0" repeatCount="10000" fill="hold" grpId="1" nodeType="withEffect">
                                  <p:stCondLst>
                                    <p:cond delay="0"/>
                                  </p:stCondLst>
                                  <p:childTnLst>
                                    <p:anim calcmode="discrete" valueType="str">
                                      <p:cBhvr>
                                        <p:cTn id="156" dur="500" fill="hold"/>
                                        <p:tgtEl>
                                          <p:spTgt spid="133"/>
                                        </p:tgtEl>
                                        <p:attrNameLst>
                                          <p:attrName>style.visibility</p:attrName>
                                        </p:attrNameLst>
                                      </p:cBhvr>
                                      <p:tavLst>
                                        <p:tav tm="0">
                                          <p:val>
                                            <p:strVal val="hidden"/>
                                          </p:val>
                                        </p:tav>
                                        <p:tav tm="50000">
                                          <p:val>
                                            <p:strVal val="visible"/>
                                          </p:val>
                                        </p:tav>
                                      </p:tavLst>
                                    </p:anim>
                                  </p:childTnLst>
                                </p:cTn>
                              </p:par>
                              <p:par>
                                <p:cTn id="157" presetID="1" presetClass="entr" presetSubtype="0"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childTnLst>
                                </p:cTn>
                              </p:par>
                              <p:par>
                                <p:cTn id="159" presetID="35" presetClass="emph" presetSubtype="0" repeatCount="10000" fill="hold" grpId="1" nodeType="withEffect">
                                  <p:stCondLst>
                                    <p:cond delay="0"/>
                                  </p:stCondLst>
                                  <p:childTnLst>
                                    <p:anim calcmode="discrete" valueType="str">
                                      <p:cBhvr>
                                        <p:cTn id="160" dur="500" fill="hold"/>
                                        <p:tgtEl>
                                          <p:spTgt spid="134"/>
                                        </p:tgtEl>
                                        <p:attrNameLst>
                                          <p:attrName>style.visibility</p:attrName>
                                        </p:attrNameLst>
                                      </p:cBhvr>
                                      <p:tavLst>
                                        <p:tav tm="0">
                                          <p:val>
                                            <p:strVal val="hidden"/>
                                          </p:val>
                                        </p:tav>
                                        <p:tav tm="50000">
                                          <p:val>
                                            <p:strVal val="visible"/>
                                          </p:val>
                                        </p:tav>
                                      </p:tavLst>
                                    </p:anim>
                                  </p:childTnLst>
                                </p:cTn>
                              </p:par>
                            </p:childTnLst>
                          </p:cTn>
                        </p:par>
                      </p:childTnLst>
                    </p:cTn>
                  </p:par>
                  <p:par>
                    <p:cTn id="161" fill="hold">
                      <p:stCondLst>
                        <p:cond delay="indefinite"/>
                      </p:stCondLst>
                      <p:childTnLst>
                        <p:par>
                          <p:cTn id="162" fill="hold">
                            <p:stCondLst>
                              <p:cond delay="0"/>
                            </p:stCondLst>
                            <p:childTnLst>
                              <p:par>
                                <p:cTn id="163" presetID="22" presetClass="entr" presetSubtype="2" fill="hold" grpId="0" nodeType="clickEffect">
                                  <p:stCondLst>
                                    <p:cond delay="0"/>
                                  </p:stCondLst>
                                  <p:childTnLst>
                                    <p:set>
                                      <p:cBhvr>
                                        <p:cTn id="164" dur="1" fill="hold">
                                          <p:stCondLst>
                                            <p:cond delay="0"/>
                                          </p:stCondLst>
                                        </p:cTn>
                                        <p:tgtEl>
                                          <p:spTgt spid="132"/>
                                        </p:tgtEl>
                                        <p:attrNameLst>
                                          <p:attrName>style.visibility</p:attrName>
                                        </p:attrNameLst>
                                      </p:cBhvr>
                                      <p:to>
                                        <p:strVal val="visible"/>
                                      </p:to>
                                    </p:set>
                                    <p:animEffect transition="in" filter="wipe(right)">
                                      <p:cBhvr>
                                        <p:cTn id="165" dur="500"/>
                                        <p:tgtEl>
                                          <p:spTgt spid="132"/>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75"/>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2" nodeType="clickEffect">
                                  <p:stCondLst>
                                    <p:cond delay="0"/>
                                  </p:stCondLst>
                                  <p:childTnLst>
                                    <p:set>
                                      <p:cBhvr>
                                        <p:cTn id="173" dur="1" fill="hold">
                                          <p:stCondLst>
                                            <p:cond delay="0"/>
                                          </p:stCondLst>
                                        </p:cTn>
                                        <p:tgtEl>
                                          <p:spTgt spid="131"/>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132"/>
                                        </p:tgtEl>
                                        <p:attrNameLst>
                                          <p:attrName>style.visibility</p:attrName>
                                        </p:attrNameLst>
                                      </p:cBhvr>
                                      <p:to>
                                        <p:strVal val="hidden"/>
                                      </p:to>
                                    </p:set>
                                  </p:childTnLst>
                                </p:cTn>
                              </p:par>
                              <p:par>
                                <p:cTn id="176" presetID="1" presetClass="exit" presetSubtype="0" fill="hold" grpId="2" nodeType="withEffect">
                                  <p:stCondLst>
                                    <p:cond delay="0"/>
                                  </p:stCondLst>
                                  <p:childTnLst>
                                    <p:set>
                                      <p:cBhvr>
                                        <p:cTn id="177" dur="1" fill="hold">
                                          <p:stCondLst>
                                            <p:cond delay="0"/>
                                          </p:stCondLst>
                                        </p:cTn>
                                        <p:tgtEl>
                                          <p:spTgt spid="133"/>
                                        </p:tgtEl>
                                        <p:attrNameLst>
                                          <p:attrName>style.visibility</p:attrName>
                                        </p:attrNameLst>
                                      </p:cBhvr>
                                      <p:to>
                                        <p:strVal val="hidden"/>
                                      </p:to>
                                    </p:set>
                                  </p:childTnLst>
                                </p:cTn>
                              </p:par>
                              <p:par>
                                <p:cTn id="178" presetID="1" presetClass="exit" presetSubtype="0" fill="hold" grpId="2" nodeType="withEffect">
                                  <p:stCondLst>
                                    <p:cond delay="0"/>
                                  </p:stCondLst>
                                  <p:childTnLst>
                                    <p:set>
                                      <p:cBhvr>
                                        <p:cTn id="179" dur="1" fill="hold">
                                          <p:stCondLst>
                                            <p:cond delay="0"/>
                                          </p:stCondLst>
                                        </p:cTn>
                                        <p:tgtEl>
                                          <p:spTgt spid="134"/>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10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88"/>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81"/>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83"/>
                                        </p:tgtEl>
                                        <p:attrNameLst>
                                          <p:attrName>style.visibility</p:attrName>
                                        </p:attrNameLst>
                                      </p:cBhvr>
                                      <p:to>
                                        <p:strVal val="visible"/>
                                      </p:to>
                                    </p:set>
                                  </p:childTnLst>
                                </p:cTn>
                              </p:par>
                              <p:par>
                                <p:cTn id="192" presetID="1" presetClass="entr" presetSubtype="0" fill="hold" nodeType="withEffect">
                                  <p:stCondLst>
                                    <p:cond delay="0"/>
                                  </p:stCondLst>
                                  <p:childTnLst>
                                    <p:set>
                                      <p:cBhvr>
                                        <p:cTn id="193" dur="1" fill="hold">
                                          <p:stCondLst>
                                            <p:cond delay="0"/>
                                          </p:stCondLst>
                                        </p:cTn>
                                        <p:tgtEl>
                                          <p:spTgt spid="96"/>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105"/>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489562"/>
                                        </p:tgtEl>
                                        <p:attrNameLst>
                                          <p:attrName>style.visibility</p:attrName>
                                        </p:attrNameLst>
                                      </p:cBhvr>
                                      <p:to>
                                        <p:strVal val="visible"/>
                                      </p:to>
                                    </p:set>
                                  </p:childTnLst>
                                </p:cTn>
                              </p:par>
                              <p:par>
                                <p:cTn id="202" presetID="64" presetClass="path" presetSubtype="0" fill="remove" grpId="1" nodeType="withEffect">
                                  <p:stCondLst>
                                    <p:cond delay="0"/>
                                  </p:stCondLst>
                                  <p:childTnLst>
                                    <p:animMotion origin="layout" path="M -3.88889E-6 2.22222E-6 L -0.03732 -0.13959 " pathEditMode="relative" rAng="0" ptsTypes="AA">
                                      <p:cBhvr>
                                        <p:cTn id="203" dur="500" spd="-100000" fill="hold"/>
                                        <p:tgtEl>
                                          <p:spTgt spid="489562"/>
                                        </p:tgtEl>
                                        <p:attrNameLst>
                                          <p:attrName>ppt_x</p:attrName>
                                          <p:attrName>ppt_y</p:attrName>
                                        </p:attrNameLst>
                                      </p:cBhvr>
                                      <p:rCtr x="-1875" y="-6991"/>
                                    </p:animMotion>
                                  </p:childTnLst>
                                </p:cTn>
                              </p:par>
                            </p:childTnLst>
                          </p:cTn>
                        </p:par>
                        <p:par>
                          <p:cTn id="204" fill="hold">
                            <p:stCondLst>
                              <p:cond delay="500"/>
                            </p:stCondLst>
                            <p:childTnLst>
                              <p:par>
                                <p:cTn id="205" presetID="1" presetClass="entr" presetSubtype="0" fill="hold" grpId="0" nodeType="afterEffect">
                                  <p:stCondLst>
                                    <p:cond delay="0"/>
                                  </p:stCondLst>
                                  <p:childTnLst>
                                    <p:set>
                                      <p:cBhvr>
                                        <p:cTn id="206" dur="1" fill="hold">
                                          <p:stCondLst>
                                            <p:cond delay="0"/>
                                          </p:stCondLst>
                                        </p:cTn>
                                        <p:tgtEl>
                                          <p:spTgt spid="489560"/>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489561"/>
                                        </p:tgtEl>
                                        <p:attrNameLst>
                                          <p:attrName>style.visibility</p:attrName>
                                        </p:attrNameLst>
                                      </p:cBhvr>
                                      <p:to>
                                        <p:strVal val="visible"/>
                                      </p:to>
                                    </p:set>
                                  </p:childTnLst>
                                </p:cTn>
                              </p:par>
                              <p:par>
                                <p:cTn id="211" presetID="64" presetClass="path" presetSubtype="0" fill="remove" grpId="1" nodeType="withEffect">
                                  <p:stCondLst>
                                    <p:cond delay="0"/>
                                  </p:stCondLst>
                                  <p:childTnLst>
                                    <p:animMotion origin="layout" path="M -2.22222E-6 1.11111E-6 L -0.11528 -0.24352 " pathEditMode="relative" rAng="0" ptsTypes="AA">
                                      <p:cBhvr>
                                        <p:cTn id="212" dur="500" spd="-100000" fill="hold"/>
                                        <p:tgtEl>
                                          <p:spTgt spid="489561"/>
                                        </p:tgtEl>
                                        <p:attrNameLst>
                                          <p:attrName>ppt_x</p:attrName>
                                          <p:attrName>ppt_y</p:attrName>
                                        </p:attrNameLst>
                                      </p:cBhvr>
                                      <p:rCtr x="-5764" y="-12176"/>
                                    </p:animMotion>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489563"/>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489559"/>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48950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489504"/>
                                        </p:tgtEl>
                                        <p:attrNameLst>
                                          <p:attrName>style.visibility</p:attrName>
                                        </p:attrNameLst>
                                      </p:cBhvr>
                                      <p:to>
                                        <p:strVal val="visible"/>
                                      </p:to>
                                    </p:set>
                                  </p:childTnLst>
                                </p:cTn>
                              </p:par>
                              <p:par>
                                <p:cTn id="229" presetID="42" presetClass="path" presetSubtype="0" fill="remove" grpId="1" nodeType="withEffect">
                                  <p:stCondLst>
                                    <p:cond delay="0"/>
                                  </p:stCondLst>
                                  <p:childTnLst>
                                    <p:animMotion origin="layout" path="M 1.66667E-6 1.85185E-6 L 0.09861 0.30856 " pathEditMode="relative" rAng="0" ptsTypes="AA">
                                      <p:cBhvr>
                                        <p:cTn id="230" dur="500" spd="-100000" fill="hold"/>
                                        <p:tgtEl>
                                          <p:spTgt spid="489504"/>
                                        </p:tgtEl>
                                        <p:attrNameLst>
                                          <p:attrName>ppt_x</p:attrName>
                                          <p:attrName>ppt_y</p:attrName>
                                        </p:attrNameLst>
                                      </p:cBhvr>
                                      <p:rCtr x="4931" y="15417"/>
                                    </p:animMotion>
                                  </p:childTnLst>
                                </p:cTn>
                              </p:par>
                              <p:par>
                                <p:cTn id="231" presetID="42" presetClass="path" presetSubtype="0" fill="remove" nodeType="withEffect">
                                  <p:stCondLst>
                                    <p:cond delay="0"/>
                                  </p:stCondLst>
                                  <p:childTnLst>
                                    <p:animMotion origin="layout" path="M 2.77778E-6 1.11111E-6 L 0.10225 0.28565 " pathEditMode="relative" rAng="0" ptsTypes="AA">
                                      <p:cBhvr>
                                        <p:cTn id="232" dur="500" spd="-100000" fill="hold"/>
                                        <p:tgtEl>
                                          <p:spTgt spid="489503"/>
                                        </p:tgtEl>
                                        <p:attrNameLst>
                                          <p:attrName>ppt_x</p:attrName>
                                          <p:attrName>ppt_y</p:attrName>
                                        </p:attrNameLst>
                                      </p:cBhvr>
                                      <p:rCtr x="5104" y="14282"/>
                                    </p:animMotion>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82"/>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102"/>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04"/>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103"/>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22" presetClass="entr" presetSubtype="8" fill="hold" grpId="0" nodeType="clickEffect">
                                  <p:stCondLst>
                                    <p:cond delay="0"/>
                                  </p:stCondLst>
                                  <p:childTnLst>
                                    <p:set>
                                      <p:cBhvr>
                                        <p:cTn id="250" dur="1" fill="hold">
                                          <p:stCondLst>
                                            <p:cond delay="0"/>
                                          </p:stCondLst>
                                        </p:cTn>
                                        <p:tgtEl>
                                          <p:spTgt spid="106"/>
                                        </p:tgtEl>
                                        <p:attrNameLst>
                                          <p:attrName>style.visibility</p:attrName>
                                        </p:attrNameLst>
                                      </p:cBhvr>
                                      <p:to>
                                        <p:strVal val="visible"/>
                                      </p:to>
                                    </p:set>
                                    <p:animEffect transition="in" filter="wipe(left)">
                                      <p:cBhvr>
                                        <p:cTn id="251" dur="500"/>
                                        <p:tgtEl>
                                          <p:spTgt spid="106"/>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70"/>
                                        </p:tgtEl>
                                        <p:attrNameLst>
                                          <p:attrName>style.visibility</p:attrName>
                                        </p:attrNameLst>
                                      </p:cBhvr>
                                      <p:to>
                                        <p:strVal val="visible"/>
                                      </p:to>
                                    </p:set>
                                  </p:childTnLst>
                                </p:cTn>
                              </p:par>
                              <p:par>
                                <p:cTn id="256" presetID="42" presetClass="path" presetSubtype="0" fill="remove" grpId="1" nodeType="withEffect">
                                  <p:stCondLst>
                                    <p:cond delay="0"/>
                                  </p:stCondLst>
                                  <p:childTnLst>
                                    <p:animMotion origin="layout" path="M -3.88889E-6 -3.33333E-6 L 0.04323 0.13195 " pathEditMode="relative" rAng="0" ptsTypes="AA">
                                      <p:cBhvr>
                                        <p:cTn id="257" dur="500" spd="-100000" fill="hold"/>
                                        <p:tgtEl>
                                          <p:spTgt spid="70"/>
                                        </p:tgtEl>
                                        <p:attrNameLst>
                                          <p:attrName>ppt_x</p:attrName>
                                          <p:attrName>ppt_y</p:attrName>
                                        </p:attrNameLst>
                                      </p:cBhvr>
                                      <p:rCtr x="2153" y="6597"/>
                                    </p:animMotion>
                                  </p:childTnLst>
                                </p:cTn>
                              </p:par>
                            </p:childTnLst>
                          </p:cTn>
                        </p:par>
                        <p:par>
                          <p:cTn id="258" fill="hold">
                            <p:stCondLst>
                              <p:cond delay="500"/>
                            </p:stCondLst>
                            <p:childTnLst>
                              <p:par>
                                <p:cTn id="259" presetID="1" presetClass="entr" presetSubtype="0" fill="hold" nodeType="afterEffect">
                                  <p:stCondLst>
                                    <p:cond delay="0"/>
                                  </p:stCondLst>
                                  <p:childTnLst>
                                    <p:set>
                                      <p:cBhvr>
                                        <p:cTn id="260" dur="1" fill="hold">
                                          <p:stCondLst>
                                            <p:cond delay="0"/>
                                          </p:stCondLst>
                                        </p:cTn>
                                        <p:tgtEl>
                                          <p:spTgt spid="71"/>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11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22" presetClass="entr" presetSubtype="8" fill="hold" grpId="0" nodeType="clickEffect">
                                  <p:stCondLst>
                                    <p:cond delay="0"/>
                                  </p:stCondLst>
                                  <p:childTnLst>
                                    <p:set>
                                      <p:cBhvr>
                                        <p:cTn id="268" dur="1" fill="hold">
                                          <p:stCondLst>
                                            <p:cond delay="0"/>
                                          </p:stCondLst>
                                        </p:cTn>
                                        <p:tgtEl>
                                          <p:spTgt spid="115"/>
                                        </p:tgtEl>
                                        <p:attrNameLst>
                                          <p:attrName>style.visibility</p:attrName>
                                        </p:attrNameLst>
                                      </p:cBhvr>
                                      <p:to>
                                        <p:strVal val="visible"/>
                                      </p:to>
                                    </p:set>
                                    <p:animEffect transition="in" filter="wipe(left)">
                                      <p:cBhvr>
                                        <p:cTn id="269" dur="500"/>
                                        <p:tgtEl>
                                          <p:spTgt spid="115"/>
                                        </p:tgtEl>
                                      </p:cBhvr>
                                    </p:animEffect>
                                  </p:childTnLst>
                                </p:cTn>
                              </p:par>
                            </p:childTnLst>
                          </p:cTn>
                        </p:par>
                        <p:par>
                          <p:cTn id="270" fill="hold">
                            <p:stCondLst>
                              <p:cond delay="500"/>
                            </p:stCondLst>
                            <p:childTnLst>
                              <p:par>
                                <p:cTn id="271" presetID="22" presetClass="entr" presetSubtype="4" fill="hold" grpId="0" nodeType="afterEffect">
                                  <p:stCondLst>
                                    <p:cond delay="0"/>
                                  </p:stCondLst>
                                  <p:childTnLst>
                                    <p:set>
                                      <p:cBhvr>
                                        <p:cTn id="272" dur="1" fill="hold">
                                          <p:stCondLst>
                                            <p:cond delay="0"/>
                                          </p:stCondLst>
                                        </p:cTn>
                                        <p:tgtEl>
                                          <p:spTgt spid="116"/>
                                        </p:tgtEl>
                                        <p:attrNameLst>
                                          <p:attrName>style.visibility</p:attrName>
                                        </p:attrNameLst>
                                      </p:cBhvr>
                                      <p:to>
                                        <p:strVal val="visible"/>
                                      </p:to>
                                    </p:set>
                                    <p:animEffect transition="in" filter="wipe(down)">
                                      <p:cBhvr>
                                        <p:cTn id="273" dur="500"/>
                                        <p:tgtEl>
                                          <p:spTgt spid="116"/>
                                        </p:tgtEl>
                                      </p:cBhvr>
                                    </p:animEffect>
                                  </p:childTnLst>
                                </p:cTn>
                              </p:par>
                            </p:childTnLst>
                          </p:cTn>
                        </p:par>
                        <p:par>
                          <p:cTn id="274" fill="hold">
                            <p:stCondLst>
                              <p:cond delay="1000"/>
                            </p:stCondLst>
                            <p:childTnLst>
                              <p:par>
                                <p:cTn id="275" presetID="22" presetClass="entr" presetSubtype="2" fill="hold" grpId="0" nodeType="afterEffect">
                                  <p:stCondLst>
                                    <p:cond delay="0"/>
                                  </p:stCondLst>
                                  <p:childTnLst>
                                    <p:set>
                                      <p:cBhvr>
                                        <p:cTn id="276" dur="1" fill="hold">
                                          <p:stCondLst>
                                            <p:cond delay="0"/>
                                          </p:stCondLst>
                                        </p:cTn>
                                        <p:tgtEl>
                                          <p:spTgt spid="117"/>
                                        </p:tgtEl>
                                        <p:attrNameLst>
                                          <p:attrName>style.visibility</p:attrName>
                                        </p:attrNameLst>
                                      </p:cBhvr>
                                      <p:to>
                                        <p:strVal val="visible"/>
                                      </p:to>
                                    </p:set>
                                    <p:animEffect transition="in" filter="wipe(right)">
                                      <p:cBhvr>
                                        <p:cTn id="277" dur="500"/>
                                        <p:tgtEl>
                                          <p:spTgt spid="117"/>
                                        </p:tgtEl>
                                      </p:cBhvr>
                                    </p:animEffect>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grpId="0" nodeType="clickEffect">
                                  <p:stCondLst>
                                    <p:cond delay="0"/>
                                  </p:stCondLst>
                                  <p:childTnLst>
                                    <p:set>
                                      <p:cBhvr>
                                        <p:cTn id="281" dur="1" fill="hold">
                                          <p:stCondLst>
                                            <p:cond delay="0"/>
                                          </p:stCondLst>
                                        </p:cTn>
                                        <p:tgtEl>
                                          <p:spTgt spid="135"/>
                                        </p:tgtEl>
                                        <p:attrNameLst>
                                          <p:attrName>style.visibility</p:attrName>
                                        </p:attrNameLst>
                                      </p:cBhvr>
                                      <p:to>
                                        <p:strVal val="visible"/>
                                      </p:to>
                                    </p:set>
                                  </p:childTnLst>
                                </p:cTn>
                              </p:par>
                            </p:childTnLst>
                          </p:cTn>
                        </p:par>
                      </p:childTnLst>
                    </p:cTn>
                  </p:par>
                  <p:par>
                    <p:cTn id="282" fill="hold">
                      <p:stCondLst>
                        <p:cond delay="indefinite"/>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123"/>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1" presetClass="exit" presetSubtype="0" fill="hold" grpId="1" nodeType="clickEffect">
                                  <p:stCondLst>
                                    <p:cond delay="0"/>
                                  </p:stCondLst>
                                  <p:childTnLst>
                                    <p:set>
                                      <p:cBhvr>
                                        <p:cTn id="289" dur="1" fill="hold">
                                          <p:stCondLst>
                                            <p:cond delay="0"/>
                                          </p:stCondLst>
                                        </p:cTn>
                                        <p:tgtEl>
                                          <p:spTgt spid="106"/>
                                        </p:tgtEl>
                                        <p:attrNameLst>
                                          <p:attrName>style.visibility</p:attrName>
                                        </p:attrNameLst>
                                      </p:cBhvr>
                                      <p:to>
                                        <p:strVal val="hidden"/>
                                      </p:to>
                                    </p:se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grpId="0" nodeType="clickEffect">
                                  <p:stCondLst>
                                    <p:cond delay="0"/>
                                  </p:stCondLst>
                                  <p:childTnLst>
                                    <p:set>
                                      <p:cBhvr>
                                        <p:cTn id="293" dur="1" fill="hold">
                                          <p:stCondLst>
                                            <p:cond delay="0"/>
                                          </p:stCondLst>
                                        </p:cTn>
                                        <p:tgtEl>
                                          <p:spTgt spid="110"/>
                                        </p:tgtEl>
                                        <p:attrNameLst>
                                          <p:attrName>style.visibility</p:attrName>
                                        </p:attrNameLst>
                                      </p:cBhvr>
                                      <p:to>
                                        <p:strVal val="visible"/>
                                      </p:to>
                                    </p:set>
                                  </p:childTnLst>
                                </p:cTn>
                              </p:par>
                              <p:par>
                                <p:cTn id="294" presetID="35" presetClass="emph" presetSubtype="0" repeatCount="10000" fill="hold" grpId="1" nodeType="withEffect">
                                  <p:stCondLst>
                                    <p:cond delay="0"/>
                                  </p:stCondLst>
                                  <p:childTnLst>
                                    <p:anim calcmode="discrete" valueType="str">
                                      <p:cBhvr>
                                        <p:cTn id="295" dur="500" fill="hold"/>
                                        <p:tgtEl>
                                          <p:spTgt spid="110"/>
                                        </p:tgtEl>
                                        <p:attrNameLst>
                                          <p:attrName>style.visibility</p:attrName>
                                        </p:attrNameLst>
                                      </p:cBhvr>
                                      <p:tavLst>
                                        <p:tav tm="0">
                                          <p:val>
                                            <p:strVal val="hidden"/>
                                          </p:val>
                                        </p:tav>
                                        <p:tav tm="50000">
                                          <p:val>
                                            <p:strVal val="visible"/>
                                          </p:val>
                                        </p:tav>
                                      </p:tavLst>
                                    </p:anim>
                                  </p:childTnLst>
                                </p:cTn>
                              </p:par>
                              <p:par>
                                <p:cTn id="296" presetID="1" presetClass="entr" presetSubtype="0" fill="hold" grpId="0" nodeType="withEffect">
                                  <p:stCondLst>
                                    <p:cond delay="0"/>
                                  </p:stCondLst>
                                  <p:childTnLst>
                                    <p:set>
                                      <p:cBhvr>
                                        <p:cTn id="297" dur="1" fill="hold">
                                          <p:stCondLst>
                                            <p:cond delay="0"/>
                                          </p:stCondLst>
                                        </p:cTn>
                                        <p:tgtEl>
                                          <p:spTgt spid="111"/>
                                        </p:tgtEl>
                                        <p:attrNameLst>
                                          <p:attrName>style.visibility</p:attrName>
                                        </p:attrNameLst>
                                      </p:cBhvr>
                                      <p:to>
                                        <p:strVal val="visible"/>
                                      </p:to>
                                    </p:set>
                                  </p:childTnLst>
                                </p:cTn>
                              </p:par>
                              <p:par>
                                <p:cTn id="298" presetID="35" presetClass="emph" presetSubtype="0" repeatCount="10000" fill="hold" grpId="1" nodeType="withEffect">
                                  <p:stCondLst>
                                    <p:cond delay="0"/>
                                  </p:stCondLst>
                                  <p:childTnLst>
                                    <p:anim calcmode="discrete" valueType="str">
                                      <p:cBhvr>
                                        <p:cTn id="299" dur="500" fill="hold"/>
                                        <p:tgtEl>
                                          <p:spTgt spid="111"/>
                                        </p:tgtEl>
                                        <p:attrNameLst>
                                          <p:attrName>style.visibility</p:attrName>
                                        </p:attrNameLst>
                                      </p:cBhvr>
                                      <p:tavLst>
                                        <p:tav tm="0">
                                          <p:val>
                                            <p:strVal val="hidden"/>
                                          </p:val>
                                        </p:tav>
                                        <p:tav tm="50000">
                                          <p:val>
                                            <p:strVal val="visible"/>
                                          </p:val>
                                        </p:tav>
                                      </p:tavLst>
                                    </p:anim>
                                  </p:childTnLst>
                                </p:cTn>
                              </p:par>
                              <p:par>
                                <p:cTn id="300" presetID="1" presetClass="entr" presetSubtype="0" fill="hold" grpId="0" nodeType="withEffect">
                                  <p:stCondLst>
                                    <p:cond delay="0"/>
                                  </p:stCondLst>
                                  <p:childTnLst>
                                    <p:set>
                                      <p:cBhvr>
                                        <p:cTn id="301" dur="1" fill="hold">
                                          <p:stCondLst>
                                            <p:cond delay="0"/>
                                          </p:stCondLst>
                                        </p:cTn>
                                        <p:tgtEl>
                                          <p:spTgt spid="112"/>
                                        </p:tgtEl>
                                        <p:attrNameLst>
                                          <p:attrName>style.visibility</p:attrName>
                                        </p:attrNameLst>
                                      </p:cBhvr>
                                      <p:to>
                                        <p:strVal val="visible"/>
                                      </p:to>
                                    </p:set>
                                  </p:childTnLst>
                                </p:cTn>
                              </p:par>
                              <p:par>
                                <p:cTn id="302" presetID="35" presetClass="emph" presetSubtype="0" repeatCount="10000" fill="hold" grpId="1" nodeType="withEffect">
                                  <p:stCondLst>
                                    <p:cond delay="0"/>
                                  </p:stCondLst>
                                  <p:childTnLst>
                                    <p:anim calcmode="discrete" valueType="str">
                                      <p:cBhvr>
                                        <p:cTn id="303" dur="5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6" grpId="0"/>
      <p:bldP spid="489489" grpId="0"/>
      <p:bldP spid="489491" grpId="0" animBg="1"/>
      <p:bldP spid="489492" grpId="0" animBg="1"/>
      <p:bldP spid="489493" grpId="0" animBg="1"/>
      <p:bldP spid="489495" grpId="0" animBg="1"/>
      <p:bldP spid="489496" grpId="0" animBg="1"/>
      <p:bldP spid="489499" grpId="0" animBg="1"/>
      <p:bldP spid="489500" grpId="0" animBg="1"/>
      <p:bldP spid="489501" grpId="0" animBg="1"/>
      <p:bldP spid="489505" grpId="0" animBg="1"/>
      <p:bldP spid="489516" grpId="0"/>
      <p:bldP spid="489526" grpId="0" animBg="1"/>
      <p:bldP spid="489527" grpId="0" animBg="1"/>
      <p:bldP spid="489528" grpId="0" animBg="1"/>
      <p:bldP spid="489504" grpId="0" animBg="1"/>
      <p:bldP spid="489504" grpId="1" animBg="1"/>
      <p:bldP spid="489559" grpId="0"/>
      <p:bldP spid="489560" grpId="0"/>
      <p:bldP spid="489561" grpId="0" animBg="1"/>
      <p:bldP spid="489561" grpId="1" animBg="1"/>
      <p:bldP spid="489562" grpId="0" animBg="1"/>
      <p:bldP spid="489562" grpId="1" animBg="1"/>
      <p:bldP spid="489563" grpId="0" animBg="1"/>
      <p:bldP spid="76" grpId="0"/>
      <p:bldP spid="78" grpId="0" animBg="1"/>
      <p:bldP spid="79" grpId="0"/>
      <p:bldP spid="80" grpId="0" animBg="1"/>
      <p:bldP spid="81" grpId="0" animBg="1"/>
      <p:bldP spid="82" grpId="0"/>
      <p:bldP spid="83" grpId="0" animBg="1"/>
      <p:bldP spid="102" grpId="0"/>
      <p:bldP spid="104" grpId="0" animBg="1"/>
      <p:bldP spid="115" grpId="0" animBg="1"/>
      <p:bldP spid="116" grpId="0" animBg="1"/>
      <p:bldP spid="117" grpId="0" animBg="1"/>
      <p:bldP spid="119" grpId="0"/>
      <p:bldP spid="123" grpId="0"/>
      <p:bldP spid="70" grpId="0" animBg="1"/>
      <p:bldP spid="70" grpId="1" animBg="1"/>
      <p:bldP spid="75" grpId="0"/>
      <p:bldP spid="77" grpId="0"/>
      <p:bldP spid="84" grpId="0"/>
      <p:bldP spid="85" grpId="0"/>
      <p:bldP spid="86" grpId="0" animBg="1"/>
      <p:bldP spid="87" grpId="0"/>
      <p:bldP spid="88" grpId="0"/>
      <p:bldP spid="89" grpId="0"/>
      <p:bldP spid="114" grpId="0" animBg="1"/>
      <p:bldP spid="114" grpId="1" animBg="1"/>
      <p:bldP spid="118" grpId="0" animBg="1"/>
      <p:bldP spid="118" grpId="1" animBg="1"/>
      <p:bldP spid="118" grpId="2" animBg="1"/>
      <p:bldP spid="120" grpId="0" animBg="1"/>
      <p:bldP spid="120" grpId="1" animBg="1"/>
      <p:bldP spid="120" grpId="2" animBg="1"/>
      <p:bldP spid="122" grpId="0" animBg="1"/>
      <p:bldP spid="122" grpId="1" animBg="1"/>
      <p:bldP spid="124" grpId="0" animBg="1"/>
      <p:bldP spid="124" grpId="1" animBg="1"/>
      <p:bldP spid="125" grpId="0"/>
      <p:bldP spid="126" grpId="0"/>
      <p:bldP spid="131" grpId="0" animBg="1"/>
      <p:bldP spid="131" grpId="1" animBg="1"/>
      <p:bldP spid="131" grpId="2" animBg="1"/>
      <p:bldP spid="132" grpId="0" animBg="1"/>
      <p:bldP spid="132" grpId="1" animBg="1"/>
      <p:bldP spid="133" grpId="0" animBg="1"/>
      <p:bldP spid="133" grpId="1" animBg="1"/>
      <p:bldP spid="133" grpId="2" animBg="1"/>
      <p:bldP spid="134" grpId="0" animBg="1"/>
      <p:bldP spid="134" grpId="1" animBg="1"/>
      <p:bldP spid="134" grpId="2" animBg="1"/>
      <p:bldP spid="135" grpId="0"/>
      <p:bldP spid="105" grpId="0"/>
      <p:bldP spid="106" grpId="0" animBg="1"/>
      <p:bldP spid="106" grpId="1" animBg="1"/>
      <p:bldP spid="107" grpId="0" animBg="1"/>
      <p:bldP spid="107" grpId="1" animBg="1"/>
      <p:bldP spid="109" grpId="0" animBg="1"/>
      <p:bldP spid="109" grpId="1" animBg="1"/>
      <p:bldP spid="110" grpId="0" animBg="1"/>
      <p:bldP spid="110" grpId="1" animBg="1"/>
      <p:bldP spid="111" grpId="0" animBg="1"/>
      <p:bldP spid="111" grpId="1" animBg="1"/>
      <p:bldP spid="112" grpId="0" animBg="1"/>
      <p:bldP spid="112" grpId="1"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29">
            <a:extLst>
              <a:ext uri="{FF2B5EF4-FFF2-40B4-BE49-F238E27FC236}">
                <a16:creationId xmlns:a16="http://schemas.microsoft.com/office/drawing/2014/main" id="{BDCED8EA-E661-476B-A040-3BB6AC964518}"/>
              </a:ext>
            </a:extLst>
          </p:cNvPr>
          <p:cNvSpPr>
            <a:spLocks noChangeArrowheads="1"/>
          </p:cNvSpPr>
          <p:nvPr/>
        </p:nvSpPr>
        <p:spPr bwMode="auto">
          <a:xfrm>
            <a:off x="0" y="-1"/>
            <a:ext cx="5352390" cy="1897897"/>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489491" name="Line 19"/>
          <p:cNvSpPr>
            <a:spLocks noChangeShapeType="1"/>
          </p:cNvSpPr>
          <p:nvPr/>
        </p:nvSpPr>
        <p:spPr bwMode="auto">
          <a:xfrm flipH="1" flipV="1">
            <a:off x="7950674" y="1882775"/>
            <a:ext cx="0" cy="173355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2" name="Line 20"/>
          <p:cNvSpPr>
            <a:spLocks noChangeShapeType="1"/>
          </p:cNvSpPr>
          <p:nvPr/>
        </p:nvSpPr>
        <p:spPr bwMode="auto">
          <a:xfrm rot="5400000" flipH="1" flipV="1">
            <a:off x="6536652" y="2823369"/>
            <a:ext cx="1439862" cy="0"/>
          </a:xfrm>
          <a:prstGeom prst="line">
            <a:avLst/>
          </a:prstGeom>
          <a:noFill/>
          <a:ln w="762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3" name="Line 21"/>
          <p:cNvSpPr>
            <a:spLocks noChangeShapeType="1"/>
          </p:cNvSpPr>
          <p:nvPr/>
        </p:nvSpPr>
        <p:spPr bwMode="auto">
          <a:xfrm rot="20119626">
            <a:off x="7610595" y="2051050"/>
            <a:ext cx="3175" cy="1593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5" name="Line 23"/>
          <p:cNvSpPr>
            <a:spLocks noChangeShapeType="1"/>
          </p:cNvSpPr>
          <p:nvPr/>
        </p:nvSpPr>
        <p:spPr bwMode="auto">
          <a:xfrm rot="14688490" flipV="1">
            <a:off x="6762076" y="2807494"/>
            <a:ext cx="1677988" cy="0"/>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6" name="Oval 24"/>
          <p:cNvSpPr>
            <a:spLocks noChangeArrowheads="1"/>
          </p:cNvSpPr>
          <p:nvPr/>
        </p:nvSpPr>
        <p:spPr bwMode="auto">
          <a:xfrm rot="20119626" flipH="1">
            <a:off x="5600820" y="1527175"/>
            <a:ext cx="3454400" cy="1362075"/>
          </a:xfrm>
          <a:prstGeom prst="ellipse">
            <a:avLst/>
          </a:prstGeom>
          <a:solidFill>
            <a:schemeClr val="accent1">
              <a:alpha val="78038"/>
            </a:scheme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489499" name="Oval 27"/>
          <p:cNvSpPr>
            <a:spLocks noChangeArrowheads="1"/>
          </p:cNvSpPr>
          <p:nvPr/>
        </p:nvSpPr>
        <p:spPr bwMode="auto">
          <a:xfrm rot="20119626" flipH="1">
            <a:off x="5529383" y="1557338"/>
            <a:ext cx="3454400" cy="1149350"/>
          </a:xfrm>
          <a:prstGeom prst="ellipse">
            <a:avLst/>
          </a:prstGeom>
          <a:solidFill>
            <a:srgbClr val="CCFFFF">
              <a:alpha val="4392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489500" name="Line 28"/>
          <p:cNvSpPr>
            <a:spLocks noChangeShapeType="1"/>
          </p:cNvSpPr>
          <p:nvPr/>
        </p:nvSpPr>
        <p:spPr bwMode="auto">
          <a:xfrm flipV="1">
            <a:off x="7950674" y="329847"/>
            <a:ext cx="0" cy="1512887"/>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01" name="Line 29"/>
          <p:cNvSpPr>
            <a:spLocks noChangeShapeType="1"/>
          </p:cNvSpPr>
          <p:nvPr/>
        </p:nvSpPr>
        <p:spPr bwMode="auto">
          <a:xfrm rot="14688490" flipH="1" flipV="1">
            <a:off x="6698576" y="1756569"/>
            <a:ext cx="849313" cy="9525"/>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489503" name="Object 31"/>
          <p:cNvGraphicFramePr>
            <a:graphicFrameLocks noChangeAspect="1"/>
          </p:cNvGraphicFramePr>
          <p:nvPr/>
        </p:nvGraphicFramePr>
        <p:xfrm>
          <a:off x="7634407" y="2146300"/>
          <a:ext cx="627063" cy="528637"/>
        </p:xfrm>
        <a:graphic>
          <a:graphicData uri="http://schemas.openxmlformats.org/presentationml/2006/ole">
            <mc:AlternateContent xmlns:mc="http://schemas.openxmlformats.org/markup-compatibility/2006">
              <mc:Choice xmlns:v="urn:schemas-microsoft-com:vml" Requires="v">
                <p:oleObj spid="_x0000_s153758" name="数式" r:id="rId3" imgW="190335" imgH="164957" progId="Equation.3">
                  <p:embed/>
                </p:oleObj>
              </mc:Choice>
              <mc:Fallback>
                <p:oleObj name="数式" r:id="rId3" imgW="190335" imgH="164957" progId="Equation.3">
                  <p:embed/>
                  <p:pic>
                    <p:nvPicPr>
                      <p:cNvPr id="489503"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407" y="2146300"/>
                        <a:ext cx="62706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05" name="Line 33"/>
          <p:cNvSpPr>
            <a:spLocks noChangeShapeType="1"/>
          </p:cNvSpPr>
          <p:nvPr/>
        </p:nvSpPr>
        <p:spPr bwMode="auto">
          <a:xfrm rot="14688490" flipH="1" flipV="1">
            <a:off x="6451475" y="1638546"/>
            <a:ext cx="1210385" cy="12422"/>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16" name="Rectangle 44"/>
          <p:cNvSpPr>
            <a:spLocks noChangeArrowheads="1"/>
          </p:cNvSpPr>
          <p:nvPr/>
        </p:nvSpPr>
        <p:spPr bwMode="auto">
          <a:xfrm>
            <a:off x="0" y="3061591"/>
            <a:ext cx="358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a:t>
            </a:r>
            <a:r>
              <a:rPr lang="en-US" altLang="ja-JP" sz="2800" i="1" dirty="0">
                <a:solidFill>
                  <a:srgbClr val="000000"/>
                </a:solidFill>
                <a:latin typeface="Bookman Old Style" panose="02050604050505020204" pitchFamily="18" charset="0"/>
              </a:rPr>
              <a:t>N </a:t>
            </a:r>
            <a:r>
              <a:rPr lang="en-US" altLang="ja-JP" sz="2800" dirty="0">
                <a:solidFill>
                  <a:srgbClr val="000000"/>
                </a:solidFill>
                <a:latin typeface="Symbol" panose="05050102010706020507" pitchFamily="18" charset="2"/>
              </a:rPr>
              <a:t>=</a:t>
            </a:r>
            <a:endParaRPr lang="ja-JP" altLang="en-US" sz="2800" dirty="0">
              <a:solidFill>
                <a:srgbClr val="000000"/>
              </a:solidFill>
            </a:endParaRPr>
          </a:p>
        </p:txBody>
      </p:sp>
      <p:sp>
        <p:nvSpPr>
          <p:cNvPr id="489526" name="Rectangle 54"/>
          <p:cNvSpPr>
            <a:spLocks noChangeArrowheads="1"/>
          </p:cNvSpPr>
          <p:nvPr/>
        </p:nvSpPr>
        <p:spPr bwMode="auto">
          <a:xfrm flipH="1">
            <a:off x="3163186" y="3075534"/>
            <a:ext cx="210585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sz="2800" b="1">
              <a:solidFill>
                <a:srgbClr val="000000"/>
              </a:solidFill>
            </a:endParaRPr>
          </a:p>
        </p:txBody>
      </p:sp>
      <p:sp>
        <p:nvSpPr>
          <p:cNvPr id="489527" name="Line 55"/>
          <p:cNvSpPr>
            <a:spLocks noChangeShapeType="1"/>
          </p:cNvSpPr>
          <p:nvPr/>
        </p:nvSpPr>
        <p:spPr bwMode="auto">
          <a:xfrm rot="14688490" flipH="1" flipV="1">
            <a:off x="7364533" y="3213100"/>
            <a:ext cx="8636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28" name="Arc 56"/>
          <p:cNvSpPr>
            <a:spLocks/>
          </p:cNvSpPr>
          <p:nvPr/>
        </p:nvSpPr>
        <p:spPr bwMode="auto">
          <a:xfrm rot="20138064">
            <a:off x="6729533" y="1987550"/>
            <a:ext cx="1133475" cy="338138"/>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a typeface="ＭＳ Ｐゴシック" pitchFamily="50" charset="-128"/>
            </a:endParaRPr>
          </a:p>
        </p:txBody>
      </p:sp>
      <p:grpSp>
        <p:nvGrpSpPr>
          <p:cNvPr id="2" name="Group 67"/>
          <p:cNvGrpSpPr>
            <a:grpSpLocks/>
          </p:cNvGrpSpPr>
          <p:nvPr/>
        </p:nvGrpSpPr>
        <p:grpSpPr bwMode="auto">
          <a:xfrm>
            <a:off x="7843958" y="3924300"/>
            <a:ext cx="890587" cy="1042988"/>
            <a:chOff x="5136" y="2656"/>
            <a:chExt cx="561" cy="657"/>
          </a:xfrm>
          <a:solidFill>
            <a:srgbClr val="FFF0F0"/>
          </a:solidFill>
        </p:grpSpPr>
        <p:sp>
          <p:nvSpPr>
            <p:cNvPr id="22600" name="Freeform 60"/>
            <p:cNvSpPr>
              <a:spLocks/>
            </p:cNvSpPr>
            <p:nvPr/>
          </p:nvSpPr>
          <p:spPr bwMode="auto">
            <a:xfrm>
              <a:off x="5136" y="2656"/>
              <a:ext cx="527" cy="657"/>
            </a:xfrm>
            <a:custGeom>
              <a:avLst/>
              <a:gdLst>
                <a:gd name="T0" fmla="*/ 325 w 527"/>
                <a:gd name="T1" fmla="*/ 0 h 657"/>
                <a:gd name="T2" fmla="*/ 264 w 527"/>
                <a:gd name="T3" fmla="*/ 90 h 657"/>
                <a:gd name="T4" fmla="*/ 189 w 527"/>
                <a:gd name="T5" fmla="*/ 142 h 657"/>
                <a:gd name="T6" fmla="*/ 93 w 527"/>
                <a:gd name="T7" fmla="*/ 127 h 657"/>
                <a:gd name="T8" fmla="*/ 11 w 527"/>
                <a:gd name="T9" fmla="*/ 67 h 657"/>
                <a:gd name="T10" fmla="*/ 24 w 527"/>
                <a:gd name="T11" fmla="*/ 173 h 657"/>
                <a:gd name="T12" fmla="*/ 89 w 527"/>
                <a:gd name="T13" fmla="*/ 227 h 657"/>
                <a:gd name="T14" fmla="*/ 168 w 527"/>
                <a:gd name="T15" fmla="*/ 247 h 657"/>
                <a:gd name="T16" fmla="*/ 223 w 527"/>
                <a:gd name="T17" fmla="*/ 258 h 657"/>
                <a:gd name="T18" fmla="*/ 227 w 527"/>
                <a:gd name="T19" fmla="*/ 371 h 657"/>
                <a:gd name="T20" fmla="*/ 235 w 527"/>
                <a:gd name="T21" fmla="*/ 617 h 657"/>
                <a:gd name="T22" fmla="*/ 285 w 527"/>
                <a:gd name="T23" fmla="*/ 610 h 657"/>
                <a:gd name="T24" fmla="*/ 300 w 527"/>
                <a:gd name="T25" fmla="*/ 403 h 657"/>
                <a:gd name="T26" fmla="*/ 315 w 527"/>
                <a:gd name="T27" fmla="*/ 339 h 657"/>
                <a:gd name="T28" fmla="*/ 391 w 527"/>
                <a:gd name="T29" fmla="*/ 353 h 657"/>
                <a:gd name="T30" fmla="*/ 408 w 527"/>
                <a:gd name="T31" fmla="*/ 342 h 657"/>
                <a:gd name="T32" fmla="*/ 488 w 527"/>
                <a:gd name="T33" fmla="*/ 329 h 657"/>
                <a:gd name="T34" fmla="*/ 509 w 527"/>
                <a:gd name="T35" fmla="*/ 246 h 657"/>
                <a:gd name="T36" fmla="*/ 489 w 527"/>
                <a:gd name="T37" fmla="*/ 134 h 657"/>
                <a:gd name="T38" fmla="*/ 527 w 527"/>
                <a:gd name="T39" fmla="*/ 52 h 6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7"/>
                <a:gd name="T61" fmla="*/ 0 h 657"/>
                <a:gd name="T62" fmla="*/ 527 w 527"/>
                <a:gd name="T63" fmla="*/ 657 h 6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7" h="657">
                  <a:moveTo>
                    <a:pt x="325" y="0"/>
                  </a:moveTo>
                  <a:cubicBezTo>
                    <a:pt x="315" y="16"/>
                    <a:pt x="286" y="67"/>
                    <a:pt x="264" y="90"/>
                  </a:cubicBezTo>
                  <a:cubicBezTo>
                    <a:pt x="242" y="113"/>
                    <a:pt x="217" y="136"/>
                    <a:pt x="189" y="142"/>
                  </a:cubicBezTo>
                  <a:cubicBezTo>
                    <a:pt x="161" y="148"/>
                    <a:pt x="123" y="139"/>
                    <a:pt x="93" y="127"/>
                  </a:cubicBezTo>
                  <a:cubicBezTo>
                    <a:pt x="63" y="115"/>
                    <a:pt x="22" y="59"/>
                    <a:pt x="11" y="67"/>
                  </a:cubicBezTo>
                  <a:cubicBezTo>
                    <a:pt x="0" y="75"/>
                    <a:pt x="11" y="146"/>
                    <a:pt x="24" y="173"/>
                  </a:cubicBezTo>
                  <a:cubicBezTo>
                    <a:pt x="37" y="200"/>
                    <a:pt x="65" y="215"/>
                    <a:pt x="89" y="227"/>
                  </a:cubicBezTo>
                  <a:cubicBezTo>
                    <a:pt x="113" y="239"/>
                    <a:pt x="146" y="242"/>
                    <a:pt x="168" y="247"/>
                  </a:cubicBezTo>
                  <a:cubicBezTo>
                    <a:pt x="190" y="252"/>
                    <a:pt x="213" y="237"/>
                    <a:pt x="223" y="258"/>
                  </a:cubicBezTo>
                  <a:cubicBezTo>
                    <a:pt x="233" y="279"/>
                    <a:pt x="225" y="311"/>
                    <a:pt x="227" y="371"/>
                  </a:cubicBezTo>
                  <a:cubicBezTo>
                    <a:pt x="229" y="431"/>
                    <a:pt x="225" y="577"/>
                    <a:pt x="235" y="617"/>
                  </a:cubicBezTo>
                  <a:cubicBezTo>
                    <a:pt x="244" y="657"/>
                    <a:pt x="274" y="645"/>
                    <a:pt x="285" y="610"/>
                  </a:cubicBezTo>
                  <a:cubicBezTo>
                    <a:pt x="296" y="574"/>
                    <a:pt x="295" y="448"/>
                    <a:pt x="300" y="403"/>
                  </a:cubicBezTo>
                  <a:cubicBezTo>
                    <a:pt x="305" y="359"/>
                    <a:pt x="300" y="348"/>
                    <a:pt x="315" y="339"/>
                  </a:cubicBezTo>
                  <a:cubicBezTo>
                    <a:pt x="329" y="331"/>
                    <a:pt x="375" y="353"/>
                    <a:pt x="391" y="353"/>
                  </a:cubicBezTo>
                  <a:cubicBezTo>
                    <a:pt x="406" y="353"/>
                    <a:pt x="391" y="346"/>
                    <a:pt x="408" y="342"/>
                  </a:cubicBezTo>
                  <a:cubicBezTo>
                    <a:pt x="424" y="338"/>
                    <a:pt x="471" y="345"/>
                    <a:pt x="488" y="329"/>
                  </a:cubicBezTo>
                  <a:cubicBezTo>
                    <a:pt x="505" y="314"/>
                    <a:pt x="509" y="278"/>
                    <a:pt x="509" y="246"/>
                  </a:cubicBezTo>
                  <a:cubicBezTo>
                    <a:pt x="509" y="214"/>
                    <a:pt x="486" y="166"/>
                    <a:pt x="489" y="134"/>
                  </a:cubicBezTo>
                  <a:cubicBezTo>
                    <a:pt x="492" y="102"/>
                    <a:pt x="519" y="69"/>
                    <a:pt x="527" y="52"/>
                  </a:cubicBezTo>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1" name="Freeform 61"/>
            <p:cNvSpPr>
              <a:spLocks/>
            </p:cNvSpPr>
            <p:nvPr/>
          </p:nvSpPr>
          <p:spPr bwMode="auto">
            <a:xfrm rot="-5400000">
              <a:off x="5525" y="2910"/>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2" name="Freeform 62"/>
            <p:cNvSpPr>
              <a:spLocks/>
            </p:cNvSpPr>
            <p:nvPr/>
          </p:nvSpPr>
          <p:spPr bwMode="auto">
            <a:xfrm rot="-5400000">
              <a:off x="5468" y="2901"/>
              <a:ext cx="163" cy="79"/>
            </a:xfrm>
            <a:custGeom>
              <a:avLst/>
              <a:gdLst>
                <a:gd name="T0" fmla="*/ 2 w 196"/>
                <a:gd name="T1" fmla="*/ 25 h 92"/>
                <a:gd name="T2" fmla="*/ 3 w 196"/>
                <a:gd name="T3" fmla="*/ 9 h 92"/>
                <a:gd name="T4" fmla="*/ 17 w 196"/>
                <a:gd name="T5" fmla="*/ 5 h 92"/>
                <a:gd name="T6" fmla="*/ 40 w 196"/>
                <a:gd name="T7" fmla="*/ 3 h 92"/>
                <a:gd name="T8" fmla="*/ 42 w 196"/>
                <a:gd name="T9" fmla="*/ 18 h 92"/>
                <a:gd name="T10" fmla="*/ 22 w 196"/>
                <a:gd name="T11" fmla="*/ 26 h 92"/>
                <a:gd name="T12" fmla="*/ 2 w 196"/>
                <a:gd name="T13" fmla="*/ 25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3" name="Freeform 63"/>
            <p:cNvSpPr>
              <a:spLocks/>
            </p:cNvSpPr>
            <p:nvPr/>
          </p:nvSpPr>
          <p:spPr bwMode="auto">
            <a:xfrm>
              <a:off x="5437" y="2954"/>
              <a:ext cx="260" cy="176"/>
            </a:xfrm>
            <a:custGeom>
              <a:avLst/>
              <a:gdLst>
                <a:gd name="T0" fmla="*/ 241 w 260"/>
                <a:gd name="T1" fmla="*/ 116 h 176"/>
                <a:gd name="T2" fmla="*/ 222 w 260"/>
                <a:gd name="T3" fmla="*/ 171 h 176"/>
                <a:gd name="T4" fmla="*/ 55 w 260"/>
                <a:gd name="T5" fmla="*/ 84 h 176"/>
                <a:gd name="T6" fmla="*/ 6 w 260"/>
                <a:gd name="T7" fmla="*/ 45 h 176"/>
                <a:gd name="T8" fmla="*/ 20 w 260"/>
                <a:gd name="T9" fmla="*/ 12 h 176"/>
                <a:gd name="T10" fmla="*/ 59 w 260"/>
                <a:gd name="T11" fmla="*/ 3 h 176"/>
                <a:gd name="T12" fmla="*/ 101 w 260"/>
                <a:gd name="T13" fmla="*/ 33 h 176"/>
                <a:gd name="T14" fmla="*/ 241 w 260"/>
                <a:gd name="T15" fmla="*/ 116 h 1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176"/>
                <a:gd name="T26" fmla="*/ 260 w 260"/>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176">
                  <a:moveTo>
                    <a:pt x="241" y="116"/>
                  </a:moveTo>
                  <a:cubicBezTo>
                    <a:pt x="260" y="139"/>
                    <a:pt x="253" y="176"/>
                    <a:pt x="222" y="171"/>
                  </a:cubicBezTo>
                  <a:cubicBezTo>
                    <a:pt x="191" y="166"/>
                    <a:pt x="91" y="105"/>
                    <a:pt x="55" y="84"/>
                  </a:cubicBezTo>
                  <a:cubicBezTo>
                    <a:pt x="19" y="63"/>
                    <a:pt x="12" y="57"/>
                    <a:pt x="6" y="45"/>
                  </a:cubicBezTo>
                  <a:cubicBezTo>
                    <a:pt x="0" y="33"/>
                    <a:pt x="11" y="19"/>
                    <a:pt x="20" y="12"/>
                  </a:cubicBezTo>
                  <a:cubicBezTo>
                    <a:pt x="29" y="5"/>
                    <a:pt x="46" y="0"/>
                    <a:pt x="59" y="3"/>
                  </a:cubicBezTo>
                  <a:cubicBezTo>
                    <a:pt x="72" y="6"/>
                    <a:pt x="71" y="14"/>
                    <a:pt x="101" y="33"/>
                  </a:cubicBezTo>
                  <a:cubicBezTo>
                    <a:pt x="131" y="52"/>
                    <a:pt x="212" y="99"/>
                    <a:pt x="241" y="116"/>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grpSp>
      <p:sp>
        <p:nvSpPr>
          <p:cNvPr id="489504" name="Line 32"/>
          <p:cNvSpPr>
            <a:spLocks noChangeShapeType="1"/>
          </p:cNvSpPr>
          <p:nvPr/>
        </p:nvSpPr>
        <p:spPr bwMode="auto">
          <a:xfrm>
            <a:off x="7296270" y="2162176"/>
            <a:ext cx="475432" cy="194796"/>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489551" name="Object 79"/>
          <p:cNvGraphicFramePr>
            <a:graphicFrameLocks noChangeAspect="1"/>
          </p:cNvGraphicFramePr>
          <p:nvPr/>
        </p:nvGraphicFramePr>
        <p:xfrm>
          <a:off x="6202102" y="728583"/>
          <a:ext cx="527050" cy="517525"/>
        </p:xfrm>
        <a:graphic>
          <a:graphicData uri="http://schemas.openxmlformats.org/presentationml/2006/ole">
            <mc:AlternateContent xmlns:mc="http://schemas.openxmlformats.org/markup-compatibility/2006">
              <mc:Choice xmlns:v="urn:schemas-microsoft-com:vml" Requires="v">
                <p:oleObj spid="_x0000_s153759" name="数式" r:id="rId5" imgW="164885" imgH="164885" progId="Equation.3">
                  <p:embed/>
                </p:oleObj>
              </mc:Choice>
              <mc:Fallback>
                <p:oleObj name="数式" r:id="rId5" imgW="164885" imgH="164885" progId="Equation.3">
                  <p:embed/>
                  <p:pic>
                    <p:nvPicPr>
                      <p:cNvPr id="489551" name="Object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102" y="728583"/>
                        <a:ext cx="527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59" name="Rectangle 87"/>
          <p:cNvSpPr>
            <a:spLocks noChangeArrowheads="1"/>
          </p:cNvSpPr>
          <p:nvPr/>
        </p:nvSpPr>
        <p:spPr bwMode="auto">
          <a:xfrm>
            <a:off x="8571033" y="4048125"/>
            <a:ext cx="48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N</a:t>
            </a:r>
          </a:p>
        </p:txBody>
      </p:sp>
      <p:sp>
        <p:nvSpPr>
          <p:cNvPr id="489560" name="Rectangle 88"/>
          <p:cNvSpPr>
            <a:spLocks noChangeArrowheads="1"/>
          </p:cNvSpPr>
          <p:nvPr/>
        </p:nvSpPr>
        <p:spPr bwMode="auto">
          <a:xfrm>
            <a:off x="7896345" y="35941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b="1" i="1" dirty="0">
                <a:solidFill>
                  <a:srgbClr val="CC9900"/>
                </a:solidFill>
                <a:latin typeface="Bookman Old Style" pitchFamily="18" charset="0"/>
                <a:ea typeface="ＭＳ ゴシック" pitchFamily="49" charset="-128"/>
                <a:cs typeface="Times New Roman" pitchFamily="18" charset="0"/>
              </a:rPr>
              <a:t>r</a:t>
            </a:r>
          </a:p>
        </p:txBody>
      </p:sp>
      <p:sp>
        <p:nvSpPr>
          <p:cNvPr id="489561" name="Line 89"/>
          <p:cNvSpPr>
            <a:spLocks noChangeShapeType="1"/>
          </p:cNvSpPr>
          <p:nvPr/>
        </p:nvSpPr>
        <p:spPr bwMode="auto">
          <a:xfrm>
            <a:off x="8261470" y="4446588"/>
            <a:ext cx="0" cy="47148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62" name="Line 90"/>
          <p:cNvSpPr>
            <a:spLocks noChangeShapeType="1"/>
          </p:cNvSpPr>
          <p:nvPr/>
        </p:nvSpPr>
        <p:spPr bwMode="auto">
          <a:xfrm flipH="1" flipV="1">
            <a:off x="7932858" y="3990975"/>
            <a:ext cx="333375"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63" name="Line 91"/>
          <p:cNvSpPr>
            <a:spLocks noChangeShapeType="1"/>
          </p:cNvSpPr>
          <p:nvPr/>
        </p:nvSpPr>
        <p:spPr bwMode="auto">
          <a:xfrm rot="16200000" flipH="1">
            <a:off x="8376564" y="4341019"/>
            <a:ext cx="206375" cy="341313"/>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76" name="Rectangle 4">
            <a:extLst>
              <a:ext uri="{FF2B5EF4-FFF2-40B4-BE49-F238E27FC236}">
                <a16:creationId xmlns:a16="http://schemas.microsoft.com/office/drawing/2014/main" id="{24F1C846-62CD-42E7-905E-6031E3194E91}"/>
              </a:ext>
            </a:extLst>
          </p:cNvPr>
          <p:cNvSpPr>
            <a:spLocks noChangeArrowheads="1"/>
          </p:cNvSpPr>
          <p:nvPr/>
        </p:nvSpPr>
        <p:spPr bwMode="auto">
          <a:xfrm>
            <a:off x="12086" y="2562654"/>
            <a:ext cx="49407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rgbClr val="000000"/>
                </a:solidFill>
              </a:rPr>
              <a:t>重心と支点の距離を</a:t>
            </a:r>
            <a:r>
              <a:rPr lang="en-US" altLang="ja-JP" sz="2800" i="1" dirty="0">
                <a:solidFill>
                  <a:srgbClr val="000000"/>
                </a:solidFill>
                <a:latin typeface="Bookman Old Style" panose="02050604050505020204" pitchFamily="18" charset="0"/>
              </a:rPr>
              <a:t>h</a:t>
            </a:r>
            <a:r>
              <a:rPr lang="ja-JP" altLang="en-US" sz="2800" dirty="0">
                <a:solidFill>
                  <a:srgbClr val="000000"/>
                </a:solidFill>
                <a:latin typeface="ＭＳ ゴシック" pitchFamily="49" charset="-128"/>
                <a:ea typeface="ＭＳ ゴシック" pitchFamily="49" charset="-128"/>
                <a:cs typeface="Times New Roman" pitchFamily="18" charset="0"/>
              </a:rPr>
              <a:t>とする。</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81" name="Rectangle 41">
            <a:extLst>
              <a:ext uri="{FF2B5EF4-FFF2-40B4-BE49-F238E27FC236}">
                <a16:creationId xmlns:a16="http://schemas.microsoft.com/office/drawing/2014/main" id="{DE37E8D9-240B-42D8-8180-AA1BA3188386}"/>
              </a:ext>
            </a:extLst>
          </p:cNvPr>
          <p:cNvSpPr>
            <a:spLocks noChangeArrowheads="1"/>
          </p:cNvSpPr>
          <p:nvPr/>
        </p:nvSpPr>
        <p:spPr bwMode="auto">
          <a:xfrm>
            <a:off x="233579" y="4118214"/>
            <a:ext cx="572720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82" name="Rectangle 40">
            <a:extLst>
              <a:ext uri="{FF2B5EF4-FFF2-40B4-BE49-F238E27FC236}">
                <a16:creationId xmlns:a16="http://schemas.microsoft.com/office/drawing/2014/main" id="{F2DEF752-80E4-41B0-AF65-8997A366F015}"/>
              </a:ext>
            </a:extLst>
          </p:cNvPr>
          <p:cNvSpPr>
            <a:spLocks noChangeArrowheads="1"/>
          </p:cNvSpPr>
          <p:nvPr/>
        </p:nvSpPr>
        <p:spPr bwMode="auto">
          <a:xfrm>
            <a:off x="413784" y="4153555"/>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こま軸と重力に垂直で手前向き</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grpSp>
        <p:nvGrpSpPr>
          <p:cNvPr id="90" name="Group 78">
            <a:extLst>
              <a:ext uri="{FF2B5EF4-FFF2-40B4-BE49-F238E27FC236}">
                <a16:creationId xmlns:a16="http://schemas.microsoft.com/office/drawing/2014/main" id="{1DAEB735-4326-4478-8D7C-05880916B5D9}"/>
              </a:ext>
            </a:extLst>
          </p:cNvPr>
          <p:cNvGrpSpPr>
            <a:grpSpLocks/>
          </p:cNvGrpSpPr>
          <p:nvPr/>
        </p:nvGrpSpPr>
        <p:grpSpPr bwMode="auto">
          <a:xfrm rot="20405149">
            <a:off x="5829828" y="949591"/>
            <a:ext cx="633412" cy="869950"/>
            <a:chOff x="3464" y="1782"/>
            <a:chExt cx="399" cy="548"/>
          </a:xfrm>
          <a:solidFill>
            <a:srgbClr val="FFF0F0"/>
          </a:solidFill>
        </p:grpSpPr>
        <p:sp>
          <p:nvSpPr>
            <p:cNvPr id="91" name="Freeform 79">
              <a:extLst>
                <a:ext uri="{FF2B5EF4-FFF2-40B4-BE49-F238E27FC236}">
                  <a16:creationId xmlns:a16="http://schemas.microsoft.com/office/drawing/2014/main" id="{D775AB45-0A15-4ED0-913F-327BA93F088D}"/>
                </a:ext>
              </a:extLst>
            </p:cNvPr>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2" name="Freeform 80">
              <a:extLst>
                <a:ext uri="{FF2B5EF4-FFF2-40B4-BE49-F238E27FC236}">
                  <a16:creationId xmlns:a16="http://schemas.microsoft.com/office/drawing/2014/main" id="{CC95CB6A-5C12-49D6-B790-140ABD4A5256}"/>
                </a:ext>
              </a:extLst>
            </p:cNvPr>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3" name="Freeform 81">
              <a:extLst>
                <a:ext uri="{FF2B5EF4-FFF2-40B4-BE49-F238E27FC236}">
                  <a16:creationId xmlns:a16="http://schemas.microsoft.com/office/drawing/2014/main" id="{0D1742DB-10B3-40E3-A76B-DA451F4C8D34}"/>
                </a:ext>
              </a:extLst>
            </p:cNvPr>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4" name="Freeform 82">
              <a:extLst>
                <a:ext uri="{FF2B5EF4-FFF2-40B4-BE49-F238E27FC236}">
                  <a16:creationId xmlns:a16="http://schemas.microsoft.com/office/drawing/2014/main" id="{5202D8C3-8D46-4583-A111-F3DF4E4B575C}"/>
                </a:ext>
              </a:extLst>
            </p:cNvPr>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5" name="Freeform 83">
              <a:extLst>
                <a:ext uri="{FF2B5EF4-FFF2-40B4-BE49-F238E27FC236}">
                  <a16:creationId xmlns:a16="http://schemas.microsoft.com/office/drawing/2014/main" id="{455A4DAB-979F-4FEB-ADCB-EC0F0AADB687}"/>
                </a:ext>
              </a:extLst>
            </p:cNvPr>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102" name="Rectangle 22">
            <a:extLst>
              <a:ext uri="{FF2B5EF4-FFF2-40B4-BE49-F238E27FC236}">
                <a16:creationId xmlns:a16="http://schemas.microsoft.com/office/drawing/2014/main" id="{0B4613D6-8D8B-4586-9C55-6E3BAC07F6B6}"/>
              </a:ext>
            </a:extLst>
          </p:cNvPr>
          <p:cNvSpPr>
            <a:spLocks noChangeArrowheads="1"/>
          </p:cNvSpPr>
          <p:nvPr/>
        </p:nvSpPr>
        <p:spPr bwMode="auto">
          <a:xfrm>
            <a:off x="0" y="47046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回転の運動方程式</a:t>
            </a:r>
          </a:p>
        </p:txBody>
      </p:sp>
      <p:sp>
        <p:nvSpPr>
          <p:cNvPr id="115" name="Arc 74">
            <a:extLst>
              <a:ext uri="{FF2B5EF4-FFF2-40B4-BE49-F238E27FC236}">
                <a16:creationId xmlns:a16="http://schemas.microsoft.com/office/drawing/2014/main" id="{FB6F6FAA-67A1-4C84-8AB3-817678984B61}"/>
              </a:ext>
            </a:extLst>
          </p:cNvPr>
          <p:cNvSpPr>
            <a:spLocks/>
          </p:cNvSpPr>
          <p:nvPr/>
        </p:nvSpPr>
        <p:spPr bwMode="auto">
          <a:xfrm>
            <a:off x="6804690" y="1094482"/>
            <a:ext cx="1648752" cy="369888"/>
          </a:xfrm>
          <a:custGeom>
            <a:avLst/>
            <a:gdLst>
              <a:gd name="T0" fmla="*/ 2147483647 w 32384"/>
              <a:gd name="T1" fmla="*/ 2147483647 h 21811"/>
              <a:gd name="T2" fmla="*/ 2147483647 w 32384"/>
              <a:gd name="T3" fmla="*/ 0 h 21811"/>
              <a:gd name="T4" fmla="*/ 2147483647 w 32384"/>
              <a:gd name="T5" fmla="*/ 2147483647 h 21811"/>
              <a:gd name="T6" fmla="*/ 0 60000 65536"/>
              <a:gd name="T7" fmla="*/ 0 60000 65536"/>
              <a:gd name="T8" fmla="*/ 0 60000 65536"/>
              <a:gd name="T9" fmla="*/ 0 w 32384"/>
              <a:gd name="T10" fmla="*/ 0 h 21811"/>
              <a:gd name="T11" fmla="*/ 32384 w 32384"/>
              <a:gd name="T12" fmla="*/ 21811 h 21811"/>
            </a:gdLst>
            <a:ahLst/>
            <a:cxnLst>
              <a:cxn ang="T6">
                <a:pos x="T0" y="T1"/>
              </a:cxn>
              <a:cxn ang="T7">
                <a:pos x="T2" y="T3"/>
              </a:cxn>
              <a:cxn ang="T8">
                <a:pos x="T4" y="T5"/>
              </a:cxn>
            </a:cxnLst>
            <a:rect l="T9" t="T10" r="T11" b="T12"/>
            <a:pathLst>
              <a:path w="32384" h="21811" fill="none" extrusionOk="0">
                <a:moveTo>
                  <a:pt x="32383" y="18926"/>
                </a:moveTo>
                <a:cubicBezTo>
                  <a:pt x="29103" y="20816"/>
                  <a:pt x="25385" y="21810"/>
                  <a:pt x="21600" y="21811"/>
                </a:cubicBezTo>
                <a:cubicBezTo>
                  <a:pt x="9670" y="21811"/>
                  <a:pt x="0" y="12140"/>
                  <a:pt x="0" y="211"/>
                </a:cubicBezTo>
                <a:cubicBezTo>
                  <a:pt x="-1" y="140"/>
                  <a:pt x="0" y="70"/>
                  <a:pt x="1" y="0"/>
                </a:cubicBezTo>
              </a:path>
              <a:path w="32384" h="21811" stroke="0" extrusionOk="0">
                <a:moveTo>
                  <a:pt x="32383" y="18926"/>
                </a:moveTo>
                <a:cubicBezTo>
                  <a:pt x="29103" y="20816"/>
                  <a:pt x="25385" y="21810"/>
                  <a:pt x="21600" y="21811"/>
                </a:cubicBezTo>
                <a:cubicBezTo>
                  <a:pt x="9670" y="21811"/>
                  <a:pt x="0" y="12140"/>
                  <a:pt x="0" y="211"/>
                </a:cubicBezTo>
                <a:cubicBezTo>
                  <a:pt x="-1" y="140"/>
                  <a:pt x="0" y="70"/>
                  <a:pt x="1" y="0"/>
                </a:cubicBezTo>
                <a:lnTo>
                  <a:pt x="21600" y="211"/>
                </a:lnTo>
                <a:lnTo>
                  <a:pt x="32383" y="18926"/>
                </a:lnTo>
                <a:close/>
              </a:path>
            </a:pathLst>
          </a:custGeom>
          <a:noFill/>
          <a:ln w="38100">
            <a:solidFill>
              <a:schemeClr val="accent2"/>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6" name="Arc 75">
            <a:extLst>
              <a:ext uri="{FF2B5EF4-FFF2-40B4-BE49-F238E27FC236}">
                <a16:creationId xmlns:a16="http://schemas.microsoft.com/office/drawing/2014/main" id="{3BA62600-B193-4E7A-9F86-6732CA5D7F56}"/>
              </a:ext>
            </a:extLst>
          </p:cNvPr>
          <p:cNvSpPr>
            <a:spLocks/>
          </p:cNvSpPr>
          <p:nvPr/>
        </p:nvSpPr>
        <p:spPr bwMode="auto">
          <a:xfrm>
            <a:off x="7897524" y="740470"/>
            <a:ext cx="1109662" cy="666750"/>
          </a:xfrm>
          <a:custGeom>
            <a:avLst/>
            <a:gdLst>
              <a:gd name="T0" fmla="*/ 2147483647 w 21600"/>
              <a:gd name="T1" fmla="*/ 0 h 39268"/>
              <a:gd name="T2" fmla="*/ 2147483647 w 21600"/>
              <a:gd name="T3" fmla="*/ 2147483647 h 39268"/>
              <a:gd name="T4" fmla="*/ 0 w 21600"/>
              <a:gd name="T5" fmla="*/ 2147483647 h 39268"/>
              <a:gd name="T6" fmla="*/ 0 60000 65536"/>
              <a:gd name="T7" fmla="*/ 0 60000 65536"/>
              <a:gd name="T8" fmla="*/ 0 60000 65536"/>
              <a:gd name="T9" fmla="*/ 0 w 21600"/>
              <a:gd name="T10" fmla="*/ 0 h 39268"/>
              <a:gd name="T11" fmla="*/ 21600 w 21600"/>
              <a:gd name="T12" fmla="*/ 39268 h 39268"/>
            </a:gdLst>
            <a:ahLst/>
            <a:cxnLst>
              <a:cxn ang="T6">
                <a:pos x="T0" y="T1"/>
              </a:cxn>
              <a:cxn ang="T7">
                <a:pos x="T2" y="T3"/>
              </a:cxn>
              <a:cxn ang="T8">
                <a:pos x="T4" y="T5"/>
              </a:cxn>
            </a:cxnLst>
            <a:rect l="T9" t="T10" r="T11" b="T12"/>
            <a:pathLst>
              <a:path w="21600" h="39268" fill="none" extrusionOk="0">
                <a:moveTo>
                  <a:pt x="7397" y="0"/>
                </a:moveTo>
                <a:cubicBezTo>
                  <a:pt x="15925" y="3109"/>
                  <a:pt x="21600" y="11217"/>
                  <a:pt x="21600" y="20294"/>
                </a:cubicBezTo>
                <a:cubicBezTo>
                  <a:pt x="21600" y="28207"/>
                  <a:pt x="17273" y="35486"/>
                  <a:pt x="10322" y="39268"/>
                </a:cubicBezTo>
              </a:path>
              <a:path w="21600" h="39268" stroke="0" extrusionOk="0">
                <a:moveTo>
                  <a:pt x="7397" y="0"/>
                </a:moveTo>
                <a:cubicBezTo>
                  <a:pt x="15925" y="3109"/>
                  <a:pt x="21600" y="11217"/>
                  <a:pt x="21600" y="20294"/>
                </a:cubicBezTo>
                <a:cubicBezTo>
                  <a:pt x="21600" y="28207"/>
                  <a:pt x="17273" y="35486"/>
                  <a:pt x="10322" y="39268"/>
                </a:cubicBezTo>
                <a:lnTo>
                  <a:pt x="0" y="20294"/>
                </a:lnTo>
                <a:lnTo>
                  <a:pt x="7397"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7" name="Arc 76">
            <a:extLst>
              <a:ext uri="{FF2B5EF4-FFF2-40B4-BE49-F238E27FC236}">
                <a16:creationId xmlns:a16="http://schemas.microsoft.com/office/drawing/2014/main" id="{CA36ACBD-07BA-491B-98AB-EEBB750449BB}"/>
              </a:ext>
            </a:extLst>
          </p:cNvPr>
          <p:cNvSpPr>
            <a:spLocks/>
          </p:cNvSpPr>
          <p:nvPr/>
        </p:nvSpPr>
        <p:spPr bwMode="auto">
          <a:xfrm>
            <a:off x="6804689" y="718245"/>
            <a:ext cx="1480185" cy="395287"/>
          </a:xfrm>
          <a:custGeom>
            <a:avLst/>
            <a:gdLst>
              <a:gd name="T0" fmla="*/ 2147483647 w 29022"/>
              <a:gd name="T1" fmla="*/ 2147483647 h 23278"/>
              <a:gd name="T2" fmla="*/ 2147483647 w 29022"/>
              <a:gd name="T3" fmla="*/ 2147483647 h 23278"/>
              <a:gd name="T4" fmla="*/ 2147483647 w 29022"/>
              <a:gd name="T5" fmla="*/ 2147483647 h 23278"/>
              <a:gd name="T6" fmla="*/ 0 60000 65536"/>
              <a:gd name="T7" fmla="*/ 0 60000 65536"/>
              <a:gd name="T8" fmla="*/ 0 60000 65536"/>
              <a:gd name="T9" fmla="*/ 0 w 29022"/>
              <a:gd name="T10" fmla="*/ 0 h 23278"/>
              <a:gd name="T11" fmla="*/ 29022 w 29022"/>
              <a:gd name="T12" fmla="*/ 23278 h 23278"/>
            </a:gdLst>
            <a:ahLst/>
            <a:cxnLst>
              <a:cxn ang="T6">
                <a:pos x="T0" y="T1"/>
              </a:cxn>
              <a:cxn ang="T7">
                <a:pos x="T2" y="T3"/>
              </a:cxn>
              <a:cxn ang="T8">
                <a:pos x="T4" y="T5"/>
              </a:cxn>
            </a:cxnLst>
            <a:rect l="T9" t="T10" r="T11" b="T12"/>
            <a:pathLst>
              <a:path w="29022" h="23278" fill="none" extrusionOk="0">
                <a:moveTo>
                  <a:pt x="65" y="23277"/>
                </a:moveTo>
                <a:cubicBezTo>
                  <a:pt x="21" y="22719"/>
                  <a:pt x="0" y="22159"/>
                  <a:pt x="0" y="21600"/>
                </a:cubicBezTo>
                <a:cubicBezTo>
                  <a:pt x="0" y="9670"/>
                  <a:pt x="9670" y="0"/>
                  <a:pt x="21600" y="0"/>
                </a:cubicBezTo>
                <a:cubicBezTo>
                  <a:pt x="24131" y="-1"/>
                  <a:pt x="26644" y="445"/>
                  <a:pt x="29021" y="1315"/>
                </a:cubicBezTo>
              </a:path>
              <a:path w="29022" h="23278" stroke="0" extrusionOk="0">
                <a:moveTo>
                  <a:pt x="65" y="23277"/>
                </a:moveTo>
                <a:cubicBezTo>
                  <a:pt x="21" y="22719"/>
                  <a:pt x="0" y="22159"/>
                  <a:pt x="0" y="21600"/>
                </a:cubicBezTo>
                <a:cubicBezTo>
                  <a:pt x="0" y="9670"/>
                  <a:pt x="9670" y="0"/>
                  <a:pt x="21600" y="0"/>
                </a:cubicBezTo>
                <a:cubicBezTo>
                  <a:pt x="24131" y="-1"/>
                  <a:pt x="26644" y="445"/>
                  <a:pt x="29021" y="1315"/>
                </a:cubicBezTo>
                <a:lnTo>
                  <a:pt x="21600" y="21600"/>
                </a:lnTo>
                <a:lnTo>
                  <a:pt x="65" y="23277"/>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9" name="Rectangle 5">
            <a:extLst>
              <a:ext uri="{FF2B5EF4-FFF2-40B4-BE49-F238E27FC236}">
                <a16:creationId xmlns:a16="http://schemas.microsoft.com/office/drawing/2014/main" id="{ED9AE5ED-BABB-44DC-B98F-9C968618ECC7}"/>
              </a:ext>
            </a:extLst>
          </p:cNvPr>
          <p:cNvSpPr>
            <a:spLocks noChangeArrowheads="1"/>
          </p:cNvSpPr>
          <p:nvPr/>
        </p:nvSpPr>
        <p:spPr bwMode="auto">
          <a:xfrm>
            <a:off x="46287" y="5207154"/>
            <a:ext cx="5799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b="1" i="1" dirty="0">
                <a:solidFill>
                  <a:srgbClr val="000000"/>
                </a:solidFill>
                <a:latin typeface="Bookman Old Style" pitchFamily="18" charset="0"/>
                <a:ea typeface="ＭＳ ゴシック" pitchFamily="49" charset="-128"/>
                <a:cs typeface="Times New Roman" pitchFamily="18" charset="0"/>
              </a:rPr>
              <a:t>L</a:t>
            </a:r>
            <a:r>
              <a:rPr lang="ja-JP" altLang="en-US" sz="2800" dirty="0">
                <a:solidFill>
                  <a:srgbClr val="000000"/>
                </a:solidFill>
                <a:latin typeface="ＭＳ ゴシック" pitchFamily="49" charset="-128"/>
                <a:ea typeface="ＭＳ ゴシック" pitchFamily="49" charset="-128"/>
                <a:cs typeface="Times New Roman" pitchFamily="18" charset="0"/>
              </a:rPr>
              <a:t>の先端は水平面内で円運動する。</a:t>
            </a:r>
          </a:p>
        </p:txBody>
      </p:sp>
      <p:sp>
        <p:nvSpPr>
          <p:cNvPr id="121" name="Rectangle 7">
            <a:extLst>
              <a:ext uri="{FF2B5EF4-FFF2-40B4-BE49-F238E27FC236}">
                <a16:creationId xmlns:a16="http://schemas.microsoft.com/office/drawing/2014/main" id="{D9BC4E65-3F7C-44F5-A07A-14E267568107}"/>
              </a:ext>
            </a:extLst>
          </p:cNvPr>
          <p:cNvSpPr>
            <a:spLocks noChangeArrowheads="1"/>
          </p:cNvSpPr>
          <p:nvPr/>
        </p:nvSpPr>
        <p:spPr bwMode="auto">
          <a:xfrm>
            <a:off x="25504" y="5669962"/>
            <a:ext cx="91440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t">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en-US" altLang="ja-JP" sz="2800" b="1" i="1" dirty="0">
                <a:solidFill>
                  <a:srgbClr val="000000"/>
                </a:solidFill>
                <a:latin typeface="Bookman Old Style" pitchFamily="18" charset="0"/>
                <a:ea typeface="ＭＳ ゴシック" pitchFamily="49" charset="-128"/>
                <a:cs typeface="Times New Roman" pitchFamily="18" charset="0"/>
              </a:rPr>
              <a:t>L</a:t>
            </a:r>
            <a:r>
              <a:rPr lang="ja-JP" altLang="en-US" sz="2800" dirty="0">
                <a:solidFill>
                  <a:srgbClr val="000000"/>
                </a:solidFill>
                <a:latin typeface="ＭＳ ゴシック" pitchFamily="49" charset="-128"/>
                <a:ea typeface="ＭＳ ゴシック" pitchFamily="49" charset="-128"/>
                <a:cs typeface="Times New Roman" pitchFamily="18" charset="0"/>
              </a:rPr>
              <a:t>は大きさを</a:t>
            </a:r>
            <a:r>
              <a:rPr lang="ja-JP" altLang="en-US" sz="2800" dirty="0">
                <a:solidFill>
                  <a:srgbClr val="000000"/>
                </a:solidFill>
              </a:rPr>
              <a:t>変えずに</a:t>
            </a:r>
            <a:r>
              <a:rPr lang="ja-JP" altLang="en-US" sz="2800" dirty="0">
                <a:solidFill>
                  <a:srgbClr val="000000"/>
                </a:solidFill>
                <a:latin typeface="ＭＳ ゴシック" pitchFamily="49" charset="-128"/>
                <a:ea typeface="ＭＳ ゴシック" pitchFamily="49" charset="-128"/>
                <a:cs typeface="Times New Roman" pitchFamily="18" charset="0"/>
              </a:rPr>
              <a:t>鉛直軸のまわりを</a:t>
            </a:r>
            <a:endParaRPr lang="en-US" altLang="ja-JP" sz="2800" dirty="0">
              <a:solidFill>
                <a:srgbClr val="000000"/>
              </a:solidFill>
              <a:latin typeface="ＭＳ ゴシック" pitchFamily="49" charset="-128"/>
              <a:ea typeface="ＭＳ ゴシック" pitchFamily="49" charset="-128"/>
              <a:cs typeface="Times New Roman" pitchFamily="18" charset="0"/>
            </a:endParaRPr>
          </a:p>
          <a:p>
            <a:pPr eaLnBrk="1" hangingPunct="1">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回転することになる。</a:t>
            </a:r>
          </a:p>
        </p:txBody>
      </p:sp>
      <p:sp>
        <p:nvSpPr>
          <p:cNvPr id="123" name="Rectangle 20">
            <a:extLst>
              <a:ext uri="{FF2B5EF4-FFF2-40B4-BE49-F238E27FC236}">
                <a16:creationId xmlns:a16="http://schemas.microsoft.com/office/drawing/2014/main" id="{2533E3B8-E78A-4B8D-B5A7-99CEB247757B}"/>
              </a:ext>
            </a:extLst>
          </p:cNvPr>
          <p:cNvSpPr>
            <a:spLocks noChangeArrowheads="1"/>
          </p:cNvSpPr>
          <p:nvPr/>
        </p:nvSpPr>
        <p:spPr bwMode="auto">
          <a:xfrm>
            <a:off x="3403562" y="6193182"/>
            <a:ext cx="3808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t>これを</a:t>
            </a:r>
            <a:r>
              <a:rPr lang="ja-JP" altLang="en-US" sz="2800" dirty="0">
                <a:solidFill>
                  <a:srgbClr val="0000FF"/>
                </a:solidFill>
              </a:rPr>
              <a:t>歳差運動</a:t>
            </a:r>
            <a:r>
              <a:rPr lang="ja-JP" altLang="en-US" sz="2800" dirty="0"/>
              <a:t>という。</a:t>
            </a:r>
            <a:endParaRPr lang="ja-JP" altLang="en-US" sz="2800" dirty="0">
              <a:solidFill>
                <a:srgbClr val="0000FF"/>
              </a:solidFill>
            </a:endParaRPr>
          </a:p>
        </p:txBody>
      </p:sp>
      <p:sp>
        <p:nvSpPr>
          <p:cNvPr id="70" name="Line 32">
            <a:extLst>
              <a:ext uri="{FF2B5EF4-FFF2-40B4-BE49-F238E27FC236}">
                <a16:creationId xmlns:a16="http://schemas.microsoft.com/office/drawing/2014/main" id="{48B145F9-EA5C-4E3E-BDFE-51F3F4FC3E7E}"/>
              </a:ext>
            </a:extLst>
          </p:cNvPr>
          <p:cNvSpPr>
            <a:spLocks noChangeShapeType="1"/>
          </p:cNvSpPr>
          <p:nvPr/>
        </p:nvSpPr>
        <p:spPr bwMode="auto">
          <a:xfrm>
            <a:off x="6890403" y="1246875"/>
            <a:ext cx="475432" cy="1947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71" name="Object 23">
            <a:extLst>
              <a:ext uri="{FF2B5EF4-FFF2-40B4-BE49-F238E27FC236}">
                <a16:creationId xmlns:a16="http://schemas.microsoft.com/office/drawing/2014/main" id="{F6397A26-5233-48F9-90EF-D1948AB5103D}"/>
              </a:ext>
            </a:extLst>
          </p:cNvPr>
          <p:cNvGraphicFramePr>
            <a:graphicFrameLocks noChangeAspect="1"/>
          </p:cNvGraphicFramePr>
          <p:nvPr/>
        </p:nvGraphicFramePr>
        <p:xfrm>
          <a:off x="7176917" y="1409332"/>
          <a:ext cx="481013" cy="555625"/>
        </p:xfrm>
        <a:graphic>
          <a:graphicData uri="http://schemas.openxmlformats.org/presentationml/2006/ole">
            <mc:AlternateContent xmlns:mc="http://schemas.openxmlformats.org/markup-compatibility/2006">
              <mc:Choice xmlns:v="urn:schemas-microsoft-com:vml" Requires="v">
                <p:oleObj spid="_x0000_s153760" name="Equation" r:id="rId7" imgW="164880" imgH="190440" progId="Equation.DSMT4">
                  <p:embed/>
                </p:oleObj>
              </mc:Choice>
              <mc:Fallback>
                <p:oleObj name="Equation" r:id="rId7" imgW="164880" imgH="190440" progId="Equation.DSMT4">
                  <p:embed/>
                  <p:pic>
                    <p:nvPicPr>
                      <p:cNvPr id="71" name="Object 23">
                        <a:extLst>
                          <a:ext uri="{FF2B5EF4-FFF2-40B4-BE49-F238E27FC236}">
                            <a16:creationId xmlns:a16="http://schemas.microsoft.com/office/drawing/2014/main" id="{F6397A26-5233-48F9-90EF-D1948AB5103D}"/>
                          </a:ext>
                        </a:extLst>
                      </p:cNvPr>
                      <p:cNvPicPr>
                        <a:picLocks noChangeAspect="1" noChangeArrowheads="1"/>
                      </p:cNvPicPr>
                      <p:nvPr/>
                    </p:nvPicPr>
                    <p:blipFill>
                      <a:blip r:embed="rId8"/>
                      <a:srcRect/>
                      <a:stretch>
                        <a:fillRect/>
                      </a:stretch>
                    </p:blipFill>
                    <p:spPr bwMode="auto">
                      <a:xfrm>
                        <a:off x="7176917" y="1409332"/>
                        <a:ext cx="4810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 name="Rectangle 42">
            <a:extLst>
              <a:ext uri="{FF2B5EF4-FFF2-40B4-BE49-F238E27FC236}">
                <a16:creationId xmlns:a16="http://schemas.microsoft.com/office/drawing/2014/main" id="{DA00914E-F49F-4188-B8B9-C2D0E4025B7F}"/>
              </a:ext>
            </a:extLst>
          </p:cNvPr>
          <p:cNvSpPr>
            <a:spLocks noChangeArrowheads="1"/>
          </p:cNvSpPr>
          <p:nvPr/>
        </p:nvSpPr>
        <p:spPr bwMode="auto">
          <a:xfrm flipH="1">
            <a:off x="3313559" y="3061524"/>
            <a:ext cx="187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r>
              <a:rPr lang="en-US" altLang="ja-JP" sz="2800" i="1" dirty="0">
                <a:solidFill>
                  <a:srgbClr val="000000"/>
                </a:solidFill>
                <a:latin typeface="Bookman Old Style" panose="02050604050505020204" pitchFamily="18" charset="0"/>
              </a:rPr>
              <a:t> </a:t>
            </a:r>
            <a:r>
              <a:rPr lang="en-US" altLang="ja-JP" sz="2800" dirty="0" err="1">
                <a:solidFill>
                  <a:srgbClr val="000000"/>
                </a:solidFill>
              </a:rPr>
              <a:t>sin</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77" name="テキスト ボックス 76">
            <a:extLst>
              <a:ext uri="{FF2B5EF4-FFF2-40B4-BE49-F238E27FC236}">
                <a16:creationId xmlns:a16="http://schemas.microsoft.com/office/drawing/2014/main" id="{C4845EA5-B486-4C61-9403-85E0475AC143}"/>
              </a:ext>
            </a:extLst>
          </p:cNvPr>
          <p:cNvSpPr txBox="1"/>
          <p:nvPr/>
        </p:nvSpPr>
        <p:spPr>
          <a:xfrm>
            <a:off x="7631526" y="2643039"/>
            <a:ext cx="451813" cy="523220"/>
          </a:xfrm>
          <a:prstGeom prst="rect">
            <a:avLst/>
          </a:prstGeom>
          <a:noFill/>
        </p:spPr>
        <p:txBody>
          <a:bodyPr wrap="square">
            <a:spAutoFit/>
          </a:bodyPr>
          <a:lstStyle/>
          <a:p>
            <a:r>
              <a:rPr lang="en-US" altLang="ja-JP" sz="2800" i="1" dirty="0">
                <a:solidFill>
                  <a:srgbClr val="000000"/>
                </a:solidFill>
                <a:latin typeface="Symbol" panose="05050102010706020507" pitchFamily="18" charset="2"/>
                <a:ea typeface="ＭＳ ゴシック" pitchFamily="49" charset="-128"/>
                <a:cs typeface="Times New Roman" pitchFamily="18" charset="0"/>
              </a:rPr>
              <a:t>a</a:t>
            </a:r>
            <a:endParaRPr lang="ja-JP" altLang="en-US" dirty="0"/>
          </a:p>
        </p:txBody>
      </p:sp>
      <p:sp>
        <p:nvSpPr>
          <p:cNvPr id="88" name="Rectangle 44">
            <a:extLst>
              <a:ext uri="{FF2B5EF4-FFF2-40B4-BE49-F238E27FC236}">
                <a16:creationId xmlns:a16="http://schemas.microsoft.com/office/drawing/2014/main" id="{271EB92B-FE91-4F65-A0CD-DE7493BFB848}"/>
              </a:ext>
            </a:extLst>
          </p:cNvPr>
          <p:cNvSpPr>
            <a:spLocks noChangeArrowheads="1"/>
          </p:cNvSpPr>
          <p:nvPr/>
        </p:nvSpPr>
        <p:spPr bwMode="auto">
          <a:xfrm>
            <a:off x="0" y="3646261"/>
            <a:ext cx="5900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重力によるトルクベクトル</a:t>
            </a:r>
            <a:r>
              <a:rPr lang="en-US" altLang="ja-JP" sz="2800" b="1" i="1" dirty="0">
                <a:solidFill>
                  <a:srgbClr val="000000"/>
                </a:solidFill>
                <a:latin typeface="Bookman Old Style" panose="02050604050505020204" pitchFamily="18" charset="0"/>
              </a:rPr>
              <a:t>N</a:t>
            </a:r>
            <a:r>
              <a:rPr lang="ja-JP" altLang="en-US" sz="2800" dirty="0">
                <a:solidFill>
                  <a:srgbClr val="000000"/>
                </a:solidFill>
              </a:rPr>
              <a:t>の方向は</a:t>
            </a:r>
          </a:p>
        </p:txBody>
      </p:sp>
      <p:grpSp>
        <p:nvGrpSpPr>
          <p:cNvPr id="3" name="グループ化 2">
            <a:extLst>
              <a:ext uri="{FF2B5EF4-FFF2-40B4-BE49-F238E27FC236}">
                <a16:creationId xmlns:a16="http://schemas.microsoft.com/office/drawing/2014/main" id="{0EB30F40-D5BB-4E32-BF5A-06433574A0BA}"/>
              </a:ext>
            </a:extLst>
          </p:cNvPr>
          <p:cNvGrpSpPr/>
          <p:nvPr/>
        </p:nvGrpSpPr>
        <p:grpSpPr>
          <a:xfrm>
            <a:off x="-9844" y="1030835"/>
            <a:ext cx="2987498" cy="542257"/>
            <a:chOff x="-9844" y="1030835"/>
            <a:chExt cx="2987498" cy="542257"/>
          </a:xfrm>
        </p:grpSpPr>
        <p:sp>
          <p:nvSpPr>
            <p:cNvPr id="74" name="Rectangle 17">
              <a:extLst>
                <a:ext uri="{FF2B5EF4-FFF2-40B4-BE49-F238E27FC236}">
                  <a16:creationId xmlns:a16="http://schemas.microsoft.com/office/drawing/2014/main" id="{00367E48-A2FB-432B-BD17-A87CCEF45CB3}"/>
                </a:ext>
              </a:extLst>
            </p:cNvPr>
            <p:cNvSpPr>
              <a:spLocks noChangeArrowheads="1"/>
            </p:cNvSpPr>
            <p:nvPr/>
          </p:nvSpPr>
          <p:spPr bwMode="auto">
            <a:xfrm>
              <a:off x="-9844" y="1032202"/>
              <a:ext cx="2133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角運動量</a:t>
              </a:r>
              <a:r>
                <a:rPr lang="en-US" altLang="ja-JP" sz="2800" i="1" dirty="0">
                  <a:solidFill>
                    <a:srgbClr val="000000"/>
                  </a:solidFill>
                  <a:latin typeface="Bookman Old Style" panose="02050604050505020204" pitchFamily="18" charset="0"/>
                </a:rPr>
                <a:t>L </a:t>
              </a:r>
              <a:r>
                <a:rPr lang="en-US" altLang="ja-JP" sz="2800" dirty="0">
                  <a:solidFill>
                    <a:srgbClr val="000000"/>
                  </a:solidFill>
                  <a:latin typeface="Symbol" panose="05050102010706020507" pitchFamily="18" charset="2"/>
                </a:rPr>
                <a:t>=</a:t>
              </a:r>
            </a:p>
          </p:txBody>
        </p:sp>
        <p:sp>
          <p:nvSpPr>
            <p:cNvPr id="105" name="Rectangle 41">
              <a:extLst>
                <a:ext uri="{FF2B5EF4-FFF2-40B4-BE49-F238E27FC236}">
                  <a16:creationId xmlns:a16="http://schemas.microsoft.com/office/drawing/2014/main" id="{10753BC8-32BF-4E20-8687-CF4B712AB21C}"/>
                </a:ext>
              </a:extLst>
            </p:cNvPr>
            <p:cNvSpPr>
              <a:spLocks noChangeArrowheads="1"/>
            </p:cNvSpPr>
            <p:nvPr/>
          </p:nvSpPr>
          <p:spPr bwMode="auto">
            <a:xfrm>
              <a:off x="2079689" y="1078233"/>
              <a:ext cx="897965"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06" name="Rectangle 4">
              <a:extLst>
                <a:ext uri="{FF2B5EF4-FFF2-40B4-BE49-F238E27FC236}">
                  <a16:creationId xmlns:a16="http://schemas.microsoft.com/office/drawing/2014/main" id="{92D3E2EC-9D9B-4F60-AD22-9DDF464B7077}"/>
                </a:ext>
              </a:extLst>
            </p:cNvPr>
            <p:cNvSpPr>
              <a:spLocks noChangeArrowheads="1"/>
            </p:cNvSpPr>
            <p:nvPr/>
          </p:nvSpPr>
          <p:spPr bwMode="auto">
            <a:xfrm>
              <a:off x="2107105" y="1030835"/>
              <a:ext cx="770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grpSp>
      <p:grpSp>
        <p:nvGrpSpPr>
          <p:cNvPr id="107" name="グループ化 106">
            <a:extLst>
              <a:ext uri="{FF2B5EF4-FFF2-40B4-BE49-F238E27FC236}">
                <a16:creationId xmlns:a16="http://schemas.microsoft.com/office/drawing/2014/main" id="{EFC498F7-944C-466E-B8ED-E08791AF79D4}"/>
              </a:ext>
            </a:extLst>
          </p:cNvPr>
          <p:cNvGrpSpPr/>
          <p:nvPr/>
        </p:nvGrpSpPr>
        <p:grpSpPr>
          <a:xfrm>
            <a:off x="-9844" y="-845"/>
            <a:ext cx="2987498" cy="542257"/>
            <a:chOff x="-9844" y="1030835"/>
            <a:chExt cx="2987498" cy="542257"/>
          </a:xfrm>
        </p:grpSpPr>
        <p:sp>
          <p:nvSpPr>
            <p:cNvPr id="108" name="Rectangle 17">
              <a:extLst>
                <a:ext uri="{FF2B5EF4-FFF2-40B4-BE49-F238E27FC236}">
                  <a16:creationId xmlns:a16="http://schemas.microsoft.com/office/drawing/2014/main" id="{D2546A61-932E-4DD0-B62F-6D71CE3855A1}"/>
                </a:ext>
              </a:extLst>
            </p:cNvPr>
            <p:cNvSpPr>
              <a:spLocks noChangeArrowheads="1"/>
            </p:cNvSpPr>
            <p:nvPr/>
          </p:nvSpPr>
          <p:spPr bwMode="auto">
            <a:xfrm>
              <a:off x="-9844" y="1032202"/>
              <a:ext cx="2133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角運動量</a:t>
              </a:r>
              <a:r>
                <a:rPr lang="en-US" altLang="ja-JP" sz="2800" i="1" dirty="0">
                  <a:solidFill>
                    <a:srgbClr val="000000"/>
                  </a:solidFill>
                  <a:latin typeface="Bookman Old Style" panose="02050604050505020204" pitchFamily="18" charset="0"/>
                </a:rPr>
                <a:t>L </a:t>
              </a:r>
              <a:r>
                <a:rPr lang="en-US" altLang="ja-JP" sz="2800" dirty="0">
                  <a:solidFill>
                    <a:srgbClr val="000000"/>
                  </a:solidFill>
                  <a:latin typeface="Symbol" panose="05050102010706020507" pitchFamily="18" charset="2"/>
                </a:rPr>
                <a:t>=</a:t>
              </a:r>
            </a:p>
          </p:txBody>
        </p:sp>
        <p:sp>
          <p:nvSpPr>
            <p:cNvPr id="109" name="Rectangle 41">
              <a:extLst>
                <a:ext uri="{FF2B5EF4-FFF2-40B4-BE49-F238E27FC236}">
                  <a16:creationId xmlns:a16="http://schemas.microsoft.com/office/drawing/2014/main" id="{166F2651-CDA7-45FB-B25C-9FC41D2C4EB6}"/>
                </a:ext>
              </a:extLst>
            </p:cNvPr>
            <p:cNvSpPr>
              <a:spLocks noChangeArrowheads="1"/>
            </p:cNvSpPr>
            <p:nvPr/>
          </p:nvSpPr>
          <p:spPr bwMode="auto">
            <a:xfrm>
              <a:off x="2079689" y="1078233"/>
              <a:ext cx="897965"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10" name="Rectangle 4">
              <a:extLst>
                <a:ext uri="{FF2B5EF4-FFF2-40B4-BE49-F238E27FC236}">
                  <a16:creationId xmlns:a16="http://schemas.microsoft.com/office/drawing/2014/main" id="{CF263237-C1CA-4EA1-BD2A-4170AC3D79C2}"/>
                </a:ext>
              </a:extLst>
            </p:cNvPr>
            <p:cNvSpPr>
              <a:spLocks noChangeArrowheads="1"/>
            </p:cNvSpPr>
            <p:nvPr/>
          </p:nvSpPr>
          <p:spPr bwMode="auto">
            <a:xfrm>
              <a:off x="2107105" y="1030835"/>
              <a:ext cx="770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grpSp>
      <p:graphicFrame>
        <p:nvGraphicFramePr>
          <p:cNvPr id="111" name="Object 23">
            <a:extLst>
              <a:ext uri="{FF2B5EF4-FFF2-40B4-BE49-F238E27FC236}">
                <a16:creationId xmlns:a16="http://schemas.microsoft.com/office/drawing/2014/main" id="{3C59E8E9-47B1-4BB0-8E68-ACDD2966382F}"/>
              </a:ext>
            </a:extLst>
          </p:cNvPr>
          <p:cNvGraphicFramePr>
            <a:graphicFrameLocks noChangeAspect="1"/>
          </p:cNvGraphicFramePr>
          <p:nvPr>
            <p:extLst>
              <p:ext uri="{D42A27DB-BD31-4B8C-83A1-F6EECF244321}">
                <p14:modId xmlns:p14="http://schemas.microsoft.com/office/powerpoint/2010/main" val="874568707"/>
              </p:ext>
            </p:extLst>
          </p:nvPr>
        </p:nvGraphicFramePr>
        <p:xfrm>
          <a:off x="3426711" y="4645572"/>
          <a:ext cx="1331913" cy="555625"/>
        </p:xfrm>
        <a:graphic>
          <a:graphicData uri="http://schemas.openxmlformats.org/presentationml/2006/ole">
            <mc:AlternateContent xmlns:mc="http://schemas.openxmlformats.org/markup-compatibility/2006">
              <mc:Choice xmlns:v="urn:schemas-microsoft-com:vml" Requires="v">
                <p:oleObj spid="_x0000_s153761" name="数式" r:id="rId9" imgW="457200" imgH="190500" progId="Equation.3">
                  <p:embed/>
                </p:oleObj>
              </mc:Choice>
              <mc:Fallback>
                <p:oleObj name="数式" r:id="rId9" imgW="457200" imgH="190500" progId="Equation.3">
                  <p:embed/>
                  <p:pic>
                    <p:nvPicPr>
                      <p:cNvPr id="103" name="Object 23">
                        <a:extLst>
                          <a:ext uri="{FF2B5EF4-FFF2-40B4-BE49-F238E27FC236}">
                            <a16:creationId xmlns:a16="http://schemas.microsoft.com/office/drawing/2014/main" id="{E25A6C9E-6EFD-4EE7-BE43-EFB3C5FE64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6711" y="4645572"/>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 name="Rectangle 41">
            <a:extLst>
              <a:ext uri="{FF2B5EF4-FFF2-40B4-BE49-F238E27FC236}">
                <a16:creationId xmlns:a16="http://schemas.microsoft.com/office/drawing/2014/main" id="{A8535BF6-C657-4F95-B9A3-8D8CC9D26FFC}"/>
              </a:ext>
            </a:extLst>
          </p:cNvPr>
          <p:cNvSpPr>
            <a:spLocks noChangeArrowheads="1"/>
          </p:cNvSpPr>
          <p:nvPr/>
        </p:nvSpPr>
        <p:spPr bwMode="auto">
          <a:xfrm>
            <a:off x="3163186" y="4697493"/>
            <a:ext cx="180022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18" name="Rectangle 42">
            <a:extLst>
              <a:ext uri="{FF2B5EF4-FFF2-40B4-BE49-F238E27FC236}">
                <a16:creationId xmlns:a16="http://schemas.microsoft.com/office/drawing/2014/main" id="{AFA5201F-A7D0-4F36-815C-E295D2BF6323}"/>
              </a:ext>
            </a:extLst>
          </p:cNvPr>
          <p:cNvSpPr>
            <a:spLocks noChangeArrowheads="1"/>
          </p:cNvSpPr>
          <p:nvPr/>
        </p:nvSpPr>
        <p:spPr bwMode="auto">
          <a:xfrm flipH="1">
            <a:off x="6504735" y="3040729"/>
            <a:ext cx="836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mg</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grpSp>
        <p:nvGrpSpPr>
          <p:cNvPr id="72" name="Group 78">
            <a:extLst>
              <a:ext uri="{FF2B5EF4-FFF2-40B4-BE49-F238E27FC236}">
                <a16:creationId xmlns:a16="http://schemas.microsoft.com/office/drawing/2014/main" id="{051CAF4F-6F18-48D6-A743-9B5A97A9FB21}"/>
              </a:ext>
            </a:extLst>
          </p:cNvPr>
          <p:cNvGrpSpPr>
            <a:grpSpLocks/>
          </p:cNvGrpSpPr>
          <p:nvPr/>
        </p:nvGrpSpPr>
        <p:grpSpPr bwMode="auto">
          <a:xfrm rot="7686313">
            <a:off x="6491274" y="3654934"/>
            <a:ext cx="633412" cy="869950"/>
            <a:chOff x="3464" y="1782"/>
            <a:chExt cx="399" cy="548"/>
          </a:xfrm>
          <a:solidFill>
            <a:srgbClr val="FFF0F0"/>
          </a:solidFill>
        </p:grpSpPr>
        <p:sp>
          <p:nvSpPr>
            <p:cNvPr id="73" name="Freeform 79">
              <a:extLst>
                <a:ext uri="{FF2B5EF4-FFF2-40B4-BE49-F238E27FC236}">
                  <a16:creationId xmlns:a16="http://schemas.microsoft.com/office/drawing/2014/main" id="{6B603126-BE00-47EB-9496-A4220D1CA1CF}"/>
                </a:ext>
              </a:extLst>
            </p:cNvPr>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78" name="Freeform 80">
              <a:extLst>
                <a:ext uri="{FF2B5EF4-FFF2-40B4-BE49-F238E27FC236}">
                  <a16:creationId xmlns:a16="http://schemas.microsoft.com/office/drawing/2014/main" id="{CAFCC1F1-FE17-46C0-812A-432F2D58FBA5}"/>
                </a:ext>
              </a:extLst>
            </p:cNvPr>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79" name="Freeform 81">
              <a:extLst>
                <a:ext uri="{FF2B5EF4-FFF2-40B4-BE49-F238E27FC236}">
                  <a16:creationId xmlns:a16="http://schemas.microsoft.com/office/drawing/2014/main" id="{C42D38C6-8958-46EE-AD31-7303B24F051D}"/>
                </a:ext>
              </a:extLst>
            </p:cNvPr>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80" name="Freeform 82">
              <a:extLst>
                <a:ext uri="{FF2B5EF4-FFF2-40B4-BE49-F238E27FC236}">
                  <a16:creationId xmlns:a16="http://schemas.microsoft.com/office/drawing/2014/main" id="{62CF078C-5948-4BC5-A8C3-725DF79BAF31}"/>
                </a:ext>
              </a:extLst>
            </p:cNvPr>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84" name="Freeform 83">
              <a:extLst>
                <a:ext uri="{FF2B5EF4-FFF2-40B4-BE49-F238E27FC236}">
                  <a16:creationId xmlns:a16="http://schemas.microsoft.com/office/drawing/2014/main" id="{D3ADFBAF-0D6B-4636-B32C-A828067B1621}"/>
                </a:ext>
              </a:extLst>
            </p:cNvPr>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85" name="Rectangle 42">
            <a:extLst>
              <a:ext uri="{FF2B5EF4-FFF2-40B4-BE49-F238E27FC236}">
                <a16:creationId xmlns:a16="http://schemas.microsoft.com/office/drawing/2014/main" id="{38D9CE00-9393-4801-89C9-1C26EF4C2568}"/>
              </a:ext>
            </a:extLst>
          </p:cNvPr>
          <p:cNvSpPr>
            <a:spLocks noChangeArrowheads="1"/>
          </p:cNvSpPr>
          <p:nvPr/>
        </p:nvSpPr>
        <p:spPr bwMode="auto">
          <a:xfrm flipH="1">
            <a:off x="7360583" y="2981215"/>
            <a:ext cx="613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h</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87" name="Rectangle 41">
            <a:extLst>
              <a:ext uri="{FF2B5EF4-FFF2-40B4-BE49-F238E27FC236}">
                <a16:creationId xmlns:a16="http://schemas.microsoft.com/office/drawing/2014/main" id="{29FF5BF8-F7EF-4E94-BD63-522E934D9D80}"/>
              </a:ext>
            </a:extLst>
          </p:cNvPr>
          <p:cNvSpPr>
            <a:spLocks noChangeArrowheads="1"/>
          </p:cNvSpPr>
          <p:nvPr/>
        </p:nvSpPr>
        <p:spPr bwMode="auto">
          <a:xfrm>
            <a:off x="200830" y="2019203"/>
            <a:ext cx="4684142"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89" name="Rectangle 40">
            <a:extLst>
              <a:ext uri="{FF2B5EF4-FFF2-40B4-BE49-F238E27FC236}">
                <a16:creationId xmlns:a16="http://schemas.microsoft.com/office/drawing/2014/main" id="{0638C5BC-043C-443F-84C7-C55D9C45C15B}"/>
              </a:ext>
            </a:extLst>
          </p:cNvPr>
          <p:cNvSpPr>
            <a:spLocks noChangeArrowheads="1"/>
          </p:cNvSpPr>
          <p:nvPr/>
        </p:nvSpPr>
        <p:spPr bwMode="auto">
          <a:xfrm>
            <a:off x="277110" y="1978174"/>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こま軸の方向で上向き</a:t>
            </a:r>
          </a:p>
        </p:txBody>
      </p:sp>
      <p:sp>
        <p:nvSpPr>
          <p:cNvPr id="103" name="円形吹き出し 183">
            <a:extLst>
              <a:ext uri="{FF2B5EF4-FFF2-40B4-BE49-F238E27FC236}">
                <a16:creationId xmlns:a16="http://schemas.microsoft.com/office/drawing/2014/main" id="{322CBCEB-44FE-450C-A9D5-8F24FCD4733C}"/>
              </a:ext>
            </a:extLst>
          </p:cNvPr>
          <p:cNvSpPr>
            <a:spLocks noChangeArrowheads="1"/>
          </p:cNvSpPr>
          <p:nvPr/>
        </p:nvSpPr>
        <p:spPr bwMode="auto">
          <a:xfrm>
            <a:off x="5947893" y="4459721"/>
            <a:ext cx="1516297" cy="858168"/>
          </a:xfrm>
          <a:prstGeom prst="wedgeEllipseCallout">
            <a:avLst>
              <a:gd name="adj1" fmla="val 21596"/>
              <a:gd name="adj2" fmla="val -64959"/>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dirty="0">
                <a:solidFill>
                  <a:schemeClr val="accent1">
                    <a:lumMod val="75000"/>
                  </a:schemeClr>
                </a:solidFill>
                <a:cs typeface="Times New Roman" pitchFamily="18" charset="0"/>
              </a:rPr>
              <a:t>右ねじの</a:t>
            </a:r>
            <a:endParaRPr lang="en-US" altLang="ja-JP" sz="2400" dirty="0">
              <a:solidFill>
                <a:schemeClr val="accent1">
                  <a:lumMod val="75000"/>
                </a:schemeClr>
              </a:solidFill>
              <a:cs typeface="Times New Roman" pitchFamily="18" charset="0"/>
            </a:endParaRPr>
          </a:p>
          <a:p>
            <a:pPr algn="ctr" fontAlgn="base">
              <a:spcBef>
                <a:spcPts val="0"/>
              </a:spcBef>
              <a:spcAft>
                <a:spcPct val="0"/>
              </a:spcAft>
            </a:pPr>
            <a:r>
              <a:rPr lang="ja-JP" altLang="en-US" sz="2400" dirty="0">
                <a:solidFill>
                  <a:schemeClr val="accent1">
                    <a:lumMod val="75000"/>
                  </a:schemeClr>
                </a:solidFill>
                <a:cs typeface="Times New Roman" pitchFamily="18" charset="0"/>
              </a:rPr>
              <a:t>進む方向</a:t>
            </a:r>
          </a:p>
        </p:txBody>
      </p:sp>
      <p:sp>
        <p:nvSpPr>
          <p:cNvPr id="113" name="AutoShape 10">
            <a:extLst>
              <a:ext uri="{FF2B5EF4-FFF2-40B4-BE49-F238E27FC236}">
                <a16:creationId xmlns:a16="http://schemas.microsoft.com/office/drawing/2014/main" id="{4355B42C-A21E-43D1-9AEF-A45B3F56ED59}"/>
              </a:ext>
            </a:extLst>
          </p:cNvPr>
          <p:cNvSpPr>
            <a:spLocks noChangeArrowheads="1"/>
          </p:cNvSpPr>
          <p:nvPr/>
        </p:nvSpPr>
        <p:spPr bwMode="auto">
          <a:xfrm>
            <a:off x="12086" y="1055949"/>
            <a:ext cx="2793899"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2" name="AutoShape 10">
            <a:extLst>
              <a:ext uri="{FF2B5EF4-FFF2-40B4-BE49-F238E27FC236}">
                <a16:creationId xmlns:a16="http://schemas.microsoft.com/office/drawing/2014/main" id="{984FCD78-B6E2-4A6E-95EC-980951C2B94B}"/>
              </a:ext>
            </a:extLst>
          </p:cNvPr>
          <p:cNvSpPr>
            <a:spLocks noChangeArrowheads="1"/>
          </p:cNvSpPr>
          <p:nvPr/>
        </p:nvSpPr>
        <p:spPr bwMode="auto">
          <a:xfrm>
            <a:off x="12464" y="3083983"/>
            <a:ext cx="5290573"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4" name="AutoShape 10">
            <a:extLst>
              <a:ext uri="{FF2B5EF4-FFF2-40B4-BE49-F238E27FC236}">
                <a16:creationId xmlns:a16="http://schemas.microsoft.com/office/drawing/2014/main" id="{8EAB00B5-4568-46D0-85D3-A6F9A2C242B5}"/>
              </a:ext>
            </a:extLst>
          </p:cNvPr>
          <p:cNvSpPr>
            <a:spLocks noChangeArrowheads="1"/>
          </p:cNvSpPr>
          <p:nvPr/>
        </p:nvSpPr>
        <p:spPr bwMode="auto">
          <a:xfrm>
            <a:off x="12465" y="4717911"/>
            <a:ext cx="4872508"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331057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64" presetClass="path" presetSubtype="0" fill="hold" nodeType="withEffect">
                                  <p:stCondLst>
                                    <p:cond delay="0"/>
                                  </p:stCondLst>
                                  <p:childTnLst>
                                    <p:animMotion origin="layout" path="M 3.61111E-6 0.14861 L 3.61111E-6 -1.85185E-6 " pathEditMode="relative" rAng="0" ptsTypes="AA">
                                      <p:cBhvr>
                                        <p:cTn id="10" dur="500" fill="hold"/>
                                        <p:tgtEl>
                                          <p:spTgt spid="107"/>
                                        </p:tgtEl>
                                        <p:attrNameLst>
                                          <p:attrName>ppt_x</p:attrName>
                                          <p:attrName>ppt_y</p:attrName>
                                        </p:attrNameLst>
                                      </p:cBhvr>
                                      <p:rCtr x="0" y="-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29">
            <a:extLst>
              <a:ext uri="{FF2B5EF4-FFF2-40B4-BE49-F238E27FC236}">
                <a16:creationId xmlns:a16="http://schemas.microsoft.com/office/drawing/2014/main" id="{C36436CE-6EA2-4F93-A828-D1D1356EC345}"/>
              </a:ext>
            </a:extLst>
          </p:cNvPr>
          <p:cNvSpPr>
            <a:spLocks noChangeArrowheads="1"/>
          </p:cNvSpPr>
          <p:nvPr/>
        </p:nvSpPr>
        <p:spPr bwMode="auto">
          <a:xfrm>
            <a:off x="0" y="-1"/>
            <a:ext cx="5352390" cy="1897897"/>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489491" name="Line 19"/>
          <p:cNvSpPr>
            <a:spLocks noChangeShapeType="1"/>
          </p:cNvSpPr>
          <p:nvPr/>
        </p:nvSpPr>
        <p:spPr bwMode="auto">
          <a:xfrm flipH="1" flipV="1">
            <a:off x="7950674" y="1882775"/>
            <a:ext cx="0" cy="173355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2" name="Line 20"/>
          <p:cNvSpPr>
            <a:spLocks noChangeShapeType="1"/>
          </p:cNvSpPr>
          <p:nvPr/>
        </p:nvSpPr>
        <p:spPr bwMode="auto">
          <a:xfrm rot="5400000" flipH="1" flipV="1">
            <a:off x="6536652" y="2823369"/>
            <a:ext cx="1439862" cy="0"/>
          </a:xfrm>
          <a:prstGeom prst="line">
            <a:avLst/>
          </a:prstGeom>
          <a:noFill/>
          <a:ln w="76200">
            <a:solidFill>
              <a:srgbClr val="FF3300"/>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3" name="Line 21"/>
          <p:cNvSpPr>
            <a:spLocks noChangeShapeType="1"/>
          </p:cNvSpPr>
          <p:nvPr/>
        </p:nvSpPr>
        <p:spPr bwMode="auto">
          <a:xfrm rot="20119626">
            <a:off x="7610595" y="2051050"/>
            <a:ext cx="3175" cy="1593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5" name="Line 23"/>
          <p:cNvSpPr>
            <a:spLocks noChangeShapeType="1"/>
          </p:cNvSpPr>
          <p:nvPr/>
        </p:nvSpPr>
        <p:spPr bwMode="auto">
          <a:xfrm rot="14688490" flipV="1">
            <a:off x="6762076" y="2807494"/>
            <a:ext cx="1677988" cy="0"/>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496" name="Oval 24"/>
          <p:cNvSpPr>
            <a:spLocks noChangeArrowheads="1"/>
          </p:cNvSpPr>
          <p:nvPr/>
        </p:nvSpPr>
        <p:spPr bwMode="auto">
          <a:xfrm rot="20119626" flipH="1">
            <a:off x="5600820" y="1527175"/>
            <a:ext cx="3454400" cy="1362075"/>
          </a:xfrm>
          <a:prstGeom prst="ellipse">
            <a:avLst/>
          </a:prstGeom>
          <a:solidFill>
            <a:schemeClr val="accent1">
              <a:alpha val="78038"/>
            </a:scheme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489499" name="Oval 27"/>
          <p:cNvSpPr>
            <a:spLocks noChangeArrowheads="1"/>
          </p:cNvSpPr>
          <p:nvPr/>
        </p:nvSpPr>
        <p:spPr bwMode="auto">
          <a:xfrm rot="20119626" flipH="1">
            <a:off x="5529383" y="1557338"/>
            <a:ext cx="3454400" cy="1149350"/>
          </a:xfrm>
          <a:prstGeom prst="ellipse">
            <a:avLst/>
          </a:prstGeom>
          <a:solidFill>
            <a:srgbClr val="CCFFFF">
              <a:alpha val="4392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489500" name="Line 28"/>
          <p:cNvSpPr>
            <a:spLocks noChangeShapeType="1"/>
          </p:cNvSpPr>
          <p:nvPr/>
        </p:nvSpPr>
        <p:spPr bwMode="auto">
          <a:xfrm flipV="1">
            <a:off x="7950674" y="329847"/>
            <a:ext cx="0" cy="1512887"/>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01" name="Line 29"/>
          <p:cNvSpPr>
            <a:spLocks noChangeShapeType="1"/>
          </p:cNvSpPr>
          <p:nvPr/>
        </p:nvSpPr>
        <p:spPr bwMode="auto">
          <a:xfrm rot="14688490" flipH="1" flipV="1">
            <a:off x="6698576" y="1756569"/>
            <a:ext cx="849313" cy="9525"/>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489503" name="Object 31"/>
          <p:cNvGraphicFramePr>
            <a:graphicFrameLocks noChangeAspect="1"/>
          </p:cNvGraphicFramePr>
          <p:nvPr/>
        </p:nvGraphicFramePr>
        <p:xfrm>
          <a:off x="7634407" y="2146300"/>
          <a:ext cx="627063" cy="528637"/>
        </p:xfrm>
        <a:graphic>
          <a:graphicData uri="http://schemas.openxmlformats.org/presentationml/2006/ole">
            <mc:AlternateContent xmlns:mc="http://schemas.openxmlformats.org/markup-compatibility/2006">
              <mc:Choice xmlns:v="urn:schemas-microsoft-com:vml" Requires="v">
                <p:oleObj spid="_x0000_s154826" name="数式" r:id="rId3" imgW="190335" imgH="164957" progId="Equation.3">
                  <p:embed/>
                </p:oleObj>
              </mc:Choice>
              <mc:Fallback>
                <p:oleObj name="数式" r:id="rId3" imgW="190335" imgH="164957" progId="Equation.3">
                  <p:embed/>
                  <p:pic>
                    <p:nvPicPr>
                      <p:cNvPr id="489503"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407" y="2146300"/>
                        <a:ext cx="62706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05" name="Line 33"/>
          <p:cNvSpPr>
            <a:spLocks noChangeShapeType="1"/>
          </p:cNvSpPr>
          <p:nvPr/>
        </p:nvSpPr>
        <p:spPr bwMode="auto">
          <a:xfrm rot="14688490" flipH="1" flipV="1">
            <a:off x="6451475" y="1638546"/>
            <a:ext cx="1210385" cy="12422"/>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27" name="Line 55"/>
          <p:cNvSpPr>
            <a:spLocks noChangeShapeType="1"/>
          </p:cNvSpPr>
          <p:nvPr/>
        </p:nvSpPr>
        <p:spPr bwMode="auto">
          <a:xfrm rot="14688490" flipH="1" flipV="1">
            <a:off x="7364533" y="3213100"/>
            <a:ext cx="8636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28" name="Arc 56"/>
          <p:cNvSpPr>
            <a:spLocks/>
          </p:cNvSpPr>
          <p:nvPr/>
        </p:nvSpPr>
        <p:spPr bwMode="auto">
          <a:xfrm rot="20138064">
            <a:off x="6729533" y="1987550"/>
            <a:ext cx="1133475" cy="338138"/>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a typeface="ＭＳ Ｐゴシック" pitchFamily="50" charset="-128"/>
            </a:endParaRPr>
          </a:p>
        </p:txBody>
      </p:sp>
      <p:grpSp>
        <p:nvGrpSpPr>
          <p:cNvPr id="2" name="Group 67"/>
          <p:cNvGrpSpPr>
            <a:grpSpLocks/>
          </p:cNvGrpSpPr>
          <p:nvPr/>
        </p:nvGrpSpPr>
        <p:grpSpPr bwMode="auto">
          <a:xfrm>
            <a:off x="7843958" y="3924300"/>
            <a:ext cx="890587" cy="1042988"/>
            <a:chOff x="5136" y="2656"/>
            <a:chExt cx="561" cy="657"/>
          </a:xfrm>
          <a:solidFill>
            <a:srgbClr val="FFF0F0"/>
          </a:solidFill>
        </p:grpSpPr>
        <p:sp>
          <p:nvSpPr>
            <p:cNvPr id="22600" name="Freeform 60"/>
            <p:cNvSpPr>
              <a:spLocks/>
            </p:cNvSpPr>
            <p:nvPr/>
          </p:nvSpPr>
          <p:spPr bwMode="auto">
            <a:xfrm>
              <a:off x="5136" y="2656"/>
              <a:ext cx="527" cy="657"/>
            </a:xfrm>
            <a:custGeom>
              <a:avLst/>
              <a:gdLst>
                <a:gd name="T0" fmla="*/ 325 w 527"/>
                <a:gd name="T1" fmla="*/ 0 h 657"/>
                <a:gd name="T2" fmla="*/ 264 w 527"/>
                <a:gd name="T3" fmla="*/ 90 h 657"/>
                <a:gd name="T4" fmla="*/ 189 w 527"/>
                <a:gd name="T5" fmla="*/ 142 h 657"/>
                <a:gd name="T6" fmla="*/ 93 w 527"/>
                <a:gd name="T7" fmla="*/ 127 h 657"/>
                <a:gd name="T8" fmla="*/ 11 w 527"/>
                <a:gd name="T9" fmla="*/ 67 h 657"/>
                <a:gd name="T10" fmla="*/ 24 w 527"/>
                <a:gd name="T11" fmla="*/ 173 h 657"/>
                <a:gd name="T12" fmla="*/ 89 w 527"/>
                <a:gd name="T13" fmla="*/ 227 h 657"/>
                <a:gd name="T14" fmla="*/ 168 w 527"/>
                <a:gd name="T15" fmla="*/ 247 h 657"/>
                <a:gd name="T16" fmla="*/ 223 w 527"/>
                <a:gd name="T17" fmla="*/ 258 h 657"/>
                <a:gd name="T18" fmla="*/ 227 w 527"/>
                <a:gd name="T19" fmla="*/ 371 h 657"/>
                <a:gd name="T20" fmla="*/ 235 w 527"/>
                <a:gd name="T21" fmla="*/ 617 h 657"/>
                <a:gd name="T22" fmla="*/ 285 w 527"/>
                <a:gd name="T23" fmla="*/ 610 h 657"/>
                <a:gd name="T24" fmla="*/ 300 w 527"/>
                <a:gd name="T25" fmla="*/ 403 h 657"/>
                <a:gd name="T26" fmla="*/ 315 w 527"/>
                <a:gd name="T27" fmla="*/ 339 h 657"/>
                <a:gd name="T28" fmla="*/ 391 w 527"/>
                <a:gd name="T29" fmla="*/ 353 h 657"/>
                <a:gd name="T30" fmla="*/ 408 w 527"/>
                <a:gd name="T31" fmla="*/ 342 h 657"/>
                <a:gd name="T32" fmla="*/ 488 w 527"/>
                <a:gd name="T33" fmla="*/ 329 h 657"/>
                <a:gd name="T34" fmla="*/ 509 w 527"/>
                <a:gd name="T35" fmla="*/ 246 h 657"/>
                <a:gd name="T36" fmla="*/ 489 w 527"/>
                <a:gd name="T37" fmla="*/ 134 h 657"/>
                <a:gd name="T38" fmla="*/ 527 w 527"/>
                <a:gd name="T39" fmla="*/ 52 h 6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7"/>
                <a:gd name="T61" fmla="*/ 0 h 657"/>
                <a:gd name="T62" fmla="*/ 527 w 527"/>
                <a:gd name="T63" fmla="*/ 657 h 6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7" h="657">
                  <a:moveTo>
                    <a:pt x="325" y="0"/>
                  </a:moveTo>
                  <a:cubicBezTo>
                    <a:pt x="315" y="16"/>
                    <a:pt x="286" y="67"/>
                    <a:pt x="264" y="90"/>
                  </a:cubicBezTo>
                  <a:cubicBezTo>
                    <a:pt x="242" y="113"/>
                    <a:pt x="217" y="136"/>
                    <a:pt x="189" y="142"/>
                  </a:cubicBezTo>
                  <a:cubicBezTo>
                    <a:pt x="161" y="148"/>
                    <a:pt x="123" y="139"/>
                    <a:pt x="93" y="127"/>
                  </a:cubicBezTo>
                  <a:cubicBezTo>
                    <a:pt x="63" y="115"/>
                    <a:pt x="22" y="59"/>
                    <a:pt x="11" y="67"/>
                  </a:cubicBezTo>
                  <a:cubicBezTo>
                    <a:pt x="0" y="75"/>
                    <a:pt x="11" y="146"/>
                    <a:pt x="24" y="173"/>
                  </a:cubicBezTo>
                  <a:cubicBezTo>
                    <a:pt x="37" y="200"/>
                    <a:pt x="65" y="215"/>
                    <a:pt x="89" y="227"/>
                  </a:cubicBezTo>
                  <a:cubicBezTo>
                    <a:pt x="113" y="239"/>
                    <a:pt x="146" y="242"/>
                    <a:pt x="168" y="247"/>
                  </a:cubicBezTo>
                  <a:cubicBezTo>
                    <a:pt x="190" y="252"/>
                    <a:pt x="213" y="237"/>
                    <a:pt x="223" y="258"/>
                  </a:cubicBezTo>
                  <a:cubicBezTo>
                    <a:pt x="233" y="279"/>
                    <a:pt x="225" y="311"/>
                    <a:pt x="227" y="371"/>
                  </a:cubicBezTo>
                  <a:cubicBezTo>
                    <a:pt x="229" y="431"/>
                    <a:pt x="225" y="577"/>
                    <a:pt x="235" y="617"/>
                  </a:cubicBezTo>
                  <a:cubicBezTo>
                    <a:pt x="244" y="657"/>
                    <a:pt x="274" y="645"/>
                    <a:pt x="285" y="610"/>
                  </a:cubicBezTo>
                  <a:cubicBezTo>
                    <a:pt x="296" y="574"/>
                    <a:pt x="295" y="448"/>
                    <a:pt x="300" y="403"/>
                  </a:cubicBezTo>
                  <a:cubicBezTo>
                    <a:pt x="305" y="359"/>
                    <a:pt x="300" y="348"/>
                    <a:pt x="315" y="339"/>
                  </a:cubicBezTo>
                  <a:cubicBezTo>
                    <a:pt x="329" y="331"/>
                    <a:pt x="375" y="353"/>
                    <a:pt x="391" y="353"/>
                  </a:cubicBezTo>
                  <a:cubicBezTo>
                    <a:pt x="406" y="353"/>
                    <a:pt x="391" y="346"/>
                    <a:pt x="408" y="342"/>
                  </a:cubicBezTo>
                  <a:cubicBezTo>
                    <a:pt x="424" y="338"/>
                    <a:pt x="471" y="345"/>
                    <a:pt x="488" y="329"/>
                  </a:cubicBezTo>
                  <a:cubicBezTo>
                    <a:pt x="505" y="314"/>
                    <a:pt x="509" y="278"/>
                    <a:pt x="509" y="246"/>
                  </a:cubicBezTo>
                  <a:cubicBezTo>
                    <a:pt x="509" y="214"/>
                    <a:pt x="486" y="166"/>
                    <a:pt x="489" y="134"/>
                  </a:cubicBezTo>
                  <a:cubicBezTo>
                    <a:pt x="492" y="102"/>
                    <a:pt x="519" y="69"/>
                    <a:pt x="527" y="52"/>
                  </a:cubicBezTo>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1" name="Freeform 61"/>
            <p:cNvSpPr>
              <a:spLocks/>
            </p:cNvSpPr>
            <p:nvPr/>
          </p:nvSpPr>
          <p:spPr bwMode="auto">
            <a:xfrm rot="-5400000">
              <a:off x="5525" y="2910"/>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2" name="Freeform 62"/>
            <p:cNvSpPr>
              <a:spLocks/>
            </p:cNvSpPr>
            <p:nvPr/>
          </p:nvSpPr>
          <p:spPr bwMode="auto">
            <a:xfrm rot="-5400000">
              <a:off x="5468" y="2901"/>
              <a:ext cx="163" cy="79"/>
            </a:xfrm>
            <a:custGeom>
              <a:avLst/>
              <a:gdLst>
                <a:gd name="T0" fmla="*/ 2 w 196"/>
                <a:gd name="T1" fmla="*/ 25 h 92"/>
                <a:gd name="T2" fmla="*/ 3 w 196"/>
                <a:gd name="T3" fmla="*/ 9 h 92"/>
                <a:gd name="T4" fmla="*/ 17 w 196"/>
                <a:gd name="T5" fmla="*/ 5 h 92"/>
                <a:gd name="T6" fmla="*/ 40 w 196"/>
                <a:gd name="T7" fmla="*/ 3 h 92"/>
                <a:gd name="T8" fmla="*/ 42 w 196"/>
                <a:gd name="T9" fmla="*/ 18 h 92"/>
                <a:gd name="T10" fmla="*/ 22 w 196"/>
                <a:gd name="T11" fmla="*/ 26 h 92"/>
                <a:gd name="T12" fmla="*/ 2 w 196"/>
                <a:gd name="T13" fmla="*/ 25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sp>
          <p:nvSpPr>
            <p:cNvPr id="22603" name="Freeform 63"/>
            <p:cNvSpPr>
              <a:spLocks/>
            </p:cNvSpPr>
            <p:nvPr/>
          </p:nvSpPr>
          <p:spPr bwMode="auto">
            <a:xfrm>
              <a:off x="5437" y="2954"/>
              <a:ext cx="260" cy="176"/>
            </a:xfrm>
            <a:custGeom>
              <a:avLst/>
              <a:gdLst>
                <a:gd name="T0" fmla="*/ 241 w 260"/>
                <a:gd name="T1" fmla="*/ 116 h 176"/>
                <a:gd name="T2" fmla="*/ 222 w 260"/>
                <a:gd name="T3" fmla="*/ 171 h 176"/>
                <a:gd name="T4" fmla="*/ 55 w 260"/>
                <a:gd name="T5" fmla="*/ 84 h 176"/>
                <a:gd name="T6" fmla="*/ 6 w 260"/>
                <a:gd name="T7" fmla="*/ 45 h 176"/>
                <a:gd name="T8" fmla="*/ 20 w 260"/>
                <a:gd name="T9" fmla="*/ 12 h 176"/>
                <a:gd name="T10" fmla="*/ 59 w 260"/>
                <a:gd name="T11" fmla="*/ 3 h 176"/>
                <a:gd name="T12" fmla="*/ 101 w 260"/>
                <a:gd name="T13" fmla="*/ 33 h 176"/>
                <a:gd name="T14" fmla="*/ 241 w 260"/>
                <a:gd name="T15" fmla="*/ 116 h 176"/>
                <a:gd name="T16" fmla="*/ 0 60000 65536"/>
                <a:gd name="T17" fmla="*/ 0 60000 65536"/>
                <a:gd name="T18" fmla="*/ 0 60000 65536"/>
                <a:gd name="T19" fmla="*/ 0 60000 65536"/>
                <a:gd name="T20" fmla="*/ 0 60000 65536"/>
                <a:gd name="T21" fmla="*/ 0 60000 65536"/>
                <a:gd name="T22" fmla="*/ 0 60000 65536"/>
                <a:gd name="T23" fmla="*/ 0 60000 65536"/>
                <a:gd name="T24" fmla="*/ 0 w 260"/>
                <a:gd name="T25" fmla="*/ 0 h 176"/>
                <a:gd name="T26" fmla="*/ 260 w 260"/>
                <a:gd name="T27" fmla="*/ 176 h 1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 h="176">
                  <a:moveTo>
                    <a:pt x="241" y="116"/>
                  </a:moveTo>
                  <a:cubicBezTo>
                    <a:pt x="260" y="139"/>
                    <a:pt x="253" y="176"/>
                    <a:pt x="222" y="171"/>
                  </a:cubicBezTo>
                  <a:cubicBezTo>
                    <a:pt x="191" y="166"/>
                    <a:pt x="91" y="105"/>
                    <a:pt x="55" y="84"/>
                  </a:cubicBezTo>
                  <a:cubicBezTo>
                    <a:pt x="19" y="63"/>
                    <a:pt x="12" y="57"/>
                    <a:pt x="6" y="45"/>
                  </a:cubicBezTo>
                  <a:cubicBezTo>
                    <a:pt x="0" y="33"/>
                    <a:pt x="11" y="19"/>
                    <a:pt x="20" y="12"/>
                  </a:cubicBezTo>
                  <a:cubicBezTo>
                    <a:pt x="29" y="5"/>
                    <a:pt x="46" y="0"/>
                    <a:pt x="59" y="3"/>
                  </a:cubicBezTo>
                  <a:cubicBezTo>
                    <a:pt x="72" y="6"/>
                    <a:pt x="71" y="14"/>
                    <a:pt x="101" y="33"/>
                  </a:cubicBezTo>
                  <a:cubicBezTo>
                    <a:pt x="131" y="52"/>
                    <a:pt x="212" y="99"/>
                    <a:pt x="241" y="116"/>
                  </a:cubicBezTo>
                  <a:close/>
                </a:path>
              </a:pathLst>
            </a:custGeom>
            <a:grpFill/>
            <a:ln w="9525">
              <a:solidFill>
                <a:srgbClr val="FF6600"/>
              </a:solidFill>
              <a:round/>
              <a:headEnd/>
              <a:tailEnd/>
            </a:ln>
          </p:spPr>
          <p:txBody>
            <a:bodyPr/>
            <a:lstStyle/>
            <a:p>
              <a:pPr algn="ctr"/>
              <a:endParaRPr lang="ja-JP" altLang="en-US" sz="3200" b="1">
                <a:solidFill>
                  <a:srgbClr val="000000"/>
                </a:solidFill>
                <a:ea typeface="ＭＳ Ｐゴシック" pitchFamily="50" charset="-128"/>
              </a:endParaRPr>
            </a:p>
          </p:txBody>
        </p:sp>
      </p:grpSp>
      <p:sp>
        <p:nvSpPr>
          <p:cNvPr id="489504" name="Line 32"/>
          <p:cNvSpPr>
            <a:spLocks noChangeShapeType="1"/>
          </p:cNvSpPr>
          <p:nvPr/>
        </p:nvSpPr>
        <p:spPr bwMode="auto">
          <a:xfrm>
            <a:off x="7296270" y="2162176"/>
            <a:ext cx="475432" cy="194796"/>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489551" name="Object 79"/>
          <p:cNvGraphicFramePr>
            <a:graphicFrameLocks noChangeAspect="1"/>
          </p:cNvGraphicFramePr>
          <p:nvPr/>
        </p:nvGraphicFramePr>
        <p:xfrm>
          <a:off x="6202102" y="728583"/>
          <a:ext cx="527050" cy="517525"/>
        </p:xfrm>
        <a:graphic>
          <a:graphicData uri="http://schemas.openxmlformats.org/presentationml/2006/ole">
            <mc:AlternateContent xmlns:mc="http://schemas.openxmlformats.org/markup-compatibility/2006">
              <mc:Choice xmlns:v="urn:schemas-microsoft-com:vml" Requires="v">
                <p:oleObj spid="_x0000_s154827" name="数式" r:id="rId5" imgW="164885" imgH="164885" progId="Equation.3">
                  <p:embed/>
                </p:oleObj>
              </mc:Choice>
              <mc:Fallback>
                <p:oleObj name="数式" r:id="rId5" imgW="164885" imgH="164885" progId="Equation.3">
                  <p:embed/>
                  <p:pic>
                    <p:nvPicPr>
                      <p:cNvPr id="489551" name="Object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102" y="728583"/>
                        <a:ext cx="527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59" name="Rectangle 87"/>
          <p:cNvSpPr>
            <a:spLocks noChangeArrowheads="1"/>
          </p:cNvSpPr>
          <p:nvPr/>
        </p:nvSpPr>
        <p:spPr bwMode="auto">
          <a:xfrm>
            <a:off x="8571033" y="4048125"/>
            <a:ext cx="4841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b="1" i="1">
                <a:solidFill>
                  <a:srgbClr val="CC9900"/>
                </a:solidFill>
                <a:latin typeface="Bookman Old Style" pitchFamily="18" charset="0"/>
                <a:ea typeface="ＭＳ ゴシック" pitchFamily="49" charset="-128"/>
                <a:cs typeface="Times New Roman" pitchFamily="18" charset="0"/>
              </a:rPr>
              <a:t>N</a:t>
            </a:r>
          </a:p>
        </p:txBody>
      </p:sp>
      <p:sp>
        <p:nvSpPr>
          <p:cNvPr id="489560" name="Rectangle 88"/>
          <p:cNvSpPr>
            <a:spLocks noChangeArrowheads="1"/>
          </p:cNvSpPr>
          <p:nvPr/>
        </p:nvSpPr>
        <p:spPr bwMode="auto">
          <a:xfrm>
            <a:off x="7896345" y="35941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b="1" i="1" dirty="0">
                <a:solidFill>
                  <a:srgbClr val="CC9900"/>
                </a:solidFill>
                <a:latin typeface="Bookman Old Style" pitchFamily="18" charset="0"/>
                <a:ea typeface="ＭＳ ゴシック" pitchFamily="49" charset="-128"/>
                <a:cs typeface="Times New Roman" pitchFamily="18" charset="0"/>
              </a:rPr>
              <a:t>r</a:t>
            </a:r>
          </a:p>
        </p:txBody>
      </p:sp>
      <p:sp>
        <p:nvSpPr>
          <p:cNvPr id="489561" name="Line 89"/>
          <p:cNvSpPr>
            <a:spLocks noChangeShapeType="1"/>
          </p:cNvSpPr>
          <p:nvPr/>
        </p:nvSpPr>
        <p:spPr bwMode="auto">
          <a:xfrm>
            <a:off x="8261470" y="4446588"/>
            <a:ext cx="0" cy="471487"/>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62" name="Line 90"/>
          <p:cNvSpPr>
            <a:spLocks noChangeShapeType="1"/>
          </p:cNvSpPr>
          <p:nvPr/>
        </p:nvSpPr>
        <p:spPr bwMode="auto">
          <a:xfrm flipH="1" flipV="1">
            <a:off x="7932858" y="3990975"/>
            <a:ext cx="333375"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489563" name="Line 91"/>
          <p:cNvSpPr>
            <a:spLocks noChangeShapeType="1"/>
          </p:cNvSpPr>
          <p:nvPr/>
        </p:nvSpPr>
        <p:spPr bwMode="auto">
          <a:xfrm rot="16200000" flipH="1">
            <a:off x="8376564" y="4341019"/>
            <a:ext cx="206375" cy="341313"/>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76" name="Rectangle 4">
            <a:extLst>
              <a:ext uri="{FF2B5EF4-FFF2-40B4-BE49-F238E27FC236}">
                <a16:creationId xmlns:a16="http://schemas.microsoft.com/office/drawing/2014/main" id="{24F1C846-62CD-42E7-905E-6031E3194E91}"/>
              </a:ext>
            </a:extLst>
          </p:cNvPr>
          <p:cNvSpPr>
            <a:spLocks noChangeArrowheads="1"/>
          </p:cNvSpPr>
          <p:nvPr/>
        </p:nvSpPr>
        <p:spPr bwMode="auto">
          <a:xfrm>
            <a:off x="12086" y="2562654"/>
            <a:ext cx="49407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rgbClr val="000000"/>
                </a:solidFill>
              </a:rPr>
              <a:t>重心と支点の距離を</a:t>
            </a:r>
            <a:r>
              <a:rPr lang="en-US" altLang="ja-JP" sz="2800" i="1" dirty="0">
                <a:solidFill>
                  <a:srgbClr val="000000"/>
                </a:solidFill>
                <a:latin typeface="Bookman Old Style" panose="02050604050505020204" pitchFamily="18" charset="0"/>
              </a:rPr>
              <a:t>h</a:t>
            </a:r>
            <a:r>
              <a:rPr lang="ja-JP" altLang="en-US" sz="2800" dirty="0">
                <a:solidFill>
                  <a:srgbClr val="000000"/>
                </a:solidFill>
                <a:latin typeface="ＭＳ ゴシック" pitchFamily="49" charset="-128"/>
                <a:ea typeface="ＭＳ ゴシック" pitchFamily="49" charset="-128"/>
                <a:cs typeface="Times New Roman" pitchFamily="18" charset="0"/>
              </a:rPr>
              <a:t>とする。</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81" name="Rectangle 41">
            <a:extLst>
              <a:ext uri="{FF2B5EF4-FFF2-40B4-BE49-F238E27FC236}">
                <a16:creationId xmlns:a16="http://schemas.microsoft.com/office/drawing/2014/main" id="{DE37E8D9-240B-42D8-8180-AA1BA3188386}"/>
              </a:ext>
            </a:extLst>
          </p:cNvPr>
          <p:cNvSpPr>
            <a:spLocks noChangeArrowheads="1"/>
          </p:cNvSpPr>
          <p:nvPr/>
        </p:nvSpPr>
        <p:spPr bwMode="auto">
          <a:xfrm>
            <a:off x="233579" y="4118214"/>
            <a:ext cx="572720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82" name="Rectangle 40">
            <a:extLst>
              <a:ext uri="{FF2B5EF4-FFF2-40B4-BE49-F238E27FC236}">
                <a16:creationId xmlns:a16="http://schemas.microsoft.com/office/drawing/2014/main" id="{F2DEF752-80E4-41B0-AF65-8997A366F015}"/>
              </a:ext>
            </a:extLst>
          </p:cNvPr>
          <p:cNvSpPr>
            <a:spLocks noChangeArrowheads="1"/>
          </p:cNvSpPr>
          <p:nvPr/>
        </p:nvSpPr>
        <p:spPr bwMode="auto">
          <a:xfrm>
            <a:off x="413784" y="4153555"/>
            <a:ext cx="5211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こま軸と重力に垂直で手前向き</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grpSp>
        <p:nvGrpSpPr>
          <p:cNvPr id="90" name="Group 78">
            <a:extLst>
              <a:ext uri="{FF2B5EF4-FFF2-40B4-BE49-F238E27FC236}">
                <a16:creationId xmlns:a16="http://schemas.microsoft.com/office/drawing/2014/main" id="{1DAEB735-4326-4478-8D7C-05880916B5D9}"/>
              </a:ext>
            </a:extLst>
          </p:cNvPr>
          <p:cNvGrpSpPr>
            <a:grpSpLocks/>
          </p:cNvGrpSpPr>
          <p:nvPr/>
        </p:nvGrpSpPr>
        <p:grpSpPr bwMode="auto">
          <a:xfrm rot="20405149">
            <a:off x="5829828" y="949591"/>
            <a:ext cx="633412" cy="869950"/>
            <a:chOff x="3464" y="1782"/>
            <a:chExt cx="399" cy="548"/>
          </a:xfrm>
          <a:solidFill>
            <a:srgbClr val="FFF0F0"/>
          </a:solidFill>
        </p:grpSpPr>
        <p:sp>
          <p:nvSpPr>
            <p:cNvPr id="91" name="Freeform 79">
              <a:extLst>
                <a:ext uri="{FF2B5EF4-FFF2-40B4-BE49-F238E27FC236}">
                  <a16:creationId xmlns:a16="http://schemas.microsoft.com/office/drawing/2014/main" id="{D775AB45-0A15-4ED0-913F-327BA93F088D}"/>
                </a:ext>
              </a:extLst>
            </p:cNvPr>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2" name="Freeform 80">
              <a:extLst>
                <a:ext uri="{FF2B5EF4-FFF2-40B4-BE49-F238E27FC236}">
                  <a16:creationId xmlns:a16="http://schemas.microsoft.com/office/drawing/2014/main" id="{CC95CB6A-5C12-49D6-B790-140ABD4A5256}"/>
                </a:ext>
              </a:extLst>
            </p:cNvPr>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3" name="Freeform 81">
              <a:extLst>
                <a:ext uri="{FF2B5EF4-FFF2-40B4-BE49-F238E27FC236}">
                  <a16:creationId xmlns:a16="http://schemas.microsoft.com/office/drawing/2014/main" id="{0D1742DB-10B3-40E3-A76B-DA451F4C8D34}"/>
                </a:ext>
              </a:extLst>
            </p:cNvPr>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4" name="Freeform 82">
              <a:extLst>
                <a:ext uri="{FF2B5EF4-FFF2-40B4-BE49-F238E27FC236}">
                  <a16:creationId xmlns:a16="http://schemas.microsoft.com/office/drawing/2014/main" id="{5202D8C3-8D46-4583-A111-F3DF4E4B575C}"/>
                </a:ext>
              </a:extLst>
            </p:cNvPr>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95" name="Freeform 83">
              <a:extLst>
                <a:ext uri="{FF2B5EF4-FFF2-40B4-BE49-F238E27FC236}">
                  <a16:creationId xmlns:a16="http://schemas.microsoft.com/office/drawing/2014/main" id="{455A4DAB-979F-4FEB-ADCB-EC0F0AADB687}"/>
                </a:ext>
              </a:extLst>
            </p:cNvPr>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115" name="Arc 74">
            <a:extLst>
              <a:ext uri="{FF2B5EF4-FFF2-40B4-BE49-F238E27FC236}">
                <a16:creationId xmlns:a16="http://schemas.microsoft.com/office/drawing/2014/main" id="{FB6F6FAA-67A1-4C84-8AB3-817678984B61}"/>
              </a:ext>
            </a:extLst>
          </p:cNvPr>
          <p:cNvSpPr>
            <a:spLocks/>
          </p:cNvSpPr>
          <p:nvPr/>
        </p:nvSpPr>
        <p:spPr bwMode="auto">
          <a:xfrm>
            <a:off x="6804690" y="1094482"/>
            <a:ext cx="1648752" cy="369888"/>
          </a:xfrm>
          <a:custGeom>
            <a:avLst/>
            <a:gdLst>
              <a:gd name="T0" fmla="*/ 2147483647 w 32384"/>
              <a:gd name="T1" fmla="*/ 2147483647 h 21811"/>
              <a:gd name="T2" fmla="*/ 2147483647 w 32384"/>
              <a:gd name="T3" fmla="*/ 0 h 21811"/>
              <a:gd name="T4" fmla="*/ 2147483647 w 32384"/>
              <a:gd name="T5" fmla="*/ 2147483647 h 21811"/>
              <a:gd name="T6" fmla="*/ 0 60000 65536"/>
              <a:gd name="T7" fmla="*/ 0 60000 65536"/>
              <a:gd name="T8" fmla="*/ 0 60000 65536"/>
              <a:gd name="T9" fmla="*/ 0 w 32384"/>
              <a:gd name="T10" fmla="*/ 0 h 21811"/>
              <a:gd name="T11" fmla="*/ 32384 w 32384"/>
              <a:gd name="T12" fmla="*/ 21811 h 21811"/>
            </a:gdLst>
            <a:ahLst/>
            <a:cxnLst>
              <a:cxn ang="T6">
                <a:pos x="T0" y="T1"/>
              </a:cxn>
              <a:cxn ang="T7">
                <a:pos x="T2" y="T3"/>
              </a:cxn>
              <a:cxn ang="T8">
                <a:pos x="T4" y="T5"/>
              </a:cxn>
            </a:cxnLst>
            <a:rect l="T9" t="T10" r="T11" b="T12"/>
            <a:pathLst>
              <a:path w="32384" h="21811" fill="none" extrusionOk="0">
                <a:moveTo>
                  <a:pt x="32383" y="18926"/>
                </a:moveTo>
                <a:cubicBezTo>
                  <a:pt x="29103" y="20816"/>
                  <a:pt x="25385" y="21810"/>
                  <a:pt x="21600" y="21811"/>
                </a:cubicBezTo>
                <a:cubicBezTo>
                  <a:pt x="9670" y="21811"/>
                  <a:pt x="0" y="12140"/>
                  <a:pt x="0" y="211"/>
                </a:cubicBezTo>
                <a:cubicBezTo>
                  <a:pt x="-1" y="140"/>
                  <a:pt x="0" y="70"/>
                  <a:pt x="1" y="0"/>
                </a:cubicBezTo>
              </a:path>
              <a:path w="32384" h="21811" stroke="0" extrusionOk="0">
                <a:moveTo>
                  <a:pt x="32383" y="18926"/>
                </a:moveTo>
                <a:cubicBezTo>
                  <a:pt x="29103" y="20816"/>
                  <a:pt x="25385" y="21810"/>
                  <a:pt x="21600" y="21811"/>
                </a:cubicBezTo>
                <a:cubicBezTo>
                  <a:pt x="9670" y="21811"/>
                  <a:pt x="0" y="12140"/>
                  <a:pt x="0" y="211"/>
                </a:cubicBezTo>
                <a:cubicBezTo>
                  <a:pt x="-1" y="140"/>
                  <a:pt x="0" y="70"/>
                  <a:pt x="1" y="0"/>
                </a:cubicBezTo>
                <a:lnTo>
                  <a:pt x="21600" y="211"/>
                </a:lnTo>
                <a:lnTo>
                  <a:pt x="32383" y="18926"/>
                </a:lnTo>
                <a:close/>
              </a:path>
            </a:pathLst>
          </a:custGeom>
          <a:noFill/>
          <a:ln w="38100">
            <a:solidFill>
              <a:schemeClr val="accent2"/>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6" name="Arc 75">
            <a:extLst>
              <a:ext uri="{FF2B5EF4-FFF2-40B4-BE49-F238E27FC236}">
                <a16:creationId xmlns:a16="http://schemas.microsoft.com/office/drawing/2014/main" id="{3BA62600-B193-4E7A-9F86-6732CA5D7F56}"/>
              </a:ext>
            </a:extLst>
          </p:cNvPr>
          <p:cNvSpPr>
            <a:spLocks/>
          </p:cNvSpPr>
          <p:nvPr/>
        </p:nvSpPr>
        <p:spPr bwMode="auto">
          <a:xfrm>
            <a:off x="7897524" y="740470"/>
            <a:ext cx="1109662" cy="666750"/>
          </a:xfrm>
          <a:custGeom>
            <a:avLst/>
            <a:gdLst>
              <a:gd name="T0" fmla="*/ 2147483647 w 21600"/>
              <a:gd name="T1" fmla="*/ 0 h 39268"/>
              <a:gd name="T2" fmla="*/ 2147483647 w 21600"/>
              <a:gd name="T3" fmla="*/ 2147483647 h 39268"/>
              <a:gd name="T4" fmla="*/ 0 w 21600"/>
              <a:gd name="T5" fmla="*/ 2147483647 h 39268"/>
              <a:gd name="T6" fmla="*/ 0 60000 65536"/>
              <a:gd name="T7" fmla="*/ 0 60000 65536"/>
              <a:gd name="T8" fmla="*/ 0 60000 65536"/>
              <a:gd name="T9" fmla="*/ 0 w 21600"/>
              <a:gd name="T10" fmla="*/ 0 h 39268"/>
              <a:gd name="T11" fmla="*/ 21600 w 21600"/>
              <a:gd name="T12" fmla="*/ 39268 h 39268"/>
            </a:gdLst>
            <a:ahLst/>
            <a:cxnLst>
              <a:cxn ang="T6">
                <a:pos x="T0" y="T1"/>
              </a:cxn>
              <a:cxn ang="T7">
                <a:pos x="T2" y="T3"/>
              </a:cxn>
              <a:cxn ang="T8">
                <a:pos x="T4" y="T5"/>
              </a:cxn>
            </a:cxnLst>
            <a:rect l="T9" t="T10" r="T11" b="T12"/>
            <a:pathLst>
              <a:path w="21600" h="39268" fill="none" extrusionOk="0">
                <a:moveTo>
                  <a:pt x="7397" y="0"/>
                </a:moveTo>
                <a:cubicBezTo>
                  <a:pt x="15925" y="3109"/>
                  <a:pt x="21600" y="11217"/>
                  <a:pt x="21600" y="20294"/>
                </a:cubicBezTo>
                <a:cubicBezTo>
                  <a:pt x="21600" y="28207"/>
                  <a:pt x="17273" y="35486"/>
                  <a:pt x="10322" y="39268"/>
                </a:cubicBezTo>
              </a:path>
              <a:path w="21600" h="39268" stroke="0" extrusionOk="0">
                <a:moveTo>
                  <a:pt x="7397" y="0"/>
                </a:moveTo>
                <a:cubicBezTo>
                  <a:pt x="15925" y="3109"/>
                  <a:pt x="21600" y="11217"/>
                  <a:pt x="21600" y="20294"/>
                </a:cubicBezTo>
                <a:cubicBezTo>
                  <a:pt x="21600" y="28207"/>
                  <a:pt x="17273" y="35486"/>
                  <a:pt x="10322" y="39268"/>
                </a:cubicBezTo>
                <a:lnTo>
                  <a:pt x="0" y="20294"/>
                </a:lnTo>
                <a:lnTo>
                  <a:pt x="7397"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7" name="Arc 76">
            <a:extLst>
              <a:ext uri="{FF2B5EF4-FFF2-40B4-BE49-F238E27FC236}">
                <a16:creationId xmlns:a16="http://schemas.microsoft.com/office/drawing/2014/main" id="{CA36ACBD-07BA-491B-98AB-EEBB750449BB}"/>
              </a:ext>
            </a:extLst>
          </p:cNvPr>
          <p:cNvSpPr>
            <a:spLocks/>
          </p:cNvSpPr>
          <p:nvPr/>
        </p:nvSpPr>
        <p:spPr bwMode="auto">
          <a:xfrm>
            <a:off x="6804689" y="718245"/>
            <a:ext cx="1480185" cy="395287"/>
          </a:xfrm>
          <a:custGeom>
            <a:avLst/>
            <a:gdLst>
              <a:gd name="T0" fmla="*/ 2147483647 w 29022"/>
              <a:gd name="T1" fmla="*/ 2147483647 h 23278"/>
              <a:gd name="T2" fmla="*/ 2147483647 w 29022"/>
              <a:gd name="T3" fmla="*/ 2147483647 h 23278"/>
              <a:gd name="T4" fmla="*/ 2147483647 w 29022"/>
              <a:gd name="T5" fmla="*/ 2147483647 h 23278"/>
              <a:gd name="T6" fmla="*/ 0 60000 65536"/>
              <a:gd name="T7" fmla="*/ 0 60000 65536"/>
              <a:gd name="T8" fmla="*/ 0 60000 65536"/>
              <a:gd name="T9" fmla="*/ 0 w 29022"/>
              <a:gd name="T10" fmla="*/ 0 h 23278"/>
              <a:gd name="T11" fmla="*/ 29022 w 29022"/>
              <a:gd name="T12" fmla="*/ 23278 h 23278"/>
            </a:gdLst>
            <a:ahLst/>
            <a:cxnLst>
              <a:cxn ang="T6">
                <a:pos x="T0" y="T1"/>
              </a:cxn>
              <a:cxn ang="T7">
                <a:pos x="T2" y="T3"/>
              </a:cxn>
              <a:cxn ang="T8">
                <a:pos x="T4" y="T5"/>
              </a:cxn>
            </a:cxnLst>
            <a:rect l="T9" t="T10" r="T11" b="T12"/>
            <a:pathLst>
              <a:path w="29022" h="23278" fill="none" extrusionOk="0">
                <a:moveTo>
                  <a:pt x="65" y="23277"/>
                </a:moveTo>
                <a:cubicBezTo>
                  <a:pt x="21" y="22719"/>
                  <a:pt x="0" y="22159"/>
                  <a:pt x="0" y="21600"/>
                </a:cubicBezTo>
                <a:cubicBezTo>
                  <a:pt x="0" y="9670"/>
                  <a:pt x="9670" y="0"/>
                  <a:pt x="21600" y="0"/>
                </a:cubicBezTo>
                <a:cubicBezTo>
                  <a:pt x="24131" y="-1"/>
                  <a:pt x="26644" y="445"/>
                  <a:pt x="29021" y="1315"/>
                </a:cubicBezTo>
              </a:path>
              <a:path w="29022" h="23278" stroke="0" extrusionOk="0">
                <a:moveTo>
                  <a:pt x="65" y="23277"/>
                </a:moveTo>
                <a:cubicBezTo>
                  <a:pt x="21" y="22719"/>
                  <a:pt x="0" y="22159"/>
                  <a:pt x="0" y="21600"/>
                </a:cubicBezTo>
                <a:cubicBezTo>
                  <a:pt x="0" y="9670"/>
                  <a:pt x="9670" y="0"/>
                  <a:pt x="21600" y="0"/>
                </a:cubicBezTo>
                <a:cubicBezTo>
                  <a:pt x="24131" y="-1"/>
                  <a:pt x="26644" y="445"/>
                  <a:pt x="29021" y="1315"/>
                </a:cubicBezTo>
                <a:lnTo>
                  <a:pt x="21600" y="21600"/>
                </a:lnTo>
                <a:lnTo>
                  <a:pt x="65" y="23277"/>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119" name="Rectangle 5">
            <a:extLst>
              <a:ext uri="{FF2B5EF4-FFF2-40B4-BE49-F238E27FC236}">
                <a16:creationId xmlns:a16="http://schemas.microsoft.com/office/drawing/2014/main" id="{ED9AE5ED-BABB-44DC-B98F-9C968618ECC7}"/>
              </a:ext>
            </a:extLst>
          </p:cNvPr>
          <p:cNvSpPr>
            <a:spLocks noChangeArrowheads="1"/>
          </p:cNvSpPr>
          <p:nvPr/>
        </p:nvSpPr>
        <p:spPr bwMode="auto">
          <a:xfrm>
            <a:off x="46287" y="5207154"/>
            <a:ext cx="5799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b="1" i="1" dirty="0">
                <a:solidFill>
                  <a:srgbClr val="000000"/>
                </a:solidFill>
                <a:latin typeface="Bookman Old Style" pitchFamily="18" charset="0"/>
                <a:ea typeface="ＭＳ ゴシック" pitchFamily="49" charset="-128"/>
                <a:cs typeface="Times New Roman" pitchFamily="18" charset="0"/>
              </a:rPr>
              <a:t>L</a:t>
            </a:r>
            <a:r>
              <a:rPr lang="ja-JP" altLang="en-US" sz="2800" dirty="0">
                <a:solidFill>
                  <a:srgbClr val="000000"/>
                </a:solidFill>
                <a:latin typeface="ＭＳ ゴシック" pitchFamily="49" charset="-128"/>
                <a:ea typeface="ＭＳ ゴシック" pitchFamily="49" charset="-128"/>
                <a:cs typeface="Times New Roman" pitchFamily="18" charset="0"/>
              </a:rPr>
              <a:t>の先端は水平面内で円運動する。</a:t>
            </a:r>
          </a:p>
        </p:txBody>
      </p:sp>
      <p:sp>
        <p:nvSpPr>
          <p:cNvPr id="121" name="Rectangle 7">
            <a:extLst>
              <a:ext uri="{FF2B5EF4-FFF2-40B4-BE49-F238E27FC236}">
                <a16:creationId xmlns:a16="http://schemas.microsoft.com/office/drawing/2014/main" id="{D9BC4E65-3F7C-44F5-A07A-14E267568107}"/>
              </a:ext>
            </a:extLst>
          </p:cNvPr>
          <p:cNvSpPr>
            <a:spLocks noChangeArrowheads="1"/>
          </p:cNvSpPr>
          <p:nvPr/>
        </p:nvSpPr>
        <p:spPr bwMode="auto">
          <a:xfrm>
            <a:off x="25504" y="5669962"/>
            <a:ext cx="91440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t">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en-US" altLang="ja-JP" sz="2800" b="1" i="1" dirty="0">
                <a:solidFill>
                  <a:srgbClr val="000000"/>
                </a:solidFill>
                <a:latin typeface="Bookman Old Style" pitchFamily="18" charset="0"/>
                <a:ea typeface="ＭＳ ゴシック" pitchFamily="49" charset="-128"/>
                <a:cs typeface="Times New Roman" pitchFamily="18" charset="0"/>
              </a:rPr>
              <a:t>L</a:t>
            </a:r>
            <a:r>
              <a:rPr lang="ja-JP" altLang="en-US" sz="2800" dirty="0">
                <a:solidFill>
                  <a:srgbClr val="000000"/>
                </a:solidFill>
                <a:latin typeface="ＭＳ ゴシック" pitchFamily="49" charset="-128"/>
                <a:ea typeface="ＭＳ ゴシック" pitchFamily="49" charset="-128"/>
                <a:cs typeface="Times New Roman" pitchFamily="18" charset="0"/>
              </a:rPr>
              <a:t>は大きさを</a:t>
            </a:r>
            <a:r>
              <a:rPr lang="ja-JP" altLang="en-US" sz="2800" dirty="0">
                <a:solidFill>
                  <a:srgbClr val="000000"/>
                </a:solidFill>
              </a:rPr>
              <a:t>変えずに</a:t>
            </a:r>
            <a:r>
              <a:rPr lang="ja-JP" altLang="en-US" sz="2800" dirty="0">
                <a:solidFill>
                  <a:srgbClr val="000000"/>
                </a:solidFill>
                <a:latin typeface="ＭＳ ゴシック" pitchFamily="49" charset="-128"/>
                <a:ea typeface="ＭＳ ゴシック" pitchFamily="49" charset="-128"/>
                <a:cs typeface="Times New Roman" pitchFamily="18" charset="0"/>
              </a:rPr>
              <a:t>鉛直軸のまわりを</a:t>
            </a:r>
            <a:endParaRPr lang="en-US" altLang="ja-JP" sz="2800" dirty="0">
              <a:solidFill>
                <a:srgbClr val="000000"/>
              </a:solidFill>
              <a:latin typeface="ＭＳ ゴシック" pitchFamily="49" charset="-128"/>
              <a:ea typeface="ＭＳ ゴシック" pitchFamily="49" charset="-128"/>
              <a:cs typeface="Times New Roman" pitchFamily="18" charset="0"/>
            </a:endParaRPr>
          </a:p>
          <a:p>
            <a:pPr eaLnBrk="1" hangingPunct="1">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回転することになる。</a:t>
            </a:r>
          </a:p>
        </p:txBody>
      </p:sp>
      <p:sp>
        <p:nvSpPr>
          <p:cNvPr id="123" name="Rectangle 20">
            <a:extLst>
              <a:ext uri="{FF2B5EF4-FFF2-40B4-BE49-F238E27FC236}">
                <a16:creationId xmlns:a16="http://schemas.microsoft.com/office/drawing/2014/main" id="{2533E3B8-E78A-4B8D-B5A7-99CEB247757B}"/>
              </a:ext>
            </a:extLst>
          </p:cNvPr>
          <p:cNvSpPr>
            <a:spLocks noChangeArrowheads="1"/>
          </p:cNvSpPr>
          <p:nvPr/>
        </p:nvSpPr>
        <p:spPr bwMode="auto">
          <a:xfrm>
            <a:off x="3403562" y="6193182"/>
            <a:ext cx="3808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t>これを</a:t>
            </a:r>
            <a:r>
              <a:rPr lang="ja-JP" altLang="en-US" sz="2800" dirty="0">
                <a:solidFill>
                  <a:srgbClr val="0000FF"/>
                </a:solidFill>
              </a:rPr>
              <a:t>歳差運動</a:t>
            </a:r>
            <a:r>
              <a:rPr lang="ja-JP" altLang="en-US" sz="2800" dirty="0"/>
              <a:t>という。</a:t>
            </a:r>
            <a:endParaRPr lang="ja-JP" altLang="en-US" sz="2800" dirty="0">
              <a:solidFill>
                <a:srgbClr val="0000FF"/>
              </a:solidFill>
            </a:endParaRPr>
          </a:p>
        </p:txBody>
      </p:sp>
      <p:sp>
        <p:nvSpPr>
          <p:cNvPr id="70" name="Line 32">
            <a:extLst>
              <a:ext uri="{FF2B5EF4-FFF2-40B4-BE49-F238E27FC236}">
                <a16:creationId xmlns:a16="http://schemas.microsoft.com/office/drawing/2014/main" id="{48B145F9-EA5C-4E3E-BDFE-51F3F4FC3E7E}"/>
              </a:ext>
            </a:extLst>
          </p:cNvPr>
          <p:cNvSpPr>
            <a:spLocks noChangeShapeType="1"/>
          </p:cNvSpPr>
          <p:nvPr/>
        </p:nvSpPr>
        <p:spPr bwMode="auto">
          <a:xfrm>
            <a:off x="6890403" y="1246875"/>
            <a:ext cx="475432" cy="1947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71" name="Object 23">
            <a:extLst>
              <a:ext uri="{FF2B5EF4-FFF2-40B4-BE49-F238E27FC236}">
                <a16:creationId xmlns:a16="http://schemas.microsoft.com/office/drawing/2014/main" id="{F6397A26-5233-48F9-90EF-D1948AB5103D}"/>
              </a:ext>
            </a:extLst>
          </p:cNvPr>
          <p:cNvGraphicFramePr>
            <a:graphicFrameLocks noChangeAspect="1"/>
          </p:cNvGraphicFramePr>
          <p:nvPr/>
        </p:nvGraphicFramePr>
        <p:xfrm>
          <a:off x="7176917" y="1409332"/>
          <a:ext cx="481013" cy="555625"/>
        </p:xfrm>
        <a:graphic>
          <a:graphicData uri="http://schemas.openxmlformats.org/presentationml/2006/ole">
            <mc:AlternateContent xmlns:mc="http://schemas.openxmlformats.org/markup-compatibility/2006">
              <mc:Choice xmlns:v="urn:schemas-microsoft-com:vml" Requires="v">
                <p:oleObj spid="_x0000_s154828" name="Equation" r:id="rId7" imgW="164880" imgH="190440" progId="Equation.DSMT4">
                  <p:embed/>
                </p:oleObj>
              </mc:Choice>
              <mc:Fallback>
                <p:oleObj name="Equation" r:id="rId7" imgW="164880" imgH="190440" progId="Equation.DSMT4">
                  <p:embed/>
                  <p:pic>
                    <p:nvPicPr>
                      <p:cNvPr id="71" name="Object 23">
                        <a:extLst>
                          <a:ext uri="{FF2B5EF4-FFF2-40B4-BE49-F238E27FC236}">
                            <a16:creationId xmlns:a16="http://schemas.microsoft.com/office/drawing/2014/main" id="{F6397A26-5233-48F9-90EF-D1948AB5103D}"/>
                          </a:ext>
                        </a:extLst>
                      </p:cNvPr>
                      <p:cNvPicPr>
                        <a:picLocks noChangeAspect="1" noChangeArrowheads="1"/>
                      </p:cNvPicPr>
                      <p:nvPr/>
                    </p:nvPicPr>
                    <p:blipFill>
                      <a:blip r:embed="rId8"/>
                      <a:srcRect/>
                      <a:stretch>
                        <a:fillRect/>
                      </a:stretch>
                    </p:blipFill>
                    <p:spPr bwMode="auto">
                      <a:xfrm>
                        <a:off x="7176917" y="1409332"/>
                        <a:ext cx="4810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グループ化 5">
            <a:extLst>
              <a:ext uri="{FF2B5EF4-FFF2-40B4-BE49-F238E27FC236}">
                <a16:creationId xmlns:a16="http://schemas.microsoft.com/office/drawing/2014/main" id="{145EDFB4-A14C-4709-9C26-305A3F9E622D}"/>
              </a:ext>
            </a:extLst>
          </p:cNvPr>
          <p:cNvGrpSpPr/>
          <p:nvPr/>
        </p:nvGrpSpPr>
        <p:grpSpPr>
          <a:xfrm>
            <a:off x="0" y="3061524"/>
            <a:ext cx="5269044" cy="537230"/>
            <a:chOff x="0" y="3061524"/>
            <a:chExt cx="5269044" cy="537230"/>
          </a:xfrm>
        </p:grpSpPr>
        <p:sp>
          <p:nvSpPr>
            <p:cNvPr id="489516" name="Rectangle 44"/>
            <p:cNvSpPr>
              <a:spLocks noChangeArrowheads="1"/>
            </p:cNvSpPr>
            <p:nvPr/>
          </p:nvSpPr>
          <p:spPr bwMode="auto">
            <a:xfrm>
              <a:off x="0" y="3061591"/>
              <a:ext cx="358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a:t>
              </a:r>
              <a:r>
                <a:rPr lang="en-US" altLang="ja-JP" sz="2800" i="1" dirty="0">
                  <a:solidFill>
                    <a:srgbClr val="000000"/>
                  </a:solidFill>
                  <a:latin typeface="Bookman Old Style" panose="02050604050505020204" pitchFamily="18" charset="0"/>
                </a:rPr>
                <a:t>N </a:t>
              </a:r>
              <a:r>
                <a:rPr lang="en-US" altLang="ja-JP" sz="2800" dirty="0">
                  <a:solidFill>
                    <a:srgbClr val="000000"/>
                  </a:solidFill>
                  <a:latin typeface="Symbol" panose="05050102010706020507" pitchFamily="18" charset="2"/>
                </a:rPr>
                <a:t>=</a:t>
              </a:r>
              <a:endParaRPr lang="ja-JP" altLang="en-US" sz="2800" dirty="0">
                <a:solidFill>
                  <a:srgbClr val="000000"/>
                </a:solidFill>
              </a:endParaRPr>
            </a:p>
          </p:txBody>
        </p:sp>
        <p:sp>
          <p:nvSpPr>
            <p:cNvPr id="489526" name="Rectangle 54"/>
            <p:cNvSpPr>
              <a:spLocks noChangeArrowheads="1"/>
            </p:cNvSpPr>
            <p:nvPr/>
          </p:nvSpPr>
          <p:spPr bwMode="auto">
            <a:xfrm flipH="1">
              <a:off x="3163186" y="3075534"/>
              <a:ext cx="210585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sz="2800" b="1">
                <a:solidFill>
                  <a:srgbClr val="000000"/>
                </a:solidFill>
              </a:endParaRPr>
            </a:p>
          </p:txBody>
        </p:sp>
        <p:sp>
          <p:nvSpPr>
            <p:cNvPr id="75" name="Rectangle 42">
              <a:extLst>
                <a:ext uri="{FF2B5EF4-FFF2-40B4-BE49-F238E27FC236}">
                  <a16:creationId xmlns:a16="http://schemas.microsoft.com/office/drawing/2014/main" id="{DA00914E-F49F-4188-B8B9-C2D0E4025B7F}"/>
                </a:ext>
              </a:extLst>
            </p:cNvPr>
            <p:cNvSpPr>
              <a:spLocks noChangeArrowheads="1"/>
            </p:cNvSpPr>
            <p:nvPr/>
          </p:nvSpPr>
          <p:spPr bwMode="auto">
            <a:xfrm flipH="1">
              <a:off x="3313559" y="3061524"/>
              <a:ext cx="187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r>
                <a:rPr lang="en-US" altLang="ja-JP" sz="2800" i="1" dirty="0">
                  <a:solidFill>
                    <a:srgbClr val="000000"/>
                  </a:solidFill>
                  <a:latin typeface="Bookman Old Style" panose="02050604050505020204" pitchFamily="18" charset="0"/>
                </a:rPr>
                <a:t> </a:t>
              </a:r>
              <a:r>
                <a:rPr lang="en-US" altLang="ja-JP" sz="2800" dirty="0" err="1">
                  <a:solidFill>
                    <a:srgbClr val="000000"/>
                  </a:solidFill>
                </a:rPr>
                <a:t>sin</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grpSp>
      <p:sp>
        <p:nvSpPr>
          <p:cNvPr id="77" name="テキスト ボックス 76">
            <a:extLst>
              <a:ext uri="{FF2B5EF4-FFF2-40B4-BE49-F238E27FC236}">
                <a16:creationId xmlns:a16="http://schemas.microsoft.com/office/drawing/2014/main" id="{C4845EA5-B486-4C61-9403-85E0475AC143}"/>
              </a:ext>
            </a:extLst>
          </p:cNvPr>
          <p:cNvSpPr txBox="1"/>
          <p:nvPr/>
        </p:nvSpPr>
        <p:spPr>
          <a:xfrm>
            <a:off x="7631526" y="2643039"/>
            <a:ext cx="451813" cy="523220"/>
          </a:xfrm>
          <a:prstGeom prst="rect">
            <a:avLst/>
          </a:prstGeom>
          <a:noFill/>
        </p:spPr>
        <p:txBody>
          <a:bodyPr wrap="square">
            <a:spAutoFit/>
          </a:bodyPr>
          <a:lstStyle/>
          <a:p>
            <a:r>
              <a:rPr lang="en-US" altLang="ja-JP" sz="2800" i="1" dirty="0">
                <a:solidFill>
                  <a:srgbClr val="000000"/>
                </a:solidFill>
                <a:latin typeface="Symbol" panose="05050102010706020507" pitchFamily="18" charset="2"/>
                <a:ea typeface="ＭＳ ゴシック" pitchFamily="49" charset="-128"/>
                <a:cs typeface="Times New Roman" pitchFamily="18" charset="0"/>
              </a:rPr>
              <a:t>a</a:t>
            </a:r>
            <a:endParaRPr lang="ja-JP" altLang="en-US" dirty="0"/>
          </a:p>
        </p:txBody>
      </p:sp>
      <p:sp>
        <p:nvSpPr>
          <p:cNvPr id="88" name="Rectangle 44">
            <a:extLst>
              <a:ext uri="{FF2B5EF4-FFF2-40B4-BE49-F238E27FC236}">
                <a16:creationId xmlns:a16="http://schemas.microsoft.com/office/drawing/2014/main" id="{271EB92B-FE91-4F65-A0CD-DE7493BFB848}"/>
              </a:ext>
            </a:extLst>
          </p:cNvPr>
          <p:cNvSpPr>
            <a:spLocks noChangeArrowheads="1"/>
          </p:cNvSpPr>
          <p:nvPr/>
        </p:nvSpPr>
        <p:spPr bwMode="auto">
          <a:xfrm>
            <a:off x="0" y="3646261"/>
            <a:ext cx="5900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重力によるトルクベクトル</a:t>
            </a:r>
            <a:r>
              <a:rPr lang="en-US" altLang="ja-JP" sz="2800" b="1" i="1" dirty="0">
                <a:solidFill>
                  <a:srgbClr val="000000"/>
                </a:solidFill>
                <a:latin typeface="Bookman Old Style" panose="02050604050505020204" pitchFamily="18" charset="0"/>
              </a:rPr>
              <a:t>N</a:t>
            </a:r>
            <a:r>
              <a:rPr lang="ja-JP" altLang="en-US" sz="2800" dirty="0">
                <a:solidFill>
                  <a:srgbClr val="000000"/>
                </a:solidFill>
              </a:rPr>
              <a:t>の方向は</a:t>
            </a:r>
          </a:p>
        </p:txBody>
      </p:sp>
      <p:grpSp>
        <p:nvGrpSpPr>
          <p:cNvPr id="107" name="グループ化 106">
            <a:extLst>
              <a:ext uri="{FF2B5EF4-FFF2-40B4-BE49-F238E27FC236}">
                <a16:creationId xmlns:a16="http://schemas.microsoft.com/office/drawing/2014/main" id="{EFC498F7-944C-466E-B8ED-E08791AF79D4}"/>
              </a:ext>
            </a:extLst>
          </p:cNvPr>
          <p:cNvGrpSpPr/>
          <p:nvPr/>
        </p:nvGrpSpPr>
        <p:grpSpPr>
          <a:xfrm>
            <a:off x="-9844" y="-845"/>
            <a:ext cx="2987498" cy="542257"/>
            <a:chOff x="-9844" y="1030835"/>
            <a:chExt cx="2987498" cy="542257"/>
          </a:xfrm>
        </p:grpSpPr>
        <p:sp>
          <p:nvSpPr>
            <p:cNvPr id="108" name="Rectangle 17">
              <a:extLst>
                <a:ext uri="{FF2B5EF4-FFF2-40B4-BE49-F238E27FC236}">
                  <a16:creationId xmlns:a16="http://schemas.microsoft.com/office/drawing/2014/main" id="{D2546A61-932E-4DD0-B62F-6D71CE3855A1}"/>
                </a:ext>
              </a:extLst>
            </p:cNvPr>
            <p:cNvSpPr>
              <a:spLocks noChangeArrowheads="1"/>
            </p:cNvSpPr>
            <p:nvPr/>
          </p:nvSpPr>
          <p:spPr bwMode="auto">
            <a:xfrm>
              <a:off x="-9844" y="1032202"/>
              <a:ext cx="2133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角運動量</a:t>
              </a:r>
              <a:r>
                <a:rPr lang="en-US" altLang="ja-JP" sz="2800" i="1" dirty="0">
                  <a:solidFill>
                    <a:srgbClr val="000000"/>
                  </a:solidFill>
                  <a:latin typeface="Bookman Old Style" panose="02050604050505020204" pitchFamily="18" charset="0"/>
                </a:rPr>
                <a:t>L </a:t>
              </a:r>
              <a:r>
                <a:rPr lang="en-US" altLang="ja-JP" sz="2800" dirty="0">
                  <a:solidFill>
                    <a:srgbClr val="000000"/>
                  </a:solidFill>
                  <a:latin typeface="Symbol" panose="05050102010706020507" pitchFamily="18" charset="2"/>
                </a:rPr>
                <a:t>=</a:t>
              </a:r>
            </a:p>
          </p:txBody>
        </p:sp>
        <p:sp>
          <p:nvSpPr>
            <p:cNvPr id="109" name="Rectangle 41">
              <a:extLst>
                <a:ext uri="{FF2B5EF4-FFF2-40B4-BE49-F238E27FC236}">
                  <a16:creationId xmlns:a16="http://schemas.microsoft.com/office/drawing/2014/main" id="{166F2651-CDA7-45FB-B25C-9FC41D2C4EB6}"/>
                </a:ext>
              </a:extLst>
            </p:cNvPr>
            <p:cNvSpPr>
              <a:spLocks noChangeArrowheads="1"/>
            </p:cNvSpPr>
            <p:nvPr/>
          </p:nvSpPr>
          <p:spPr bwMode="auto">
            <a:xfrm>
              <a:off x="2079689" y="1078233"/>
              <a:ext cx="897965"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10" name="Rectangle 4">
              <a:extLst>
                <a:ext uri="{FF2B5EF4-FFF2-40B4-BE49-F238E27FC236}">
                  <a16:creationId xmlns:a16="http://schemas.microsoft.com/office/drawing/2014/main" id="{CF263237-C1CA-4EA1-BD2A-4170AC3D79C2}"/>
                </a:ext>
              </a:extLst>
            </p:cNvPr>
            <p:cNvSpPr>
              <a:spLocks noChangeArrowheads="1"/>
            </p:cNvSpPr>
            <p:nvPr/>
          </p:nvSpPr>
          <p:spPr bwMode="auto">
            <a:xfrm>
              <a:off x="2107105" y="1030835"/>
              <a:ext cx="770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grpSp>
      <p:grpSp>
        <p:nvGrpSpPr>
          <p:cNvPr id="4" name="グループ化 3">
            <a:extLst>
              <a:ext uri="{FF2B5EF4-FFF2-40B4-BE49-F238E27FC236}">
                <a16:creationId xmlns:a16="http://schemas.microsoft.com/office/drawing/2014/main" id="{9F466FC4-4667-47F5-9FF6-FB19D03B4447}"/>
              </a:ext>
            </a:extLst>
          </p:cNvPr>
          <p:cNvGrpSpPr/>
          <p:nvPr/>
        </p:nvGrpSpPr>
        <p:grpSpPr>
          <a:xfrm>
            <a:off x="0" y="574219"/>
            <a:ext cx="5269044" cy="537230"/>
            <a:chOff x="0" y="574219"/>
            <a:chExt cx="5269044" cy="537230"/>
          </a:xfrm>
        </p:grpSpPr>
        <p:sp>
          <p:nvSpPr>
            <p:cNvPr id="66" name="Rectangle 44">
              <a:extLst>
                <a:ext uri="{FF2B5EF4-FFF2-40B4-BE49-F238E27FC236}">
                  <a16:creationId xmlns:a16="http://schemas.microsoft.com/office/drawing/2014/main" id="{3D13C67E-3137-4BED-B135-1CAEF932F2B8}"/>
                </a:ext>
              </a:extLst>
            </p:cNvPr>
            <p:cNvSpPr>
              <a:spLocks noChangeArrowheads="1"/>
            </p:cNvSpPr>
            <p:nvPr/>
          </p:nvSpPr>
          <p:spPr bwMode="auto">
            <a:xfrm>
              <a:off x="0" y="574286"/>
              <a:ext cx="358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a:t>
              </a:r>
              <a:r>
                <a:rPr lang="en-US" altLang="ja-JP" sz="2800" i="1" dirty="0">
                  <a:solidFill>
                    <a:srgbClr val="000000"/>
                  </a:solidFill>
                  <a:latin typeface="Bookman Old Style" panose="02050604050505020204" pitchFamily="18" charset="0"/>
                </a:rPr>
                <a:t>N </a:t>
              </a:r>
              <a:r>
                <a:rPr lang="en-US" altLang="ja-JP" sz="2800" dirty="0">
                  <a:solidFill>
                    <a:srgbClr val="000000"/>
                  </a:solidFill>
                  <a:latin typeface="Symbol" panose="05050102010706020507" pitchFamily="18" charset="2"/>
                </a:rPr>
                <a:t>=</a:t>
              </a:r>
              <a:endParaRPr lang="ja-JP" altLang="en-US" sz="2800" dirty="0">
                <a:solidFill>
                  <a:srgbClr val="000000"/>
                </a:solidFill>
              </a:endParaRPr>
            </a:p>
          </p:txBody>
        </p:sp>
        <p:sp>
          <p:nvSpPr>
            <p:cNvPr id="67" name="Rectangle 54">
              <a:extLst>
                <a:ext uri="{FF2B5EF4-FFF2-40B4-BE49-F238E27FC236}">
                  <a16:creationId xmlns:a16="http://schemas.microsoft.com/office/drawing/2014/main" id="{6BA4DAEB-7AEB-4178-8BA2-E8C5B4FA297E}"/>
                </a:ext>
              </a:extLst>
            </p:cNvPr>
            <p:cNvSpPr>
              <a:spLocks noChangeArrowheads="1"/>
            </p:cNvSpPr>
            <p:nvPr/>
          </p:nvSpPr>
          <p:spPr bwMode="auto">
            <a:xfrm flipH="1">
              <a:off x="3163186" y="588229"/>
              <a:ext cx="210585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sz="2800" b="1">
                <a:solidFill>
                  <a:srgbClr val="000000"/>
                </a:solidFill>
              </a:endParaRPr>
            </a:p>
          </p:txBody>
        </p:sp>
        <p:sp>
          <p:nvSpPr>
            <p:cNvPr id="68" name="Rectangle 42">
              <a:extLst>
                <a:ext uri="{FF2B5EF4-FFF2-40B4-BE49-F238E27FC236}">
                  <a16:creationId xmlns:a16="http://schemas.microsoft.com/office/drawing/2014/main" id="{E9196DCA-5334-433F-B025-4C5438919BC8}"/>
                </a:ext>
              </a:extLst>
            </p:cNvPr>
            <p:cNvSpPr>
              <a:spLocks noChangeArrowheads="1"/>
            </p:cNvSpPr>
            <p:nvPr/>
          </p:nvSpPr>
          <p:spPr bwMode="auto">
            <a:xfrm flipH="1">
              <a:off x="3313559" y="574219"/>
              <a:ext cx="187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r>
                <a:rPr lang="en-US" altLang="ja-JP" sz="2800" i="1" dirty="0">
                  <a:solidFill>
                    <a:srgbClr val="000000"/>
                  </a:solidFill>
                  <a:latin typeface="Bookman Old Style" panose="02050604050505020204" pitchFamily="18" charset="0"/>
                </a:rPr>
                <a:t> </a:t>
              </a:r>
              <a:r>
                <a:rPr lang="en-US" altLang="ja-JP" sz="2800" dirty="0" err="1">
                  <a:solidFill>
                    <a:srgbClr val="000000"/>
                  </a:solidFill>
                </a:rPr>
                <a:t>sin</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grpSp>
      <p:grpSp>
        <p:nvGrpSpPr>
          <p:cNvPr id="7" name="グループ化 6">
            <a:extLst>
              <a:ext uri="{FF2B5EF4-FFF2-40B4-BE49-F238E27FC236}">
                <a16:creationId xmlns:a16="http://schemas.microsoft.com/office/drawing/2014/main" id="{4657CF37-99EC-4F24-BE60-0C4FA1033323}"/>
              </a:ext>
            </a:extLst>
          </p:cNvPr>
          <p:cNvGrpSpPr/>
          <p:nvPr/>
        </p:nvGrpSpPr>
        <p:grpSpPr>
          <a:xfrm>
            <a:off x="0" y="4645572"/>
            <a:ext cx="4963411" cy="582261"/>
            <a:chOff x="0" y="4645572"/>
            <a:chExt cx="4963411" cy="582261"/>
          </a:xfrm>
        </p:grpSpPr>
        <p:sp>
          <p:nvSpPr>
            <p:cNvPr id="102" name="Rectangle 22">
              <a:extLst>
                <a:ext uri="{FF2B5EF4-FFF2-40B4-BE49-F238E27FC236}">
                  <a16:creationId xmlns:a16="http://schemas.microsoft.com/office/drawing/2014/main" id="{0B4613D6-8D8B-4586-9C55-6E3BAC07F6B6}"/>
                </a:ext>
              </a:extLst>
            </p:cNvPr>
            <p:cNvSpPr>
              <a:spLocks noChangeArrowheads="1"/>
            </p:cNvSpPr>
            <p:nvPr/>
          </p:nvSpPr>
          <p:spPr bwMode="auto">
            <a:xfrm>
              <a:off x="0" y="47046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回転の運動方程式</a:t>
              </a:r>
            </a:p>
          </p:txBody>
        </p:sp>
        <p:graphicFrame>
          <p:nvGraphicFramePr>
            <p:cNvPr id="78" name="Object 23">
              <a:extLst>
                <a:ext uri="{FF2B5EF4-FFF2-40B4-BE49-F238E27FC236}">
                  <a16:creationId xmlns:a16="http://schemas.microsoft.com/office/drawing/2014/main" id="{A6DCA1D5-52F3-4ECD-9852-A0C1E8BA921A}"/>
                </a:ext>
              </a:extLst>
            </p:cNvPr>
            <p:cNvGraphicFramePr>
              <a:graphicFrameLocks noChangeAspect="1"/>
            </p:cNvGraphicFramePr>
            <p:nvPr>
              <p:extLst>
                <p:ext uri="{D42A27DB-BD31-4B8C-83A1-F6EECF244321}">
                  <p14:modId xmlns:p14="http://schemas.microsoft.com/office/powerpoint/2010/main" val="1901085460"/>
                </p:ext>
              </p:extLst>
            </p:nvPr>
          </p:nvGraphicFramePr>
          <p:xfrm>
            <a:off x="3426711" y="4645572"/>
            <a:ext cx="1331913" cy="555625"/>
          </p:xfrm>
          <a:graphic>
            <a:graphicData uri="http://schemas.openxmlformats.org/presentationml/2006/ole">
              <mc:AlternateContent xmlns:mc="http://schemas.openxmlformats.org/markup-compatibility/2006">
                <mc:Choice xmlns:v="urn:schemas-microsoft-com:vml" Requires="v">
                  <p:oleObj spid="_x0000_s154829" name="数式" r:id="rId9" imgW="457200" imgH="190500" progId="Equation.3">
                    <p:embed/>
                  </p:oleObj>
                </mc:Choice>
                <mc:Fallback>
                  <p:oleObj name="数式" r:id="rId9" imgW="457200" imgH="190500" progId="Equation.3">
                    <p:embed/>
                    <p:pic>
                      <p:nvPicPr>
                        <p:cNvPr id="103" name="Object 23">
                          <a:extLst>
                            <a:ext uri="{FF2B5EF4-FFF2-40B4-BE49-F238E27FC236}">
                              <a16:creationId xmlns:a16="http://schemas.microsoft.com/office/drawing/2014/main" id="{E25A6C9E-6EFD-4EE7-BE43-EFB3C5FE64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6711" y="4645572"/>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 name="Rectangle 41">
              <a:extLst>
                <a:ext uri="{FF2B5EF4-FFF2-40B4-BE49-F238E27FC236}">
                  <a16:creationId xmlns:a16="http://schemas.microsoft.com/office/drawing/2014/main" id="{4CEE6CF8-9169-481D-B46E-42185EE8257D}"/>
                </a:ext>
              </a:extLst>
            </p:cNvPr>
            <p:cNvSpPr>
              <a:spLocks noChangeArrowheads="1"/>
            </p:cNvSpPr>
            <p:nvPr/>
          </p:nvSpPr>
          <p:spPr bwMode="auto">
            <a:xfrm>
              <a:off x="3163186" y="4697493"/>
              <a:ext cx="180022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grpSp>
      <p:grpSp>
        <p:nvGrpSpPr>
          <p:cNvPr id="5" name="グループ化 4">
            <a:extLst>
              <a:ext uri="{FF2B5EF4-FFF2-40B4-BE49-F238E27FC236}">
                <a16:creationId xmlns:a16="http://schemas.microsoft.com/office/drawing/2014/main" id="{6C15D425-311F-4C81-BF15-55965A8C6A08}"/>
              </a:ext>
            </a:extLst>
          </p:cNvPr>
          <p:cNvGrpSpPr/>
          <p:nvPr/>
        </p:nvGrpSpPr>
        <p:grpSpPr>
          <a:xfrm>
            <a:off x="0" y="1110862"/>
            <a:ext cx="4963411" cy="582261"/>
            <a:chOff x="0" y="1164130"/>
            <a:chExt cx="4963411" cy="582261"/>
          </a:xfrm>
        </p:grpSpPr>
        <p:sp>
          <p:nvSpPr>
            <p:cNvPr id="80" name="Rectangle 22">
              <a:extLst>
                <a:ext uri="{FF2B5EF4-FFF2-40B4-BE49-F238E27FC236}">
                  <a16:creationId xmlns:a16="http://schemas.microsoft.com/office/drawing/2014/main" id="{5EE9E54C-FC96-4F80-953D-254EF90F114F}"/>
                </a:ext>
              </a:extLst>
            </p:cNvPr>
            <p:cNvSpPr>
              <a:spLocks noChangeArrowheads="1"/>
            </p:cNvSpPr>
            <p:nvPr/>
          </p:nvSpPr>
          <p:spPr bwMode="auto">
            <a:xfrm>
              <a:off x="0" y="1223171"/>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回転の運動方程式</a:t>
              </a:r>
            </a:p>
          </p:txBody>
        </p:sp>
        <p:graphicFrame>
          <p:nvGraphicFramePr>
            <p:cNvPr id="84" name="Object 23">
              <a:extLst>
                <a:ext uri="{FF2B5EF4-FFF2-40B4-BE49-F238E27FC236}">
                  <a16:creationId xmlns:a16="http://schemas.microsoft.com/office/drawing/2014/main" id="{AC88D0AA-B7AB-47D4-9438-241DCB98FBB8}"/>
                </a:ext>
              </a:extLst>
            </p:cNvPr>
            <p:cNvGraphicFramePr>
              <a:graphicFrameLocks noChangeAspect="1"/>
            </p:cNvGraphicFramePr>
            <p:nvPr>
              <p:extLst>
                <p:ext uri="{D42A27DB-BD31-4B8C-83A1-F6EECF244321}">
                  <p14:modId xmlns:p14="http://schemas.microsoft.com/office/powerpoint/2010/main" val="4272740040"/>
                </p:ext>
              </p:extLst>
            </p:nvPr>
          </p:nvGraphicFramePr>
          <p:xfrm>
            <a:off x="3426711" y="1164130"/>
            <a:ext cx="1331913" cy="555625"/>
          </p:xfrm>
          <a:graphic>
            <a:graphicData uri="http://schemas.openxmlformats.org/presentationml/2006/ole">
              <mc:AlternateContent xmlns:mc="http://schemas.openxmlformats.org/markup-compatibility/2006">
                <mc:Choice xmlns:v="urn:schemas-microsoft-com:vml" Requires="v">
                  <p:oleObj spid="_x0000_s154830" name="数式" r:id="rId9" imgW="457200" imgH="190500" progId="Equation.3">
                    <p:embed/>
                  </p:oleObj>
                </mc:Choice>
                <mc:Fallback>
                  <p:oleObj name="数式" r:id="rId9" imgW="457200" imgH="190500" progId="Equation.3">
                    <p:embed/>
                    <p:pic>
                      <p:nvPicPr>
                        <p:cNvPr id="78" name="Object 23">
                          <a:extLst>
                            <a:ext uri="{FF2B5EF4-FFF2-40B4-BE49-F238E27FC236}">
                              <a16:creationId xmlns:a16="http://schemas.microsoft.com/office/drawing/2014/main" id="{A6DCA1D5-52F3-4ECD-9852-A0C1E8BA92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6711" y="1164130"/>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 name="Rectangle 41">
              <a:extLst>
                <a:ext uri="{FF2B5EF4-FFF2-40B4-BE49-F238E27FC236}">
                  <a16:creationId xmlns:a16="http://schemas.microsoft.com/office/drawing/2014/main" id="{5D874EF9-7562-4BB9-B31F-B5C6CAAA7BEA}"/>
                </a:ext>
              </a:extLst>
            </p:cNvPr>
            <p:cNvSpPr>
              <a:spLocks noChangeArrowheads="1"/>
            </p:cNvSpPr>
            <p:nvPr/>
          </p:nvSpPr>
          <p:spPr bwMode="auto">
            <a:xfrm>
              <a:off x="3163186" y="1216051"/>
              <a:ext cx="180022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grpSp>
      <p:sp>
        <p:nvSpPr>
          <p:cNvPr id="89" name="Rectangle 42">
            <a:extLst>
              <a:ext uri="{FF2B5EF4-FFF2-40B4-BE49-F238E27FC236}">
                <a16:creationId xmlns:a16="http://schemas.microsoft.com/office/drawing/2014/main" id="{C5AFAEE6-4853-4B64-8A4A-DAD692977F36}"/>
              </a:ext>
            </a:extLst>
          </p:cNvPr>
          <p:cNvSpPr>
            <a:spLocks noChangeArrowheads="1"/>
          </p:cNvSpPr>
          <p:nvPr/>
        </p:nvSpPr>
        <p:spPr bwMode="auto">
          <a:xfrm flipH="1">
            <a:off x="6504735" y="3040729"/>
            <a:ext cx="8366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mg</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grpSp>
        <p:nvGrpSpPr>
          <p:cNvPr id="104" name="Group 78">
            <a:extLst>
              <a:ext uri="{FF2B5EF4-FFF2-40B4-BE49-F238E27FC236}">
                <a16:creationId xmlns:a16="http://schemas.microsoft.com/office/drawing/2014/main" id="{7298AE09-E0F8-4E37-A8AF-8DD9A278C020}"/>
              </a:ext>
            </a:extLst>
          </p:cNvPr>
          <p:cNvGrpSpPr>
            <a:grpSpLocks/>
          </p:cNvGrpSpPr>
          <p:nvPr/>
        </p:nvGrpSpPr>
        <p:grpSpPr bwMode="auto">
          <a:xfrm rot="7686313">
            <a:off x="6491274" y="3654934"/>
            <a:ext cx="633412" cy="869950"/>
            <a:chOff x="3464" y="1782"/>
            <a:chExt cx="399" cy="548"/>
          </a:xfrm>
          <a:solidFill>
            <a:srgbClr val="FFF0F0"/>
          </a:solidFill>
        </p:grpSpPr>
        <p:sp>
          <p:nvSpPr>
            <p:cNvPr id="105" name="Freeform 79">
              <a:extLst>
                <a:ext uri="{FF2B5EF4-FFF2-40B4-BE49-F238E27FC236}">
                  <a16:creationId xmlns:a16="http://schemas.microsoft.com/office/drawing/2014/main" id="{E5F62F76-92D4-458E-9A28-7F7643C48733}"/>
                </a:ext>
              </a:extLst>
            </p:cNvPr>
            <p:cNvSpPr>
              <a:spLocks/>
            </p:cNvSpPr>
            <p:nvPr/>
          </p:nvSpPr>
          <p:spPr bwMode="auto">
            <a:xfrm>
              <a:off x="3492" y="1782"/>
              <a:ext cx="371" cy="548"/>
            </a:xfrm>
            <a:custGeom>
              <a:avLst/>
              <a:gdLst>
                <a:gd name="T0" fmla="*/ 371 w 371"/>
                <a:gd name="T1" fmla="*/ 340 h 548"/>
                <a:gd name="T2" fmla="*/ 278 w 371"/>
                <a:gd name="T3" fmla="*/ 301 h 548"/>
                <a:gd name="T4" fmla="*/ 226 w 371"/>
                <a:gd name="T5" fmla="*/ 226 h 548"/>
                <a:gd name="T6" fmla="*/ 157 w 371"/>
                <a:gd name="T7" fmla="*/ 112 h 548"/>
                <a:gd name="T8" fmla="*/ 134 w 371"/>
                <a:gd name="T9" fmla="*/ 24 h 548"/>
                <a:gd name="T10" fmla="*/ 105 w 371"/>
                <a:gd name="T11" fmla="*/ 15 h 548"/>
                <a:gd name="T12" fmla="*/ 77 w 371"/>
                <a:gd name="T13" fmla="*/ 113 h 548"/>
                <a:gd name="T14" fmla="*/ 107 w 371"/>
                <a:gd name="T15" fmla="*/ 200 h 548"/>
                <a:gd name="T16" fmla="*/ 110 w 371"/>
                <a:gd name="T17" fmla="*/ 260 h 548"/>
                <a:gd name="T18" fmla="*/ 17 w 371"/>
                <a:gd name="T19" fmla="*/ 287 h 548"/>
                <a:gd name="T20" fmla="*/ 5 w 371"/>
                <a:gd name="T21" fmla="*/ 347 h 548"/>
                <a:gd name="T22" fmla="*/ 15 w 371"/>
                <a:gd name="T23" fmla="*/ 428 h 548"/>
                <a:gd name="T24" fmla="*/ 26 w 371"/>
                <a:gd name="T25" fmla="*/ 445 h 548"/>
                <a:gd name="T26" fmla="*/ 39 w 371"/>
                <a:gd name="T27" fmla="*/ 525 h 548"/>
                <a:gd name="T28" fmla="*/ 122 w 371"/>
                <a:gd name="T29" fmla="*/ 546 h 548"/>
                <a:gd name="T30" fmla="*/ 253 w 371"/>
                <a:gd name="T31" fmla="*/ 514 h 548"/>
                <a:gd name="T32" fmla="*/ 315 w 371"/>
                <a:gd name="T33" fmla="*/ 520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1"/>
                <a:gd name="T52" fmla="*/ 0 h 548"/>
                <a:gd name="T53" fmla="*/ 371 w 371"/>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1" h="548">
                  <a:moveTo>
                    <a:pt x="371" y="340"/>
                  </a:moveTo>
                  <a:cubicBezTo>
                    <a:pt x="356" y="333"/>
                    <a:pt x="302" y="320"/>
                    <a:pt x="278" y="301"/>
                  </a:cubicBezTo>
                  <a:cubicBezTo>
                    <a:pt x="254" y="282"/>
                    <a:pt x="246" y="258"/>
                    <a:pt x="226" y="226"/>
                  </a:cubicBezTo>
                  <a:cubicBezTo>
                    <a:pt x="206" y="194"/>
                    <a:pt x="172" y="145"/>
                    <a:pt x="157" y="112"/>
                  </a:cubicBezTo>
                  <a:cubicBezTo>
                    <a:pt x="142" y="78"/>
                    <a:pt x="142" y="40"/>
                    <a:pt x="134" y="24"/>
                  </a:cubicBezTo>
                  <a:cubicBezTo>
                    <a:pt x="126" y="8"/>
                    <a:pt x="114" y="0"/>
                    <a:pt x="105" y="15"/>
                  </a:cubicBezTo>
                  <a:cubicBezTo>
                    <a:pt x="96" y="29"/>
                    <a:pt x="76" y="82"/>
                    <a:pt x="77" y="113"/>
                  </a:cubicBezTo>
                  <a:cubicBezTo>
                    <a:pt x="78" y="144"/>
                    <a:pt x="102" y="176"/>
                    <a:pt x="107" y="200"/>
                  </a:cubicBezTo>
                  <a:cubicBezTo>
                    <a:pt x="113" y="225"/>
                    <a:pt x="125" y="246"/>
                    <a:pt x="110" y="260"/>
                  </a:cubicBezTo>
                  <a:cubicBezTo>
                    <a:pt x="95" y="274"/>
                    <a:pt x="34" y="272"/>
                    <a:pt x="17" y="287"/>
                  </a:cubicBezTo>
                  <a:cubicBezTo>
                    <a:pt x="0" y="302"/>
                    <a:pt x="5" y="324"/>
                    <a:pt x="5" y="347"/>
                  </a:cubicBezTo>
                  <a:cubicBezTo>
                    <a:pt x="5" y="370"/>
                    <a:pt x="12" y="412"/>
                    <a:pt x="15" y="428"/>
                  </a:cubicBezTo>
                  <a:cubicBezTo>
                    <a:pt x="18" y="444"/>
                    <a:pt x="22" y="428"/>
                    <a:pt x="26" y="445"/>
                  </a:cubicBezTo>
                  <a:cubicBezTo>
                    <a:pt x="30" y="461"/>
                    <a:pt x="23" y="508"/>
                    <a:pt x="39" y="525"/>
                  </a:cubicBezTo>
                  <a:cubicBezTo>
                    <a:pt x="54" y="542"/>
                    <a:pt x="87" y="548"/>
                    <a:pt x="122" y="546"/>
                  </a:cubicBezTo>
                  <a:cubicBezTo>
                    <a:pt x="158" y="545"/>
                    <a:pt x="221" y="518"/>
                    <a:pt x="253" y="514"/>
                  </a:cubicBezTo>
                  <a:cubicBezTo>
                    <a:pt x="285" y="509"/>
                    <a:pt x="303" y="519"/>
                    <a:pt x="315" y="520"/>
                  </a:cubicBezTo>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06" name="Freeform 80">
              <a:extLst>
                <a:ext uri="{FF2B5EF4-FFF2-40B4-BE49-F238E27FC236}">
                  <a16:creationId xmlns:a16="http://schemas.microsoft.com/office/drawing/2014/main" id="{34673280-21CC-49B5-831A-1C04691383B7}"/>
                </a:ext>
              </a:extLst>
            </p:cNvPr>
            <p:cNvSpPr>
              <a:spLocks/>
            </p:cNvSpPr>
            <p:nvPr/>
          </p:nvSpPr>
          <p:spPr bwMode="auto">
            <a:xfrm>
              <a:off x="3491" y="2243"/>
              <a:ext cx="148" cy="72"/>
            </a:xfrm>
            <a:custGeom>
              <a:avLst/>
              <a:gdLst>
                <a:gd name="T0" fmla="*/ 10 w 179"/>
                <a:gd name="T1" fmla="*/ 24 h 84"/>
                <a:gd name="T2" fmla="*/ 4 w 179"/>
                <a:gd name="T3" fmla="*/ 9 h 84"/>
                <a:gd name="T4" fmla="*/ 34 w 179"/>
                <a:gd name="T5" fmla="*/ 3 h 84"/>
                <a:gd name="T6" fmla="*/ 37 w 179"/>
                <a:gd name="T7" fmla="*/ 18 h 84"/>
                <a:gd name="T8" fmla="*/ 25 w 179"/>
                <a:gd name="T9" fmla="*/ 24 h 84"/>
                <a:gd name="T10" fmla="*/ 10 w 179"/>
                <a:gd name="T11" fmla="*/ 24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12" name="Freeform 81">
              <a:extLst>
                <a:ext uri="{FF2B5EF4-FFF2-40B4-BE49-F238E27FC236}">
                  <a16:creationId xmlns:a16="http://schemas.microsoft.com/office/drawing/2014/main" id="{15B347D6-6668-4D75-911D-4A69FE29AA42}"/>
                </a:ext>
              </a:extLst>
            </p:cNvPr>
            <p:cNvSpPr>
              <a:spLocks/>
            </p:cNvSpPr>
            <p:nvPr/>
          </p:nvSpPr>
          <p:spPr bwMode="auto">
            <a:xfrm>
              <a:off x="3474" y="2192"/>
              <a:ext cx="187" cy="80"/>
            </a:xfrm>
            <a:custGeom>
              <a:avLst/>
              <a:gdLst>
                <a:gd name="T0" fmla="*/ 10 w 196"/>
                <a:gd name="T1" fmla="*/ 28 h 92"/>
                <a:gd name="T2" fmla="*/ 10 w 196"/>
                <a:gd name="T3" fmla="*/ 10 h 92"/>
                <a:gd name="T4" fmla="*/ 52 w 196"/>
                <a:gd name="T5" fmla="*/ 5 h 92"/>
                <a:gd name="T6" fmla="*/ 120 w 196"/>
                <a:gd name="T7" fmla="*/ 3 h 92"/>
                <a:gd name="T8" fmla="*/ 126 w 196"/>
                <a:gd name="T9" fmla="*/ 20 h 92"/>
                <a:gd name="T10" fmla="*/ 67 w 196"/>
                <a:gd name="T11" fmla="*/ 28 h 92"/>
                <a:gd name="T12" fmla="*/ 10 w 196"/>
                <a:gd name="T13" fmla="*/ 28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13" name="Freeform 82">
              <a:extLst>
                <a:ext uri="{FF2B5EF4-FFF2-40B4-BE49-F238E27FC236}">
                  <a16:creationId xmlns:a16="http://schemas.microsoft.com/office/drawing/2014/main" id="{CBD3B954-A3FA-4DFF-91D3-C4CED7735E15}"/>
                </a:ext>
              </a:extLst>
            </p:cNvPr>
            <p:cNvSpPr>
              <a:spLocks/>
            </p:cNvSpPr>
            <p:nvPr/>
          </p:nvSpPr>
          <p:spPr bwMode="auto">
            <a:xfrm>
              <a:off x="3464" y="2129"/>
              <a:ext cx="193" cy="88"/>
            </a:xfrm>
            <a:custGeom>
              <a:avLst/>
              <a:gdLst>
                <a:gd name="T0" fmla="*/ 13 w 196"/>
                <a:gd name="T1" fmla="*/ 59 h 92"/>
                <a:gd name="T2" fmla="*/ 16 w 196"/>
                <a:gd name="T3" fmla="*/ 23 h 92"/>
                <a:gd name="T4" fmla="*/ 67 w 196"/>
                <a:gd name="T5" fmla="*/ 11 h 92"/>
                <a:gd name="T6" fmla="*/ 155 w 196"/>
                <a:gd name="T7" fmla="*/ 7 h 92"/>
                <a:gd name="T8" fmla="*/ 160 w 196"/>
                <a:gd name="T9" fmla="*/ 43 h 92"/>
                <a:gd name="T10" fmla="*/ 88 w 196"/>
                <a:gd name="T11" fmla="*/ 62 h 92"/>
                <a:gd name="T12" fmla="*/ 13 w 196"/>
                <a:gd name="T13" fmla="*/ 59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sp>
          <p:nvSpPr>
            <p:cNvPr id="114" name="Freeform 83">
              <a:extLst>
                <a:ext uri="{FF2B5EF4-FFF2-40B4-BE49-F238E27FC236}">
                  <a16:creationId xmlns:a16="http://schemas.microsoft.com/office/drawing/2014/main" id="{986ECCD7-D7BA-4763-A2FF-8C98CAD0B288}"/>
                </a:ext>
              </a:extLst>
            </p:cNvPr>
            <p:cNvSpPr>
              <a:spLocks/>
            </p:cNvSpPr>
            <p:nvPr/>
          </p:nvSpPr>
          <p:spPr bwMode="auto">
            <a:xfrm>
              <a:off x="3474" y="2072"/>
              <a:ext cx="171" cy="88"/>
            </a:xfrm>
            <a:custGeom>
              <a:avLst/>
              <a:gdLst>
                <a:gd name="T0" fmla="*/ 19 w 162"/>
                <a:gd name="T1" fmla="*/ 79 h 88"/>
                <a:gd name="T2" fmla="*/ 20 w 162"/>
                <a:gd name="T3" fmla="*/ 29 h 88"/>
                <a:gd name="T4" fmla="*/ 91 w 162"/>
                <a:gd name="T5" fmla="*/ 24 h 88"/>
                <a:gd name="T6" fmla="*/ 143 w 162"/>
                <a:gd name="T7" fmla="*/ 22 h 88"/>
                <a:gd name="T8" fmla="*/ 224 w 162"/>
                <a:gd name="T9" fmla="*/ 6 h 88"/>
                <a:gd name="T10" fmla="*/ 232 w 162"/>
                <a:gd name="T11" fmla="*/ 56 h 88"/>
                <a:gd name="T12" fmla="*/ 121 w 162"/>
                <a:gd name="T13" fmla="*/ 82 h 88"/>
                <a:gd name="T14" fmla="*/ 19 w 162"/>
                <a:gd name="T15" fmla="*/ 79 h 88"/>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88"/>
                <a:gd name="T26" fmla="*/ 162 w 162"/>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88">
                  <a:moveTo>
                    <a:pt x="11" y="79"/>
                  </a:moveTo>
                  <a:cubicBezTo>
                    <a:pt x="0" y="70"/>
                    <a:pt x="4" y="38"/>
                    <a:pt x="12" y="29"/>
                  </a:cubicBezTo>
                  <a:cubicBezTo>
                    <a:pt x="20" y="20"/>
                    <a:pt x="46" y="25"/>
                    <a:pt x="59" y="24"/>
                  </a:cubicBezTo>
                  <a:cubicBezTo>
                    <a:pt x="72" y="23"/>
                    <a:pt x="79" y="25"/>
                    <a:pt x="93" y="22"/>
                  </a:cubicBezTo>
                  <a:cubicBezTo>
                    <a:pt x="107" y="19"/>
                    <a:pt x="135" y="0"/>
                    <a:pt x="145" y="6"/>
                  </a:cubicBezTo>
                  <a:cubicBezTo>
                    <a:pt x="155" y="12"/>
                    <a:pt x="162" y="43"/>
                    <a:pt x="151" y="56"/>
                  </a:cubicBezTo>
                  <a:cubicBezTo>
                    <a:pt x="140" y="69"/>
                    <a:pt x="102" y="78"/>
                    <a:pt x="79" y="82"/>
                  </a:cubicBezTo>
                  <a:cubicBezTo>
                    <a:pt x="56" y="86"/>
                    <a:pt x="22" y="88"/>
                    <a:pt x="11" y="79"/>
                  </a:cubicBezTo>
                  <a:close/>
                </a:path>
              </a:pathLst>
            </a:custGeom>
            <a:grpFill/>
            <a:ln w="9525">
              <a:solidFill>
                <a:srgbClr val="FF9966"/>
              </a:solidFill>
              <a:round/>
              <a:headEnd/>
              <a:tailEnd/>
            </a:ln>
          </p:spPr>
          <p:txBody>
            <a:bodyPr/>
            <a:lstStyle/>
            <a:p>
              <a:pPr algn="ctr"/>
              <a:endParaRPr lang="ja-JP" altLang="en-US" b="1">
                <a:solidFill>
                  <a:srgbClr val="000000"/>
                </a:solidFill>
              </a:endParaRPr>
            </a:p>
          </p:txBody>
        </p:sp>
      </p:grpSp>
      <p:sp>
        <p:nvSpPr>
          <p:cNvPr id="118" name="Rectangle 42">
            <a:extLst>
              <a:ext uri="{FF2B5EF4-FFF2-40B4-BE49-F238E27FC236}">
                <a16:creationId xmlns:a16="http://schemas.microsoft.com/office/drawing/2014/main" id="{02765CC8-2149-4C6D-A91E-ECC122E99B37}"/>
              </a:ext>
            </a:extLst>
          </p:cNvPr>
          <p:cNvSpPr>
            <a:spLocks noChangeArrowheads="1"/>
          </p:cNvSpPr>
          <p:nvPr/>
        </p:nvSpPr>
        <p:spPr bwMode="auto">
          <a:xfrm flipH="1">
            <a:off x="7360583" y="2981215"/>
            <a:ext cx="6132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h</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120" name="円形吹き出し 183">
            <a:extLst>
              <a:ext uri="{FF2B5EF4-FFF2-40B4-BE49-F238E27FC236}">
                <a16:creationId xmlns:a16="http://schemas.microsoft.com/office/drawing/2014/main" id="{4EB5EC45-A10E-44D4-A442-9DCB46E881E7}"/>
              </a:ext>
            </a:extLst>
          </p:cNvPr>
          <p:cNvSpPr>
            <a:spLocks noChangeArrowheads="1"/>
          </p:cNvSpPr>
          <p:nvPr/>
        </p:nvSpPr>
        <p:spPr bwMode="auto">
          <a:xfrm>
            <a:off x="5947893" y="4459721"/>
            <a:ext cx="1516297" cy="858168"/>
          </a:xfrm>
          <a:prstGeom prst="wedgeEllipseCallout">
            <a:avLst>
              <a:gd name="adj1" fmla="val 21596"/>
              <a:gd name="adj2" fmla="val -64959"/>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nchorCtr="1"/>
          <a:lstStyle/>
          <a:p>
            <a:pPr algn="ctr" fontAlgn="base">
              <a:spcBef>
                <a:spcPts val="0"/>
              </a:spcBef>
              <a:spcAft>
                <a:spcPct val="0"/>
              </a:spcAft>
            </a:pPr>
            <a:r>
              <a:rPr lang="ja-JP" altLang="en-US" sz="2400" dirty="0">
                <a:solidFill>
                  <a:schemeClr val="accent1">
                    <a:lumMod val="75000"/>
                  </a:schemeClr>
                </a:solidFill>
                <a:cs typeface="Times New Roman" pitchFamily="18" charset="0"/>
              </a:rPr>
              <a:t>右ねじの</a:t>
            </a:r>
            <a:endParaRPr lang="en-US" altLang="ja-JP" sz="2400" dirty="0">
              <a:solidFill>
                <a:schemeClr val="accent1">
                  <a:lumMod val="75000"/>
                </a:schemeClr>
              </a:solidFill>
              <a:cs typeface="Times New Roman" pitchFamily="18" charset="0"/>
            </a:endParaRPr>
          </a:p>
          <a:p>
            <a:pPr algn="ctr" fontAlgn="base">
              <a:spcBef>
                <a:spcPts val="0"/>
              </a:spcBef>
              <a:spcAft>
                <a:spcPct val="0"/>
              </a:spcAft>
            </a:pPr>
            <a:r>
              <a:rPr lang="ja-JP" altLang="en-US" sz="2400" dirty="0">
                <a:solidFill>
                  <a:schemeClr val="accent1">
                    <a:lumMod val="75000"/>
                  </a:schemeClr>
                </a:solidFill>
                <a:cs typeface="Times New Roman" pitchFamily="18" charset="0"/>
              </a:rPr>
              <a:t>進む方向</a:t>
            </a:r>
          </a:p>
        </p:txBody>
      </p:sp>
      <p:sp>
        <p:nvSpPr>
          <p:cNvPr id="122" name="Rectangle 41">
            <a:extLst>
              <a:ext uri="{FF2B5EF4-FFF2-40B4-BE49-F238E27FC236}">
                <a16:creationId xmlns:a16="http://schemas.microsoft.com/office/drawing/2014/main" id="{8408E736-43BC-404C-89D9-C2BDE323BD57}"/>
              </a:ext>
            </a:extLst>
          </p:cNvPr>
          <p:cNvSpPr>
            <a:spLocks noChangeArrowheads="1"/>
          </p:cNvSpPr>
          <p:nvPr/>
        </p:nvSpPr>
        <p:spPr bwMode="auto">
          <a:xfrm>
            <a:off x="200830" y="2019203"/>
            <a:ext cx="4684142"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124" name="Rectangle 40">
            <a:extLst>
              <a:ext uri="{FF2B5EF4-FFF2-40B4-BE49-F238E27FC236}">
                <a16:creationId xmlns:a16="http://schemas.microsoft.com/office/drawing/2014/main" id="{16E62330-5735-4688-A9CD-A954D3C35987}"/>
              </a:ext>
            </a:extLst>
          </p:cNvPr>
          <p:cNvSpPr>
            <a:spLocks noChangeArrowheads="1"/>
          </p:cNvSpPr>
          <p:nvPr/>
        </p:nvSpPr>
        <p:spPr bwMode="auto">
          <a:xfrm>
            <a:off x="277110" y="1978174"/>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こま軸の方向で上向き</a:t>
            </a:r>
          </a:p>
        </p:txBody>
      </p:sp>
      <p:sp>
        <p:nvSpPr>
          <p:cNvPr id="126" name="AutoShape 10">
            <a:extLst>
              <a:ext uri="{FF2B5EF4-FFF2-40B4-BE49-F238E27FC236}">
                <a16:creationId xmlns:a16="http://schemas.microsoft.com/office/drawing/2014/main" id="{693CE1BD-4684-49A5-B578-9862CC93A7D4}"/>
              </a:ext>
            </a:extLst>
          </p:cNvPr>
          <p:cNvSpPr>
            <a:spLocks noChangeArrowheads="1"/>
          </p:cNvSpPr>
          <p:nvPr/>
        </p:nvSpPr>
        <p:spPr bwMode="auto">
          <a:xfrm>
            <a:off x="12464" y="3083983"/>
            <a:ext cx="5290573"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7" name="AutoShape 10">
            <a:extLst>
              <a:ext uri="{FF2B5EF4-FFF2-40B4-BE49-F238E27FC236}">
                <a16:creationId xmlns:a16="http://schemas.microsoft.com/office/drawing/2014/main" id="{0D9B2DD0-B649-4EE2-B147-7A4112C5B5CF}"/>
              </a:ext>
            </a:extLst>
          </p:cNvPr>
          <p:cNvSpPr>
            <a:spLocks noChangeArrowheads="1"/>
          </p:cNvSpPr>
          <p:nvPr/>
        </p:nvSpPr>
        <p:spPr bwMode="auto">
          <a:xfrm>
            <a:off x="12465" y="4717911"/>
            <a:ext cx="4872508" cy="471487"/>
          </a:xfrm>
          <a:prstGeom prst="roundRect">
            <a:avLst>
              <a:gd name="adj" fmla="val 36787"/>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Tree>
    <p:extLst>
      <p:ext uri="{BB962C8B-B14F-4D97-AF65-F5344CB8AC3E}">
        <p14:creationId xmlns:p14="http://schemas.microsoft.com/office/powerpoint/2010/main" val="18908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64" presetClass="path" presetSubtype="0" fill="hold" nodeType="withEffect">
                                  <p:stCondLst>
                                    <p:cond delay="0"/>
                                  </p:stCondLst>
                                  <p:childTnLst>
                                    <p:animMotion origin="layout" path="M -8.33333E-7 0.3625 L -8.33333E-7 3.33333E-6 " pathEditMode="relative" rAng="0" ptsTypes="AA">
                                      <p:cBhvr>
                                        <p:cTn id="10" dur="500" fill="hold"/>
                                        <p:tgtEl>
                                          <p:spTgt spid="4"/>
                                        </p:tgtEl>
                                        <p:attrNameLst>
                                          <p:attrName>ppt_x</p:attrName>
                                          <p:attrName>ppt_y</p:attrName>
                                        </p:attrNameLst>
                                      </p:cBhvr>
                                      <p:rCtr x="0" y="-18125"/>
                                    </p:animMotion>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4" presetClass="path" presetSubtype="0" fill="hold" nodeType="withEffect">
                                  <p:stCondLst>
                                    <p:cond delay="0"/>
                                  </p:stCondLst>
                                  <p:childTnLst>
                                    <p:animMotion origin="layout" path="M -4.16667E-6 0.51273 L -4.16667E-6 1.85185E-6 " pathEditMode="relative" rAng="0" ptsTypes="AA">
                                      <p:cBhvr>
                                        <p:cTn id="16" dur="500" fill="hold"/>
                                        <p:tgtEl>
                                          <p:spTgt spid="5"/>
                                        </p:tgtEl>
                                        <p:attrNameLst>
                                          <p:attrName>ppt_x</p:attrName>
                                          <p:attrName>ppt_y</p:attrName>
                                        </p:attrNameLst>
                                      </p:cBhvr>
                                      <p:rCtr x="0" y="-2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ectangle 29">
            <a:extLst>
              <a:ext uri="{FF2B5EF4-FFF2-40B4-BE49-F238E27FC236}">
                <a16:creationId xmlns:a16="http://schemas.microsoft.com/office/drawing/2014/main" id="{2E13C768-E892-4FFF-89B9-20D673F36C06}"/>
              </a:ext>
            </a:extLst>
          </p:cNvPr>
          <p:cNvSpPr>
            <a:spLocks noChangeArrowheads="1"/>
          </p:cNvSpPr>
          <p:nvPr/>
        </p:nvSpPr>
        <p:spPr bwMode="auto">
          <a:xfrm>
            <a:off x="0" y="-1"/>
            <a:ext cx="5352390" cy="1897897"/>
          </a:xfrm>
          <a:prstGeom prst="rect">
            <a:avLst/>
          </a:prstGeom>
          <a:solidFill>
            <a:srgbClr val="FFFFCC"/>
          </a:solidFill>
          <a:ln>
            <a:noFill/>
          </a:ln>
          <a:effectLst/>
        </p:spPr>
        <p:txBody>
          <a:bodyPr wrap="square" anchor="t">
            <a:spAutoFit/>
          </a:bodyPr>
          <a:lstStyle/>
          <a:p>
            <a:pPr>
              <a:spcBef>
                <a:spcPct val="0"/>
              </a:spcBef>
            </a:pPr>
            <a:endParaRPr lang="en-US" altLang="ja-JP" dirty="0">
              <a:solidFill>
                <a:srgbClr val="000000"/>
              </a:solidFill>
              <a:ea typeface="ＭＳ ゴシック" pitchFamily="49" charset="-128"/>
              <a:cs typeface="Times New Roman" panose="02020603050405020304" pitchFamily="18" charset="0"/>
            </a:endParaRPr>
          </a:p>
        </p:txBody>
      </p:sp>
      <p:sp>
        <p:nvSpPr>
          <p:cNvPr id="205" name="Rectangle 19">
            <a:extLst>
              <a:ext uri="{FF2B5EF4-FFF2-40B4-BE49-F238E27FC236}">
                <a16:creationId xmlns:a16="http://schemas.microsoft.com/office/drawing/2014/main" id="{60EEA34E-4F44-4F5F-84EC-3AD3E971335B}"/>
              </a:ext>
            </a:extLst>
          </p:cNvPr>
          <p:cNvSpPr>
            <a:spLocks noChangeArrowheads="1"/>
          </p:cNvSpPr>
          <p:nvPr/>
        </p:nvSpPr>
        <p:spPr bwMode="auto">
          <a:xfrm>
            <a:off x="29497" y="2021222"/>
            <a:ext cx="51251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b="0" dirty="0"/>
              <a:t>歳差運動の</a:t>
            </a:r>
            <a:r>
              <a:rPr lang="ja-JP" altLang="en-US" dirty="0"/>
              <a:t>角速度</a:t>
            </a:r>
            <a:r>
              <a:rPr lang="en-US" altLang="ja-JP" b="0" dirty="0">
                <a:latin typeface="Symbol" panose="05050102010706020507" pitchFamily="18" charset="2"/>
                <a:cs typeface="Times New Roman" panose="02020603050405020304" pitchFamily="18" charset="0"/>
              </a:rPr>
              <a:t>W</a:t>
            </a:r>
            <a:r>
              <a:rPr lang="ja-JP" altLang="en-US" b="0" dirty="0"/>
              <a:t>を</a:t>
            </a:r>
            <a:r>
              <a:rPr lang="ja-JP" altLang="en-US" dirty="0"/>
              <a:t>考えよう。</a:t>
            </a:r>
            <a:endParaRPr lang="ja-JP" altLang="en-US" b="0" dirty="0"/>
          </a:p>
        </p:txBody>
      </p:sp>
      <p:sp>
        <p:nvSpPr>
          <p:cNvPr id="211" name="Rectangle 19">
            <a:extLst>
              <a:ext uri="{FF2B5EF4-FFF2-40B4-BE49-F238E27FC236}">
                <a16:creationId xmlns:a16="http://schemas.microsoft.com/office/drawing/2014/main" id="{242D6B63-8716-4EB3-AB10-061FF4149142}"/>
              </a:ext>
            </a:extLst>
          </p:cNvPr>
          <p:cNvSpPr>
            <a:spLocks noChangeArrowheads="1"/>
          </p:cNvSpPr>
          <p:nvPr/>
        </p:nvSpPr>
        <p:spPr bwMode="auto">
          <a:xfrm>
            <a:off x="3852" y="2544442"/>
            <a:ext cx="42066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altLang="ja-JP" b="1" i="1" dirty="0">
                <a:latin typeface="Bookman Old Style" panose="02050604050505020204" pitchFamily="18" charset="0"/>
              </a:rPr>
              <a:t>L</a:t>
            </a:r>
            <a:r>
              <a:rPr lang="ja-JP" altLang="en-US" b="0" dirty="0"/>
              <a:t>の先端の描く円の半径は</a:t>
            </a:r>
          </a:p>
        </p:txBody>
      </p:sp>
      <p:sp>
        <p:nvSpPr>
          <p:cNvPr id="251" name="Line 19">
            <a:extLst>
              <a:ext uri="{FF2B5EF4-FFF2-40B4-BE49-F238E27FC236}">
                <a16:creationId xmlns:a16="http://schemas.microsoft.com/office/drawing/2014/main" id="{6EB61468-2AF0-4785-9BD1-F4C4E0F23CD9}"/>
              </a:ext>
            </a:extLst>
          </p:cNvPr>
          <p:cNvSpPr>
            <a:spLocks noChangeShapeType="1"/>
          </p:cNvSpPr>
          <p:nvPr/>
        </p:nvSpPr>
        <p:spPr bwMode="auto">
          <a:xfrm flipH="1" flipV="1">
            <a:off x="7950674" y="1882775"/>
            <a:ext cx="0" cy="1733550"/>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53" name="Line 21">
            <a:extLst>
              <a:ext uri="{FF2B5EF4-FFF2-40B4-BE49-F238E27FC236}">
                <a16:creationId xmlns:a16="http://schemas.microsoft.com/office/drawing/2014/main" id="{757CB4A8-8123-41C3-8CB6-5433232B1AFD}"/>
              </a:ext>
            </a:extLst>
          </p:cNvPr>
          <p:cNvSpPr>
            <a:spLocks noChangeShapeType="1"/>
          </p:cNvSpPr>
          <p:nvPr/>
        </p:nvSpPr>
        <p:spPr bwMode="auto">
          <a:xfrm rot="20119626">
            <a:off x="7610595" y="2051050"/>
            <a:ext cx="3175" cy="1593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54" name="Line 23">
            <a:extLst>
              <a:ext uri="{FF2B5EF4-FFF2-40B4-BE49-F238E27FC236}">
                <a16:creationId xmlns:a16="http://schemas.microsoft.com/office/drawing/2014/main" id="{9948096A-6B3F-4AB9-B875-35AB9235D0C9}"/>
              </a:ext>
            </a:extLst>
          </p:cNvPr>
          <p:cNvSpPr>
            <a:spLocks noChangeShapeType="1"/>
          </p:cNvSpPr>
          <p:nvPr/>
        </p:nvSpPr>
        <p:spPr bwMode="auto">
          <a:xfrm rot="14688490" flipV="1">
            <a:off x="6762076" y="2807494"/>
            <a:ext cx="1677988" cy="0"/>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55" name="Oval 24">
            <a:extLst>
              <a:ext uri="{FF2B5EF4-FFF2-40B4-BE49-F238E27FC236}">
                <a16:creationId xmlns:a16="http://schemas.microsoft.com/office/drawing/2014/main" id="{0B01B29C-DE38-46B0-B232-8DF24C8558DC}"/>
              </a:ext>
            </a:extLst>
          </p:cNvPr>
          <p:cNvSpPr>
            <a:spLocks noChangeArrowheads="1"/>
          </p:cNvSpPr>
          <p:nvPr/>
        </p:nvSpPr>
        <p:spPr bwMode="auto">
          <a:xfrm rot="20119626" flipH="1">
            <a:off x="5600820" y="1527175"/>
            <a:ext cx="3454400" cy="1362075"/>
          </a:xfrm>
          <a:prstGeom prst="ellipse">
            <a:avLst/>
          </a:prstGeom>
          <a:solidFill>
            <a:schemeClr val="accent1">
              <a:alpha val="78038"/>
            </a:scheme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256" name="Oval 27">
            <a:extLst>
              <a:ext uri="{FF2B5EF4-FFF2-40B4-BE49-F238E27FC236}">
                <a16:creationId xmlns:a16="http://schemas.microsoft.com/office/drawing/2014/main" id="{79352D7F-C2AD-4552-9D96-74FC956BB4DB}"/>
              </a:ext>
            </a:extLst>
          </p:cNvPr>
          <p:cNvSpPr>
            <a:spLocks noChangeArrowheads="1"/>
          </p:cNvSpPr>
          <p:nvPr/>
        </p:nvSpPr>
        <p:spPr bwMode="auto">
          <a:xfrm rot="20119626" flipH="1">
            <a:off x="5529383" y="1557338"/>
            <a:ext cx="3454400" cy="1149350"/>
          </a:xfrm>
          <a:prstGeom prst="ellipse">
            <a:avLst/>
          </a:prstGeom>
          <a:solidFill>
            <a:srgbClr val="CCFFFF">
              <a:alpha val="43921"/>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b="1">
              <a:solidFill>
                <a:srgbClr val="000000"/>
              </a:solidFill>
            </a:endParaRPr>
          </a:p>
        </p:txBody>
      </p:sp>
      <p:sp>
        <p:nvSpPr>
          <p:cNvPr id="257" name="Line 28">
            <a:extLst>
              <a:ext uri="{FF2B5EF4-FFF2-40B4-BE49-F238E27FC236}">
                <a16:creationId xmlns:a16="http://schemas.microsoft.com/office/drawing/2014/main" id="{D224CB19-489D-4B04-9224-C90EEAE18E0F}"/>
              </a:ext>
            </a:extLst>
          </p:cNvPr>
          <p:cNvSpPr>
            <a:spLocks noChangeShapeType="1"/>
          </p:cNvSpPr>
          <p:nvPr/>
        </p:nvSpPr>
        <p:spPr bwMode="auto">
          <a:xfrm flipV="1">
            <a:off x="7950674" y="329847"/>
            <a:ext cx="0" cy="1512887"/>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58" name="Line 29">
            <a:extLst>
              <a:ext uri="{FF2B5EF4-FFF2-40B4-BE49-F238E27FC236}">
                <a16:creationId xmlns:a16="http://schemas.microsoft.com/office/drawing/2014/main" id="{BF6244D6-5612-4AD0-96BD-C05C32A3D0DB}"/>
              </a:ext>
            </a:extLst>
          </p:cNvPr>
          <p:cNvSpPr>
            <a:spLocks noChangeShapeType="1"/>
          </p:cNvSpPr>
          <p:nvPr/>
        </p:nvSpPr>
        <p:spPr bwMode="auto">
          <a:xfrm rot="14688490" flipH="1" flipV="1">
            <a:off x="6698576" y="1756569"/>
            <a:ext cx="849313" cy="9525"/>
          </a:xfrm>
          <a:prstGeom prst="line">
            <a:avLst/>
          </a:prstGeom>
          <a:noFill/>
          <a:ln w="76200">
            <a:solidFill>
              <a:srgbClr val="009999"/>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60" name="Line 33">
            <a:extLst>
              <a:ext uri="{FF2B5EF4-FFF2-40B4-BE49-F238E27FC236}">
                <a16:creationId xmlns:a16="http://schemas.microsoft.com/office/drawing/2014/main" id="{082C9242-AD34-472F-9403-CB356E5ACFC3}"/>
              </a:ext>
            </a:extLst>
          </p:cNvPr>
          <p:cNvSpPr>
            <a:spLocks noChangeShapeType="1"/>
          </p:cNvSpPr>
          <p:nvPr/>
        </p:nvSpPr>
        <p:spPr bwMode="auto">
          <a:xfrm rot="14688490" flipH="1" flipV="1">
            <a:off x="6451475" y="1638546"/>
            <a:ext cx="1210385" cy="12422"/>
          </a:xfrm>
          <a:prstGeom prst="line">
            <a:avLst/>
          </a:prstGeom>
          <a:noFill/>
          <a:ln w="762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61" name="Line 55">
            <a:extLst>
              <a:ext uri="{FF2B5EF4-FFF2-40B4-BE49-F238E27FC236}">
                <a16:creationId xmlns:a16="http://schemas.microsoft.com/office/drawing/2014/main" id="{B191CE9A-4C14-4493-9332-A87DA1C901C8}"/>
              </a:ext>
            </a:extLst>
          </p:cNvPr>
          <p:cNvSpPr>
            <a:spLocks noChangeShapeType="1"/>
          </p:cNvSpPr>
          <p:nvPr/>
        </p:nvSpPr>
        <p:spPr bwMode="auto">
          <a:xfrm rot="14688490" flipH="1" flipV="1">
            <a:off x="7364533" y="3213100"/>
            <a:ext cx="8636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62" name="Arc 56">
            <a:extLst>
              <a:ext uri="{FF2B5EF4-FFF2-40B4-BE49-F238E27FC236}">
                <a16:creationId xmlns:a16="http://schemas.microsoft.com/office/drawing/2014/main" id="{AE6BC67E-F344-44C6-A668-700B052AE227}"/>
              </a:ext>
            </a:extLst>
          </p:cNvPr>
          <p:cNvSpPr>
            <a:spLocks/>
          </p:cNvSpPr>
          <p:nvPr/>
        </p:nvSpPr>
        <p:spPr bwMode="auto">
          <a:xfrm rot="20138064">
            <a:off x="6729533" y="1987550"/>
            <a:ext cx="1133475" cy="338138"/>
          </a:xfrm>
          <a:custGeom>
            <a:avLst/>
            <a:gdLst>
              <a:gd name="T0" fmla="*/ 2147483647 w 43200"/>
              <a:gd name="T1" fmla="*/ 0 h 42272"/>
              <a:gd name="T2" fmla="*/ 2147483647 w 43200"/>
              <a:gd name="T3" fmla="*/ 2147483647 h 42272"/>
              <a:gd name="T4" fmla="*/ 2147483647 w 43200"/>
              <a:gd name="T5" fmla="*/ 2147483647 h 42272"/>
              <a:gd name="T6" fmla="*/ 0 60000 65536"/>
              <a:gd name="T7" fmla="*/ 0 60000 65536"/>
              <a:gd name="T8" fmla="*/ 0 60000 65536"/>
              <a:gd name="T9" fmla="*/ 0 w 43200"/>
              <a:gd name="T10" fmla="*/ 0 h 42272"/>
              <a:gd name="T11" fmla="*/ 43200 w 43200"/>
              <a:gd name="T12" fmla="*/ 42272 h 42272"/>
            </a:gdLst>
            <a:ahLst/>
            <a:cxnLst>
              <a:cxn ang="T6">
                <a:pos x="T0" y="T1"/>
              </a:cxn>
              <a:cxn ang="T7">
                <a:pos x="T2" y="T3"/>
              </a:cxn>
              <a:cxn ang="T8">
                <a:pos x="T4" y="T5"/>
              </a:cxn>
            </a:cxnLst>
            <a:rect l="T9" t="T10" r="T11" b="T12"/>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1" y="13169"/>
                  <a:pt x="3892" y="6204"/>
                  <a:pt x="10283" y="2274"/>
                </a:cubicBezTo>
                <a:lnTo>
                  <a:pt x="21600" y="20672"/>
                </a:lnTo>
                <a:lnTo>
                  <a:pt x="27862" y="-1"/>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3200" b="1">
              <a:solidFill>
                <a:srgbClr val="000000"/>
              </a:solidFill>
              <a:ea typeface="ＭＳ Ｐゴシック" pitchFamily="50" charset="-128"/>
            </a:endParaRPr>
          </a:p>
        </p:txBody>
      </p:sp>
      <p:graphicFrame>
        <p:nvGraphicFramePr>
          <p:cNvPr id="264" name="Object 79">
            <a:extLst>
              <a:ext uri="{FF2B5EF4-FFF2-40B4-BE49-F238E27FC236}">
                <a16:creationId xmlns:a16="http://schemas.microsoft.com/office/drawing/2014/main" id="{EA300BE1-6E7A-440C-AAA8-91D0C8C3CE2A}"/>
              </a:ext>
            </a:extLst>
          </p:cNvPr>
          <p:cNvGraphicFramePr>
            <a:graphicFrameLocks noChangeAspect="1"/>
          </p:cNvGraphicFramePr>
          <p:nvPr>
            <p:extLst>
              <p:ext uri="{D42A27DB-BD31-4B8C-83A1-F6EECF244321}">
                <p14:modId xmlns:p14="http://schemas.microsoft.com/office/powerpoint/2010/main" val="346248680"/>
              </p:ext>
            </p:extLst>
          </p:nvPr>
        </p:nvGraphicFramePr>
        <p:xfrm>
          <a:off x="6202102" y="728583"/>
          <a:ext cx="527050" cy="517525"/>
        </p:xfrm>
        <a:graphic>
          <a:graphicData uri="http://schemas.openxmlformats.org/presentationml/2006/ole">
            <mc:AlternateContent xmlns:mc="http://schemas.openxmlformats.org/markup-compatibility/2006">
              <mc:Choice xmlns:v="urn:schemas-microsoft-com:vml" Requires="v">
                <p:oleObj spid="_x0000_s151896" name="数式" r:id="rId3" imgW="164885" imgH="164885" progId="Equation.3">
                  <p:embed/>
                </p:oleObj>
              </mc:Choice>
              <mc:Fallback>
                <p:oleObj name="数式" r:id="rId3" imgW="164885" imgH="164885" progId="Equation.3">
                  <p:embed/>
                  <p:pic>
                    <p:nvPicPr>
                      <p:cNvPr id="489551" name="Object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2102" y="728583"/>
                        <a:ext cx="5270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2" name="Arc 75">
            <a:extLst>
              <a:ext uri="{FF2B5EF4-FFF2-40B4-BE49-F238E27FC236}">
                <a16:creationId xmlns:a16="http://schemas.microsoft.com/office/drawing/2014/main" id="{D50D676B-8BE8-4211-BE87-7B0CD92776FD}"/>
              </a:ext>
            </a:extLst>
          </p:cNvPr>
          <p:cNvSpPr>
            <a:spLocks/>
          </p:cNvSpPr>
          <p:nvPr/>
        </p:nvSpPr>
        <p:spPr bwMode="auto">
          <a:xfrm>
            <a:off x="7897524" y="740470"/>
            <a:ext cx="1109662" cy="666750"/>
          </a:xfrm>
          <a:custGeom>
            <a:avLst/>
            <a:gdLst>
              <a:gd name="T0" fmla="*/ 2147483647 w 21600"/>
              <a:gd name="T1" fmla="*/ 0 h 39268"/>
              <a:gd name="T2" fmla="*/ 2147483647 w 21600"/>
              <a:gd name="T3" fmla="*/ 2147483647 h 39268"/>
              <a:gd name="T4" fmla="*/ 0 w 21600"/>
              <a:gd name="T5" fmla="*/ 2147483647 h 39268"/>
              <a:gd name="T6" fmla="*/ 0 60000 65536"/>
              <a:gd name="T7" fmla="*/ 0 60000 65536"/>
              <a:gd name="T8" fmla="*/ 0 60000 65536"/>
              <a:gd name="T9" fmla="*/ 0 w 21600"/>
              <a:gd name="T10" fmla="*/ 0 h 39268"/>
              <a:gd name="T11" fmla="*/ 21600 w 21600"/>
              <a:gd name="T12" fmla="*/ 39268 h 39268"/>
            </a:gdLst>
            <a:ahLst/>
            <a:cxnLst>
              <a:cxn ang="T6">
                <a:pos x="T0" y="T1"/>
              </a:cxn>
              <a:cxn ang="T7">
                <a:pos x="T2" y="T3"/>
              </a:cxn>
              <a:cxn ang="T8">
                <a:pos x="T4" y="T5"/>
              </a:cxn>
            </a:cxnLst>
            <a:rect l="T9" t="T10" r="T11" b="T12"/>
            <a:pathLst>
              <a:path w="21600" h="39268" fill="none" extrusionOk="0">
                <a:moveTo>
                  <a:pt x="7397" y="0"/>
                </a:moveTo>
                <a:cubicBezTo>
                  <a:pt x="15925" y="3109"/>
                  <a:pt x="21600" y="11217"/>
                  <a:pt x="21600" y="20294"/>
                </a:cubicBezTo>
                <a:cubicBezTo>
                  <a:pt x="21600" y="28207"/>
                  <a:pt x="17273" y="35486"/>
                  <a:pt x="10322" y="39268"/>
                </a:cubicBezTo>
              </a:path>
              <a:path w="21600" h="39268" stroke="0" extrusionOk="0">
                <a:moveTo>
                  <a:pt x="7397" y="0"/>
                </a:moveTo>
                <a:cubicBezTo>
                  <a:pt x="15925" y="3109"/>
                  <a:pt x="21600" y="11217"/>
                  <a:pt x="21600" y="20294"/>
                </a:cubicBezTo>
                <a:cubicBezTo>
                  <a:pt x="21600" y="28207"/>
                  <a:pt x="17273" y="35486"/>
                  <a:pt x="10322" y="39268"/>
                </a:cubicBezTo>
                <a:lnTo>
                  <a:pt x="0" y="20294"/>
                </a:lnTo>
                <a:lnTo>
                  <a:pt x="7397"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273" name="Arc 76">
            <a:extLst>
              <a:ext uri="{FF2B5EF4-FFF2-40B4-BE49-F238E27FC236}">
                <a16:creationId xmlns:a16="http://schemas.microsoft.com/office/drawing/2014/main" id="{1DEDB7DE-48CB-4452-8F61-62221994A0F9}"/>
              </a:ext>
            </a:extLst>
          </p:cNvPr>
          <p:cNvSpPr>
            <a:spLocks/>
          </p:cNvSpPr>
          <p:nvPr/>
        </p:nvSpPr>
        <p:spPr bwMode="auto">
          <a:xfrm>
            <a:off x="6804689" y="718245"/>
            <a:ext cx="1480185" cy="395287"/>
          </a:xfrm>
          <a:custGeom>
            <a:avLst/>
            <a:gdLst>
              <a:gd name="T0" fmla="*/ 2147483647 w 29022"/>
              <a:gd name="T1" fmla="*/ 2147483647 h 23278"/>
              <a:gd name="T2" fmla="*/ 2147483647 w 29022"/>
              <a:gd name="T3" fmla="*/ 2147483647 h 23278"/>
              <a:gd name="T4" fmla="*/ 2147483647 w 29022"/>
              <a:gd name="T5" fmla="*/ 2147483647 h 23278"/>
              <a:gd name="T6" fmla="*/ 0 60000 65536"/>
              <a:gd name="T7" fmla="*/ 0 60000 65536"/>
              <a:gd name="T8" fmla="*/ 0 60000 65536"/>
              <a:gd name="T9" fmla="*/ 0 w 29022"/>
              <a:gd name="T10" fmla="*/ 0 h 23278"/>
              <a:gd name="T11" fmla="*/ 29022 w 29022"/>
              <a:gd name="T12" fmla="*/ 23278 h 23278"/>
            </a:gdLst>
            <a:ahLst/>
            <a:cxnLst>
              <a:cxn ang="T6">
                <a:pos x="T0" y="T1"/>
              </a:cxn>
              <a:cxn ang="T7">
                <a:pos x="T2" y="T3"/>
              </a:cxn>
              <a:cxn ang="T8">
                <a:pos x="T4" y="T5"/>
              </a:cxn>
            </a:cxnLst>
            <a:rect l="T9" t="T10" r="T11" b="T12"/>
            <a:pathLst>
              <a:path w="29022" h="23278" fill="none" extrusionOk="0">
                <a:moveTo>
                  <a:pt x="65" y="23277"/>
                </a:moveTo>
                <a:cubicBezTo>
                  <a:pt x="21" y="22719"/>
                  <a:pt x="0" y="22159"/>
                  <a:pt x="0" y="21600"/>
                </a:cubicBezTo>
                <a:cubicBezTo>
                  <a:pt x="0" y="9670"/>
                  <a:pt x="9670" y="0"/>
                  <a:pt x="21600" y="0"/>
                </a:cubicBezTo>
                <a:cubicBezTo>
                  <a:pt x="24131" y="-1"/>
                  <a:pt x="26644" y="445"/>
                  <a:pt x="29021" y="1315"/>
                </a:cubicBezTo>
              </a:path>
              <a:path w="29022" h="23278" stroke="0" extrusionOk="0">
                <a:moveTo>
                  <a:pt x="65" y="23277"/>
                </a:moveTo>
                <a:cubicBezTo>
                  <a:pt x="21" y="22719"/>
                  <a:pt x="0" y="22159"/>
                  <a:pt x="0" y="21600"/>
                </a:cubicBezTo>
                <a:cubicBezTo>
                  <a:pt x="0" y="9670"/>
                  <a:pt x="9670" y="0"/>
                  <a:pt x="21600" y="0"/>
                </a:cubicBezTo>
                <a:cubicBezTo>
                  <a:pt x="24131" y="-1"/>
                  <a:pt x="26644" y="445"/>
                  <a:pt x="29021" y="1315"/>
                </a:cubicBezTo>
                <a:lnTo>
                  <a:pt x="21600" y="21600"/>
                </a:lnTo>
                <a:lnTo>
                  <a:pt x="65" y="23277"/>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212" name="AutoShape 80">
            <a:extLst>
              <a:ext uri="{FF2B5EF4-FFF2-40B4-BE49-F238E27FC236}">
                <a16:creationId xmlns:a16="http://schemas.microsoft.com/office/drawing/2014/main" id="{E5D4A663-CEDF-4E08-A326-7BD9E2811E50}"/>
              </a:ext>
            </a:extLst>
          </p:cNvPr>
          <p:cNvSpPr>
            <a:spLocks noChangeArrowheads="1"/>
          </p:cNvSpPr>
          <p:nvPr/>
        </p:nvSpPr>
        <p:spPr bwMode="auto">
          <a:xfrm flipH="1" flipV="1">
            <a:off x="6863594" y="1081603"/>
            <a:ext cx="1100652" cy="2459142"/>
          </a:xfrm>
          <a:prstGeom prst="rtTriangle">
            <a:avLst/>
          </a:prstGeom>
          <a:solidFill>
            <a:srgbClr val="FF99FF">
              <a:alpha val="48627"/>
            </a:srgbClr>
          </a:solidFill>
          <a:ln>
            <a:noFill/>
          </a:ln>
          <a:effectLst/>
        </p:spPr>
        <p:txBody>
          <a:bodyPr wrap="none" anchor="ctr"/>
          <a:lstStyle/>
          <a:p>
            <a:endParaRPr lang="ja-JP" altLang="en-US"/>
          </a:p>
        </p:txBody>
      </p:sp>
      <p:sp>
        <p:nvSpPr>
          <p:cNvPr id="277" name="Line 28">
            <a:extLst>
              <a:ext uri="{FF2B5EF4-FFF2-40B4-BE49-F238E27FC236}">
                <a16:creationId xmlns:a16="http://schemas.microsoft.com/office/drawing/2014/main" id="{900D83EA-C2BF-4869-A203-DDDB894A6B45}"/>
              </a:ext>
            </a:extLst>
          </p:cNvPr>
          <p:cNvSpPr>
            <a:spLocks noChangeShapeType="1"/>
          </p:cNvSpPr>
          <p:nvPr/>
        </p:nvSpPr>
        <p:spPr bwMode="auto">
          <a:xfrm rot="5400000" flipH="1" flipV="1">
            <a:off x="7516087" y="900951"/>
            <a:ext cx="280681" cy="655249"/>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grpSp>
        <p:nvGrpSpPr>
          <p:cNvPr id="4" name="グループ化 3">
            <a:extLst>
              <a:ext uri="{FF2B5EF4-FFF2-40B4-BE49-F238E27FC236}">
                <a16:creationId xmlns:a16="http://schemas.microsoft.com/office/drawing/2014/main" id="{13FD2F88-9069-4F8A-85F8-BADE2A9A9D1E}"/>
              </a:ext>
            </a:extLst>
          </p:cNvPr>
          <p:cNvGrpSpPr/>
          <p:nvPr/>
        </p:nvGrpSpPr>
        <p:grpSpPr>
          <a:xfrm>
            <a:off x="6805776" y="4420737"/>
            <a:ext cx="2202497" cy="2209425"/>
            <a:chOff x="6805776" y="4492734"/>
            <a:chExt cx="2202497" cy="746125"/>
          </a:xfrm>
        </p:grpSpPr>
        <p:sp>
          <p:nvSpPr>
            <p:cNvPr id="280" name="Arc 74">
              <a:extLst>
                <a:ext uri="{FF2B5EF4-FFF2-40B4-BE49-F238E27FC236}">
                  <a16:creationId xmlns:a16="http://schemas.microsoft.com/office/drawing/2014/main" id="{8CC1AC9C-2155-40F5-8AD3-FD11C22FC6FD}"/>
                </a:ext>
              </a:extLst>
            </p:cNvPr>
            <p:cNvSpPr>
              <a:spLocks/>
            </p:cNvSpPr>
            <p:nvPr/>
          </p:nvSpPr>
          <p:spPr bwMode="auto">
            <a:xfrm>
              <a:off x="6805777" y="4868971"/>
              <a:ext cx="1648752" cy="369888"/>
            </a:xfrm>
            <a:custGeom>
              <a:avLst/>
              <a:gdLst>
                <a:gd name="T0" fmla="*/ 2147483647 w 32384"/>
                <a:gd name="T1" fmla="*/ 2147483647 h 21811"/>
                <a:gd name="T2" fmla="*/ 2147483647 w 32384"/>
                <a:gd name="T3" fmla="*/ 0 h 21811"/>
                <a:gd name="T4" fmla="*/ 2147483647 w 32384"/>
                <a:gd name="T5" fmla="*/ 2147483647 h 21811"/>
                <a:gd name="T6" fmla="*/ 0 60000 65536"/>
                <a:gd name="T7" fmla="*/ 0 60000 65536"/>
                <a:gd name="T8" fmla="*/ 0 60000 65536"/>
                <a:gd name="T9" fmla="*/ 0 w 32384"/>
                <a:gd name="T10" fmla="*/ 0 h 21811"/>
                <a:gd name="T11" fmla="*/ 32384 w 32384"/>
                <a:gd name="T12" fmla="*/ 21811 h 21811"/>
              </a:gdLst>
              <a:ahLst/>
              <a:cxnLst>
                <a:cxn ang="T6">
                  <a:pos x="T0" y="T1"/>
                </a:cxn>
                <a:cxn ang="T7">
                  <a:pos x="T2" y="T3"/>
                </a:cxn>
                <a:cxn ang="T8">
                  <a:pos x="T4" y="T5"/>
                </a:cxn>
              </a:cxnLst>
              <a:rect l="T9" t="T10" r="T11" b="T12"/>
              <a:pathLst>
                <a:path w="32384" h="21811" fill="none" extrusionOk="0">
                  <a:moveTo>
                    <a:pt x="32383" y="18926"/>
                  </a:moveTo>
                  <a:cubicBezTo>
                    <a:pt x="29103" y="20816"/>
                    <a:pt x="25385" y="21810"/>
                    <a:pt x="21600" y="21811"/>
                  </a:cubicBezTo>
                  <a:cubicBezTo>
                    <a:pt x="9670" y="21811"/>
                    <a:pt x="0" y="12140"/>
                    <a:pt x="0" y="211"/>
                  </a:cubicBezTo>
                  <a:cubicBezTo>
                    <a:pt x="-1" y="140"/>
                    <a:pt x="0" y="70"/>
                    <a:pt x="1" y="0"/>
                  </a:cubicBezTo>
                </a:path>
                <a:path w="32384" h="21811" stroke="0" extrusionOk="0">
                  <a:moveTo>
                    <a:pt x="32383" y="18926"/>
                  </a:moveTo>
                  <a:cubicBezTo>
                    <a:pt x="29103" y="20816"/>
                    <a:pt x="25385" y="21810"/>
                    <a:pt x="21600" y="21811"/>
                  </a:cubicBezTo>
                  <a:cubicBezTo>
                    <a:pt x="9670" y="21811"/>
                    <a:pt x="0" y="12140"/>
                    <a:pt x="0" y="211"/>
                  </a:cubicBezTo>
                  <a:cubicBezTo>
                    <a:pt x="-1" y="140"/>
                    <a:pt x="0" y="70"/>
                    <a:pt x="1" y="0"/>
                  </a:cubicBezTo>
                  <a:lnTo>
                    <a:pt x="21600" y="211"/>
                  </a:lnTo>
                  <a:lnTo>
                    <a:pt x="32383" y="18926"/>
                  </a:lnTo>
                  <a:close/>
                </a:path>
              </a:pathLst>
            </a:custGeom>
            <a:noFill/>
            <a:ln w="38100">
              <a:solidFill>
                <a:schemeClr val="accent2"/>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281" name="Arc 75">
              <a:extLst>
                <a:ext uri="{FF2B5EF4-FFF2-40B4-BE49-F238E27FC236}">
                  <a16:creationId xmlns:a16="http://schemas.microsoft.com/office/drawing/2014/main" id="{8D228DC4-F179-4240-9B7E-799634C3D753}"/>
                </a:ext>
              </a:extLst>
            </p:cNvPr>
            <p:cNvSpPr>
              <a:spLocks/>
            </p:cNvSpPr>
            <p:nvPr/>
          </p:nvSpPr>
          <p:spPr bwMode="auto">
            <a:xfrm>
              <a:off x="7898611" y="4514959"/>
              <a:ext cx="1109662" cy="672934"/>
            </a:xfrm>
            <a:custGeom>
              <a:avLst/>
              <a:gdLst>
                <a:gd name="T0" fmla="*/ 2147483647 w 21600"/>
                <a:gd name="T1" fmla="*/ 0 h 39268"/>
                <a:gd name="T2" fmla="*/ 2147483647 w 21600"/>
                <a:gd name="T3" fmla="*/ 2147483647 h 39268"/>
                <a:gd name="T4" fmla="*/ 0 w 21600"/>
                <a:gd name="T5" fmla="*/ 2147483647 h 39268"/>
                <a:gd name="T6" fmla="*/ 0 60000 65536"/>
                <a:gd name="T7" fmla="*/ 0 60000 65536"/>
                <a:gd name="T8" fmla="*/ 0 60000 65536"/>
                <a:gd name="T9" fmla="*/ 0 w 21600"/>
                <a:gd name="T10" fmla="*/ 0 h 39268"/>
                <a:gd name="T11" fmla="*/ 21600 w 21600"/>
                <a:gd name="T12" fmla="*/ 39268 h 39268"/>
              </a:gdLst>
              <a:ahLst/>
              <a:cxnLst>
                <a:cxn ang="T6">
                  <a:pos x="T0" y="T1"/>
                </a:cxn>
                <a:cxn ang="T7">
                  <a:pos x="T2" y="T3"/>
                </a:cxn>
                <a:cxn ang="T8">
                  <a:pos x="T4" y="T5"/>
                </a:cxn>
              </a:cxnLst>
              <a:rect l="T9" t="T10" r="T11" b="T12"/>
              <a:pathLst>
                <a:path w="21600" h="39268" fill="none" extrusionOk="0">
                  <a:moveTo>
                    <a:pt x="7397" y="0"/>
                  </a:moveTo>
                  <a:cubicBezTo>
                    <a:pt x="15925" y="3109"/>
                    <a:pt x="21600" y="11217"/>
                    <a:pt x="21600" y="20294"/>
                  </a:cubicBezTo>
                  <a:cubicBezTo>
                    <a:pt x="21600" y="28207"/>
                    <a:pt x="17273" y="35486"/>
                    <a:pt x="10322" y="39268"/>
                  </a:cubicBezTo>
                </a:path>
                <a:path w="21600" h="39268" stroke="0" extrusionOk="0">
                  <a:moveTo>
                    <a:pt x="7397" y="0"/>
                  </a:moveTo>
                  <a:cubicBezTo>
                    <a:pt x="15925" y="3109"/>
                    <a:pt x="21600" y="11217"/>
                    <a:pt x="21600" y="20294"/>
                  </a:cubicBezTo>
                  <a:cubicBezTo>
                    <a:pt x="21600" y="28207"/>
                    <a:pt x="17273" y="35486"/>
                    <a:pt x="10322" y="39268"/>
                  </a:cubicBezTo>
                  <a:lnTo>
                    <a:pt x="0" y="20294"/>
                  </a:lnTo>
                  <a:lnTo>
                    <a:pt x="7397" y="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sp>
          <p:nvSpPr>
            <p:cNvPr id="282" name="Arc 76">
              <a:extLst>
                <a:ext uri="{FF2B5EF4-FFF2-40B4-BE49-F238E27FC236}">
                  <a16:creationId xmlns:a16="http://schemas.microsoft.com/office/drawing/2014/main" id="{158301B4-16D0-442F-975B-7D890307D12E}"/>
                </a:ext>
              </a:extLst>
            </p:cNvPr>
            <p:cNvSpPr>
              <a:spLocks/>
            </p:cNvSpPr>
            <p:nvPr/>
          </p:nvSpPr>
          <p:spPr bwMode="auto">
            <a:xfrm>
              <a:off x="6805776" y="4492734"/>
              <a:ext cx="1480185" cy="395287"/>
            </a:xfrm>
            <a:custGeom>
              <a:avLst/>
              <a:gdLst>
                <a:gd name="T0" fmla="*/ 2147483647 w 29022"/>
                <a:gd name="T1" fmla="*/ 2147483647 h 23278"/>
                <a:gd name="T2" fmla="*/ 2147483647 w 29022"/>
                <a:gd name="T3" fmla="*/ 2147483647 h 23278"/>
                <a:gd name="T4" fmla="*/ 2147483647 w 29022"/>
                <a:gd name="T5" fmla="*/ 2147483647 h 23278"/>
                <a:gd name="T6" fmla="*/ 0 60000 65536"/>
                <a:gd name="T7" fmla="*/ 0 60000 65536"/>
                <a:gd name="T8" fmla="*/ 0 60000 65536"/>
                <a:gd name="T9" fmla="*/ 0 w 29022"/>
                <a:gd name="T10" fmla="*/ 0 h 23278"/>
                <a:gd name="T11" fmla="*/ 29022 w 29022"/>
                <a:gd name="T12" fmla="*/ 23278 h 23278"/>
              </a:gdLst>
              <a:ahLst/>
              <a:cxnLst>
                <a:cxn ang="T6">
                  <a:pos x="T0" y="T1"/>
                </a:cxn>
                <a:cxn ang="T7">
                  <a:pos x="T2" y="T3"/>
                </a:cxn>
                <a:cxn ang="T8">
                  <a:pos x="T4" y="T5"/>
                </a:cxn>
              </a:cxnLst>
              <a:rect l="T9" t="T10" r="T11" b="T12"/>
              <a:pathLst>
                <a:path w="29022" h="23278" fill="none" extrusionOk="0">
                  <a:moveTo>
                    <a:pt x="65" y="23277"/>
                  </a:moveTo>
                  <a:cubicBezTo>
                    <a:pt x="21" y="22719"/>
                    <a:pt x="0" y="22159"/>
                    <a:pt x="0" y="21600"/>
                  </a:cubicBezTo>
                  <a:cubicBezTo>
                    <a:pt x="0" y="9670"/>
                    <a:pt x="9670" y="0"/>
                    <a:pt x="21600" y="0"/>
                  </a:cubicBezTo>
                  <a:cubicBezTo>
                    <a:pt x="24131" y="-1"/>
                    <a:pt x="26644" y="445"/>
                    <a:pt x="29021" y="1315"/>
                  </a:cubicBezTo>
                </a:path>
                <a:path w="29022" h="23278" stroke="0" extrusionOk="0">
                  <a:moveTo>
                    <a:pt x="65" y="23277"/>
                  </a:moveTo>
                  <a:cubicBezTo>
                    <a:pt x="21" y="22719"/>
                    <a:pt x="0" y="22159"/>
                    <a:pt x="0" y="21600"/>
                  </a:cubicBezTo>
                  <a:cubicBezTo>
                    <a:pt x="0" y="9670"/>
                    <a:pt x="9670" y="0"/>
                    <a:pt x="21600" y="0"/>
                  </a:cubicBezTo>
                  <a:cubicBezTo>
                    <a:pt x="24131" y="-1"/>
                    <a:pt x="26644" y="445"/>
                    <a:pt x="29021" y="1315"/>
                  </a:cubicBezTo>
                  <a:lnTo>
                    <a:pt x="21600" y="21600"/>
                  </a:lnTo>
                  <a:lnTo>
                    <a:pt x="65" y="23277"/>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grpSp>
      <p:sp>
        <p:nvSpPr>
          <p:cNvPr id="285" name="Line 32">
            <a:extLst>
              <a:ext uri="{FF2B5EF4-FFF2-40B4-BE49-F238E27FC236}">
                <a16:creationId xmlns:a16="http://schemas.microsoft.com/office/drawing/2014/main" id="{FF28F354-033C-48A9-83BD-45591B1A6003}"/>
              </a:ext>
            </a:extLst>
          </p:cNvPr>
          <p:cNvSpPr>
            <a:spLocks noChangeShapeType="1"/>
          </p:cNvSpPr>
          <p:nvPr/>
        </p:nvSpPr>
        <p:spPr bwMode="auto">
          <a:xfrm>
            <a:off x="6804690" y="5543166"/>
            <a:ext cx="332614" cy="817030"/>
          </a:xfrm>
          <a:custGeom>
            <a:avLst/>
            <a:gdLst>
              <a:gd name="connsiteX0" fmla="*/ 0 w 310027"/>
              <a:gd name="connsiteY0" fmla="*/ 0 h 777595"/>
              <a:gd name="connsiteX1" fmla="*/ 310027 w 310027"/>
              <a:gd name="connsiteY1" fmla="*/ 777595 h 777595"/>
              <a:gd name="connsiteX0" fmla="*/ 0 w 310027"/>
              <a:gd name="connsiteY0" fmla="*/ 0 h 777595"/>
              <a:gd name="connsiteX1" fmla="*/ 310027 w 310027"/>
              <a:gd name="connsiteY1" fmla="*/ 777595 h 777595"/>
              <a:gd name="connsiteX0" fmla="*/ 0 w 310027"/>
              <a:gd name="connsiteY0" fmla="*/ 0 h 777595"/>
              <a:gd name="connsiteX1" fmla="*/ 310027 w 310027"/>
              <a:gd name="connsiteY1" fmla="*/ 777595 h 777595"/>
              <a:gd name="connsiteX0" fmla="*/ 0 w 310027"/>
              <a:gd name="connsiteY0" fmla="*/ 0 h 777595"/>
              <a:gd name="connsiteX1" fmla="*/ 310027 w 310027"/>
              <a:gd name="connsiteY1" fmla="*/ 777595 h 777595"/>
              <a:gd name="connsiteX0" fmla="*/ 0 w 310027"/>
              <a:gd name="connsiteY0" fmla="*/ 0 h 777595"/>
              <a:gd name="connsiteX1" fmla="*/ 310027 w 310027"/>
              <a:gd name="connsiteY1" fmla="*/ 777595 h 777595"/>
            </a:gdLst>
            <a:ahLst/>
            <a:cxnLst>
              <a:cxn ang="0">
                <a:pos x="connsiteX0" y="connsiteY0"/>
              </a:cxn>
              <a:cxn ang="0">
                <a:pos x="connsiteX1" y="connsiteY1"/>
              </a:cxn>
            </a:cxnLst>
            <a:rect l="l" t="t" r="r" b="b"/>
            <a:pathLst>
              <a:path w="310027" h="777595">
                <a:moveTo>
                  <a:pt x="0" y="0"/>
                </a:moveTo>
                <a:cubicBezTo>
                  <a:pt x="23442" y="285831"/>
                  <a:pt x="135664" y="545030"/>
                  <a:pt x="310027" y="777595"/>
                </a:cubicBezTo>
              </a:path>
            </a:pathLst>
          </a:cu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86" name="Line 28">
            <a:extLst>
              <a:ext uri="{FF2B5EF4-FFF2-40B4-BE49-F238E27FC236}">
                <a16:creationId xmlns:a16="http://schemas.microsoft.com/office/drawing/2014/main" id="{B0C85115-BD2C-42E5-B2AD-FDC3C3F4610D}"/>
              </a:ext>
            </a:extLst>
          </p:cNvPr>
          <p:cNvSpPr>
            <a:spLocks noChangeShapeType="1"/>
          </p:cNvSpPr>
          <p:nvPr/>
        </p:nvSpPr>
        <p:spPr bwMode="auto">
          <a:xfrm rot="5400000" flipV="1">
            <a:off x="7362916" y="4963747"/>
            <a:ext cx="0" cy="115052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87" name="Line 28">
            <a:extLst>
              <a:ext uri="{FF2B5EF4-FFF2-40B4-BE49-F238E27FC236}">
                <a16:creationId xmlns:a16="http://schemas.microsoft.com/office/drawing/2014/main" id="{F3FBE6E3-6505-4361-AA7C-970E6E82514D}"/>
              </a:ext>
            </a:extLst>
          </p:cNvPr>
          <p:cNvSpPr>
            <a:spLocks noChangeShapeType="1"/>
          </p:cNvSpPr>
          <p:nvPr/>
        </p:nvSpPr>
        <p:spPr bwMode="auto">
          <a:xfrm rot="5400000" flipH="1" flipV="1">
            <a:off x="7182987" y="5516557"/>
            <a:ext cx="711362" cy="799016"/>
          </a:xfrm>
          <a:prstGeom prst="line">
            <a:avLst/>
          </a:prstGeom>
          <a:noFill/>
          <a:ln w="28575">
            <a:solidFill>
              <a:srgbClr val="000000"/>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88" name="テキスト ボックス 287">
            <a:extLst>
              <a:ext uri="{FF2B5EF4-FFF2-40B4-BE49-F238E27FC236}">
                <a16:creationId xmlns:a16="http://schemas.microsoft.com/office/drawing/2014/main" id="{795CFA7B-29BA-4C4A-85F9-341EA9F8B51C}"/>
              </a:ext>
            </a:extLst>
          </p:cNvPr>
          <p:cNvSpPr txBox="1"/>
          <p:nvPr/>
        </p:nvSpPr>
        <p:spPr>
          <a:xfrm>
            <a:off x="7250992" y="5440772"/>
            <a:ext cx="514903" cy="523220"/>
          </a:xfrm>
          <a:prstGeom prst="rect">
            <a:avLst/>
          </a:prstGeom>
          <a:noFill/>
        </p:spPr>
        <p:txBody>
          <a:bodyPr wrap="square">
            <a:spAutoFit/>
          </a:bodyPr>
          <a:lstStyle/>
          <a:p>
            <a:r>
              <a:rPr lang="en-US" altLang="ja-JP" b="0" dirty="0">
                <a:latin typeface="Symbol" panose="05050102010706020507" pitchFamily="18" charset="2"/>
                <a:cs typeface="Times New Roman" panose="02020603050405020304" pitchFamily="18" charset="0"/>
              </a:rPr>
              <a:t>W</a:t>
            </a:r>
            <a:endParaRPr lang="ja-JP" altLang="en-US" dirty="0"/>
          </a:p>
        </p:txBody>
      </p:sp>
      <p:graphicFrame>
        <p:nvGraphicFramePr>
          <p:cNvPr id="289" name="Object 23">
            <a:extLst>
              <a:ext uri="{FF2B5EF4-FFF2-40B4-BE49-F238E27FC236}">
                <a16:creationId xmlns:a16="http://schemas.microsoft.com/office/drawing/2014/main" id="{CF7056F3-4751-4BF5-9A53-37DF55DAC5DA}"/>
              </a:ext>
            </a:extLst>
          </p:cNvPr>
          <p:cNvGraphicFramePr>
            <a:graphicFrameLocks noChangeAspect="1"/>
          </p:cNvGraphicFramePr>
          <p:nvPr>
            <p:extLst>
              <p:ext uri="{D42A27DB-BD31-4B8C-83A1-F6EECF244321}">
                <p14:modId xmlns:p14="http://schemas.microsoft.com/office/powerpoint/2010/main" val="4154163549"/>
              </p:ext>
            </p:extLst>
          </p:nvPr>
        </p:nvGraphicFramePr>
        <p:xfrm>
          <a:off x="6416257" y="5719068"/>
          <a:ext cx="481013" cy="555625"/>
        </p:xfrm>
        <a:graphic>
          <a:graphicData uri="http://schemas.openxmlformats.org/presentationml/2006/ole">
            <mc:AlternateContent xmlns:mc="http://schemas.openxmlformats.org/markup-compatibility/2006">
              <mc:Choice xmlns:v="urn:schemas-microsoft-com:vml" Requires="v">
                <p:oleObj spid="_x0000_s151897" name="Equation" r:id="rId5" imgW="164880" imgH="190440" progId="Equation.DSMT4">
                  <p:embed/>
                </p:oleObj>
              </mc:Choice>
              <mc:Fallback>
                <p:oleObj name="Equation" r:id="rId5" imgW="164880" imgH="190440" progId="Equation.DSMT4">
                  <p:embed/>
                  <p:pic>
                    <p:nvPicPr>
                      <p:cNvPr id="275" name="Object 23">
                        <a:extLst>
                          <a:ext uri="{FF2B5EF4-FFF2-40B4-BE49-F238E27FC236}">
                            <a16:creationId xmlns:a16="http://schemas.microsoft.com/office/drawing/2014/main" id="{FC7157BD-1080-4524-978C-ABDB668051AE}"/>
                          </a:ext>
                        </a:extLst>
                      </p:cNvPr>
                      <p:cNvPicPr>
                        <a:picLocks noChangeAspect="1" noChangeArrowheads="1"/>
                      </p:cNvPicPr>
                      <p:nvPr/>
                    </p:nvPicPr>
                    <p:blipFill>
                      <a:blip r:embed="rId6"/>
                      <a:srcRect/>
                      <a:stretch>
                        <a:fillRect/>
                      </a:stretch>
                    </p:blipFill>
                    <p:spPr bwMode="auto">
                      <a:xfrm>
                        <a:off x="6416257" y="5719068"/>
                        <a:ext cx="4810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1" name="テキスト ボックス 290">
            <a:extLst>
              <a:ext uri="{FF2B5EF4-FFF2-40B4-BE49-F238E27FC236}">
                <a16:creationId xmlns:a16="http://schemas.microsoft.com/office/drawing/2014/main" id="{9F2096C8-ED99-4568-9F00-B8F3C73F1123}"/>
              </a:ext>
            </a:extLst>
          </p:cNvPr>
          <p:cNvSpPr txBox="1"/>
          <p:nvPr/>
        </p:nvSpPr>
        <p:spPr>
          <a:xfrm>
            <a:off x="7631526" y="2643039"/>
            <a:ext cx="451813" cy="523220"/>
          </a:xfrm>
          <a:prstGeom prst="rect">
            <a:avLst/>
          </a:prstGeom>
          <a:noFill/>
        </p:spPr>
        <p:txBody>
          <a:bodyPr wrap="square">
            <a:spAutoFit/>
          </a:bodyPr>
          <a:lstStyle/>
          <a:p>
            <a:r>
              <a:rPr lang="en-US" altLang="ja-JP" sz="2800" i="1" dirty="0">
                <a:solidFill>
                  <a:srgbClr val="000000"/>
                </a:solidFill>
                <a:latin typeface="Symbol" panose="05050102010706020507" pitchFamily="18" charset="2"/>
                <a:ea typeface="ＭＳ ゴシック" pitchFamily="49" charset="-128"/>
                <a:cs typeface="Times New Roman" pitchFamily="18" charset="0"/>
              </a:rPr>
              <a:t>a</a:t>
            </a:r>
            <a:endParaRPr lang="ja-JP" altLang="en-US" dirty="0"/>
          </a:p>
        </p:txBody>
      </p:sp>
      <p:graphicFrame>
        <p:nvGraphicFramePr>
          <p:cNvPr id="259" name="Object 31">
            <a:extLst>
              <a:ext uri="{FF2B5EF4-FFF2-40B4-BE49-F238E27FC236}">
                <a16:creationId xmlns:a16="http://schemas.microsoft.com/office/drawing/2014/main" id="{0560445D-060C-4969-98AE-AF17B7656936}"/>
              </a:ext>
            </a:extLst>
          </p:cNvPr>
          <p:cNvGraphicFramePr>
            <a:graphicFrameLocks noChangeAspect="1"/>
          </p:cNvGraphicFramePr>
          <p:nvPr>
            <p:extLst>
              <p:ext uri="{D42A27DB-BD31-4B8C-83A1-F6EECF244321}">
                <p14:modId xmlns:p14="http://schemas.microsoft.com/office/powerpoint/2010/main" val="87550966"/>
              </p:ext>
            </p:extLst>
          </p:nvPr>
        </p:nvGraphicFramePr>
        <p:xfrm>
          <a:off x="7634407" y="2146300"/>
          <a:ext cx="627063" cy="528637"/>
        </p:xfrm>
        <a:graphic>
          <a:graphicData uri="http://schemas.openxmlformats.org/presentationml/2006/ole">
            <mc:AlternateContent xmlns:mc="http://schemas.openxmlformats.org/markup-compatibility/2006">
              <mc:Choice xmlns:v="urn:schemas-microsoft-com:vml" Requires="v">
                <p:oleObj spid="_x0000_s151898" name="数式" r:id="rId7" imgW="190335" imgH="164957" progId="Equation.3">
                  <p:embed/>
                </p:oleObj>
              </mc:Choice>
              <mc:Fallback>
                <p:oleObj name="数式" r:id="rId7" imgW="190335" imgH="164957" progId="Equation.3">
                  <p:embed/>
                  <p:pic>
                    <p:nvPicPr>
                      <p:cNvPr id="489503"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4407" y="2146300"/>
                        <a:ext cx="62706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3" name="Line 32">
            <a:extLst>
              <a:ext uri="{FF2B5EF4-FFF2-40B4-BE49-F238E27FC236}">
                <a16:creationId xmlns:a16="http://schemas.microsoft.com/office/drawing/2014/main" id="{AD9E8255-DFEE-4AFB-B5FF-58B19C5C3A4E}"/>
              </a:ext>
            </a:extLst>
          </p:cNvPr>
          <p:cNvSpPr>
            <a:spLocks noChangeShapeType="1"/>
          </p:cNvSpPr>
          <p:nvPr/>
        </p:nvSpPr>
        <p:spPr bwMode="auto">
          <a:xfrm>
            <a:off x="7296270" y="2162176"/>
            <a:ext cx="475432" cy="194796"/>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71" name="Arc 74">
            <a:extLst>
              <a:ext uri="{FF2B5EF4-FFF2-40B4-BE49-F238E27FC236}">
                <a16:creationId xmlns:a16="http://schemas.microsoft.com/office/drawing/2014/main" id="{01CA9077-E03D-48DA-BBF6-E4E40E580021}"/>
              </a:ext>
            </a:extLst>
          </p:cNvPr>
          <p:cNvSpPr>
            <a:spLocks/>
          </p:cNvSpPr>
          <p:nvPr/>
        </p:nvSpPr>
        <p:spPr bwMode="auto">
          <a:xfrm>
            <a:off x="6804690" y="1094482"/>
            <a:ext cx="1648752" cy="369888"/>
          </a:xfrm>
          <a:custGeom>
            <a:avLst/>
            <a:gdLst>
              <a:gd name="T0" fmla="*/ 2147483647 w 32384"/>
              <a:gd name="T1" fmla="*/ 2147483647 h 21811"/>
              <a:gd name="T2" fmla="*/ 2147483647 w 32384"/>
              <a:gd name="T3" fmla="*/ 0 h 21811"/>
              <a:gd name="T4" fmla="*/ 2147483647 w 32384"/>
              <a:gd name="T5" fmla="*/ 2147483647 h 21811"/>
              <a:gd name="T6" fmla="*/ 0 60000 65536"/>
              <a:gd name="T7" fmla="*/ 0 60000 65536"/>
              <a:gd name="T8" fmla="*/ 0 60000 65536"/>
              <a:gd name="T9" fmla="*/ 0 w 32384"/>
              <a:gd name="T10" fmla="*/ 0 h 21811"/>
              <a:gd name="T11" fmla="*/ 32384 w 32384"/>
              <a:gd name="T12" fmla="*/ 21811 h 21811"/>
            </a:gdLst>
            <a:ahLst/>
            <a:cxnLst>
              <a:cxn ang="T6">
                <a:pos x="T0" y="T1"/>
              </a:cxn>
              <a:cxn ang="T7">
                <a:pos x="T2" y="T3"/>
              </a:cxn>
              <a:cxn ang="T8">
                <a:pos x="T4" y="T5"/>
              </a:cxn>
            </a:cxnLst>
            <a:rect l="T9" t="T10" r="T11" b="T12"/>
            <a:pathLst>
              <a:path w="32384" h="21811" fill="none" extrusionOk="0">
                <a:moveTo>
                  <a:pt x="32383" y="18926"/>
                </a:moveTo>
                <a:cubicBezTo>
                  <a:pt x="29103" y="20816"/>
                  <a:pt x="25385" y="21810"/>
                  <a:pt x="21600" y="21811"/>
                </a:cubicBezTo>
                <a:cubicBezTo>
                  <a:pt x="9670" y="21811"/>
                  <a:pt x="0" y="12140"/>
                  <a:pt x="0" y="211"/>
                </a:cubicBezTo>
                <a:cubicBezTo>
                  <a:pt x="-1" y="140"/>
                  <a:pt x="0" y="70"/>
                  <a:pt x="1" y="0"/>
                </a:cubicBezTo>
              </a:path>
              <a:path w="32384" h="21811" stroke="0" extrusionOk="0">
                <a:moveTo>
                  <a:pt x="32383" y="18926"/>
                </a:moveTo>
                <a:cubicBezTo>
                  <a:pt x="29103" y="20816"/>
                  <a:pt x="25385" y="21810"/>
                  <a:pt x="21600" y="21811"/>
                </a:cubicBezTo>
                <a:cubicBezTo>
                  <a:pt x="9670" y="21811"/>
                  <a:pt x="0" y="12140"/>
                  <a:pt x="0" y="211"/>
                </a:cubicBezTo>
                <a:cubicBezTo>
                  <a:pt x="-1" y="140"/>
                  <a:pt x="0" y="70"/>
                  <a:pt x="1" y="0"/>
                </a:cubicBezTo>
                <a:lnTo>
                  <a:pt x="21600" y="211"/>
                </a:lnTo>
                <a:lnTo>
                  <a:pt x="32383" y="18926"/>
                </a:lnTo>
                <a:close/>
              </a:path>
            </a:pathLst>
          </a:custGeom>
          <a:noFill/>
          <a:ln w="38100">
            <a:solidFill>
              <a:schemeClr val="accent2"/>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sz="3200" b="1">
              <a:solidFill>
                <a:srgbClr val="000000"/>
              </a:solidFill>
              <a:ea typeface="ＭＳ Ｐゴシック" pitchFamily="50" charset="-128"/>
            </a:endParaRPr>
          </a:p>
        </p:txBody>
      </p:sp>
      <p:graphicFrame>
        <p:nvGraphicFramePr>
          <p:cNvPr id="275" name="Object 23">
            <a:extLst>
              <a:ext uri="{FF2B5EF4-FFF2-40B4-BE49-F238E27FC236}">
                <a16:creationId xmlns:a16="http://schemas.microsoft.com/office/drawing/2014/main" id="{FC7157BD-1080-4524-978C-ABDB668051AE}"/>
              </a:ext>
            </a:extLst>
          </p:cNvPr>
          <p:cNvGraphicFramePr>
            <a:graphicFrameLocks noChangeAspect="1"/>
          </p:cNvGraphicFramePr>
          <p:nvPr>
            <p:extLst>
              <p:ext uri="{D42A27DB-BD31-4B8C-83A1-F6EECF244321}">
                <p14:modId xmlns:p14="http://schemas.microsoft.com/office/powerpoint/2010/main" val="1004154586"/>
              </p:ext>
            </p:extLst>
          </p:nvPr>
        </p:nvGraphicFramePr>
        <p:xfrm>
          <a:off x="7176917" y="1409332"/>
          <a:ext cx="481013" cy="555625"/>
        </p:xfrm>
        <a:graphic>
          <a:graphicData uri="http://schemas.openxmlformats.org/presentationml/2006/ole">
            <mc:AlternateContent xmlns:mc="http://schemas.openxmlformats.org/markup-compatibility/2006">
              <mc:Choice xmlns:v="urn:schemas-microsoft-com:vml" Requires="v">
                <p:oleObj spid="_x0000_s151899" name="Equation" r:id="rId9" imgW="164880" imgH="190440" progId="Equation.DSMT4">
                  <p:embed/>
                </p:oleObj>
              </mc:Choice>
              <mc:Fallback>
                <p:oleObj name="Equation" r:id="rId9" imgW="164880" imgH="190440" progId="Equation.DSMT4">
                  <p:embed/>
                  <p:pic>
                    <p:nvPicPr>
                      <p:cNvPr id="71" name="Object 23">
                        <a:extLst>
                          <a:ext uri="{FF2B5EF4-FFF2-40B4-BE49-F238E27FC236}">
                            <a16:creationId xmlns:a16="http://schemas.microsoft.com/office/drawing/2014/main" id="{F6397A26-5233-48F9-90EF-D1948AB5103D}"/>
                          </a:ext>
                        </a:extLst>
                      </p:cNvPr>
                      <p:cNvPicPr>
                        <a:picLocks noChangeAspect="1" noChangeArrowheads="1"/>
                      </p:cNvPicPr>
                      <p:nvPr/>
                    </p:nvPicPr>
                    <p:blipFill>
                      <a:blip r:embed="rId6"/>
                      <a:srcRect/>
                      <a:stretch>
                        <a:fillRect/>
                      </a:stretch>
                    </p:blipFill>
                    <p:spPr bwMode="auto">
                      <a:xfrm>
                        <a:off x="7176917" y="1409332"/>
                        <a:ext cx="4810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4" name="Line 32">
            <a:extLst>
              <a:ext uri="{FF2B5EF4-FFF2-40B4-BE49-F238E27FC236}">
                <a16:creationId xmlns:a16="http://schemas.microsoft.com/office/drawing/2014/main" id="{C07EE5A2-24F2-4070-ABD0-4AC24B31B3E7}"/>
              </a:ext>
            </a:extLst>
          </p:cNvPr>
          <p:cNvSpPr>
            <a:spLocks noChangeShapeType="1"/>
          </p:cNvSpPr>
          <p:nvPr/>
        </p:nvSpPr>
        <p:spPr bwMode="auto">
          <a:xfrm>
            <a:off x="6890403" y="1246875"/>
            <a:ext cx="475432" cy="194796"/>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92" name="Rectangle 19">
            <a:extLst>
              <a:ext uri="{FF2B5EF4-FFF2-40B4-BE49-F238E27FC236}">
                <a16:creationId xmlns:a16="http://schemas.microsoft.com/office/drawing/2014/main" id="{AB5A8B3C-B9B3-4FB9-825D-CD659C5E450B}"/>
              </a:ext>
            </a:extLst>
          </p:cNvPr>
          <p:cNvSpPr>
            <a:spLocks noChangeArrowheads="1"/>
          </p:cNvSpPr>
          <p:nvPr/>
        </p:nvSpPr>
        <p:spPr bwMode="auto">
          <a:xfrm>
            <a:off x="6766762" y="594469"/>
            <a:ext cx="11448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altLang="ja-JP" i="1" dirty="0">
                <a:solidFill>
                  <a:srgbClr val="FF00FF"/>
                </a:solidFill>
                <a:latin typeface="Bookman Old Style" panose="02050604050505020204" pitchFamily="18" charset="0"/>
              </a:rPr>
              <a:t>L </a:t>
            </a:r>
            <a:r>
              <a:rPr lang="en-US" altLang="ja-JP" b="0" dirty="0" err="1">
                <a:solidFill>
                  <a:srgbClr val="FF00FF"/>
                </a:solidFill>
              </a:rPr>
              <a:t>sin</a:t>
            </a:r>
            <a:r>
              <a:rPr lang="en-US" altLang="ja-JP" i="1" dirty="0" err="1">
                <a:solidFill>
                  <a:srgbClr val="FF00FF"/>
                </a:solidFill>
                <a:latin typeface="Symbol" panose="05050102010706020507" pitchFamily="18" charset="2"/>
                <a:ea typeface="ＭＳ ゴシック" pitchFamily="49" charset="-128"/>
                <a:cs typeface="Times New Roman" pitchFamily="18" charset="0"/>
              </a:rPr>
              <a:t>a</a:t>
            </a:r>
            <a:endParaRPr lang="ja-JP" altLang="en-US" dirty="0">
              <a:solidFill>
                <a:srgbClr val="FF00FF"/>
              </a:solidFill>
            </a:endParaRPr>
          </a:p>
        </p:txBody>
      </p:sp>
      <p:sp>
        <p:nvSpPr>
          <p:cNvPr id="276" name="Line 28">
            <a:extLst>
              <a:ext uri="{FF2B5EF4-FFF2-40B4-BE49-F238E27FC236}">
                <a16:creationId xmlns:a16="http://schemas.microsoft.com/office/drawing/2014/main" id="{45CE9322-6756-4F68-B2AC-D6840E0CC172}"/>
              </a:ext>
            </a:extLst>
          </p:cNvPr>
          <p:cNvSpPr>
            <a:spLocks noChangeShapeType="1"/>
          </p:cNvSpPr>
          <p:nvPr/>
        </p:nvSpPr>
        <p:spPr bwMode="auto">
          <a:xfrm rot="5400000" flipV="1">
            <a:off x="7371035" y="506343"/>
            <a:ext cx="0" cy="115052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293" name="Rectangle 19">
            <a:extLst>
              <a:ext uri="{FF2B5EF4-FFF2-40B4-BE49-F238E27FC236}">
                <a16:creationId xmlns:a16="http://schemas.microsoft.com/office/drawing/2014/main" id="{9DB77EBD-7719-4770-96E1-BFCF4BF93BBC}"/>
              </a:ext>
            </a:extLst>
          </p:cNvPr>
          <p:cNvSpPr>
            <a:spLocks noChangeArrowheads="1"/>
          </p:cNvSpPr>
          <p:nvPr/>
        </p:nvSpPr>
        <p:spPr bwMode="auto">
          <a:xfrm>
            <a:off x="6795775" y="5011630"/>
            <a:ext cx="11448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en-US" altLang="ja-JP" i="1" dirty="0">
                <a:solidFill>
                  <a:srgbClr val="FF00FF"/>
                </a:solidFill>
                <a:latin typeface="Bookman Old Style" panose="02050604050505020204" pitchFamily="18" charset="0"/>
              </a:rPr>
              <a:t>L </a:t>
            </a:r>
            <a:r>
              <a:rPr lang="en-US" altLang="ja-JP" b="0" dirty="0" err="1">
                <a:solidFill>
                  <a:srgbClr val="FF00FF"/>
                </a:solidFill>
              </a:rPr>
              <a:t>sin</a:t>
            </a:r>
            <a:r>
              <a:rPr lang="en-US" altLang="ja-JP" i="1" dirty="0" err="1">
                <a:solidFill>
                  <a:srgbClr val="FF00FF"/>
                </a:solidFill>
                <a:latin typeface="Symbol" panose="05050102010706020507" pitchFamily="18" charset="2"/>
                <a:ea typeface="ＭＳ ゴシック" pitchFamily="49" charset="-128"/>
                <a:cs typeface="Times New Roman" pitchFamily="18" charset="0"/>
              </a:rPr>
              <a:t>a</a:t>
            </a:r>
            <a:endParaRPr lang="ja-JP" altLang="en-US" dirty="0">
              <a:solidFill>
                <a:srgbClr val="FF00FF"/>
              </a:solidFill>
            </a:endParaRPr>
          </a:p>
        </p:txBody>
      </p:sp>
      <p:sp>
        <p:nvSpPr>
          <p:cNvPr id="294" name="Rectangle 41">
            <a:extLst>
              <a:ext uri="{FF2B5EF4-FFF2-40B4-BE49-F238E27FC236}">
                <a16:creationId xmlns:a16="http://schemas.microsoft.com/office/drawing/2014/main" id="{99E8DFB6-AA8C-4056-BDBD-6A594E475812}"/>
              </a:ext>
            </a:extLst>
          </p:cNvPr>
          <p:cNvSpPr>
            <a:spLocks noChangeArrowheads="1"/>
          </p:cNvSpPr>
          <p:nvPr/>
        </p:nvSpPr>
        <p:spPr bwMode="auto">
          <a:xfrm>
            <a:off x="1228168" y="3123225"/>
            <a:ext cx="1643264"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295" name="Rectangle 19">
            <a:extLst>
              <a:ext uri="{FF2B5EF4-FFF2-40B4-BE49-F238E27FC236}">
                <a16:creationId xmlns:a16="http://schemas.microsoft.com/office/drawing/2014/main" id="{E3DC4BD4-06B1-4250-AC04-F6507685B089}"/>
              </a:ext>
            </a:extLst>
          </p:cNvPr>
          <p:cNvSpPr>
            <a:spLocks noChangeArrowheads="1"/>
          </p:cNvSpPr>
          <p:nvPr/>
        </p:nvSpPr>
        <p:spPr bwMode="auto">
          <a:xfrm>
            <a:off x="1472244" y="3123225"/>
            <a:ext cx="11371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pPr>
            <a:r>
              <a:rPr lang="en-US" altLang="ja-JP" i="1" dirty="0">
                <a:latin typeface="Bookman Old Style" panose="02050604050505020204" pitchFamily="18" charset="0"/>
              </a:rPr>
              <a:t>L </a:t>
            </a:r>
            <a:r>
              <a:rPr lang="en-US" altLang="ja-JP" b="0" dirty="0" err="1"/>
              <a:t>sin</a:t>
            </a:r>
            <a:r>
              <a:rPr lang="en-US" altLang="ja-JP" i="1" dirty="0" err="1">
                <a:latin typeface="Symbol" panose="05050102010706020507" pitchFamily="18" charset="2"/>
                <a:ea typeface="ＭＳ ゴシック" pitchFamily="49" charset="-128"/>
                <a:cs typeface="Times New Roman" pitchFamily="18" charset="0"/>
              </a:rPr>
              <a:t>a</a:t>
            </a:r>
            <a:endParaRPr lang="ja-JP" altLang="en-US" dirty="0"/>
          </a:p>
        </p:txBody>
      </p:sp>
      <p:sp>
        <p:nvSpPr>
          <p:cNvPr id="302" name="Rectangle 19">
            <a:extLst>
              <a:ext uri="{FF2B5EF4-FFF2-40B4-BE49-F238E27FC236}">
                <a16:creationId xmlns:a16="http://schemas.microsoft.com/office/drawing/2014/main" id="{56C603DF-7E58-4225-8607-B84AEEFF9748}"/>
              </a:ext>
            </a:extLst>
          </p:cNvPr>
          <p:cNvSpPr>
            <a:spLocks noChangeArrowheads="1"/>
          </p:cNvSpPr>
          <p:nvPr/>
        </p:nvSpPr>
        <p:spPr bwMode="auto">
          <a:xfrm>
            <a:off x="29497" y="3682207"/>
            <a:ext cx="4416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dirty="0"/>
              <a:t>半径</a:t>
            </a:r>
            <a:r>
              <a:rPr lang="en-US" altLang="ja-JP" dirty="0"/>
              <a:t>×</a:t>
            </a:r>
            <a:r>
              <a:rPr lang="ja-JP" altLang="en-US" dirty="0"/>
              <a:t>角速度</a:t>
            </a:r>
            <a:r>
              <a:rPr lang="en-US" altLang="ja-JP" dirty="0">
                <a:latin typeface="Symbol" panose="05050102010706020507" pitchFamily="18" charset="2"/>
              </a:rPr>
              <a:t>=</a:t>
            </a:r>
            <a:r>
              <a:rPr lang="ja-JP" altLang="en-US" dirty="0"/>
              <a:t>速さ　なので</a:t>
            </a:r>
            <a:endParaRPr lang="ja-JP" altLang="en-US" b="0" dirty="0"/>
          </a:p>
        </p:txBody>
      </p:sp>
      <p:sp>
        <p:nvSpPr>
          <p:cNvPr id="303" name="Rectangle 41">
            <a:extLst>
              <a:ext uri="{FF2B5EF4-FFF2-40B4-BE49-F238E27FC236}">
                <a16:creationId xmlns:a16="http://schemas.microsoft.com/office/drawing/2014/main" id="{A8C7EC42-7D19-4CD7-8528-94139A747D98}"/>
              </a:ext>
            </a:extLst>
          </p:cNvPr>
          <p:cNvSpPr>
            <a:spLocks noChangeArrowheads="1"/>
          </p:cNvSpPr>
          <p:nvPr/>
        </p:nvSpPr>
        <p:spPr bwMode="auto">
          <a:xfrm>
            <a:off x="131320" y="4256149"/>
            <a:ext cx="268184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304" name="Rectangle 19">
            <a:extLst>
              <a:ext uri="{FF2B5EF4-FFF2-40B4-BE49-F238E27FC236}">
                <a16:creationId xmlns:a16="http://schemas.microsoft.com/office/drawing/2014/main" id="{EA84209C-C25D-4624-8961-B7C7664B6AD0}"/>
              </a:ext>
            </a:extLst>
          </p:cNvPr>
          <p:cNvSpPr>
            <a:spLocks noChangeArrowheads="1"/>
          </p:cNvSpPr>
          <p:nvPr/>
        </p:nvSpPr>
        <p:spPr bwMode="auto">
          <a:xfrm>
            <a:off x="199451" y="4242140"/>
            <a:ext cx="15906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pPr>
            <a:r>
              <a:rPr lang="en-US" altLang="ja-JP" i="1" dirty="0">
                <a:latin typeface="Bookman Old Style" panose="02050604050505020204" pitchFamily="18" charset="0"/>
              </a:rPr>
              <a:t>L </a:t>
            </a:r>
            <a:r>
              <a:rPr lang="en-US" altLang="ja-JP" b="0" dirty="0" err="1"/>
              <a:t>sin</a:t>
            </a:r>
            <a:r>
              <a:rPr lang="en-US" altLang="ja-JP" i="1" dirty="0" err="1">
                <a:latin typeface="Symbol" panose="05050102010706020507" pitchFamily="18" charset="2"/>
                <a:ea typeface="ＭＳ ゴシック" pitchFamily="49" charset="-128"/>
                <a:cs typeface="Times New Roman" pitchFamily="18" charset="0"/>
              </a:rPr>
              <a:t>a</a:t>
            </a:r>
            <a:endParaRPr lang="ja-JP" altLang="en-US" dirty="0"/>
          </a:p>
        </p:txBody>
      </p:sp>
      <p:sp>
        <p:nvSpPr>
          <p:cNvPr id="305" name="テキスト ボックス 304">
            <a:extLst>
              <a:ext uri="{FF2B5EF4-FFF2-40B4-BE49-F238E27FC236}">
                <a16:creationId xmlns:a16="http://schemas.microsoft.com/office/drawing/2014/main" id="{DC33994B-1D4F-4CC4-A337-15EA48E33776}"/>
              </a:ext>
            </a:extLst>
          </p:cNvPr>
          <p:cNvSpPr txBox="1"/>
          <p:nvPr/>
        </p:nvSpPr>
        <p:spPr>
          <a:xfrm>
            <a:off x="1782264" y="4293290"/>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graphicFrame>
        <p:nvGraphicFramePr>
          <p:cNvPr id="306" name="Object 23">
            <a:extLst>
              <a:ext uri="{FF2B5EF4-FFF2-40B4-BE49-F238E27FC236}">
                <a16:creationId xmlns:a16="http://schemas.microsoft.com/office/drawing/2014/main" id="{D27695C0-E89F-4BFD-9BA9-BECCFC5F91F4}"/>
              </a:ext>
            </a:extLst>
          </p:cNvPr>
          <p:cNvGraphicFramePr>
            <a:graphicFrameLocks noChangeAspect="1"/>
          </p:cNvGraphicFramePr>
          <p:nvPr>
            <p:extLst>
              <p:ext uri="{D42A27DB-BD31-4B8C-83A1-F6EECF244321}">
                <p14:modId xmlns:p14="http://schemas.microsoft.com/office/powerpoint/2010/main" val="2881116794"/>
              </p:ext>
            </p:extLst>
          </p:nvPr>
        </p:nvGraphicFramePr>
        <p:xfrm>
          <a:off x="2147723" y="4280304"/>
          <a:ext cx="361255" cy="451569"/>
        </p:xfrm>
        <a:graphic>
          <a:graphicData uri="http://schemas.openxmlformats.org/presentationml/2006/ole">
            <mc:AlternateContent xmlns:mc="http://schemas.openxmlformats.org/markup-compatibility/2006">
              <mc:Choice xmlns:v="urn:schemas-microsoft-com:vml" Requires="v">
                <p:oleObj spid="_x0000_s151900" name="Equation" r:id="rId10" imgW="152280" imgH="190440" progId="Equation.DSMT4">
                  <p:embed/>
                </p:oleObj>
              </mc:Choice>
              <mc:Fallback>
                <p:oleObj name="Equation" r:id="rId10" imgW="152280" imgH="190440" progId="Equation.DSMT4">
                  <p:embed/>
                  <p:pic>
                    <p:nvPicPr>
                      <p:cNvPr id="289" name="Object 23">
                        <a:extLst>
                          <a:ext uri="{FF2B5EF4-FFF2-40B4-BE49-F238E27FC236}">
                            <a16:creationId xmlns:a16="http://schemas.microsoft.com/office/drawing/2014/main" id="{CF7056F3-4751-4BF5-9A53-37DF55DAC5DA}"/>
                          </a:ext>
                        </a:extLst>
                      </p:cNvPr>
                      <p:cNvPicPr>
                        <a:picLocks noChangeAspect="1" noChangeArrowheads="1"/>
                      </p:cNvPicPr>
                      <p:nvPr/>
                    </p:nvPicPr>
                    <p:blipFill>
                      <a:blip r:embed="rId11"/>
                      <a:srcRect/>
                      <a:stretch>
                        <a:fillRect/>
                      </a:stretch>
                    </p:blipFill>
                    <p:spPr bwMode="auto">
                      <a:xfrm>
                        <a:off x="2147723" y="4280304"/>
                        <a:ext cx="361255" cy="451569"/>
                      </a:xfrm>
                      <a:prstGeom prst="rect">
                        <a:avLst/>
                      </a:prstGeom>
                      <a:noFill/>
                      <a:ln>
                        <a:noFill/>
                      </a:ln>
                    </p:spPr>
                  </p:pic>
                </p:oleObj>
              </mc:Fallback>
            </mc:AlternateContent>
          </a:graphicData>
        </a:graphic>
      </p:graphicFrame>
      <p:sp>
        <p:nvSpPr>
          <p:cNvPr id="310" name="テキスト ボックス 309">
            <a:extLst>
              <a:ext uri="{FF2B5EF4-FFF2-40B4-BE49-F238E27FC236}">
                <a16:creationId xmlns:a16="http://schemas.microsoft.com/office/drawing/2014/main" id="{4E6BB68E-A905-4E8D-A5F9-FDED0F73AC7A}"/>
              </a:ext>
            </a:extLst>
          </p:cNvPr>
          <p:cNvSpPr txBox="1"/>
          <p:nvPr/>
        </p:nvSpPr>
        <p:spPr>
          <a:xfrm>
            <a:off x="2690209" y="4280304"/>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sp>
        <p:nvSpPr>
          <p:cNvPr id="311" name="Rectangle 41">
            <a:extLst>
              <a:ext uri="{FF2B5EF4-FFF2-40B4-BE49-F238E27FC236}">
                <a16:creationId xmlns:a16="http://schemas.microsoft.com/office/drawing/2014/main" id="{50D6899B-0D4C-4992-8316-886146025C8B}"/>
              </a:ext>
            </a:extLst>
          </p:cNvPr>
          <p:cNvSpPr>
            <a:spLocks noChangeArrowheads="1"/>
          </p:cNvSpPr>
          <p:nvPr/>
        </p:nvSpPr>
        <p:spPr bwMode="auto">
          <a:xfrm>
            <a:off x="3053541" y="4256149"/>
            <a:ext cx="544613"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312" name="Rectangle 19">
            <a:extLst>
              <a:ext uri="{FF2B5EF4-FFF2-40B4-BE49-F238E27FC236}">
                <a16:creationId xmlns:a16="http://schemas.microsoft.com/office/drawing/2014/main" id="{0D153020-C099-4C56-96CC-601A07A00DFF}"/>
              </a:ext>
            </a:extLst>
          </p:cNvPr>
          <p:cNvSpPr>
            <a:spLocks noChangeArrowheads="1"/>
          </p:cNvSpPr>
          <p:nvPr/>
        </p:nvSpPr>
        <p:spPr bwMode="auto">
          <a:xfrm>
            <a:off x="3039604" y="4266066"/>
            <a:ext cx="5773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pPr>
            <a:r>
              <a:rPr lang="en-US" altLang="ja-JP" i="1" dirty="0">
                <a:latin typeface="Bookman Old Style" panose="02050604050505020204" pitchFamily="18" charset="0"/>
              </a:rPr>
              <a:t>N</a:t>
            </a:r>
            <a:endParaRPr lang="ja-JP" altLang="en-US" dirty="0"/>
          </a:p>
        </p:txBody>
      </p:sp>
      <p:sp>
        <p:nvSpPr>
          <p:cNvPr id="313" name="テキスト ボックス 312">
            <a:extLst>
              <a:ext uri="{FF2B5EF4-FFF2-40B4-BE49-F238E27FC236}">
                <a16:creationId xmlns:a16="http://schemas.microsoft.com/office/drawing/2014/main" id="{6EC4B51F-B5C1-4FD1-B9D2-1747E8C64ABE}"/>
              </a:ext>
            </a:extLst>
          </p:cNvPr>
          <p:cNvSpPr txBox="1"/>
          <p:nvPr/>
        </p:nvSpPr>
        <p:spPr>
          <a:xfrm>
            <a:off x="3533980" y="4273185"/>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sp>
        <p:nvSpPr>
          <p:cNvPr id="315" name="Rectangle 41">
            <a:extLst>
              <a:ext uri="{FF2B5EF4-FFF2-40B4-BE49-F238E27FC236}">
                <a16:creationId xmlns:a16="http://schemas.microsoft.com/office/drawing/2014/main" id="{324355FD-0B4E-4E20-B89E-9C1F3AC0AFB1}"/>
              </a:ext>
            </a:extLst>
          </p:cNvPr>
          <p:cNvSpPr>
            <a:spLocks noChangeArrowheads="1"/>
          </p:cNvSpPr>
          <p:nvPr/>
        </p:nvSpPr>
        <p:spPr bwMode="auto">
          <a:xfrm>
            <a:off x="3831830" y="4256149"/>
            <a:ext cx="2121200"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316" name="Rectangle 42">
            <a:extLst>
              <a:ext uri="{FF2B5EF4-FFF2-40B4-BE49-F238E27FC236}">
                <a16:creationId xmlns:a16="http://schemas.microsoft.com/office/drawing/2014/main" id="{D4A6BA95-6470-4B15-B725-6A72481703AC}"/>
              </a:ext>
            </a:extLst>
          </p:cNvPr>
          <p:cNvSpPr>
            <a:spLocks noChangeArrowheads="1"/>
          </p:cNvSpPr>
          <p:nvPr/>
        </p:nvSpPr>
        <p:spPr bwMode="auto">
          <a:xfrm flipH="1">
            <a:off x="3964081" y="4242140"/>
            <a:ext cx="187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r>
              <a:rPr lang="en-US" altLang="ja-JP" sz="2800" i="1" dirty="0">
                <a:solidFill>
                  <a:srgbClr val="000000"/>
                </a:solidFill>
                <a:latin typeface="Bookman Old Style" panose="02050604050505020204" pitchFamily="18" charset="0"/>
              </a:rPr>
              <a:t> </a:t>
            </a:r>
            <a:r>
              <a:rPr lang="en-US" altLang="ja-JP" sz="2800" dirty="0" err="1">
                <a:solidFill>
                  <a:srgbClr val="000000"/>
                </a:solidFill>
              </a:rPr>
              <a:t>sin</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317" name="テキスト ボックス 316">
            <a:extLst>
              <a:ext uri="{FF2B5EF4-FFF2-40B4-BE49-F238E27FC236}">
                <a16:creationId xmlns:a16="http://schemas.microsoft.com/office/drawing/2014/main" id="{0949D6C0-3427-4426-8072-E1B2C509EF60}"/>
              </a:ext>
            </a:extLst>
          </p:cNvPr>
          <p:cNvSpPr txBox="1"/>
          <p:nvPr/>
        </p:nvSpPr>
        <p:spPr>
          <a:xfrm>
            <a:off x="1308955" y="4269135"/>
            <a:ext cx="554533" cy="523220"/>
          </a:xfrm>
          <a:prstGeom prst="rect">
            <a:avLst/>
          </a:prstGeom>
          <a:noFill/>
        </p:spPr>
        <p:txBody>
          <a:bodyPr wrap="square">
            <a:spAutoFit/>
          </a:bodyPr>
          <a:lstStyle/>
          <a:p>
            <a:r>
              <a:rPr lang="en-US" altLang="ja-JP" dirty="0">
                <a:latin typeface="Symbol" panose="05050102010706020507" pitchFamily="18" charset="2"/>
                <a:cs typeface="Times New Roman" panose="02020603050405020304" pitchFamily="18" charset="0"/>
              </a:rPr>
              <a:t>W</a:t>
            </a:r>
            <a:endParaRPr lang="ja-JP" altLang="en-US" dirty="0"/>
          </a:p>
        </p:txBody>
      </p:sp>
      <p:sp>
        <p:nvSpPr>
          <p:cNvPr id="320" name="Rectangle 19">
            <a:extLst>
              <a:ext uri="{FF2B5EF4-FFF2-40B4-BE49-F238E27FC236}">
                <a16:creationId xmlns:a16="http://schemas.microsoft.com/office/drawing/2014/main" id="{79654F76-482C-48C3-990C-9C86EE6947F0}"/>
              </a:ext>
            </a:extLst>
          </p:cNvPr>
          <p:cNvSpPr>
            <a:spLocks noChangeArrowheads="1"/>
          </p:cNvSpPr>
          <p:nvPr/>
        </p:nvSpPr>
        <p:spPr bwMode="auto">
          <a:xfrm>
            <a:off x="0" y="4782409"/>
            <a:ext cx="5437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dirty="0"/>
              <a:t>∴</a:t>
            </a:r>
            <a:endParaRPr lang="ja-JP" altLang="en-US" b="0" dirty="0"/>
          </a:p>
        </p:txBody>
      </p:sp>
      <p:sp>
        <p:nvSpPr>
          <p:cNvPr id="321" name="Rectangle 41">
            <a:extLst>
              <a:ext uri="{FF2B5EF4-FFF2-40B4-BE49-F238E27FC236}">
                <a16:creationId xmlns:a16="http://schemas.microsoft.com/office/drawing/2014/main" id="{D5D22BC8-37A5-45C7-AECC-D0545DBFDDB6}"/>
              </a:ext>
            </a:extLst>
          </p:cNvPr>
          <p:cNvSpPr>
            <a:spLocks noChangeArrowheads="1"/>
          </p:cNvSpPr>
          <p:nvPr/>
        </p:nvSpPr>
        <p:spPr bwMode="auto">
          <a:xfrm>
            <a:off x="1283316" y="4845308"/>
            <a:ext cx="1756288"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322" name="Rectangle 4">
            <a:extLst>
              <a:ext uri="{FF2B5EF4-FFF2-40B4-BE49-F238E27FC236}">
                <a16:creationId xmlns:a16="http://schemas.microsoft.com/office/drawing/2014/main" id="{7A2F133A-6A62-49EE-ABC7-0268A6D96C1F}"/>
              </a:ext>
            </a:extLst>
          </p:cNvPr>
          <p:cNvSpPr>
            <a:spLocks noChangeArrowheads="1"/>
          </p:cNvSpPr>
          <p:nvPr/>
        </p:nvSpPr>
        <p:spPr bwMode="auto">
          <a:xfrm>
            <a:off x="4699250" y="4818801"/>
            <a:ext cx="770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sp>
        <p:nvSpPr>
          <p:cNvPr id="323" name="テキスト ボックス 322">
            <a:extLst>
              <a:ext uri="{FF2B5EF4-FFF2-40B4-BE49-F238E27FC236}">
                <a16:creationId xmlns:a16="http://schemas.microsoft.com/office/drawing/2014/main" id="{9FF48A78-5D1F-4666-86FC-4E1DBDB7C3A9}"/>
              </a:ext>
            </a:extLst>
          </p:cNvPr>
          <p:cNvSpPr txBox="1"/>
          <p:nvPr/>
        </p:nvSpPr>
        <p:spPr>
          <a:xfrm>
            <a:off x="929518" y="4821509"/>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sp>
        <p:nvSpPr>
          <p:cNvPr id="324" name="テキスト ボックス 323">
            <a:extLst>
              <a:ext uri="{FF2B5EF4-FFF2-40B4-BE49-F238E27FC236}">
                <a16:creationId xmlns:a16="http://schemas.microsoft.com/office/drawing/2014/main" id="{42645990-2896-48A3-8C58-B9512EF2DADA}"/>
              </a:ext>
            </a:extLst>
          </p:cNvPr>
          <p:cNvSpPr txBox="1"/>
          <p:nvPr/>
        </p:nvSpPr>
        <p:spPr>
          <a:xfrm>
            <a:off x="505419" y="4827538"/>
            <a:ext cx="554533" cy="523220"/>
          </a:xfrm>
          <a:prstGeom prst="rect">
            <a:avLst/>
          </a:prstGeom>
          <a:noFill/>
        </p:spPr>
        <p:txBody>
          <a:bodyPr wrap="square">
            <a:spAutoFit/>
          </a:bodyPr>
          <a:lstStyle/>
          <a:p>
            <a:r>
              <a:rPr lang="en-US" altLang="ja-JP" dirty="0">
                <a:latin typeface="Symbol" panose="05050102010706020507" pitchFamily="18" charset="2"/>
                <a:cs typeface="Times New Roman" panose="02020603050405020304" pitchFamily="18" charset="0"/>
              </a:rPr>
              <a:t>W</a:t>
            </a:r>
            <a:endParaRPr lang="ja-JP" altLang="en-US" dirty="0"/>
          </a:p>
        </p:txBody>
      </p:sp>
      <p:sp>
        <p:nvSpPr>
          <p:cNvPr id="325" name="Rectangle 42">
            <a:extLst>
              <a:ext uri="{FF2B5EF4-FFF2-40B4-BE49-F238E27FC236}">
                <a16:creationId xmlns:a16="http://schemas.microsoft.com/office/drawing/2014/main" id="{9E475C29-BEFE-42EA-881A-52878634C2EC}"/>
              </a:ext>
            </a:extLst>
          </p:cNvPr>
          <p:cNvSpPr>
            <a:spLocks noChangeArrowheads="1"/>
          </p:cNvSpPr>
          <p:nvPr/>
        </p:nvSpPr>
        <p:spPr bwMode="auto">
          <a:xfrm flipH="1">
            <a:off x="1421279" y="4810049"/>
            <a:ext cx="1045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326" name="テキスト ボックス 325">
            <a:extLst>
              <a:ext uri="{FF2B5EF4-FFF2-40B4-BE49-F238E27FC236}">
                <a16:creationId xmlns:a16="http://schemas.microsoft.com/office/drawing/2014/main" id="{813D29CB-731E-4688-91A8-1D272348343F}"/>
              </a:ext>
            </a:extLst>
          </p:cNvPr>
          <p:cNvSpPr txBox="1"/>
          <p:nvPr/>
        </p:nvSpPr>
        <p:spPr>
          <a:xfrm>
            <a:off x="2364725" y="4821509"/>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sp>
        <p:nvSpPr>
          <p:cNvPr id="327" name="Rectangle 19">
            <a:extLst>
              <a:ext uri="{FF2B5EF4-FFF2-40B4-BE49-F238E27FC236}">
                <a16:creationId xmlns:a16="http://schemas.microsoft.com/office/drawing/2014/main" id="{0490B8AC-9B55-4837-9372-D198319391F2}"/>
              </a:ext>
            </a:extLst>
          </p:cNvPr>
          <p:cNvSpPr>
            <a:spLocks noChangeArrowheads="1"/>
          </p:cNvSpPr>
          <p:nvPr/>
        </p:nvSpPr>
        <p:spPr bwMode="auto">
          <a:xfrm>
            <a:off x="2539430" y="4836744"/>
            <a:ext cx="15906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0"/>
              </a:spcBef>
            </a:pPr>
            <a:r>
              <a:rPr lang="en-US" altLang="ja-JP" i="1" dirty="0">
                <a:latin typeface="Bookman Old Style" panose="02050604050505020204" pitchFamily="18" charset="0"/>
              </a:rPr>
              <a:t>L</a:t>
            </a:r>
            <a:endParaRPr lang="ja-JP" altLang="en-US" dirty="0"/>
          </a:p>
        </p:txBody>
      </p:sp>
      <p:sp>
        <p:nvSpPr>
          <p:cNvPr id="328" name="Rectangle 41">
            <a:extLst>
              <a:ext uri="{FF2B5EF4-FFF2-40B4-BE49-F238E27FC236}">
                <a16:creationId xmlns:a16="http://schemas.microsoft.com/office/drawing/2014/main" id="{46F9FBB0-2440-4ADA-BBAD-8BA2E033DE46}"/>
              </a:ext>
            </a:extLst>
          </p:cNvPr>
          <p:cNvSpPr>
            <a:spLocks noChangeArrowheads="1"/>
          </p:cNvSpPr>
          <p:nvPr/>
        </p:nvSpPr>
        <p:spPr bwMode="auto">
          <a:xfrm>
            <a:off x="3428988" y="4853324"/>
            <a:ext cx="2150121"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329" name="テキスト ボックス 328">
            <a:extLst>
              <a:ext uri="{FF2B5EF4-FFF2-40B4-BE49-F238E27FC236}">
                <a16:creationId xmlns:a16="http://schemas.microsoft.com/office/drawing/2014/main" id="{09B9B491-30FA-4FEA-AA8E-59A51515D05A}"/>
              </a:ext>
            </a:extLst>
          </p:cNvPr>
          <p:cNvSpPr txBox="1"/>
          <p:nvPr/>
        </p:nvSpPr>
        <p:spPr>
          <a:xfrm>
            <a:off x="3076286" y="4785117"/>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sp>
        <p:nvSpPr>
          <p:cNvPr id="330" name="Rectangle 42">
            <a:extLst>
              <a:ext uri="{FF2B5EF4-FFF2-40B4-BE49-F238E27FC236}">
                <a16:creationId xmlns:a16="http://schemas.microsoft.com/office/drawing/2014/main" id="{6FE27D71-1A61-4533-8873-A38B339FF74A}"/>
              </a:ext>
            </a:extLst>
          </p:cNvPr>
          <p:cNvSpPr>
            <a:spLocks noChangeArrowheads="1"/>
          </p:cNvSpPr>
          <p:nvPr/>
        </p:nvSpPr>
        <p:spPr bwMode="auto">
          <a:xfrm flipH="1">
            <a:off x="3568047" y="4810049"/>
            <a:ext cx="1045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sp>
        <p:nvSpPr>
          <p:cNvPr id="331" name="テキスト ボックス 330">
            <a:extLst>
              <a:ext uri="{FF2B5EF4-FFF2-40B4-BE49-F238E27FC236}">
                <a16:creationId xmlns:a16="http://schemas.microsoft.com/office/drawing/2014/main" id="{7B535A60-50DF-4430-8BE0-DC6053A1A491}"/>
              </a:ext>
            </a:extLst>
          </p:cNvPr>
          <p:cNvSpPr txBox="1"/>
          <p:nvPr/>
        </p:nvSpPr>
        <p:spPr>
          <a:xfrm>
            <a:off x="4511493" y="4821509"/>
            <a:ext cx="470778" cy="523220"/>
          </a:xfrm>
          <a:prstGeom prst="rect">
            <a:avLst/>
          </a:prstGeom>
          <a:noFill/>
        </p:spPr>
        <p:txBody>
          <a:bodyPr wrap="square">
            <a:spAutoFit/>
          </a:bodyPr>
          <a:lstStyle/>
          <a:p>
            <a:r>
              <a:rPr lang="en-US" altLang="ja-JP" dirty="0">
                <a:latin typeface="Symbol" panose="05050102010706020507" pitchFamily="18" charset="2"/>
              </a:rPr>
              <a:t>/</a:t>
            </a:r>
            <a:endParaRPr lang="ja-JP" altLang="en-US" dirty="0">
              <a:latin typeface="Symbol" panose="05050102010706020507" pitchFamily="18" charset="2"/>
            </a:endParaRPr>
          </a:p>
        </p:txBody>
      </p:sp>
      <p:sp>
        <p:nvSpPr>
          <p:cNvPr id="332" name="Rectangle 19">
            <a:extLst>
              <a:ext uri="{FF2B5EF4-FFF2-40B4-BE49-F238E27FC236}">
                <a16:creationId xmlns:a16="http://schemas.microsoft.com/office/drawing/2014/main" id="{F26F66A9-AA88-4262-9259-5AE8540A2A80}"/>
              </a:ext>
            </a:extLst>
          </p:cNvPr>
          <p:cNvSpPr>
            <a:spLocks noChangeArrowheads="1"/>
          </p:cNvSpPr>
          <p:nvPr/>
        </p:nvSpPr>
        <p:spPr bwMode="auto">
          <a:xfrm>
            <a:off x="-7734" y="5477757"/>
            <a:ext cx="60372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dirty="0"/>
              <a:t>減衰で角速度</a:t>
            </a:r>
            <a:r>
              <a:rPr lang="en-US" altLang="ja-JP" i="1" dirty="0">
                <a:solidFill>
                  <a:srgbClr val="000000"/>
                </a:solidFill>
                <a:latin typeface="Symbol" panose="05050102010706020507" pitchFamily="18" charset="2"/>
                <a:ea typeface="ＭＳ ゴシック" pitchFamily="49" charset="-128"/>
                <a:cs typeface="Times New Roman" pitchFamily="18" charset="0"/>
              </a:rPr>
              <a:t>w</a:t>
            </a:r>
            <a:r>
              <a:rPr lang="ja-JP" altLang="en-US" dirty="0"/>
              <a:t>が小さくなってくると、</a:t>
            </a:r>
            <a:endParaRPr lang="en-US" altLang="ja-JP" b="0" dirty="0"/>
          </a:p>
          <a:p>
            <a:pPr>
              <a:spcBef>
                <a:spcPct val="0"/>
              </a:spcBef>
            </a:pPr>
            <a:r>
              <a:rPr lang="ja-JP" altLang="en-US" b="0" dirty="0"/>
              <a:t>歳差運動の</a:t>
            </a:r>
            <a:r>
              <a:rPr lang="en-US" altLang="ja-JP" b="0" dirty="0">
                <a:latin typeface="Symbol" panose="05050102010706020507" pitchFamily="18" charset="2"/>
                <a:cs typeface="Times New Roman" panose="02020603050405020304" pitchFamily="18" charset="0"/>
              </a:rPr>
              <a:t>W</a:t>
            </a:r>
            <a:r>
              <a:rPr lang="ja-JP" altLang="en-US" dirty="0"/>
              <a:t>は反比例して大きくなる。</a:t>
            </a:r>
            <a:endParaRPr lang="ja-JP" altLang="en-US" b="0" dirty="0"/>
          </a:p>
        </p:txBody>
      </p:sp>
      <p:grpSp>
        <p:nvGrpSpPr>
          <p:cNvPr id="333" name="グループ化 332">
            <a:extLst>
              <a:ext uri="{FF2B5EF4-FFF2-40B4-BE49-F238E27FC236}">
                <a16:creationId xmlns:a16="http://schemas.microsoft.com/office/drawing/2014/main" id="{FA0D98D0-143D-4AA5-B007-0F534DAE67DB}"/>
              </a:ext>
            </a:extLst>
          </p:cNvPr>
          <p:cNvGrpSpPr/>
          <p:nvPr/>
        </p:nvGrpSpPr>
        <p:grpSpPr>
          <a:xfrm>
            <a:off x="-9844" y="-845"/>
            <a:ext cx="2987498" cy="542257"/>
            <a:chOff x="-9844" y="1030835"/>
            <a:chExt cx="2987498" cy="542257"/>
          </a:xfrm>
        </p:grpSpPr>
        <p:sp>
          <p:nvSpPr>
            <p:cNvPr id="334" name="Rectangle 17">
              <a:extLst>
                <a:ext uri="{FF2B5EF4-FFF2-40B4-BE49-F238E27FC236}">
                  <a16:creationId xmlns:a16="http://schemas.microsoft.com/office/drawing/2014/main" id="{BE74A28A-D664-4BF5-9122-4EF67C38D34E}"/>
                </a:ext>
              </a:extLst>
            </p:cNvPr>
            <p:cNvSpPr>
              <a:spLocks noChangeArrowheads="1"/>
            </p:cNvSpPr>
            <p:nvPr/>
          </p:nvSpPr>
          <p:spPr bwMode="auto">
            <a:xfrm>
              <a:off x="-9844" y="1032202"/>
              <a:ext cx="21339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角運動量</a:t>
              </a:r>
              <a:r>
                <a:rPr lang="en-US" altLang="ja-JP" sz="2800" i="1" dirty="0">
                  <a:solidFill>
                    <a:srgbClr val="000000"/>
                  </a:solidFill>
                  <a:latin typeface="Bookman Old Style" panose="02050604050505020204" pitchFamily="18" charset="0"/>
                </a:rPr>
                <a:t>L </a:t>
              </a:r>
              <a:r>
                <a:rPr lang="en-US" altLang="ja-JP" sz="2800" dirty="0">
                  <a:solidFill>
                    <a:srgbClr val="000000"/>
                  </a:solidFill>
                  <a:latin typeface="Symbol" panose="05050102010706020507" pitchFamily="18" charset="2"/>
                </a:rPr>
                <a:t>=</a:t>
              </a:r>
            </a:p>
          </p:txBody>
        </p:sp>
        <p:sp>
          <p:nvSpPr>
            <p:cNvPr id="335" name="Rectangle 41">
              <a:extLst>
                <a:ext uri="{FF2B5EF4-FFF2-40B4-BE49-F238E27FC236}">
                  <a16:creationId xmlns:a16="http://schemas.microsoft.com/office/drawing/2014/main" id="{26384685-2FB5-4037-B830-26C234800651}"/>
                </a:ext>
              </a:extLst>
            </p:cNvPr>
            <p:cNvSpPr>
              <a:spLocks noChangeArrowheads="1"/>
            </p:cNvSpPr>
            <p:nvPr/>
          </p:nvSpPr>
          <p:spPr bwMode="auto">
            <a:xfrm>
              <a:off x="2079689" y="1078233"/>
              <a:ext cx="897965" cy="494859"/>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sp>
          <p:nvSpPr>
            <p:cNvPr id="336" name="Rectangle 4">
              <a:extLst>
                <a:ext uri="{FF2B5EF4-FFF2-40B4-BE49-F238E27FC236}">
                  <a16:creationId xmlns:a16="http://schemas.microsoft.com/office/drawing/2014/main" id="{C55D47B9-B317-4ED4-AB1C-03839F1FAFFA}"/>
                </a:ext>
              </a:extLst>
            </p:cNvPr>
            <p:cNvSpPr>
              <a:spLocks noChangeArrowheads="1"/>
            </p:cNvSpPr>
            <p:nvPr/>
          </p:nvSpPr>
          <p:spPr bwMode="auto">
            <a:xfrm>
              <a:off x="2107105" y="1030835"/>
              <a:ext cx="770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r>
                <a:rPr lang="en-US" altLang="ja-JP" sz="2800" i="1" dirty="0">
                  <a:solidFill>
                    <a:srgbClr val="000000"/>
                  </a:solidFill>
                  <a:latin typeface="Symbol" panose="05050102010706020507" pitchFamily="18" charset="2"/>
                  <a:ea typeface="ＭＳ ゴシック" pitchFamily="49" charset="-128"/>
                  <a:cs typeface="Times New Roman" pitchFamily="18" charset="0"/>
                </a:rPr>
                <a:t>w</a:t>
              </a:r>
              <a:endParaRPr lang="en-US" altLang="ja-JP" sz="2800" dirty="0">
                <a:solidFill>
                  <a:srgbClr val="000000"/>
                </a:solidFill>
                <a:latin typeface="ＭＳ ゴシック" pitchFamily="49" charset="-128"/>
                <a:ea typeface="ＭＳ ゴシック" pitchFamily="49" charset="-128"/>
                <a:cs typeface="Times New Roman" pitchFamily="18" charset="0"/>
              </a:endParaRPr>
            </a:p>
          </p:txBody>
        </p:sp>
      </p:grpSp>
      <p:grpSp>
        <p:nvGrpSpPr>
          <p:cNvPr id="337" name="グループ化 336">
            <a:extLst>
              <a:ext uri="{FF2B5EF4-FFF2-40B4-BE49-F238E27FC236}">
                <a16:creationId xmlns:a16="http://schemas.microsoft.com/office/drawing/2014/main" id="{78D8B491-2031-4B53-A6CD-3134A3599C00}"/>
              </a:ext>
            </a:extLst>
          </p:cNvPr>
          <p:cNvGrpSpPr/>
          <p:nvPr/>
        </p:nvGrpSpPr>
        <p:grpSpPr>
          <a:xfrm>
            <a:off x="0" y="574219"/>
            <a:ext cx="5269044" cy="537230"/>
            <a:chOff x="0" y="574219"/>
            <a:chExt cx="5269044" cy="537230"/>
          </a:xfrm>
        </p:grpSpPr>
        <p:sp>
          <p:nvSpPr>
            <p:cNvPr id="338" name="Rectangle 44">
              <a:extLst>
                <a:ext uri="{FF2B5EF4-FFF2-40B4-BE49-F238E27FC236}">
                  <a16:creationId xmlns:a16="http://schemas.microsoft.com/office/drawing/2014/main" id="{DA2E13C7-2BF5-42F2-A37C-9FE218A8C55F}"/>
                </a:ext>
              </a:extLst>
            </p:cNvPr>
            <p:cNvSpPr>
              <a:spLocks noChangeArrowheads="1"/>
            </p:cNvSpPr>
            <p:nvPr/>
          </p:nvSpPr>
          <p:spPr bwMode="auto">
            <a:xfrm>
              <a:off x="0" y="574286"/>
              <a:ext cx="358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00"/>
                  </a:solidFill>
                </a:rPr>
                <a:t>重力によるトルク</a:t>
              </a:r>
              <a:r>
                <a:rPr lang="en-US" altLang="ja-JP" sz="2800" i="1" dirty="0">
                  <a:solidFill>
                    <a:srgbClr val="000000"/>
                  </a:solidFill>
                  <a:latin typeface="Bookman Old Style" panose="02050604050505020204" pitchFamily="18" charset="0"/>
                </a:rPr>
                <a:t>N </a:t>
              </a:r>
              <a:r>
                <a:rPr lang="en-US" altLang="ja-JP" sz="2800" dirty="0">
                  <a:solidFill>
                    <a:srgbClr val="000000"/>
                  </a:solidFill>
                  <a:latin typeface="Symbol" panose="05050102010706020507" pitchFamily="18" charset="2"/>
                </a:rPr>
                <a:t>=</a:t>
              </a:r>
              <a:endParaRPr lang="ja-JP" altLang="en-US" sz="2800" dirty="0">
                <a:solidFill>
                  <a:srgbClr val="000000"/>
                </a:solidFill>
              </a:endParaRPr>
            </a:p>
          </p:txBody>
        </p:sp>
        <p:sp>
          <p:nvSpPr>
            <p:cNvPr id="339" name="Rectangle 54">
              <a:extLst>
                <a:ext uri="{FF2B5EF4-FFF2-40B4-BE49-F238E27FC236}">
                  <a16:creationId xmlns:a16="http://schemas.microsoft.com/office/drawing/2014/main" id="{1B39C72A-777E-4216-BCFF-8D374F12E30B}"/>
                </a:ext>
              </a:extLst>
            </p:cNvPr>
            <p:cNvSpPr>
              <a:spLocks noChangeArrowheads="1"/>
            </p:cNvSpPr>
            <p:nvPr/>
          </p:nvSpPr>
          <p:spPr bwMode="auto">
            <a:xfrm flipH="1">
              <a:off x="3163186" y="588229"/>
              <a:ext cx="210585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sz="2800" b="1">
                <a:solidFill>
                  <a:srgbClr val="000000"/>
                </a:solidFill>
              </a:endParaRPr>
            </a:p>
          </p:txBody>
        </p:sp>
        <p:sp>
          <p:nvSpPr>
            <p:cNvPr id="340" name="Rectangle 42">
              <a:extLst>
                <a:ext uri="{FF2B5EF4-FFF2-40B4-BE49-F238E27FC236}">
                  <a16:creationId xmlns:a16="http://schemas.microsoft.com/office/drawing/2014/main" id="{2AA2C086-2AF5-4157-AB20-BFBD909C08AA}"/>
                </a:ext>
              </a:extLst>
            </p:cNvPr>
            <p:cNvSpPr>
              <a:spLocks noChangeArrowheads="1"/>
            </p:cNvSpPr>
            <p:nvPr/>
          </p:nvSpPr>
          <p:spPr bwMode="auto">
            <a:xfrm flipH="1">
              <a:off x="3313559" y="574219"/>
              <a:ext cx="1874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i="1" dirty="0" err="1">
                  <a:solidFill>
                    <a:srgbClr val="000000"/>
                  </a:solidFill>
                  <a:latin typeface="Bookman Old Style" panose="02050604050505020204" pitchFamily="18" charset="0"/>
                </a:rPr>
                <a:t>mgh</a:t>
              </a:r>
              <a:r>
                <a:rPr lang="en-US" altLang="ja-JP" sz="2800" i="1" dirty="0">
                  <a:solidFill>
                    <a:srgbClr val="000000"/>
                  </a:solidFill>
                  <a:latin typeface="Bookman Old Style" panose="02050604050505020204" pitchFamily="18" charset="0"/>
                </a:rPr>
                <a:t> </a:t>
              </a:r>
              <a:r>
                <a:rPr lang="en-US" altLang="ja-JP" sz="2800" dirty="0" err="1">
                  <a:solidFill>
                    <a:srgbClr val="000000"/>
                  </a:solidFill>
                </a:rPr>
                <a:t>sin</a:t>
              </a:r>
              <a:r>
                <a:rPr lang="en-US" altLang="ja-JP" sz="2800" i="1" dirty="0" err="1">
                  <a:solidFill>
                    <a:srgbClr val="000000"/>
                  </a:solidFill>
                  <a:latin typeface="Symbol" panose="05050102010706020507" pitchFamily="18" charset="2"/>
                  <a:ea typeface="ＭＳ ゴシック" pitchFamily="49" charset="-128"/>
                  <a:cs typeface="Times New Roman" pitchFamily="18" charset="0"/>
                </a:rPr>
                <a:t>a</a:t>
              </a:r>
              <a:endParaRPr lang="ja-JP" altLang="en-US" sz="2800" dirty="0">
                <a:solidFill>
                  <a:srgbClr val="000000"/>
                </a:solidFill>
                <a:latin typeface="ＭＳ ゴシック" pitchFamily="49" charset="-128"/>
                <a:ea typeface="ＭＳ ゴシック" pitchFamily="49" charset="-128"/>
                <a:cs typeface="Times New Roman" pitchFamily="18" charset="0"/>
              </a:endParaRPr>
            </a:p>
          </p:txBody>
        </p:sp>
      </p:grpSp>
      <p:grpSp>
        <p:nvGrpSpPr>
          <p:cNvPr id="341" name="グループ化 340">
            <a:extLst>
              <a:ext uri="{FF2B5EF4-FFF2-40B4-BE49-F238E27FC236}">
                <a16:creationId xmlns:a16="http://schemas.microsoft.com/office/drawing/2014/main" id="{7845192A-8BC5-43CE-B029-4D13E368BCB6}"/>
              </a:ext>
            </a:extLst>
          </p:cNvPr>
          <p:cNvGrpSpPr/>
          <p:nvPr/>
        </p:nvGrpSpPr>
        <p:grpSpPr>
          <a:xfrm>
            <a:off x="0" y="1110862"/>
            <a:ext cx="4963411" cy="582261"/>
            <a:chOff x="0" y="1164130"/>
            <a:chExt cx="4963411" cy="582261"/>
          </a:xfrm>
        </p:grpSpPr>
        <p:sp>
          <p:nvSpPr>
            <p:cNvPr id="342" name="Rectangle 22">
              <a:extLst>
                <a:ext uri="{FF2B5EF4-FFF2-40B4-BE49-F238E27FC236}">
                  <a16:creationId xmlns:a16="http://schemas.microsoft.com/office/drawing/2014/main" id="{A95D34E2-E29C-4858-8BD8-F303F0539E55}"/>
                </a:ext>
              </a:extLst>
            </p:cNvPr>
            <p:cNvSpPr>
              <a:spLocks noChangeArrowheads="1"/>
            </p:cNvSpPr>
            <p:nvPr/>
          </p:nvSpPr>
          <p:spPr bwMode="auto">
            <a:xfrm>
              <a:off x="0" y="1223171"/>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ja-JP" altLang="en-US" sz="2800" dirty="0">
                  <a:solidFill>
                    <a:srgbClr val="000000"/>
                  </a:solidFill>
                  <a:latin typeface="ＭＳ ゴシック" pitchFamily="49" charset="-128"/>
                  <a:ea typeface="ＭＳ ゴシック" pitchFamily="49" charset="-128"/>
                  <a:cs typeface="Times New Roman" pitchFamily="18" charset="0"/>
                </a:rPr>
                <a:t>回転の運動方程式</a:t>
              </a:r>
            </a:p>
          </p:txBody>
        </p:sp>
        <p:graphicFrame>
          <p:nvGraphicFramePr>
            <p:cNvPr id="343" name="Object 23">
              <a:extLst>
                <a:ext uri="{FF2B5EF4-FFF2-40B4-BE49-F238E27FC236}">
                  <a16:creationId xmlns:a16="http://schemas.microsoft.com/office/drawing/2014/main" id="{19BEC81F-02E8-4386-A026-DEDA15701311}"/>
                </a:ext>
              </a:extLst>
            </p:cNvPr>
            <p:cNvGraphicFramePr>
              <a:graphicFrameLocks noChangeAspect="1"/>
            </p:cNvGraphicFramePr>
            <p:nvPr>
              <p:extLst>
                <p:ext uri="{D42A27DB-BD31-4B8C-83A1-F6EECF244321}">
                  <p14:modId xmlns:p14="http://schemas.microsoft.com/office/powerpoint/2010/main" val="4242456846"/>
                </p:ext>
              </p:extLst>
            </p:nvPr>
          </p:nvGraphicFramePr>
          <p:xfrm>
            <a:off x="3426711" y="1164130"/>
            <a:ext cx="1331913" cy="555625"/>
          </p:xfrm>
          <a:graphic>
            <a:graphicData uri="http://schemas.openxmlformats.org/presentationml/2006/ole">
              <mc:AlternateContent xmlns:mc="http://schemas.openxmlformats.org/markup-compatibility/2006">
                <mc:Choice xmlns:v="urn:schemas-microsoft-com:vml" Requires="v">
                  <p:oleObj spid="_x0000_s151901" name="数式" r:id="rId12" imgW="457200" imgH="190500" progId="Equation.3">
                    <p:embed/>
                  </p:oleObj>
                </mc:Choice>
                <mc:Fallback>
                  <p:oleObj name="数式" r:id="rId12" imgW="457200" imgH="190500" progId="Equation.3">
                    <p:embed/>
                    <p:pic>
                      <p:nvPicPr>
                        <p:cNvPr id="84" name="Object 23">
                          <a:extLst>
                            <a:ext uri="{FF2B5EF4-FFF2-40B4-BE49-F238E27FC236}">
                              <a16:creationId xmlns:a16="http://schemas.microsoft.com/office/drawing/2014/main" id="{AC88D0AA-B7AB-47D4-9438-241DCB98FB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6711" y="1164130"/>
                          <a:ext cx="1331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4" name="Rectangle 41">
              <a:extLst>
                <a:ext uri="{FF2B5EF4-FFF2-40B4-BE49-F238E27FC236}">
                  <a16:creationId xmlns:a16="http://schemas.microsoft.com/office/drawing/2014/main" id="{6D18FFAA-2350-4609-BD94-EEE7A77EA62F}"/>
                </a:ext>
              </a:extLst>
            </p:cNvPr>
            <p:cNvSpPr>
              <a:spLocks noChangeArrowheads="1"/>
            </p:cNvSpPr>
            <p:nvPr/>
          </p:nvSpPr>
          <p:spPr bwMode="auto">
            <a:xfrm>
              <a:off x="3163186" y="1216051"/>
              <a:ext cx="1800225"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buFontTx/>
                <a:buNone/>
              </a:pPr>
              <a:endParaRPr lang="ja-JP" altLang="en-US" sz="2800" b="1">
                <a:solidFill>
                  <a:srgbClr val="000000"/>
                </a:solidFill>
              </a:endParaRPr>
            </a:p>
          </p:txBody>
        </p:sp>
      </p:grpSp>
      <p:sp>
        <p:nvSpPr>
          <p:cNvPr id="278" name="テキスト ボックス 277">
            <a:extLst>
              <a:ext uri="{FF2B5EF4-FFF2-40B4-BE49-F238E27FC236}">
                <a16:creationId xmlns:a16="http://schemas.microsoft.com/office/drawing/2014/main" id="{556D2D79-0368-4B19-BEC5-38B872FCB155}"/>
              </a:ext>
            </a:extLst>
          </p:cNvPr>
          <p:cNvSpPr txBox="1"/>
          <p:nvPr/>
        </p:nvSpPr>
        <p:spPr>
          <a:xfrm>
            <a:off x="7331132" y="872845"/>
            <a:ext cx="514903" cy="523220"/>
          </a:xfrm>
          <a:prstGeom prst="rect">
            <a:avLst/>
          </a:prstGeom>
          <a:noFill/>
        </p:spPr>
        <p:txBody>
          <a:bodyPr wrap="square">
            <a:spAutoFit/>
          </a:bodyPr>
          <a:lstStyle/>
          <a:p>
            <a:r>
              <a:rPr lang="en-US" altLang="ja-JP" b="0" dirty="0">
                <a:latin typeface="Symbol" panose="05050102010706020507" pitchFamily="18" charset="2"/>
                <a:cs typeface="Times New Roman" panose="02020603050405020304" pitchFamily="18" charset="0"/>
              </a:rPr>
              <a:t>W</a:t>
            </a:r>
            <a:endParaRPr lang="ja-JP" altLang="en-US" dirty="0"/>
          </a:p>
        </p:txBody>
      </p:sp>
      <p:sp>
        <p:nvSpPr>
          <p:cNvPr id="89" name="Rectangle 17">
            <a:extLst>
              <a:ext uri="{FF2B5EF4-FFF2-40B4-BE49-F238E27FC236}">
                <a16:creationId xmlns:a16="http://schemas.microsoft.com/office/drawing/2014/main" id="{F1E8868E-C0F9-426B-8E5F-05753E0F0ABB}"/>
              </a:ext>
            </a:extLst>
          </p:cNvPr>
          <p:cNvSpPr>
            <a:spLocks noChangeArrowheads="1"/>
          </p:cNvSpPr>
          <p:nvPr/>
        </p:nvSpPr>
        <p:spPr bwMode="auto">
          <a:xfrm>
            <a:off x="6444097" y="4016342"/>
            <a:ext cx="16137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solidFill>
                  <a:srgbClr val="00B050"/>
                </a:solidFill>
              </a:rPr>
              <a:t>上から</a:t>
            </a:r>
            <a:endParaRPr lang="en-US" altLang="ja-JP" sz="2400" dirty="0">
              <a:solidFill>
                <a:srgbClr val="00B050"/>
              </a:solidFill>
            </a:endParaRPr>
          </a:p>
          <a:p>
            <a:pPr eaLnBrk="1" hangingPunct="1">
              <a:spcBef>
                <a:spcPts val="0"/>
              </a:spcBef>
              <a:buFontTx/>
              <a:buNone/>
            </a:pPr>
            <a:r>
              <a:rPr lang="ja-JP" altLang="en-US" sz="2400" dirty="0">
                <a:solidFill>
                  <a:srgbClr val="00B050"/>
                </a:solidFill>
              </a:rPr>
              <a:t>見る</a:t>
            </a:r>
            <a:endParaRPr lang="en-US" altLang="ja-JP" sz="2400" dirty="0">
              <a:solidFill>
                <a:srgbClr val="00B050"/>
              </a:solidFill>
              <a:latin typeface="Symbol" panose="05050102010706020507" pitchFamily="18" charset="2"/>
            </a:endParaRPr>
          </a:p>
        </p:txBody>
      </p:sp>
      <p:sp>
        <p:nvSpPr>
          <p:cNvPr id="90" name="Line 5">
            <a:extLst>
              <a:ext uri="{FF2B5EF4-FFF2-40B4-BE49-F238E27FC236}">
                <a16:creationId xmlns:a16="http://schemas.microsoft.com/office/drawing/2014/main" id="{3943D68F-34F7-4739-A8BC-2736C7E1FD5B}"/>
              </a:ext>
            </a:extLst>
          </p:cNvPr>
          <p:cNvSpPr>
            <a:spLocks noChangeShapeType="1"/>
          </p:cNvSpPr>
          <p:nvPr/>
        </p:nvSpPr>
        <p:spPr bwMode="auto">
          <a:xfrm flipH="1">
            <a:off x="7594474" y="1903635"/>
            <a:ext cx="0" cy="3600252"/>
          </a:xfrm>
          <a:prstGeom prst="line">
            <a:avLst/>
          </a:prstGeom>
          <a:noFill/>
          <a:ln w="5715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1" name="Line 9">
            <a:extLst>
              <a:ext uri="{FF2B5EF4-FFF2-40B4-BE49-F238E27FC236}">
                <a16:creationId xmlns:a16="http://schemas.microsoft.com/office/drawing/2014/main" id="{2F8E0DD8-E8BB-4BF3-8FEA-9BE3B4AEBB84}"/>
              </a:ext>
            </a:extLst>
          </p:cNvPr>
          <p:cNvSpPr>
            <a:spLocks noChangeShapeType="1"/>
          </p:cNvSpPr>
          <p:nvPr/>
        </p:nvSpPr>
        <p:spPr bwMode="auto">
          <a:xfrm flipV="1">
            <a:off x="4810112" y="1169733"/>
            <a:ext cx="2544765" cy="102529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2" name="Line 5">
            <a:extLst>
              <a:ext uri="{FF2B5EF4-FFF2-40B4-BE49-F238E27FC236}">
                <a16:creationId xmlns:a16="http://schemas.microsoft.com/office/drawing/2014/main" id="{84463C18-E53B-4C92-8B73-2102560DB08B}"/>
              </a:ext>
            </a:extLst>
          </p:cNvPr>
          <p:cNvSpPr>
            <a:spLocks noChangeShapeType="1"/>
          </p:cNvSpPr>
          <p:nvPr/>
        </p:nvSpPr>
        <p:spPr bwMode="auto">
          <a:xfrm flipH="1">
            <a:off x="7437567" y="1294451"/>
            <a:ext cx="0" cy="3813623"/>
          </a:xfrm>
          <a:prstGeom prst="line">
            <a:avLst/>
          </a:prstGeom>
          <a:noFill/>
          <a:ln w="57150">
            <a:solidFill>
              <a:srgbClr val="FF00FF"/>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3" name="Line 9">
            <a:extLst>
              <a:ext uri="{FF2B5EF4-FFF2-40B4-BE49-F238E27FC236}">
                <a16:creationId xmlns:a16="http://schemas.microsoft.com/office/drawing/2014/main" id="{F3FF79B3-B140-4FF2-B4AB-6E96940971A0}"/>
              </a:ext>
            </a:extLst>
          </p:cNvPr>
          <p:cNvSpPr>
            <a:spLocks noChangeShapeType="1"/>
          </p:cNvSpPr>
          <p:nvPr/>
        </p:nvSpPr>
        <p:spPr bwMode="auto">
          <a:xfrm flipV="1">
            <a:off x="4137322" y="1177388"/>
            <a:ext cx="2550998" cy="164498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4" name="Line 48">
            <a:extLst>
              <a:ext uri="{FF2B5EF4-FFF2-40B4-BE49-F238E27FC236}">
                <a16:creationId xmlns:a16="http://schemas.microsoft.com/office/drawing/2014/main" id="{8DA27BF6-41FE-462A-A2C2-9D85024539E8}"/>
              </a:ext>
            </a:extLst>
          </p:cNvPr>
          <p:cNvSpPr>
            <a:spLocks noChangeShapeType="1"/>
          </p:cNvSpPr>
          <p:nvPr/>
        </p:nvSpPr>
        <p:spPr bwMode="auto">
          <a:xfrm flipH="1" flipV="1">
            <a:off x="2721050" y="3607586"/>
            <a:ext cx="3930216" cy="157503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5" name="AutoShape 3">
            <a:extLst>
              <a:ext uri="{FF2B5EF4-FFF2-40B4-BE49-F238E27FC236}">
                <a16:creationId xmlns:a16="http://schemas.microsoft.com/office/drawing/2014/main" id="{EE627C0E-5EBD-421F-A830-7066C6003199}"/>
              </a:ext>
            </a:extLst>
          </p:cNvPr>
          <p:cNvSpPr>
            <a:spLocks noChangeArrowheads="1"/>
          </p:cNvSpPr>
          <p:nvPr/>
        </p:nvSpPr>
        <p:spPr bwMode="auto">
          <a:xfrm>
            <a:off x="6710260" y="5069915"/>
            <a:ext cx="1243564" cy="43411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6" name="Line 9">
            <a:extLst>
              <a:ext uri="{FF2B5EF4-FFF2-40B4-BE49-F238E27FC236}">
                <a16:creationId xmlns:a16="http://schemas.microsoft.com/office/drawing/2014/main" id="{D776733C-7943-44A0-861A-07650F68FB09}"/>
              </a:ext>
            </a:extLst>
          </p:cNvPr>
          <p:cNvSpPr>
            <a:spLocks noChangeShapeType="1"/>
          </p:cNvSpPr>
          <p:nvPr/>
        </p:nvSpPr>
        <p:spPr bwMode="auto">
          <a:xfrm>
            <a:off x="3174153" y="4194619"/>
            <a:ext cx="3453054" cy="88253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7" name="AutoShape 45">
            <a:extLst>
              <a:ext uri="{FF2B5EF4-FFF2-40B4-BE49-F238E27FC236}">
                <a16:creationId xmlns:a16="http://schemas.microsoft.com/office/drawing/2014/main" id="{085F6C6B-7789-4C30-9545-307D2D24F1A9}"/>
              </a:ext>
            </a:extLst>
          </p:cNvPr>
          <p:cNvSpPr>
            <a:spLocks noChangeArrowheads="1"/>
          </p:cNvSpPr>
          <p:nvPr/>
        </p:nvSpPr>
        <p:spPr bwMode="auto">
          <a:xfrm>
            <a:off x="7185810" y="5500270"/>
            <a:ext cx="442913"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8" name="AutoShape 57">
            <a:extLst>
              <a:ext uri="{FF2B5EF4-FFF2-40B4-BE49-F238E27FC236}">
                <a16:creationId xmlns:a16="http://schemas.microsoft.com/office/drawing/2014/main" id="{DDF825B1-2832-4C09-B657-F761AA8F7EF8}"/>
              </a:ext>
            </a:extLst>
          </p:cNvPr>
          <p:cNvSpPr>
            <a:spLocks noChangeArrowheads="1"/>
          </p:cNvSpPr>
          <p:nvPr/>
        </p:nvSpPr>
        <p:spPr bwMode="auto">
          <a:xfrm>
            <a:off x="6343990" y="5680320"/>
            <a:ext cx="519604" cy="598435"/>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9" name="Line 60">
            <a:extLst>
              <a:ext uri="{FF2B5EF4-FFF2-40B4-BE49-F238E27FC236}">
                <a16:creationId xmlns:a16="http://schemas.microsoft.com/office/drawing/2014/main" id="{EDA8A6C1-904B-43CF-9D67-85E53184AFE3}"/>
              </a:ext>
            </a:extLst>
          </p:cNvPr>
          <p:cNvSpPr>
            <a:spLocks noChangeShapeType="1"/>
          </p:cNvSpPr>
          <p:nvPr/>
        </p:nvSpPr>
        <p:spPr bwMode="auto">
          <a:xfrm flipH="1" flipV="1">
            <a:off x="2563438" y="4786488"/>
            <a:ext cx="3681692" cy="117141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0" name="AutoShape 3">
            <a:extLst>
              <a:ext uri="{FF2B5EF4-FFF2-40B4-BE49-F238E27FC236}">
                <a16:creationId xmlns:a16="http://schemas.microsoft.com/office/drawing/2014/main" id="{DD59DBDB-0420-4EE8-AC39-42307C79F63C}"/>
              </a:ext>
            </a:extLst>
          </p:cNvPr>
          <p:cNvSpPr>
            <a:spLocks noChangeArrowheads="1"/>
          </p:cNvSpPr>
          <p:nvPr/>
        </p:nvSpPr>
        <p:spPr bwMode="auto">
          <a:xfrm>
            <a:off x="3406513" y="1069905"/>
            <a:ext cx="1398251" cy="673390"/>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1" name="Line 5">
            <a:extLst>
              <a:ext uri="{FF2B5EF4-FFF2-40B4-BE49-F238E27FC236}">
                <a16:creationId xmlns:a16="http://schemas.microsoft.com/office/drawing/2014/main" id="{4597D6D3-24DA-4C57-8899-1371EE4E3192}"/>
              </a:ext>
            </a:extLst>
          </p:cNvPr>
          <p:cNvSpPr>
            <a:spLocks noChangeShapeType="1"/>
          </p:cNvSpPr>
          <p:nvPr/>
        </p:nvSpPr>
        <p:spPr bwMode="auto">
          <a:xfrm flipH="1">
            <a:off x="3330385" y="1646237"/>
            <a:ext cx="1106283" cy="271918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2" name="AutoShape 10">
            <a:extLst>
              <a:ext uri="{FF2B5EF4-FFF2-40B4-BE49-F238E27FC236}">
                <a16:creationId xmlns:a16="http://schemas.microsoft.com/office/drawing/2014/main" id="{0145C129-F513-4D71-8FF8-24C734602500}"/>
              </a:ext>
            </a:extLst>
          </p:cNvPr>
          <p:cNvSpPr>
            <a:spLocks noChangeArrowheads="1"/>
          </p:cNvSpPr>
          <p:nvPr/>
        </p:nvSpPr>
        <p:spPr bwMode="auto">
          <a:xfrm>
            <a:off x="2101172" y="4274785"/>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3" name="Line 13">
            <a:extLst>
              <a:ext uri="{FF2B5EF4-FFF2-40B4-BE49-F238E27FC236}">
                <a16:creationId xmlns:a16="http://schemas.microsoft.com/office/drawing/2014/main" id="{ADCEDAC0-CCA5-48F4-84C3-E5EA77706FBF}"/>
              </a:ext>
            </a:extLst>
          </p:cNvPr>
          <p:cNvSpPr>
            <a:spLocks noChangeShapeType="1"/>
          </p:cNvSpPr>
          <p:nvPr/>
        </p:nvSpPr>
        <p:spPr bwMode="auto">
          <a:xfrm flipV="1">
            <a:off x="2364724" y="1561123"/>
            <a:ext cx="1203319" cy="271918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4" name="AutoShape 3">
            <a:extLst>
              <a:ext uri="{FF2B5EF4-FFF2-40B4-BE49-F238E27FC236}">
                <a16:creationId xmlns:a16="http://schemas.microsoft.com/office/drawing/2014/main" id="{3C6529DE-2C06-47CA-B689-09D44A8E2CF5}"/>
              </a:ext>
            </a:extLst>
          </p:cNvPr>
          <p:cNvSpPr>
            <a:spLocks noChangeArrowheads="1"/>
          </p:cNvSpPr>
          <p:nvPr/>
        </p:nvSpPr>
        <p:spPr bwMode="auto">
          <a:xfrm>
            <a:off x="2585724" y="623770"/>
            <a:ext cx="2540823" cy="467576"/>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5" name="Line 5">
            <a:extLst>
              <a:ext uri="{FF2B5EF4-FFF2-40B4-BE49-F238E27FC236}">
                <a16:creationId xmlns:a16="http://schemas.microsoft.com/office/drawing/2014/main" id="{F2B1F7FE-2B0F-453B-9429-A88F74E382F8}"/>
              </a:ext>
            </a:extLst>
          </p:cNvPr>
          <p:cNvSpPr>
            <a:spLocks noChangeShapeType="1"/>
          </p:cNvSpPr>
          <p:nvPr/>
        </p:nvSpPr>
        <p:spPr bwMode="auto">
          <a:xfrm>
            <a:off x="4204369" y="1130313"/>
            <a:ext cx="604771" cy="319979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6" name="AutoShape 10">
            <a:extLst>
              <a:ext uri="{FF2B5EF4-FFF2-40B4-BE49-F238E27FC236}">
                <a16:creationId xmlns:a16="http://schemas.microsoft.com/office/drawing/2014/main" id="{C3BCA19D-C643-4545-AAA1-0A2B2DA2835E}"/>
              </a:ext>
            </a:extLst>
          </p:cNvPr>
          <p:cNvSpPr>
            <a:spLocks noChangeArrowheads="1"/>
          </p:cNvSpPr>
          <p:nvPr/>
        </p:nvSpPr>
        <p:spPr bwMode="auto">
          <a:xfrm>
            <a:off x="3128945" y="4330104"/>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7" name="Line 13">
            <a:extLst>
              <a:ext uri="{FF2B5EF4-FFF2-40B4-BE49-F238E27FC236}">
                <a16:creationId xmlns:a16="http://schemas.microsoft.com/office/drawing/2014/main" id="{A860197A-1BB3-40D8-ACCF-E21F588C2803}"/>
              </a:ext>
            </a:extLst>
          </p:cNvPr>
          <p:cNvSpPr>
            <a:spLocks noChangeShapeType="1"/>
          </p:cNvSpPr>
          <p:nvPr/>
        </p:nvSpPr>
        <p:spPr bwMode="auto">
          <a:xfrm flipH="1" flipV="1">
            <a:off x="2813467" y="1034787"/>
            <a:ext cx="458617" cy="3224160"/>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8" name="AutoShape 10">
            <a:extLst>
              <a:ext uri="{FF2B5EF4-FFF2-40B4-BE49-F238E27FC236}">
                <a16:creationId xmlns:a16="http://schemas.microsoft.com/office/drawing/2014/main" id="{E586AEC0-0D64-4252-A031-203A5E9A1C8F}"/>
              </a:ext>
            </a:extLst>
          </p:cNvPr>
          <p:cNvSpPr>
            <a:spLocks noChangeArrowheads="1"/>
          </p:cNvSpPr>
          <p:nvPr/>
        </p:nvSpPr>
        <p:spPr bwMode="auto">
          <a:xfrm>
            <a:off x="199451" y="4238952"/>
            <a:ext cx="5638805" cy="571519"/>
          </a:xfrm>
          <a:custGeom>
            <a:avLst/>
            <a:gdLst>
              <a:gd name="connsiteX0" fmla="*/ 0 w 5638805"/>
              <a:gd name="connsiteY0" fmla="*/ 210245 h 571519"/>
              <a:gd name="connsiteX1" fmla="*/ 210245 w 5638805"/>
              <a:gd name="connsiteY1" fmla="*/ 0 h 571519"/>
              <a:gd name="connsiteX2" fmla="*/ 5428560 w 5638805"/>
              <a:gd name="connsiteY2" fmla="*/ 0 h 571519"/>
              <a:gd name="connsiteX3" fmla="*/ 5638805 w 5638805"/>
              <a:gd name="connsiteY3" fmla="*/ 210245 h 571519"/>
              <a:gd name="connsiteX4" fmla="*/ 5638805 w 5638805"/>
              <a:gd name="connsiteY4" fmla="*/ 361274 h 571519"/>
              <a:gd name="connsiteX5" fmla="*/ 5428560 w 5638805"/>
              <a:gd name="connsiteY5" fmla="*/ 571519 h 571519"/>
              <a:gd name="connsiteX6" fmla="*/ 210245 w 5638805"/>
              <a:gd name="connsiteY6" fmla="*/ 571519 h 571519"/>
              <a:gd name="connsiteX7" fmla="*/ 0 w 5638805"/>
              <a:gd name="connsiteY7" fmla="*/ 361274 h 571519"/>
              <a:gd name="connsiteX8" fmla="*/ 0 w 5638805"/>
              <a:gd name="connsiteY8" fmla="*/ 210245 h 571519"/>
              <a:gd name="connsiteX0" fmla="*/ 0 w 5638805"/>
              <a:gd name="connsiteY0" fmla="*/ 210246 h 581821"/>
              <a:gd name="connsiteX1" fmla="*/ 210245 w 5638805"/>
              <a:gd name="connsiteY1" fmla="*/ 1 h 581821"/>
              <a:gd name="connsiteX2" fmla="*/ 2563920 w 5638805"/>
              <a:gd name="connsiteY2" fmla="*/ 581820 h 581821"/>
              <a:gd name="connsiteX3" fmla="*/ 5428560 w 5638805"/>
              <a:gd name="connsiteY3" fmla="*/ 1 h 581821"/>
              <a:gd name="connsiteX4" fmla="*/ 5638805 w 5638805"/>
              <a:gd name="connsiteY4" fmla="*/ 210246 h 581821"/>
              <a:gd name="connsiteX5" fmla="*/ 5638805 w 5638805"/>
              <a:gd name="connsiteY5" fmla="*/ 361275 h 581821"/>
              <a:gd name="connsiteX6" fmla="*/ 5428560 w 5638805"/>
              <a:gd name="connsiteY6" fmla="*/ 571520 h 581821"/>
              <a:gd name="connsiteX7" fmla="*/ 210245 w 5638805"/>
              <a:gd name="connsiteY7" fmla="*/ 571520 h 581821"/>
              <a:gd name="connsiteX8" fmla="*/ 0 w 5638805"/>
              <a:gd name="connsiteY8" fmla="*/ 361275 h 581821"/>
              <a:gd name="connsiteX9" fmla="*/ 0 w 5638805"/>
              <a:gd name="connsiteY9" fmla="*/ 210246 h 581821"/>
              <a:gd name="connsiteX0" fmla="*/ 0 w 5638805"/>
              <a:gd name="connsiteY0" fmla="*/ 214518 h 588276"/>
              <a:gd name="connsiteX1" fmla="*/ 210245 w 5638805"/>
              <a:gd name="connsiteY1" fmla="*/ 4273 h 588276"/>
              <a:gd name="connsiteX2" fmla="*/ 1562114 w 5638805"/>
              <a:gd name="connsiteY2" fmla="*/ 68380 h 588276"/>
              <a:gd name="connsiteX3" fmla="*/ 2563920 w 5638805"/>
              <a:gd name="connsiteY3" fmla="*/ 586092 h 588276"/>
              <a:gd name="connsiteX4" fmla="*/ 5428560 w 5638805"/>
              <a:gd name="connsiteY4" fmla="*/ 4273 h 588276"/>
              <a:gd name="connsiteX5" fmla="*/ 5638805 w 5638805"/>
              <a:gd name="connsiteY5" fmla="*/ 214518 h 588276"/>
              <a:gd name="connsiteX6" fmla="*/ 5638805 w 5638805"/>
              <a:gd name="connsiteY6" fmla="*/ 365547 h 588276"/>
              <a:gd name="connsiteX7" fmla="*/ 5428560 w 5638805"/>
              <a:gd name="connsiteY7" fmla="*/ 575792 h 588276"/>
              <a:gd name="connsiteX8" fmla="*/ 210245 w 5638805"/>
              <a:gd name="connsiteY8" fmla="*/ 575792 h 588276"/>
              <a:gd name="connsiteX9" fmla="*/ 0 w 5638805"/>
              <a:gd name="connsiteY9" fmla="*/ 365547 h 588276"/>
              <a:gd name="connsiteX10" fmla="*/ 0 w 5638805"/>
              <a:gd name="connsiteY10" fmla="*/ 214518 h 588276"/>
              <a:gd name="connsiteX0" fmla="*/ 0 w 5638805"/>
              <a:gd name="connsiteY0" fmla="*/ 214518 h 589803"/>
              <a:gd name="connsiteX1" fmla="*/ 210245 w 5638805"/>
              <a:gd name="connsiteY1" fmla="*/ 4273 h 589803"/>
              <a:gd name="connsiteX2" fmla="*/ 1562114 w 5638805"/>
              <a:gd name="connsiteY2" fmla="*/ 68380 h 589803"/>
              <a:gd name="connsiteX3" fmla="*/ 2563920 w 5638805"/>
              <a:gd name="connsiteY3" fmla="*/ 586092 h 589803"/>
              <a:gd name="connsiteX4" fmla="*/ 3767431 w 5638805"/>
              <a:gd name="connsiteY4" fmla="*/ 81826 h 589803"/>
              <a:gd name="connsiteX5" fmla="*/ 5428560 w 5638805"/>
              <a:gd name="connsiteY5" fmla="*/ 4273 h 589803"/>
              <a:gd name="connsiteX6" fmla="*/ 5638805 w 5638805"/>
              <a:gd name="connsiteY6" fmla="*/ 214518 h 589803"/>
              <a:gd name="connsiteX7" fmla="*/ 5638805 w 5638805"/>
              <a:gd name="connsiteY7" fmla="*/ 365547 h 589803"/>
              <a:gd name="connsiteX8" fmla="*/ 5428560 w 5638805"/>
              <a:gd name="connsiteY8" fmla="*/ 575792 h 589803"/>
              <a:gd name="connsiteX9" fmla="*/ 210245 w 5638805"/>
              <a:gd name="connsiteY9" fmla="*/ 575792 h 589803"/>
              <a:gd name="connsiteX10" fmla="*/ 0 w 5638805"/>
              <a:gd name="connsiteY10" fmla="*/ 365547 h 589803"/>
              <a:gd name="connsiteX11" fmla="*/ 0 w 5638805"/>
              <a:gd name="connsiteY11" fmla="*/ 214518 h 589803"/>
              <a:gd name="connsiteX0" fmla="*/ 0 w 5638805"/>
              <a:gd name="connsiteY0" fmla="*/ 214518 h 586234"/>
              <a:gd name="connsiteX1" fmla="*/ 210245 w 5638805"/>
              <a:gd name="connsiteY1" fmla="*/ 4273 h 586234"/>
              <a:gd name="connsiteX2" fmla="*/ 1562114 w 5638805"/>
              <a:gd name="connsiteY2" fmla="*/ 68380 h 586234"/>
              <a:gd name="connsiteX3" fmla="*/ 2563920 w 5638805"/>
              <a:gd name="connsiteY3" fmla="*/ 586092 h 586234"/>
              <a:gd name="connsiteX4" fmla="*/ 3767431 w 5638805"/>
              <a:gd name="connsiteY4" fmla="*/ 81826 h 586234"/>
              <a:gd name="connsiteX5" fmla="*/ 5428560 w 5638805"/>
              <a:gd name="connsiteY5" fmla="*/ 4273 h 586234"/>
              <a:gd name="connsiteX6" fmla="*/ 5638805 w 5638805"/>
              <a:gd name="connsiteY6" fmla="*/ 214518 h 586234"/>
              <a:gd name="connsiteX7" fmla="*/ 5638805 w 5638805"/>
              <a:gd name="connsiteY7" fmla="*/ 365547 h 586234"/>
              <a:gd name="connsiteX8" fmla="*/ 5428560 w 5638805"/>
              <a:gd name="connsiteY8" fmla="*/ 575792 h 586234"/>
              <a:gd name="connsiteX9" fmla="*/ 210245 w 5638805"/>
              <a:gd name="connsiteY9" fmla="*/ 575792 h 586234"/>
              <a:gd name="connsiteX10" fmla="*/ 0 w 5638805"/>
              <a:gd name="connsiteY10" fmla="*/ 365547 h 586234"/>
              <a:gd name="connsiteX11" fmla="*/ 0 w 5638805"/>
              <a:gd name="connsiteY11" fmla="*/ 214518 h 586234"/>
              <a:gd name="connsiteX0" fmla="*/ 0 w 5638805"/>
              <a:gd name="connsiteY0" fmla="*/ 214518 h 586101"/>
              <a:gd name="connsiteX1" fmla="*/ 210245 w 5638805"/>
              <a:gd name="connsiteY1" fmla="*/ 4273 h 586101"/>
              <a:gd name="connsiteX2" fmla="*/ 1562114 w 5638805"/>
              <a:gd name="connsiteY2" fmla="*/ 68380 h 586101"/>
              <a:gd name="connsiteX3" fmla="*/ 2563920 w 5638805"/>
              <a:gd name="connsiteY3" fmla="*/ 586092 h 586101"/>
              <a:gd name="connsiteX4" fmla="*/ 3767431 w 5638805"/>
              <a:gd name="connsiteY4" fmla="*/ 81826 h 586101"/>
              <a:gd name="connsiteX5" fmla="*/ 5428560 w 5638805"/>
              <a:gd name="connsiteY5" fmla="*/ 4273 h 586101"/>
              <a:gd name="connsiteX6" fmla="*/ 5638805 w 5638805"/>
              <a:gd name="connsiteY6" fmla="*/ 214518 h 586101"/>
              <a:gd name="connsiteX7" fmla="*/ 5638805 w 5638805"/>
              <a:gd name="connsiteY7" fmla="*/ 365547 h 586101"/>
              <a:gd name="connsiteX8" fmla="*/ 5428560 w 5638805"/>
              <a:gd name="connsiteY8" fmla="*/ 575792 h 586101"/>
              <a:gd name="connsiteX9" fmla="*/ 210245 w 5638805"/>
              <a:gd name="connsiteY9" fmla="*/ 575792 h 586101"/>
              <a:gd name="connsiteX10" fmla="*/ 0 w 5638805"/>
              <a:gd name="connsiteY10" fmla="*/ 365547 h 586101"/>
              <a:gd name="connsiteX11" fmla="*/ 0 w 5638805"/>
              <a:gd name="connsiteY11" fmla="*/ 214518 h 586101"/>
              <a:gd name="connsiteX0" fmla="*/ 0 w 5638805"/>
              <a:gd name="connsiteY0" fmla="*/ 210245 h 581828"/>
              <a:gd name="connsiteX1" fmla="*/ 210245 w 5638805"/>
              <a:gd name="connsiteY1" fmla="*/ 0 h 581828"/>
              <a:gd name="connsiteX2" fmla="*/ 1562114 w 5638805"/>
              <a:gd name="connsiteY2" fmla="*/ 64107 h 581828"/>
              <a:gd name="connsiteX3" fmla="*/ 2563920 w 5638805"/>
              <a:gd name="connsiteY3" fmla="*/ 581819 h 581828"/>
              <a:gd name="connsiteX4" fmla="*/ 3767431 w 5638805"/>
              <a:gd name="connsiteY4" fmla="*/ 77553 h 581828"/>
              <a:gd name="connsiteX5" fmla="*/ 5428560 w 5638805"/>
              <a:gd name="connsiteY5" fmla="*/ 0 h 581828"/>
              <a:gd name="connsiteX6" fmla="*/ 5638805 w 5638805"/>
              <a:gd name="connsiteY6" fmla="*/ 210245 h 581828"/>
              <a:gd name="connsiteX7" fmla="*/ 5638805 w 5638805"/>
              <a:gd name="connsiteY7" fmla="*/ 361274 h 581828"/>
              <a:gd name="connsiteX8" fmla="*/ 5428560 w 5638805"/>
              <a:gd name="connsiteY8" fmla="*/ 571519 h 581828"/>
              <a:gd name="connsiteX9" fmla="*/ 210245 w 5638805"/>
              <a:gd name="connsiteY9" fmla="*/ 571519 h 581828"/>
              <a:gd name="connsiteX10" fmla="*/ 0 w 5638805"/>
              <a:gd name="connsiteY10" fmla="*/ 361274 h 581828"/>
              <a:gd name="connsiteX11" fmla="*/ 0 w 5638805"/>
              <a:gd name="connsiteY11" fmla="*/ 210245 h 581828"/>
              <a:gd name="connsiteX0" fmla="*/ 0 w 5638805"/>
              <a:gd name="connsiteY0" fmla="*/ 210245 h 581928"/>
              <a:gd name="connsiteX1" fmla="*/ 210245 w 5638805"/>
              <a:gd name="connsiteY1" fmla="*/ 0 h 581928"/>
              <a:gd name="connsiteX2" fmla="*/ 1541943 w 5638805"/>
              <a:gd name="connsiteY2" fmla="*/ 30489 h 581928"/>
              <a:gd name="connsiteX3" fmla="*/ 2563920 w 5638805"/>
              <a:gd name="connsiteY3" fmla="*/ 581819 h 581928"/>
              <a:gd name="connsiteX4" fmla="*/ 3767431 w 5638805"/>
              <a:gd name="connsiteY4" fmla="*/ 77553 h 581928"/>
              <a:gd name="connsiteX5" fmla="*/ 5428560 w 5638805"/>
              <a:gd name="connsiteY5" fmla="*/ 0 h 581928"/>
              <a:gd name="connsiteX6" fmla="*/ 5638805 w 5638805"/>
              <a:gd name="connsiteY6" fmla="*/ 210245 h 581928"/>
              <a:gd name="connsiteX7" fmla="*/ 5638805 w 5638805"/>
              <a:gd name="connsiteY7" fmla="*/ 361274 h 581928"/>
              <a:gd name="connsiteX8" fmla="*/ 5428560 w 5638805"/>
              <a:gd name="connsiteY8" fmla="*/ 571519 h 581928"/>
              <a:gd name="connsiteX9" fmla="*/ 210245 w 5638805"/>
              <a:gd name="connsiteY9" fmla="*/ 571519 h 581928"/>
              <a:gd name="connsiteX10" fmla="*/ 0 w 5638805"/>
              <a:gd name="connsiteY10" fmla="*/ 361274 h 581928"/>
              <a:gd name="connsiteX11" fmla="*/ 0 w 5638805"/>
              <a:gd name="connsiteY11" fmla="*/ 210245 h 581928"/>
              <a:gd name="connsiteX0" fmla="*/ 0 w 5638805"/>
              <a:gd name="connsiteY0" fmla="*/ 210245 h 582085"/>
              <a:gd name="connsiteX1" fmla="*/ 210245 w 5638805"/>
              <a:gd name="connsiteY1" fmla="*/ 0 h 582085"/>
              <a:gd name="connsiteX2" fmla="*/ 1515048 w 5638805"/>
              <a:gd name="connsiteY2" fmla="*/ 3595 h 582085"/>
              <a:gd name="connsiteX3" fmla="*/ 2563920 w 5638805"/>
              <a:gd name="connsiteY3" fmla="*/ 581819 h 582085"/>
              <a:gd name="connsiteX4" fmla="*/ 3767431 w 5638805"/>
              <a:gd name="connsiteY4" fmla="*/ 77553 h 582085"/>
              <a:gd name="connsiteX5" fmla="*/ 5428560 w 5638805"/>
              <a:gd name="connsiteY5" fmla="*/ 0 h 582085"/>
              <a:gd name="connsiteX6" fmla="*/ 5638805 w 5638805"/>
              <a:gd name="connsiteY6" fmla="*/ 210245 h 582085"/>
              <a:gd name="connsiteX7" fmla="*/ 5638805 w 5638805"/>
              <a:gd name="connsiteY7" fmla="*/ 361274 h 582085"/>
              <a:gd name="connsiteX8" fmla="*/ 5428560 w 5638805"/>
              <a:gd name="connsiteY8" fmla="*/ 571519 h 582085"/>
              <a:gd name="connsiteX9" fmla="*/ 210245 w 5638805"/>
              <a:gd name="connsiteY9" fmla="*/ 571519 h 582085"/>
              <a:gd name="connsiteX10" fmla="*/ 0 w 5638805"/>
              <a:gd name="connsiteY10" fmla="*/ 361274 h 582085"/>
              <a:gd name="connsiteX11" fmla="*/ 0 w 5638805"/>
              <a:gd name="connsiteY11" fmla="*/ 210245 h 582085"/>
              <a:gd name="connsiteX0" fmla="*/ 0 w 5638805"/>
              <a:gd name="connsiteY0" fmla="*/ 212404 h 584081"/>
              <a:gd name="connsiteX1" fmla="*/ 210245 w 5638805"/>
              <a:gd name="connsiteY1" fmla="*/ 2159 h 584081"/>
              <a:gd name="connsiteX2" fmla="*/ 1515048 w 5638805"/>
              <a:gd name="connsiteY2" fmla="*/ 5754 h 584081"/>
              <a:gd name="connsiteX3" fmla="*/ 2563920 w 5638805"/>
              <a:gd name="connsiteY3" fmla="*/ 583978 h 584081"/>
              <a:gd name="connsiteX4" fmla="*/ 3801049 w 5638805"/>
              <a:gd name="connsiteY4" fmla="*/ 52818 h 584081"/>
              <a:gd name="connsiteX5" fmla="*/ 5428560 w 5638805"/>
              <a:gd name="connsiteY5" fmla="*/ 2159 h 584081"/>
              <a:gd name="connsiteX6" fmla="*/ 5638805 w 5638805"/>
              <a:gd name="connsiteY6" fmla="*/ 212404 h 584081"/>
              <a:gd name="connsiteX7" fmla="*/ 5638805 w 5638805"/>
              <a:gd name="connsiteY7" fmla="*/ 363433 h 584081"/>
              <a:gd name="connsiteX8" fmla="*/ 5428560 w 5638805"/>
              <a:gd name="connsiteY8" fmla="*/ 573678 h 584081"/>
              <a:gd name="connsiteX9" fmla="*/ 210245 w 5638805"/>
              <a:gd name="connsiteY9" fmla="*/ 573678 h 584081"/>
              <a:gd name="connsiteX10" fmla="*/ 0 w 5638805"/>
              <a:gd name="connsiteY10" fmla="*/ 363433 h 584081"/>
              <a:gd name="connsiteX11" fmla="*/ 0 w 5638805"/>
              <a:gd name="connsiteY11" fmla="*/ 212404 h 584081"/>
              <a:gd name="connsiteX0" fmla="*/ 0 w 5638805"/>
              <a:gd name="connsiteY0" fmla="*/ 210245 h 581905"/>
              <a:gd name="connsiteX1" fmla="*/ 210245 w 5638805"/>
              <a:gd name="connsiteY1" fmla="*/ 0 h 581905"/>
              <a:gd name="connsiteX2" fmla="*/ 1515048 w 5638805"/>
              <a:gd name="connsiteY2" fmla="*/ 3595 h 581905"/>
              <a:gd name="connsiteX3" fmla="*/ 2563920 w 5638805"/>
              <a:gd name="connsiteY3" fmla="*/ 581819 h 581905"/>
              <a:gd name="connsiteX4" fmla="*/ 3801049 w 5638805"/>
              <a:gd name="connsiteY4" fmla="*/ 50659 h 581905"/>
              <a:gd name="connsiteX5" fmla="*/ 5428560 w 5638805"/>
              <a:gd name="connsiteY5" fmla="*/ 0 h 581905"/>
              <a:gd name="connsiteX6" fmla="*/ 5638805 w 5638805"/>
              <a:gd name="connsiteY6" fmla="*/ 210245 h 581905"/>
              <a:gd name="connsiteX7" fmla="*/ 5638805 w 5638805"/>
              <a:gd name="connsiteY7" fmla="*/ 361274 h 581905"/>
              <a:gd name="connsiteX8" fmla="*/ 5428560 w 5638805"/>
              <a:gd name="connsiteY8" fmla="*/ 571519 h 581905"/>
              <a:gd name="connsiteX9" fmla="*/ 210245 w 5638805"/>
              <a:gd name="connsiteY9" fmla="*/ 571519 h 581905"/>
              <a:gd name="connsiteX10" fmla="*/ 0 w 5638805"/>
              <a:gd name="connsiteY10" fmla="*/ 361274 h 581905"/>
              <a:gd name="connsiteX11" fmla="*/ 0 w 5638805"/>
              <a:gd name="connsiteY11" fmla="*/ 210245 h 581905"/>
              <a:gd name="connsiteX0" fmla="*/ 0 w 5638805"/>
              <a:gd name="connsiteY0" fmla="*/ 210245 h 581846"/>
              <a:gd name="connsiteX1" fmla="*/ 210245 w 5638805"/>
              <a:gd name="connsiteY1" fmla="*/ 0 h 581846"/>
              <a:gd name="connsiteX2" fmla="*/ 1515048 w 5638805"/>
              <a:gd name="connsiteY2" fmla="*/ 3595 h 581846"/>
              <a:gd name="connsiteX3" fmla="*/ 2563920 w 5638805"/>
              <a:gd name="connsiteY3" fmla="*/ 581819 h 581846"/>
              <a:gd name="connsiteX4" fmla="*/ 3908625 w 5638805"/>
              <a:gd name="connsiteY4" fmla="*/ 30489 h 581846"/>
              <a:gd name="connsiteX5" fmla="*/ 5428560 w 5638805"/>
              <a:gd name="connsiteY5" fmla="*/ 0 h 581846"/>
              <a:gd name="connsiteX6" fmla="*/ 5638805 w 5638805"/>
              <a:gd name="connsiteY6" fmla="*/ 210245 h 581846"/>
              <a:gd name="connsiteX7" fmla="*/ 5638805 w 5638805"/>
              <a:gd name="connsiteY7" fmla="*/ 361274 h 581846"/>
              <a:gd name="connsiteX8" fmla="*/ 5428560 w 5638805"/>
              <a:gd name="connsiteY8" fmla="*/ 571519 h 581846"/>
              <a:gd name="connsiteX9" fmla="*/ 210245 w 5638805"/>
              <a:gd name="connsiteY9" fmla="*/ 571519 h 581846"/>
              <a:gd name="connsiteX10" fmla="*/ 0 w 5638805"/>
              <a:gd name="connsiteY10" fmla="*/ 361274 h 581846"/>
              <a:gd name="connsiteX11" fmla="*/ 0 w 5638805"/>
              <a:gd name="connsiteY11" fmla="*/ 210245 h 581846"/>
              <a:gd name="connsiteX0" fmla="*/ 0 w 5638805"/>
              <a:gd name="connsiteY0" fmla="*/ 210245 h 589769"/>
              <a:gd name="connsiteX1" fmla="*/ 210245 w 5638805"/>
              <a:gd name="connsiteY1" fmla="*/ 0 h 589769"/>
              <a:gd name="connsiteX2" fmla="*/ 1515048 w 5638805"/>
              <a:gd name="connsiteY2" fmla="*/ 3595 h 589769"/>
              <a:gd name="connsiteX3" fmla="*/ 2563920 w 5638805"/>
              <a:gd name="connsiteY3" fmla="*/ 581819 h 589769"/>
              <a:gd name="connsiteX4" fmla="*/ 3908625 w 5638805"/>
              <a:gd name="connsiteY4" fmla="*/ 30489 h 589769"/>
              <a:gd name="connsiteX5" fmla="*/ 5428560 w 5638805"/>
              <a:gd name="connsiteY5" fmla="*/ 0 h 589769"/>
              <a:gd name="connsiteX6" fmla="*/ 5638805 w 5638805"/>
              <a:gd name="connsiteY6" fmla="*/ 210245 h 589769"/>
              <a:gd name="connsiteX7" fmla="*/ 5638805 w 5638805"/>
              <a:gd name="connsiteY7" fmla="*/ 361274 h 589769"/>
              <a:gd name="connsiteX8" fmla="*/ 5428560 w 5638805"/>
              <a:gd name="connsiteY8" fmla="*/ 571519 h 589769"/>
              <a:gd name="connsiteX9" fmla="*/ 210245 w 5638805"/>
              <a:gd name="connsiteY9" fmla="*/ 571519 h 589769"/>
              <a:gd name="connsiteX10" fmla="*/ 0 w 5638805"/>
              <a:gd name="connsiteY10" fmla="*/ 361274 h 589769"/>
              <a:gd name="connsiteX11" fmla="*/ 0 w 5638805"/>
              <a:gd name="connsiteY11" fmla="*/ 210245 h 589769"/>
              <a:gd name="connsiteX0" fmla="*/ 0 w 5638805"/>
              <a:gd name="connsiteY0" fmla="*/ 246441 h 607715"/>
              <a:gd name="connsiteX1" fmla="*/ 210245 w 5638805"/>
              <a:gd name="connsiteY1" fmla="*/ 36196 h 607715"/>
              <a:gd name="connsiteX2" fmla="*/ 1515048 w 5638805"/>
              <a:gd name="connsiteY2" fmla="*/ 39791 h 607715"/>
              <a:gd name="connsiteX3" fmla="*/ 2563920 w 5638805"/>
              <a:gd name="connsiteY3" fmla="*/ 564227 h 607715"/>
              <a:gd name="connsiteX4" fmla="*/ 3908625 w 5638805"/>
              <a:gd name="connsiteY4" fmla="*/ 66685 h 607715"/>
              <a:gd name="connsiteX5" fmla="*/ 5428560 w 5638805"/>
              <a:gd name="connsiteY5" fmla="*/ 36196 h 607715"/>
              <a:gd name="connsiteX6" fmla="*/ 5638805 w 5638805"/>
              <a:gd name="connsiteY6" fmla="*/ 246441 h 607715"/>
              <a:gd name="connsiteX7" fmla="*/ 5638805 w 5638805"/>
              <a:gd name="connsiteY7" fmla="*/ 397470 h 607715"/>
              <a:gd name="connsiteX8" fmla="*/ 5428560 w 5638805"/>
              <a:gd name="connsiteY8" fmla="*/ 607715 h 607715"/>
              <a:gd name="connsiteX9" fmla="*/ 210245 w 5638805"/>
              <a:gd name="connsiteY9" fmla="*/ 607715 h 607715"/>
              <a:gd name="connsiteX10" fmla="*/ 0 w 5638805"/>
              <a:gd name="connsiteY10" fmla="*/ 397470 h 607715"/>
              <a:gd name="connsiteX11" fmla="*/ 0 w 5638805"/>
              <a:gd name="connsiteY11" fmla="*/ 246441 h 607715"/>
              <a:gd name="connsiteX0" fmla="*/ 0 w 5638805"/>
              <a:gd name="connsiteY0" fmla="*/ 246441 h 607715"/>
              <a:gd name="connsiteX1" fmla="*/ 210245 w 5638805"/>
              <a:gd name="connsiteY1" fmla="*/ 36196 h 607715"/>
              <a:gd name="connsiteX2" fmla="*/ 1515048 w 5638805"/>
              <a:gd name="connsiteY2" fmla="*/ 39791 h 607715"/>
              <a:gd name="connsiteX3" fmla="*/ 2563920 w 5638805"/>
              <a:gd name="connsiteY3" fmla="*/ 564227 h 607715"/>
              <a:gd name="connsiteX4" fmla="*/ 3908625 w 5638805"/>
              <a:gd name="connsiteY4" fmla="*/ 66685 h 607715"/>
              <a:gd name="connsiteX5" fmla="*/ 5428560 w 5638805"/>
              <a:gd name="connsiteY5" fmla="*/ 36196 h 607715"/>
              <a:gd name="connsiteX6" fmla="*/ 5638805 w 5638805"/>
              <a:gd name="connsiteY6" fmla="*/ 246441 h 607715"/>
              <a:gd name="connsiteX7" fmla="*/ 5638805 w 5638805"/>
              <a:gd name="connsiteY7" fmla="*/ 397470 h 607715"/>
              <a:gd name="connsiteX8" fmla="*/ 5428560 w 5638805"/>
              <a:gd name="connsiteY8" fmla="*/ 607715 h 607715"/>
              <a:gd name="connsiteX9" fmla="*/ 210245 w 5638805"/>
              <a:gd name="connsiteY9" fmla="*/ 607715 h 607715"/>
              <a:gd name="connsiteX10" fmla="*/ 0 w 5638805"/>
              <a:gd name="connsiteY10" fmla="*/ 397470 h 607715"/>
              <a:gd name="connsiteX11" fmla="*/ 0 w 5638805"/>
              <a:gd name="connsiteY11" fmla="*/ 246441 h 607715"/>
              <a:gd name="connsiteX0" fmla="*/ 0 w 5638805"/>
              <a:gd name="connsiteY0" fmla="*/ 221506 h 582780"/>
              <a:gd name="connsiteX1" fmla="*/ 210245 w 5638805"/>
              <a:gd name="connsiteY1" fmla="*/ 11261 h 582780"/>
              <a:gd name="connsiteX2" fmla="*/ 1515048 w 5638805"/>
              <a:gd name="connsiteY2" fmla="*/ 14856 h 582780"/>
              <a:gd name="connsiteX3" fmla="*/ 2563920 w 5638805"/>
              <a:gd name="connsiteY3" fmla="*/ 539292 h 582780"/>
              <a:gd name="connsiteX4" fmla="*/ 3908625 w 5638805"/>
              <a:gd name="connsiteY4" fmla="*/ 41750 h 582780"/>
              <a:gd name="connsiteX5" fmla="*/ 5428560 w 5638805"/>
              <a:gd name="connsiteY5" fmla="*/ 11261 h 582780"/>
              <a:gd name="connsiteX6" fmla="*/ 5638805 w 5638805"/>
              <a:gd name="connsiteY6" fmla="*/ 221506 h 582780"/>
              <a:gd name="connsiteX7" fmla="*/ 5638805 w 5638805"/>
              <a:gd name="connsiteY7" fmla="*/ 372535 h 582780"/>
              <a:gd name="connsiteX8" fmla="*/ 5428560 w 5638805"/>
              <a:gd name="connsiteY8" fmla="*/ 582780 h 582780"/>
              <a:gd name="connsiteX9" fmla="*/ 210245 w 5638805"/>
              <a:gd name="connsiteY9" fmla="*/ 582780 h 582780"/>
              <a:gd name="connsiteX10" fmla="*/ 0 w 5638805"/>
              <a:gd name="connsiteY10" fmla="*/ 372535 h 582780"/>
              <a:gd name="connsiteX11" fmla="*/ 0 w 5638805"/>
              <a:gd name="connsiteY11" fmla="*/ 221506 h 582780"/>
              <a:gd name="connsiteX0" fmla="*/ 0 w 5638805"/>
              <a:gd name="connsiteY0" fmla="*/ 231195 h 592469"/>
              <a:gd name="connsiteX1" fmla="*/ 210245 w 5638805"/>
              <a:gd name="connsiteY1" fmla="*/ 20950 h 592469"/>
              <a:gd name="connsiteX2" fmla="*/ 1515048 w 5638805"/>
              <a:gd name="connsiteY2" fmla="*/ 24545 h 592469"/>
              <a:gd name="connsiteX3" fmla="*/ 2563920 w 5638805"/>
              <a:gd name="connsiteY3" fmla="*/ 548981 h 592469"/>
              <a:gd name="connsiteX4" fmla="*/ 3942243 w 5638805"/>
              <a:gd name="connsiteY4" fmla="*/ 37992 h 592469"/>
              <a:gd name="connsiteX5" fmla="*/ 5428560 w 5638805"/>
              <a:gd name="connsiteY5" fmla="*/ 20950 h 592469"/>
              <a:gd name="connsiteX6" fmla="*/ 5638805 w 5638805"/>
              <a:gd name="connsiteY6" fmla="*/ 231195 h 592469"/>
              <a:gd name="connsiteX7" fmla="*/ 5638805 w 5638805"/>
              <a:gd name="connsiteY7" fmla="*/ 382224 h 592469"/>
              <a:gd name="connsiteX8" fmla="*/ 5428560 w 5638805"/>
              <a:gd name="connsiteY8" fmla="*/ 592469 h 592469"/>
              <a:gd name="connsiteX9" fmla="*/ 210245 w 5638805"/>
              <a:gd name="connsiteY9" fmla="*/ 592469 h 592469"/>
              <a:gd name="connsiteX10" fmla="*/ 0 w 5638805"/>
              <a:gd name="connsiteY10" fmla="*/ 382224 h 592469"/>
              <a:gd name="connsiteX11" fmla="*/ 0 w 5638805"/>
              <a:gd name="connsiteY11" fmla="*/ 231195 h 592469"/>
              <a:gd name="connsiteX0" fmla="*/ 0 w 5638805"/>
              <a:gd name="connsiteY0" fmla="*/ 210245 h 571519"/>
              <a:gd name="connsiteX1" fmla="*/ 210245 w 5638805"/>
              <a:gd name="connsiteY1" fmla="*/ 0 h 571519"/>
              <a:gd name="connsiteX2" fmla="*/ 1515048 w 5638805"/>
              <a:gd name="connsiteY2" fmla="*/ 3595 h 571519"/>
              <a:gd name="connsiteX3" fmla="*/ 2563920 w 5638805"/>
              <a:gd name="connsiteY3" fmla="*/ 528031 h 571519"/>
              <a:gd name="connsiteX4" fmla="*/ 3942243 w 5638805"/>
              <a:gd name="connsiteY4" fmla="*/ 17042 h 571519"/>
              <a:gd name="connsiteX5" fmla="*/ 5428560 w 5638805"/>
              <a:gd name="connsiteY5" fmla="*/ 0 h 571519"/>
              <a:gd name="connsiteX6" fmla="*/ 5638805 w 5638805"/>
              <a:gd name="connsiteY6" fmla="*/ 210245 h 571519"/>
              <a:gd name="connsiteX7" fmla="*/ 5638805 w 5638805"/>
              <a:gd name="connsiteY7" fmla="*/ 361274 h 571519"/>
              <a:gd name="connsiteX8" fmla="*/ 5428560 w 5638805"/>
              <a:gd name="connsiteY8" fmla="*/ 571519 h 571519"/>
              <a:gd name="connsiteX9" fmla="*/ 210245 w 5638805"/>
              <a:gd name="connsiteY9" fmla="*/ 571519 h 571519"/>
              <a:gd name="connsiteX10" fmla="*/ 0 w 5638805"/>
              <a:gd name="connsiteY10" fmla="*/ 361274 h 571519"/>
              <a:gd name="connsiteX11" fmla="*/ 0 w 5638805"/>
              <a:gd name="connsiteY11" fmla="*/ 210245 h 571519"/>
              <a:gd name="connsiteX0" fmla="*/ 0 w 5638805"/>
              <a:gd name="connsiteY0" fmla="*/ 245944 h 607218"/>
              <a:gd name="connsiteX1" fmla="*/ 210245 w 5638805"/>
              <a:gd name="connsiteY1" fmla="*/ 35699 h 607218"/>
              <a:gd name="connsiteX2" fmla="*/ 1515048 w 5638805"/>
              <a:gd name="connsiteY2" fmla="*/ 39294 h 607218"/>
              <a:gd name="connsiteX3" fmla="*/ 2066379 w 5638805"/>
              <a:gd name="connsiteY3" fmla="*/ 557007 h 607218"/>
              <a:gd name="connsiteX4" fmla="*/ 3942243 w 5638805"/>
              <a:gd name="connsiteY4" fmla="*/ 52741 h 607218"/>
              <a:gd name="connsiteX5" fmla="*/ 5428560 w 5638805"/>
              <a:gd name="connsiteY5" fmla="*/ 35699 h 607218"/>
              <a:gd name="connsiteX6" fmla="*/ 5638805 w 5638805"/>
              <a:gd name="connsiteY6" fmla="*/ 245944 h 607218"/>
              <a:gd name="connsiteX7" fmla="*/ 5638805 w 5638805"/>
              <a:gd name="connsiteY7" fmla="*/ 396973 h 607218"/>
              <a:gd name="connsiteX8" fmla="*/ 5428560 w 5638805"/>
              <a:gd name="connsiteY8" fmla="*/ 607218 h 607218"/>
              <a:gd name="connsiteX9" fmla="*/ 210245 w 5638805"/>
              <a:gd name="connsiteY9" fmla="*/ 607218 h 607218"/>
              <a:gd name="connsiteX10" fmla="*/ 0 w 5638805"/>
              <a:gd name="connsiteY10" fmla="*/ 396973 h 607218"/>
              <a:gd name="connsiteX11" fmla="*/ 0 w 5638805"/>
              <a:gd name="connsiteY11" fmla="*/ 245944 h 607218"/>
              <a:gd name="connsiteX0" fmla="*/ 0 w 5638805"/>
              <a:gd name="connsiteY0" fmla="*/ 245944 h 620882"/>
              <a:gd name="connsiteX1" fmla="*/ 210245 w 5638805"/>
              <a:gd name="connsiteY1" fmla="*/ 35699 h 620882"/>
              <a:gd name="connsiteX2" fmla="*/ 1515048 w 5638805"/>
              <a:gd name="connsiteY2" fmla="*/ 39294 h 620882"/>
              <a:gd name="connsiteX3" fmla="*/ 2066379 w 5638805"/>
              <a:gd name="connsiteY3" fmla="*/ 557007 h 620882"/>
              <a:gd name="connsiteX4" fmla="*/ 3364020 w 5638805"/>
              <a:gd name="connsiteY4" fmla="*/ 557006 h 620882"/>
              <a:gd name="connsiteX5" fmla="*/ 3942243 w 5638805"/>
              <a:gd name="connsiteY5" fmla="*/ 52741 h 620882"/>
              <a:gd name="connsiteX6" fmla="*/ 5428560 w 5638805"/>
              <a:gd name="connsiteY6" fmla="*/ 35699 h 620882"/>
              <a:gd name="connsiteX7" fmla="*/ 5638805 w 5638805"/>
              <a:gd name="connsiteY7" fmla="*/ 245944 h 620882"/>
              <a:gd name="connsiteX8" fmla="*/ 5638805 w 5638805"/>
              <a:gd name="connsiteY8" fmla="*/ 396973 h 620882"/>
              <a:gd name="connsiteX9" fmla="*/ 5428560 w 5638805"/>
              <a:gd name="connsiteY9" fmla="*/ 607218 h 620882"/>
              <a:gd name="connsiteX10" fmla="*/ 210245 w 5638805"/>
              <a:gd name="connsiteY10" fmla="*/ 607218 h 620882"/>
              <a:gd name="connsiteX11" fmla="*/ 0 w 5638805"/>
              <a:gd name="connsiteY11" fmla="*/ 396973 h 620882"/>
              <a:gd name="connsiteX12" fmla="*/ 0 w 5638805"/>
              <a:gd name="connsiteY12" fmla="*/ 245944 h 620882"/>
              <a:gd name="connsiteX0" fmla="*/ 0 w 5638805"/>
              <a:gd name="connsiteY0" fmla="*/ 245944 h 620882"/>
              <a:gd name="connsiteX1" fmla="*/ 210245 w 5638805"/>
              <a:gd name="connsiteY1" fmla="*/ 35699 h 620882"/>
              <a:gd name="connsiteX2" fmla="*/ 1515048 w 5638805"/>
              <a:gd name="connsiteY2" fmla="*/ 39294 h 620882"/>
              <a:gd name="connsiteX3" fmla="*/ 2066379 w 5638805"/>
              <a:gd name="connsiteY3" fmla="*/ 557007 h 620882"/>
              <a:gd name="connsiteX4" fmla="*/ 3364020 w 5638805"/>
              <a:gd name="connsiteY4" fmla="*/ 557006 h 620882"/>
              <a:gd name="connsiteX5" fmla="*/ 3942243 w 5638805"/>
              <a:gd name="connsiteY5" fmla="*/ 52741 h 620882"/>
              <a:gd name="connsiteX6" fmla="*/ 5428560 w 5638805"/>
              <a:gd name="connsiteY6" fmla="*/ 35699 h 620882"/>
              <a:gd name="connsiteX7" fmla="*/ 5638805 w 5638805"/>
              <a:gd name="connsiteY7" fmla="*/ 245944 h 620882"/>
              <a:gd name="connsiteX8" fmla="*/ 5638805 w 5638805"/>
              <a:gd name="connsiteY8" fmla="*/ 396973 h 620882"/>
              <a:gd name="connsiteX9" fmla="*/ 5428560 w 5638805"/>
              <a:gd name="connsiteY9" fmla="*/ 607218 h 620882"/>
              <a:gd name="connsiteX10" fmla="*/ 210245 w 5638805"/>
              <a:gd name="connsiteY10" fmla="*/ 607218 h 620882"/>
              <a:gd name="connsiteX11" fmla="*/ 0 w 5638805"/>
              <a:gd name="connsiteY11" fmla="*/ 396973 h 620882"/>
              <a:gd name="connsiteX12" fmla="*/ 0 w 5638805"/>
              <a:gd name="connsiteY12" fmla="*/ 245944 h 620882"/>
              <a:gd name="connsiteX0" fmla="*/ 0 w 5638805"/>
              <a:gd name="connsiteY0" fmla="*/ 230698 h 605636"/>
              <a:gd name="connsiteX1" fmla="*/ 210245 w 5638805"/>
              <a:gd name="connsiteY1" fmla="*/ 20453 h 605636"/>
              <a:gd name="connsiteX2" fmla="*/ 1515048 w 5638805"/>
              <a:gd name="connsiteY2" fmla="*/ 24048 h 605636"/>
              <a:gd name="connsiteX3" fmla="*/ 2066379 w 5638805"/>
              <a:gd name="connsiteY3" fmla="*/ 541761 h 605636"/>
              <a:gd name="connsiteX4" fmla="*/ 3364020 w 5638805"/>
              <a:gd name="connsiteY4" fmla="*/ 541760 h 605636"/>
              <a:gd name="connsiteX5" fmla="*/ 3942243 w 5638805"/>
              <a:gd name="connsiteY5" fmla="*/ 37495 h 605636"/>
              <a:gd name="connsiteX6" fmla="*/ 5428560 w 5638805"/>
              <a:gd name="connsiteY6" fmla="*/ 20453 h 605636"/>
              <a:gd name="connsiteX7" fmla="*/ 5638805 w 5638805"/>
              <a:gd name="connsiteY7" fmla="*/ 230698 h 605636"/>
              <a:gd name="connsiteX8" fmla="*/ 5638805 w 5638805"/>
              <a:gd name="connsiteY8" fmla="*/ 381727 h 605636"/>
              <a:gd name="connsiteX9" fmla="*/ 5428560 w 5638805"/>
              <a:gd name="connsiteY9" fmla="*/ 591972 h 605636"/>
              <a:gd name="connsiteX10" fmla="*/ 210245 w 5638805"/>
              <a:gd name="connsiteY10" fmla="*/ 591972 h 605636"/>
              <a:gd name="connsiteX11" fmla="*/ 0 w 5638805"/>
              <a:gd name="connsiteY11" fmla="*/ 381727 h 605636"/>
              <a:gd name="connsiteX12" fmla="*/ 0 w 5638805"/>
              <a:gd name="connsiteY12" fmla="*/ 230698 h 605636"/>
              <a:gd name="connsiteX0" fmla="*/ 0 w 5638805"/>
              <a:gd name="connsiteY0" fmla="*/ 230698 h 591972"/>
              <a:gd name="connsiteX1" fmla="*/ 210245 w 5638805"/>
              <a:gd name="connsiteY1" fmla="*/ 20453 h 591972"/>
              <a:gd name="connsiteX2" fmla="*/ 1515048 w 5638805"/>
              <a:gd name="connsiteY2" fmla="*/ 24048 h 591972"/>
              <a:gd name="connsiteX3" fmla="*/ 2066379 w 5638805"/>
              <a:gd name="connsiteY3" fmla="*/ 541761 h 591972"/>
              <a:gd name="connsiteX4" fmla="*/ 3364020 w 5638805"/>
              <a:gd name="connsiteY4" fmla="*/ 541760 h 591972"/>
              <a:gd name="connsiteX5" fmla="*/ 3942243 w 5638805"/>
              <a:gd name="connsiteY5" fmla="*/ 37495 h 591972"/>
              <a:gd name="connsiteX6" fmla="*/ 5428560 w 5638805"/>
              <a:gd name="connsiteY6" fmla="*/ 20453 h 591972"/>
              <a:gd name="connsiteX7" fmla="*/ 5638805 w 5638805"/>
              <a:gd name="connsiteY7" fmla="*/ 230698 h 591972"/>
              <a:gd name="connsiteX8" fmla="*/ 5638805 w 5638805"/>
              <a:gd name="connsiteY8" fmla="*/ 381727 h 591972"/>
              <a:gd name="connsiteX9" fmla="*/ 5428560 w 5638805"/>
              <a:gd name="connsiteY9" fmla="*/ 591972 h 591972"/>
              <a:gd name="connsiteX10" fmla="*/ 210245 w 5638805"/>
              <a:gd name="connsiteY10" fmla="*/ 591972 h 591972"/>
              <a:gd name="connsiteX11" fmla="*/ 0 w 5638805"/>
              <a:gd name="connsiteY11" fmla="*/ 381727 h 591972"/>
              <a:gd name="connsiteX12" fmla="*/ 0 w 5638805"/>
              <a:gd name="connsiteY12" fmla="*/ 230698 h 591972"/>
              <a:gd name="connsiteX0" fmla="*/ 0 w 5638805"/>
              <a:gd name="connsiteY0" fmla="*/ 230698 h 591972"/>
              <a:gd name="connsiteX1" fmla="*/ 210245 w 5638805"/>
              <a:gd name="connsiteY1" fmla="*/ 20453 h 591972"/>
              <a:gd name="connsiteX2" fmla="*/ 1515048 w 5638805"/>
              <a:gd name="connsiteY2" fmla="*/ 24048 h 591972"/>
              <a:gd name="connsiteX3" fmla="*/ 2066379 w 5638805"/>
              <a:gd name="connsiteY3" fmla="*/ 541761 h 591972"/>
              <a:gd name="connsiteX4" fmla="*/ 3364020 w 5638805"/>
              <a:gd name="connsiteY4" fmla="*/ 541760 h 591972"/>
              <a:gd name="connsiteX5" fmla="*/ 3942243 w 5638805"/>
              <a:gd name="connsiteY5" fmla="*/ 37495 h 591972"/>
              <a:gd name="connsiteX6" fmla="*/ 5428560 w 5638805"/>
              <a:gd name="connsiteY6" fmla="*/ 20453 h 591972"/>
              <a:gd name="connsiteX7" fmla="*/ 5638805 w 5638805"/>
              <a:gd name="connsiteY7" fmla="*/ 230698 h 591972"/>
              <a:gd name="connsiteX8" fmla="*/ 5638805 w 5638805"/>
              <a:gd name="connsiteY8" fmla="*/ 381727 h 591972"/>
              <a:gd name="connsiteX9" fmla="*/ 5428560 w 5638805"/>
              <a:gd name="connsiteY9" fmla="*/ 591972 h 591972"/>
              <a:gd name="connsiteX10" fmla="*/ 210245 w 5638805"/>
              <a:gd name="connsiteY10" fmla="*/ 591972 h 591972"/>
              <a:gd name="connsiteX11" fmla="*/ 0 w 5638805"/>
              <a:gd name="connsiteY11" fmla="*/ 381727 h 591972"/>
              <a:gd name="connsiteX12" fmla="*/ 0 w 5638805"/>
              <a:gd name="connsiteY12" fmla="*/ 230698 h 591972"/>
              <a:gd name="connsiteX0" fmla="*/ 0 w 5638805"/>
              <a:gd name="connsiteY0" fmla="*/ 210245 h 571519"/>
              <a:gd name="connsiteX1" fmla="*/ 210245 w 5638805"/>
              <a:gd name="connsiteY1" fmla="*/ 0 h 571519"/>
              <a:gd name="connsiteX2" fmla="*/ 1515048 w 5638805"/>
              <a:gd name="connsiteY2" fmla="*/ 3595 h 571519"/>
              <a:gd name="connsiteX3" fmla="*/ 2066379 w 5638805"/>
              <a:gd name="connsiteY3" fmla="*/ 521308 h 571519"/>
              <a:gd name="connsiteX4" fmla="*/ 3364020 w 5638805"/>
              <a:gd name="connsiteY4" fmla="*/ 521307 h 571519"/>
              <a:gd name="connsiteX5" fmla="*/ 3942243 w 5638805"/>
              <a:gd name="connsiteY5" fmla="*/ 17042 h 571519"/>
              <a:gd name="connsiteX6" fmla="*/ 5428560 w 5638805"/>
              <a:gd name="connsiteY6" fmla="*/ 0 h 571519"/>
              <a:gd name="connsiteX7" fmla="*/ 5638805 w 5638805"/>
              <a:gd name="connsiteY7" fmla="*/ 210245 h 571519"/>
              <a:gd name="connsiteX8" fmla="*/ 5638805 w 5638805"/>
              <a:gd name="connsiteY8" fmla="*/ 361274 h 571519"/>
              <a:gd name="connsiteX9" fmla="*/ 5428560 w 5638805"/>
              <a:gd name="connsiteY9" fmla="*/ 571519 h 571519"/>
              <a:gd name="connsiteX10" fmla="*/ 210245 w 5638805"/>
              <a:gd name="connsiteY10" fmla="*/ 571519 h 571519"/>
              <a:gd name="connsiteX11" fmla="*/ 0 w 5638805"/>
              <a:gd name="connsiteY11" fmla="*/ 361274 h 571519"/>
              <a:gd name="connsiteX12" fmla="*/ 0 w 5638805"/>
              <a:gd name="connsiteY12" fmla="*/ 210245 h 5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38805" h="571519">
                <a:moveTo>
                  <a:pt x="0" y="210245"/>
                </a:moveTo>
                <a:cubicBezTo>
                  <a:pt x="0" y="94130"/>
                  <a:pt x="94130" y="0"/>
                  <a:pt x="210245" y="0"/>
                </a:cubicBezTo>
                <a:lnTo>
                  <a:pt x="1515048" y="3595"/>
                </a:lnTo>
                <a:cubicBezTo>
                  <a:pt x="1851298" y="3075"/>
                  <a:pt x="1630470" y="522429"/>
                  <a:pt x="2066379" y="521308"/>
                </a:cubicBezTo>
                <a:lnTo>
                  <a:pt x="3364020" y="521307"/>
                </a:lnTo>
                <a:cubicBezTo>
                  <a:pt x="3683387" y="517946"/>
                  <a:pt x="3577983" y="16520"/>
                  <a:pt x="3942243" y="17042"/>
                </a:cubicBezTo>
                <a:cubicBezTo>
                  <a:pt x="4306503" y="17564"/>
                  <a:pt x="5124509" y="24949"/>
                  <a:pt x="5428560" y="0"/>
                </a:cubicBezTo>
                <a:cubicBezTo>
                  <a:pt x="5544675" y="0"/>
                  <a:pt x="5638805" y="94130"/>
                  <a:pt x="5638805" y="210245"/>
                </a:cubicBezTo>
                <a:lnTo>
                  <a:pt x="5638805" y="361274"/>
                </a:lnTo>
                <a:cubicBezTo>
                  <a:pt x="5638805" y="477389"/>
                  <a:pt x="5544675" y="571519"/>
                  <a:pt x="5428560" y="571519"/>
                </a:cubicBezTo>
                <a:lnTo>
                  <a:pt x="210245" y="571519"/>
                </a:lnTo>
                <a:cubicBezTo>
                  <a:pt x="94130" y="571519"/>
                  <a:pt x="0" y="477389"/>
                  <a:pt x="0" y="361274"/>
                </a:cubicBezTo>
                <a:lnTo>
                  <a:pt x="0" y="210245"/>
                </a:lnTo>
                <a:close/>
              </a:path>
            </a:pathLst>
          </a:cu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9" name="Line 65">
            <a:extLst>
              <a:ext uri="{FF2B5EF4-FFF2-40B4-BE49-F238E27FC236}">
                <a16:creationId xmlns:a16="http://schemas.microsoft.com/office/drawing/2014/main" id="{545382A9-6856-4EC8-9446-F54CBA32DC43}"/>
              </a:ext>
            </a:extLst>
          </p:cNvPr>
          <p:cNvSpPr>
            <a:spLocks noChangeShapeType="1"/>
          </p:cNvSpPr>
          <p:nvPr/>
        </p:nvSpPr>
        <p:spPr bwMode="auto">
          <a:xfrm flipH="1">
            <a:off x="607633" y="4500565"/>
            <a:ext cx="675024" cy="160305"/>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0" name="Line 65">
            <a:extLst>
              <a:ext uri="{FF2B5EF4-FFF2-40B4-BE49-F238E27FC236}">
                <a16:creationId xmlns:a16="http://schemas.microsoft.com/office/drawing/2014/main" id="{6B719D30-81EB-4DF2-A30C-B8320A8CD772}"/>
              </a:ext>
            </a:extLst>
          </p:cNvPr>
          <p:cNvSpPr>
            <a:spLocks noChangeShapeType="1"/>
          </p:cNvSpPr>
          <p:nvPr/>
        </p:nvSpPr>
        <p:spPr bwMode="auto">
          <a:xfrm flipV="1">
            <a:off x="4910188" y="4448878"/>
            <a:ext cx="645846" cy="21460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1" name="Line 6">
            <a:extLst>
              <a:ext uri="{FF2B5EF4-FFF2-40B4-BE49-F238E27FC236}">
                <a16:creationId xmlns:a16="http://schemas.microsoft.com/office/drawing/2014/main" id="{D1BB8DA8-F8E0-4051-9B46-7BEF03EE50AD}"/>
              </a:ext>
            </a:extLst>
          </p:cNvPr>
          <p:cNvSpPr>
            <a:spLocks noChangeShapeType="1"/>
          </p:cNvSpPr>
          <p:nvPr/>
        </p:nvSpPr>
        <p:spPr bwMode="auto">
          <a:xfrm flipH="1">
            <a:off x="2203039" y="4660870"/>
            <a:ext cx="1849887" cy="305926"/>
          </a:xfrm>
          <a:custGeom>
            <a:avLst/>
            <a:gdLst>
              <a:gd name="connsiteX0" fmla="*/ 0 w 1771758"/>
              <a:gd name="connsiteY0" fmla="*/ 0 h 285671"/>
              <a:gd name="connsiteX1" fmla="*/ 1771758 w 1771758"/>
              <a:gd name="connsiteY1" fmla="*/ 285671 h 285671"/>
              <a:gd name="connsiteX0" fmla="*/ 0 w 1771758"/>
              <a:gd name="connsiteY0" fmla="*/ 0 h 285671"/>
              <a:gd name="connsiteX1" fmla="*/ 1771758 w 1771758"/>
              <a:gd name="connsiteY1" fmla="*/ 285671 h 285671"/>
              <a:gd name="connsiteX0" fmla="*/ 0 w 1771758"/>
              <a:gd name="connsiteY0" fmla="*/ 0 h 285671"/>
              <a:gd name="connsiteX1" fmla="*/ 1771758 w 1771758"/>
              <a:gd name="connsiteY1" fmla="*/ 285671 h 285671"/>
              <a:gd name="connsiteX0" fmla="*/ 0 w 1771758"/>
              <a:gd name="connsiteY0" fmla="*/ 0 h 285671"/>
              <a:gd name="connsiteX1" fmla="*/ 1771758 w 1771758"/>
              <a:gd name="connsiteY1" fmla="*/ 285671 h 285671"/>
              <a:gd name="connsiteX0" fmla="*/ 0 w 1771758"/>
              <a:gd name="connsiteY0" fmla="*/ 0 h 285671"/>
              <a:gd name="connsiteX1" fmla="*/ 1771758 w 1771758"/>
              <a:gd name="connsiteY1" fmla="*/ 285671 h 285671"/>
              <a:gd name="connsiteX0" fmla="*/ 0 w 1771758"/>
              <a:gd name="connsiteY0" fmla="*/ 0 h 285671"/>
              <a:gd name="connsiteX1" fmla="*/ 1771758 w 1771758"/>
              <a:gd name="connsiteY1" fmla="*/ 285671 h 285671"/>
              <a:gd name="connsiteX0" fmla="*/ 0 w 1849887"/>
              <a:gd name="connsiteY0" fmla="*/ 0 h 305926"/>
              <a:gd name="connsiteX1" fmla="*/ 1849887 w 1849887"/>
              <a:gd name="connsiteY1" fmla="*/ 305926 h 305926"/>
              <a:gd name="connsiteX0" fmla="*/ 0 w 1849887"/>
              <a:gd name="connsiteY0" fmla="*/ 0 h 305926"/>
              <a:gd name="connsiteX1" fmla="*/ 1849887 w 1849887"/>
              <a:gd name="connsiteY1" fmla="*/ 305926 h 305926"/>
              <a:gd name="connsiteX0" fmla="*/ 0 w 1849887"/>
              <a:gd name="connsiteY0" fmla="*/ 0 h 305926"/>
              <a:gd name="connsiteX1" fmla="*/ 1849887 w 1849887"/>
              <a:gd name="connsiteY1" fmla="*/ 305926 h 305926"/>
            </a:gdLst>
            <a:ahLst/>
            <a:cxnLst>
              <a:cxn ang="0">
                <a:pos x="connsiteX0" y="connsiteY0"/>
              </a:cxn>
              <a:cxn ang="0">
                <a:pos x="connsiteX1" y="connsiteY1"/>
              </a:cxn>
            </a:cxnLst>
            <a:rect l="l" t="t" r="r" b="b"/>
            <a:pathLst>
              <a:path w="1849887" h="305926">
                <a:moveTo>
                  <a:pt x="0" y="0"/>
                </a:moveTo>
                <a:cubicBezTo>
                  <a:pt x="267857" y="357443"/>
                  <a:pt x="1259895" y="68448"/>
                  <a:pt x="1849887" y="305926"/>
                </a:cubicBezTo>
              </a:path>
            </a:pathLst>
          </a:cu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2" name="Line 13">
            <a:extLst>
              <a:ext uri="{FF2B5EF4-FFF2-40B4-BE49-F238E27FC236}">
                <a16:creationId xmlns:a16="http://schemas.microsoft.com/office/drawing/2014/main" id="{B5BB102D-5C67-4D31-B74D-61ACBD12B49E}"/>
              </a:ext>
            </a:extLst>
          </p:cNvPr>
          <p:cNvSpPr>
            <a:spLocks noChangeShapeType="1"/>
          </p:cNvSpPr>
          <p:nvPr/>
        </p:nvSpPr>
        <p:spPr bwMode="auto">
          <a:xfrm flipV="1">
            <a:off x="892837" y="4676274"/>
            <a:ext cx="528442" cy="331198"/>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3" name="Line 44">
            <a:extLst>
              <a:ext uri="{FF2B5EF4-FFF2-40B4-BE49-F238E27FC236}">
                <a16:creationId xmlns:a16="http://schemas.microsoft.com/office/drawing/2014/main" id="{58193B5B-83CF-4395-9A43-C64F7E2DF0E0}"/>
              </a:ext>
            </a:extLst>
          </p:cNvPr>
          <p:cNvSpPr>
            <a:spLocks noChangeShapeType="1"/>
          </p:cNvSpPr>
          <p:nvPr/>
        </p:nvSpPr>
        <p:spPr bwMode="auto">
          <a:xfrm>
            <a:off x="493245" y="4667901"/>
            <a:ext cx="2145672" cy="592070"/>
          </a:xfrm>
          <a:custGeom>
            <a:avLst/>
            <a:gdLst>
              <a:gd name="connsiteX0" fmla="*/ 0 w 2016137"/>
              <a:gd name="connsiteY0" fmla="*/ 0 h 299548"/>
              <a:gd name="connsiteX1" fmla="*/ 2016137 w 2016137"/>
              <a:gd name="connsiteY1" fmla="*/ 299548 h 299548"/>
              <a:gd name="connsiteX0" fmla="*/ 5696 w 2021833"/>
              <a:gd name="connsiteY0" fmla="*/ 0 h 299548"/>
              <a:gd name="connsiteX1" fmla="*/ 2021833 w 2021833"/>
              <a:gd name="connsiteY1" fmla="*/ 299548 h 299548"/>
              <a:gd name="connsiteX0" fmla="*/ 5156 w 2182658"/>
              <a:gd name="connsiteY0" fmla="*/ 0 h 306271"/>
              <a:gd name="connsiteX1" fmla="*/ 2182658 w 2182658"/>
              <a:gd name="connsiteY1" fmla="*/ 306271 h 306271"/>
              <a:gd name="connsiteX0" fmla="*/ 4242 w 2181744"/>
              <a:gd name="connsiteY0" fmla="*/ 0 h 306271"/>
              <a:gd name="connsiteX1" fmla="*/ 2181744 w 2181744"/>
              <a:gd name="connsiteY1" fmla="*/ 306271 h 306271"/>
              <a:gd name="connsiteX0" fmla="*/ 4356 w 2181858"/>
              <a:gd name="connsiteY0" fmla="*/ 0 h 306271"/>
              <a:gd name="connsiteX1" fmla="*/ 2181858 w 2181858"/>
              <a:gd name="connsiteY1" fmla="*/ 306271 h 306271"/>
              <a:gd name="connsiteX0" fmla="*/ 0 w 2177502"/>
              <a:gd name="connsiteY0" fmla="*/ 0 h 575978"/>
              <a:gd name="connsiteX1" fmla="*/ 774183 w 2177502"/>
              <a:gd name="connsiteY1" fmla="*/ 549391 h 575978"/>
              <a:gd name="connsiteX2" fmla="*/ 2177502 w 2177502"/>
              <a:gd name="connsiteY2" fmla="*/ 306271 h 575978"/>
              <a:gd name="connsiteX0" fmla="*/ 0 w 2177502"/>
              <a:gd name="connsiteY0" fmla="*/ 0 h 550238"/>
              <a:gd name="connsiteX1" fmla="*/ 774183 w 2177502"/>
              <a:gd name="connsiteY1" fmla="*/ 549391 h 550238"/>
              <a:gd name="connsiteX2" fmla="*/ 2177502 w 2177502"/>
              <a:gd name="connsiteY2" fmla="*/ 306271 h 550238"/>
              <a:gd name="connsiteX0" fmla="*/ 0 w 2177502"/>
              <a:gd name="connsiteY0" fmla="*/ 0 h 550238"/>
              <a:gd name="connsiteX1" fmla="*/ 774183 w 2177502"/>
              <a:gd name="connsiteY1" fmla="*/ 549391 h 550238"/>
              <a:gd name="connsiteX2" fmla="*/ 2177502 w 2177502"/>
              <a:gd name="connsiteY2" fmla="*/ 306271 h 550238"/>
              <a:gd name="connsiteX0" fmla="*/ 0 w 2203545"/>
              <a:gd name="connsiteY0" fmla="*/ 0 h 550569"/>
              <a:gd name="connsiteX1" fmla="*/ 774183 w 2203545"/>
              <a:gd name="connsiteY1" fmla="*/ 549391 h 550569"/>
              <a:gd name="connsiteX2" fmla="*/ 2203545 w 2203545"/>
              <a:gd name="connsiteY2" fmla="*/ 514616 h 550569"/>
              <a:gd name="connsiteX0" fmla="*/ 0 w 2203545"/>
              <a:gd name="connsiteY0" fmla="*/ 0 h 588874"/>
              <a:gd name="connsiteX1" fmla="*/ 774183 w 2203545"/>
              <a:gd name="connsiteY1" fmla="*/ 549391 h 588874"/>
              <a:gd name="connsiteX2" fmla="*/ 2203545 w 2203545"/>
              <a:gd name="connsiteY2" fmla="*/ 514616 h 588874"/>
              <a:gd name="connsiteX0" fmla="*/ 0 w 2203545"/>
              <a:gd name="connsiteY0" fmla="*/ 0 h 627822"/>
              <a:gd name="connsiteX1" fmla="*/ 774183 w 2203545"/>
              <a:gd name="connsiteY1" fmla="*/ 549391 h 627822"/>
              <a:gd name="connsiteX2" fmla="*/ 2203545 w 2203545"/>
              <a:gd name="connsiteY2" fmla="*/ 514616 h 627822"/>
              <a:gd name="connsiteX0" fmla="*/ 0 w 2203545"/>
              <a:gd name="connsiteY0" fmla="*/ 0 h 611694"/>
              <a:gd name="connsiteX1" fmla="*/ 774183 w 2203545"/>
              <a:gd name="connsiteY1" fmla="*/ 549391 h 611694"/>
              <a:gd name="connsiteX2" fmla="*/ 2203545 w 2203545"/>
              <a:gd name="connsiteY2" fmla="*/ 514616 h 611694"/>
              <a:gd name="connsiteX0" fmla="*/ 0 w 2203545"/>
              <a:gd name="connsiteY0" fmla="*/ 0 h 658753"/>
              <a:gd name="connsiteX1" fmla="*/ 774183 w 2203545"/>
              <a:gd name="connsiteY1" fmla="*/ 549391 h 658753"/>
              <a:gd name="connsiteX2" fmla="*/ 2203545 w 2203545"/>
              <a:gd name="connsiteY2" fmla="*/ 514616 h 658753"/>
              <a:gd name="connsiteX0" fmla="*/ 0 w 2110948"/>
              <a:gd name="connsiteY0" fmla="*/ 0 h 627544"/>
              <a:gd name="connsiteX1" fmla="*/ 681586 w 2110948"/>
              <a:gd name="connsiteY1" fmla="*/ 546497 h 627544"/>
              <a:gd name="connsiteX2" fmla="*/ 2110948 w 2110948"/>
              <a:gd name="connsiteY2" fmla="*/ 511722 h 627544"/>
              <a:gd name="connsiteX0" fmla="*/ 0 w 2110948"/>
              <a:gd name="connsiteY0" fmla="*/ 0 h 627544"/>
              <a:gd name="connsiteX1" fmla="*/ 681586 w 2110948"/>
              <a:gd name="connsiteY1" fmla="*/ 546497 h 627544"/>
              <a:gd name="connsiteX2" fmla="*/ 2110948 w 2110948"/>
              <a:gd name="connsiteY2" fmla="*/ 511722 h 627544"/>
              <a:gd name="connsiteX0" fmla="*/ 0 w 2110948"/>
              <a:gd name="connsiteY0" fmla="*/ 0 h 657695"/>
              <a:gd name="connsiteX1" fmla="*/ 1104062 w 2110948"/>
              <a:gd name="connsiteY1" fmla="*/ 601476 h 657695"/>
              <a:gd name="connsiteX2" fmla="*/ 2110948 w 2110948"/>
              <a:gd name="connsiteY2" fmla="*/ 511722 h 657695"/>
              <a:gd name="connsiteX0" fmla="*/ 0 w 2110948"/>
              <a:gd name="connsiteY0" fmla="*/ 0 h 657695"/>
              <a:gd name="connsiteX1" fmla="*/ 1104062 w 2110948"/>
              <a:gd name="connsiteY1" fmla="*/ 601476 h 657695"/>
              <a:gd name="connsiteX2" fmla="*/ 2110948 w 2110948"/>
              <a:gd name="connsiteY2" fmla="*/ 511722 h 657695"/>
              <a:gd name="connsiteX0" fmla="*/ 0 w 2110948"/>
              <a:gd name="connsiteY0" fmla="*/ 0 h 657695"/>
              <a:gd name="connsiteX1" fmla="*/ 1104062 w 2110948"/>
              <a:gd name="connsiteY1" fmla="*/ 601476 h 657695"/>
              <a:gd name="connsiteX2" fmla="*/ 2110948 w 2110948"/>
              <a:gd name="connsiteY2" fmla="*/ 511722 h 657695"/>
              <a:gd name="connsiteX0" fmla="*/ 0 w 2110948"/>
              <a:gd name="connsiteY0" fmla="*/ 0 h 640493"/>
              <a:gd name="connsiteX1" fmla="*/ 591882 w 2110948"/>
              <a:gd name="connsiteY1" fmla="*/ 245553 h 640493"/>
              <a:gd name="connsiteX2" fmla="*/ 1104062 w 2110948"/>
              <a:gd name="connsiteY2" fmla="*/ 601476 h 640493"/>
              <a:gd name="connsiteX3" fmla="*/ 2110948 w 2110948"/>
              <a:gd name="connsiteY3" fmla="*/ 511722 h 640493"/>
              <a:gd name="connsiteX0" fmla="*/ 0 w 2110948"/>
              <a:gd name="connsiteY0" fmla="*/ 0 h 622361"/>
              <a:gd name="connsiteX1" fmla="*/ 591882 w 2110948"/>
              <a:gd name="connsiteY1" fmla="*/ 245553 h 622361"/>
              <a:gd name="connsiteX2" fmla="*/ 1222703 w 2110948"/>
              <a:gd name="connsiteY2" fmla="*/ 566752 h 622361"/>
              <a:gd name="connsiteX3" fmla="*/ 2110948 w 2110948"/>
              <a:gd name="connsiteY3" fmla="*/ 511722 h 622361"/>
              <a:gd name="connsiteX0" fmla="*/ 0 w 2110948"/>
              <a:gd name="connsiteY0" fmla="*/ 0 h 604109"/>
              <a:gd name="connsiteX1" fmla="*/ 591882 w 2110948"/>
              <a:gd name="connsiteY1" fmla="*/ 245553 h 604109"/>
              <a:gd name="connsiteX2" fmla="*/ 1222703 w 2110948"/>
              <a:gd name="connsiteY2" fmla="*/ 566752 h 604109"/>
              <a:gd name="connsiteX3" fmla="*/ 2110948 w 2110948"/>
              <a:gd name="connsiteY3" fmla="*/ 511722 h 604109"/>
              <a:gd name="connsiteX0" fmla="*/ 0 w 2110948"/>
              <a:gd name="connsiteY0" fmla="*/ 0 h 628430"/>
              <a:gd name="connsiteX1" fmla="*/ 591882 w 2110948"/>
              <a:gd name="connsiteY1" fmla="*/ 245553 h 628430"/>
              <a:gd name="connsiteX2" fmla="*/ 1205341 w 2110948"/>
              <a:gd name="connsiteY2" fmla="*/ 604370 h 628430"/>
              <a:gd name="connsiteX3" fmla="*/ 2110948 w 2110948"/>
              <a:gd name="connsiteY3" fmla="*/ 511722 h 628430"/>
              <a:gd name="connsiteX0" fmla="*/ 0 w 2110948"/>
              <a:gd name="connsiteY0" fmla="*/ 0 h 628430"/>
              <a:gd name="connsiteX1" fmla="*/ 591882 w 2110948"/>
              <a:gd name="connsiteY1" fmla="*/ 245553 h 628430"/>
              <a:gd name="connsiteX2" fmla="*/ 1205341 w 2110948"/>
              <a:gd name="connsiteY2" fmla="*/ 604370 h 628430"/>
              <a:gd name="connsiteX3" fmla="*/ 2110948 w 2110948"/>
              <a:gd name="connsiteY3" fmla="*/ 511722 h 628430"/>
              <a:gd name="connsiteX0" fmla="*/ 0 w 2145672"/>
              <a:gd name="connsiteY0" fmla="*/ 0 h 645792"/>
              <a:gd name="connsiteX1" fmla="*/ 626606 w 2145672"/>
              <a:gd name="connsiteY1" fmla="*/ 262915 h 645792"/>
              <a:gd name="connsiteX2" fmla="*/ 1240065 w 2145672"/>
              <a:gd name="connsiteY2" fmla="*/ 621732 h 645792"/>
              <a:gd name="connsiteX3" fmla="*/ 2145672 w 2145672"/>
              <a:gd name="connsiteY3" fmla="*/ 529084 h 645792"/>
              <a:gd name="connsiteX0" fmla="*/ 0 w 2145672"/>
              <a:gd name="connsiteY0" fmla="*/ 0 h 645792"/>
              <a:gd name="connsiteX1" fmla="*/ 626606 w 2145672"/>
              <a:gd name="connsiteY1" fmla="*/ 262915 h 645792"/>
              <a:gd name="connsiteX2" fmla="*/ 1240065 w 2145672"/>
              <a:gd name="connsiteY2" fmla="*/ 621732 h 645792"/>
              <a:gd name="connsiteX3" fmla="*/ 2145672 w 2145672"/>
              <a:gd name="connsiteY3" fmla="*/ 529084 h 645792"/>
              <a:gd name="connsiteX0" fmla="*/ 0 w 2145672"/>
              <a:gd name="connsiteY0" fmla="*/ 0 h 645792"/>
              <a:gd name="connsiteX1" fmla="*/ 626606 w 2145672"/>
              <a:gd name="connsiteY1" fmla="*/ 262915 h 645792"/>
              <a:gd name="connsiteX2" fmla="*/ 1240065 w 2145672"/>
              <a:gd name="connsiteY2" fmla="*/ 621732 h 645792"/>
              <a:gd name="connsiteX3" fmla="*/ 2145672 w 2145672"/>
              <a:gd name="connsiteY3" fmla="*/ 529084 h 645792"/>
              <a:gd name="connsiteX0" fmla="*/ 0 w 2145672"/>
              <a:gd name="connsiteY0" fmla="*/ 0 h 645792"/>
              <a:gd name="connsiteX1" fmla="*/ 626606 w 2145672"/>
              <a:gd name="connsiteY1" fmla="*/ 262915 h 645792"/>
              <a:gd name="connsiteX2" fmla="*/ 1240065 w 2145672"/>
              <a:gd name="connsiteY2" fmla="*/ 621732 h 645792"/>
              <a:gd name="connsiteX3" fmla="*/ 2145672 w 2145672"/>
              <a:gd name="connsiteY3" fmla="*/ 529084 h 645792"/>
              <a:gd name="connsiteX0" fmla="*/ 0 w 2145672"/>
              <a:gd name="connsiteY0" fmla="*/ 0 h 711528"/>
              <a:gd name="connsiteX1" fmla="*/ 626606 w 2145672"/>
              <a:gd name="connsiteY1" fmla="*/ 262915 h 711528"/>
              <a:gd name="connsiteX2" fmla="*/ 1405004 w 2145672"/>
              <a:gd name="connsiteY2" fmla="*/ 699861 h 711528"/>
              <a:gd name="connsiteX3" fmla="*/ 2145672 w 2145672"/>
              <a:gd name="connsiteY3" fmla="*/ 529084 h 711528"/>
              <a:gd name="connsiteX0" fmla="*/ 0 w 2145672"/>
              <a:gd name="connsiteY0" fmla="*/ 0 h 639773"/>
              <a:gd name="connsiteX1" fmla="*/ 626606 w 2145672"/>
              <a:gd name="connsiteY1" fmla="*/ 262915 h 639773"/>
              <a:gd name="connsiteX2" fmla="*/ 1436176 w 2145672"/>
              <a:gd name="connsiteY2" fmla="*/ 613270 h 639773"/>
              <a:gd name="connsiteX3" fmla="*/ 2145672 w 2145672"/>
              <a:gd name="connsiteY3" fmla="*/ 529084 h 639773"/>
              <a:gd name="connsiteX0" fmla="*/ 0 w 2145672"/>
              <a:gd name="connsiteY0" fmla="*/ 0 h 614483"/>
              <a:gd name="connsiteX1" fmla="*/ 626606 w 2145672"/>
              <a:gd name="connsiteY1" fmla="*/ 262915 h 614483"/>
              <a:gd name="connsiteX2" fmla="*/ 1436176 w 2145672"/>
              <a:gd name="connsiteY2" fmla="*/ 613270 h 614483"/>
              <a:gd name="connsiteX3" fmla="*/ 2145672 w 2145672"/>
              <a:gd name="connsiteY3" fmla="*/ 529084 h 614483"/>
              <a:gd name="connsiteX0" fmla="*/ 0 w 2145672"/>
              <a:gd name="connsiteY0" fmla="*/ 0 h 618604"/>
              <a:gd name="connsiteX1" fmla="*/ 626606 w 2145672"/>
              <a:gd name="connsiteY1" fmla="*/ 262915 h 618604"/>
              <a:gd name="connsiteX2" fmla="*/ 1436176 w 2145672"/>
              <a:gd name="connsiteY2" fmla="*/ 613270 h 618604"/>
              <a:gd name="connsiteX3" fmla="*/ 2145672 w 2145672"/>
              <a:gd name="connsiteY3" fmla="*/ 529084 h 618604"/>
              <a:gd name="connsiteX0" fmla="*/ 0 w 2145672"/>
              <a:gd name="connsiteY0" fmla="*/ 0 h 613320"/>
              <a:gd name="connsiteX1" fmla="*/ 626606 w 2145672"/>
              <a:gd name="connsiteY1" fmla="*/ 262915 h 613320"/>
              <a:gd name="connsiteX2" fmla="*/ 1436176 w 2145672"/>
              <a:gd name="connsiteY2" fmla="*/ 613270 h 613320"/>
              <a:gd name="connsiteX3" fmla="*/ 2145672 w 2145672"/>
              <a:gd name="connsiteY3" fmla="*/ 529084 h 613320"/>
              <a:gd name="connsiteX0" fmla="*/ 0 w 2145672"/>
              <a:gd name="connsiteY0" fmla="*/ 0 h 575198"/>
              <a:gd name="connsiteX1" fmla="*/ 626606 w 2145672"/>
              <a:gd name="connsiteY1" fmla="*/ 262915 h 575198"/>
              <a:gd name="connsiteX2" fmla="*/ 1217967 w 2145672"/>
              <a:gd name="connsiteY2" fmla="*/ 564780 h 575198"/>
              <a:gd name="connsiteX3" fmla="*/ 2145672 w 2145672"/>
              <a:gd name="connsiteY3" fmla="*/ 529084 h 575198"/>
              <a:gd name="connsiteX0" fmla="*/ 0 w 2145672"/>
              <a:gd name="connsiteY0" fmla="*/ 0 h 600150"/>
              <a:gd name="connsiteX1" fmla="*/ 626606 w 2145672"/>
              <a:gd name="connsiteY1" fmla="*/ 262915 h 600150"/>
              <a:gd name="connsiteX2" fmla="*/ 1217967 w 2145672"/>
              <a:gd name="connsiteY2" fmla="*/ 564780 h 600150"/>
              <a:gd name="connsiteX3" fmla="*/ 2145672 w 2145672"/>
              <a:gd name="connsiteY3" fmla="*/ 529084 h 600150"/>
              <a:gd name="connsiteX0" fmla="*/ 0 w 2145672"/>
              <a:gd name="connsiteY0" fmla="*/ 0 h 592070"/>
              <a:gd name="connsiteX1" fmla="*/ 643924 w 2145672"/>
              <a:gd name="connsiteY1" fmla="*/ 294087 h 592070"/>
              <a:gd name="connsiteX2" fmla="*/ 1217967 w 2145672"/>
              <a:gd name="connsiteY2" fmla="*/ 564780 h 592070"/>
              <a:gd name="connsiteX3" fmla="*/ 2145672 w 2145672"/>
              <a:gd name="connsiteY3" fmla="*/ 529084 h 592070"/>
            </a:gdLst>
            <a:ahLst/>
            <a:cxnLst>
              <a:cxn ang="0">
                <a:pos x="connsiteX0" y="connsiteY0"/>
              </a:cxn>
              <a:cxn ang="0">
                <a:pos x="connsiteX1" y="connsiteY1"/>
              </a:cxn>
              <a:cxn ang="0">
                <a:pos x="connsiteX2" y="connsiteY2"/>
              </a:cxn>
              <a:cxn ang="0">
                <a:pos x="connsiteX3" y="connsiteY3"/>
              </a:cxn>
            </a:cxnLst>
            <a:rect l="l" t="t" r="r" b="b"/>
            <a:pathLst>
              <a:path w="2145672" h="592070">
                <a:moveTo>
                  <a:pt x="0" y="0"/>
                </a:moveTo>
                <a:cubicBezTo>
                  <a:pt x="182563" y="87224"/>
                  <a:pt x="402041" y="153330"/>
                  <a:pt x="643924" y="294087"/>
                </a:cubicBezTo>
                <a:cubicBezTo>
                  <a:pt x="822147" y="397226"/>
                  <a:pt x="967676" y="525614"/>
                  <a:pt x="1217967" y="564780"/>
                </a:cubicBezTo>
                <a:cubicBezTo>
                  <a:pt x="1468258" y="603946"/>
                  <a:pt x="1993365" y="608152"/>
                  <a:pt x="2145672" y="529084"/>
                </a:cubicBezTo>
              </a:path>
            </a:pathLst>
          </a:cu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4" name="AutoShape 3">
            <a:extLst>
              <a:ext uri="{FF2B5EF4-FFF2-40B4-BE49-F238E27FC236}">
                <a16:creationId xmlns:a16="http://schemas.microsoft.com/office/drawing/2014/main" id="{EA85233E-9A76-40EC-82F4-EF48D0A552C8}"/>
              </a:ext>
            </a:extLst>
          </p:cNvPr>
          <p:cNvSpPr>
            <a:spLocks noChangeArrowheads="1"/>
          </p:cNvSpPr>
          <p:nvPr/>
        </p:nvSpPr>
        <p:spPr bwMode="auto">
          <a:xfrm>
            <a:off x="1416117" y="78741"/>
            <a:ext cx="1455315" cy="494859"/>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15" name="Line 5">
            <a:extLst>
              <a:ext uri="{FF2B5EF4-FFF2-40B4-BE49-F238E27FC236}">
                <a16:creationId xmlns:a16="http://schemas.microsoft.com/office/drawing/2014/main" id="{88286610-4BD1-41A3-B64B-2F336E465B87}"/>
              </a:ext>
            </a:extLst>
          </p:cNvPr>
          <p:cNvSpPr>
            <a:spLocks noChangeShapeType="1"/>
          </p:cNvSpPr>
          <p:nvPr/>
        </p:nvSpPr>
        <p:spPr bwMode="auto">
          <a:xfrm>
            <a:off x="2460227" y="548443"/>
            <a:ext cx="2487091" cy="431830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6" name="AutoShape 10">
            <a:extLst>
              <a:ext uri="{FF2B5EF4-FFF2-40B4-BE49-F238E27FC236}">
                <a16:creationId xmlns:a16="http://schemas.microsoft.com/office/drawing/2014/main" id="{C90D108A-73DC-4B72-961E-BD2857EE7C2D}"/>
              </a:ext>
            </a:extLst>
          </p:cNvPr>
          <p:cNvSpPr>
            <a:spLocks noChangeArrowheads="1"/>
          </p:cNvSpPr>
          <p:nvPr/>
        </p:nvSpPr>
        <p:spPr bwMode="auto">
          <a:xfrm>
            <a:off x="2589580" y="4835849"/>
            <a:ext cx="442912"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17" name="Line 13">
            <a:extLst>
              <a:ext uri="{FF2B5EF4-FFF2-40B4-BE49-F238E27FC236}">
                <a16:creationId xmlns:a16="http://schemas.microsoft.com/office/drawing/2014/main" id="{B11C597F-CF71-4C71-AF47-2B8160F6B711}"/>
              </a:ext>
            </a:extLst>
          </p:cNvPr>
          <p:cNvSpPr>
            <a:spLocks noChangeShapeType="1"/>
          </p:cNvSpPr>
          <p:nvPr/>
        </p:nvSpPr>
        <p:spPr bwMode="auto">
          <a:xfrm flipH="1" flipV="1">
            <a:off x="1580772" y="522373"/>
            <a:ext cx="1128239" cy="4306339"/>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8" name="AutoShape 10">
            <a:extLst>
              <a:ext uri="{FF2B5EF4-FFF2-40B4-BE49-F238E27FC236}">
                <a16:creationId xmlns:a16="http://schemas.microsoft.com/office/drawing/2014/main" id="{E9A528EE-C5D9-4B94-836F-C39592F8931B}"/>
              </a:ext>
            </a:extLst>
          </p:cNvPr>
          <p:cNvSpPr>
            <a:spLocks noChangeArrowheads="1"/>
          </p:cNvSpPr>
          <p:nvPr/>
        </p:nvSpPr>
        <p:spPr bwMode="auto">
          <a:xfrm>
            <a:off x="493245" y="4819614"/>
            <a:ext cx="5106886" cy="546636"/>
          </a:xfrm>
          <a:prstGeom prst="roundRect">
            <a:avLst>
              <a:gd name="adj" fmla="val 2052"/>
            </a:avLst>
          </a:prstGeom>
          <a:noFill/>
          <a:ln w="19050" algn="ctr">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20" name="Line 28">
            <a:extLst>
              <a:ext uri="{FF2B5EF4-FFF2-40B4-BE49-F238E27FC236}">
                <a16:creationId xmlns:a16="http://schemas.microsoft.com/office/drawing/2014/main" id="{1D5465BF-01AF-4376-A98D-A30FE956420C}"/>
              </a:ext>
            </a:extLst>
          </p:cNvPr>
          <p:cNvSpPr>
            <a:spLocks noChangeShapeType="1"/>
          </p:cNvSpPr>
          <p:nvPr/>
        </p:nvSpPr>
        <p:spPr bwMode="auto">
          <a:xfrm rot="5400000" flipV="1">
            <a:off x="7371035" y="509108"/>
            <a:ext cx="0" cy="1150520"/>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
        <p:nvSpPr>
          <p:cNvPr id="121" name="Line 28">
            <a:extLst>
              <a:ext uri="{FF2B5EF4-FFF2-40B4-BE49-F238E27FC236}">
                <a16:creationId xmlns:a16="http://schemas.microsoft.com/office/drawing/2014/main" id="{F20C4300-A254-463B-B328-67C911302D8E}"/>
              </a:ext>
            </a:extLst>
          </p:cNvPr>
          <p:cNvSpPr>
            <a:spLocks noChangeShapeType="1"/>
          </p:cNvSpPr>
          <p:nvPr/>
        </p:nvSpPr>
        <p:spPr bwMode="auto">
          <a:xfrm rot="5400000" flipV="1">
            <a:off x="7362916" y="4964283"/>
            <a:ext cx="0" cy="1150520"/>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a typeface="ＭＳ Ｐゴシック" pitchFamily="50" charset="-128"/>
            </a:endParaRPr>
          </a:p>
        </p:txBody>
      </p:sp>
    </p:spTree>
    <p:extLst>
      <p:ext uri="{BB962C8B-B14F-4D97-AF65-F5344CB8AC3E}">
        <p14:creationId xmlns:p14="http://schemas.microsoft.com/office/powerpoint/2010/main" val="73579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up)">
                                      <p:cBhvr>
                                        <p:cTn id="24" dur="500"/>
                                        <p:tgtEl>
                                          <p:spTgt spid="90"/>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9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9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9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wipe(left)">
                                      <p:cBhvr>
                                        <p:cTn id="58" dur="500"/>
                                        <p:tgtEl>
                                          <p:spTgt spid="9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76"/>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wipe(up)">
                                      <p:cBhvr>
                                        <p:cTn id="77" dur="500"/>
                                        <p:tgtEl>
                                          <p:spTgt spid="9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93"/>
                                        </p:tgtEl>
                                        <p:attrNameLst>
                                          <p:attrName>style.visibility</p:attrName>
                                        </p:attrNameLst>
                                      </p:cBhvr>
                                      <p:to>
                                        <p:strVal val="visible"/>
                                      </p:to>
                                    </p:set>
                                  </p:childTnLst>
                                </p:cTn>
                              </p:par>
                              <p:par>
                                <p:cTn id="82" presetID="1" presetClass="exit" presetSubtype="0" fill="hold" grpId="1" nodeType="withEffect">
                                  <p:stCondLst>
                                    <p:cond delay="0"/>
                                  </p:stCondLst>
                                  <p:childTnLst>
                                    <p:set>
                                      <p:cBhvr>
                                        <p:cTn id="83" dur="1" fill="hold">
                                          <p:stCondLst>
                                            <p:cond delay="0"/>
                                          </p:stCondLst>
                                        </p:cTn>
                                        <p:tgtEl>
                                          <p:spTgt spid="286"/>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12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wipe(right)">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9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92"/>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9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0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wipe(left)">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5"/>
                                        </p:tgtEl>
                                        <p:attrNameLst>
                                          <p:attrName>style.visibility</p:attrName>
                                        </p:attrNameLst>
                                      </p:cBhvr>
                                      <p:to>
                                        <p:strVal val="visible"/>
                                      </p:to>
                                    </p:set>
                                  </p:childTnLst>
                                </p:cTn>
                              </p:par>
                              <p:par>
                                <p:cTn id="118" presetID="35" presetClass="emph" presetSubtype="0" repeatCount="10000" fill="hold" grpId="1" nodeType="withEffect">
                                  <p:stCondLst>
                                    <p:cond delay="0"/>
                                  </p:stCondLst>
                                  <p:childTnLst>
                                    <p:anim calcmode="discrete" valueType="str">
                                      <p:cBhvr>
                                        <p:cTn id="119" dur="500" fill="hold"/>
                                        <p:tgtEl>
                                          <p:spTgt spid="95"/>
                                        </p:tgtEl>
                                        <p:attrNameLst>
                                          <p:attrName>style.visibility</p:attrName>
                                        </p:attrNameLst>
                                      </p:cBhvr>
                                      <p:tavLst>
                                        <p:tav tm="0">
                                          <p:val>
                                            <p:strVal val="hidden"/>
                                          </p:val>
                                        </p:tav>
                                        <p:tav tm="50000">
                                          <p:val>
                                            <p:strVal val="visible"/>
                                          </p:val>
                                        </p:tav>
                                      </p:tavLst>
                                    </p:anim>
                                  </p:childTnLst>
                                </p:cTn>
                              </p:par>
                              <p:par>
                                <p:cTn id="120" presetID="1" presetClass="entr" presetSubtype="0" fill="hold" grpId="0" nodeType="withEffect">
                                  <p:stCondLst>
                                    <p:cond delay="0"/>
                                  </p:stCondLst>
                                  <p:childTnLst>
                                    <p:set>
                                      <p:cBhvr>
                                        <p:cTn id="121" dur="1" fill="hold">
                                          <p:stCondLst>
                                            <p:cond delay="0"/>
                                          </p:stCondLst>
                                        </p:cTn>
                                        <p:tgtEl>
                                          <p:spTgt spid="97"/>
                                        </p:tgtEl>
                                        <p:attrNameLst>
                                          <p:attrName>style.visibility</p:attrName>
                                        </p:attrNameLst>
                                      </p:cBhvr>
                                      <p:to>
                                        <p:strVal val="visible"/>
                                      </p:to>
                                    </p:set>
                                  </p:childTnLst>
                                </p:cTn>
                              </p:par>
                              <p:par>
                                <p:cTn id="122" presetID="35" presetClass="emph" presetSubtype="0" repeatCount="10000" fill="hold" grpId="1" nodeType="withEffect">
                                  <p:stCondLst>
                                    <p:cond delay="0"/>
                                  </p:stCondLst>
                                  <p:childTnLst>
                                    <p:anim calcmode="discrete" valueType="str">
                                      <p:cBhvr>
                                        <p:cTn id="123" dur="500" fill="hold"/>
                                        <p:tgtEl>
                                          <p:spTgt spid="97"/>
                                        </p:tgtEl>
                                        <p:attrNameLst>
                                          <p:attrName>style.visibility</p:attrName>
                                        </p:attrNameLst>
                                      </p:cBhvr>
                                      <p:tavLst>
                                        <p:tav tm="0">
                                          <p:val>
                                            <p:strVal val="hidden"/>
                                          </p:val>
                                        </p:tav>
                                        <p:tav tm="50000">
                                          <p:val>
                                            <p:strVal val="visible"/>
                                          </p:val>
                                        </p:tav>
                                      </p:tavLst>
                                    </p:anim>
                                  </p:childTnLst>
                                </p:cTn>
                              </p:par>
                              <p:par>
                                <p:cTn id="124" presetID="1" presetClass="entr" presetSubtype="0" fill="hold" grpId="0" nodeType="withEffect">
                                  <p:stCondLst>
                                    <p:cond delay="0"/>
                                  </p:stCondLst>
                                  <p:childTnLst>
                                    <p:set>
                                      <p:cBhvr>
                                        <p:cTn id="125" dur="1" fill="hold">
                                          <p:stCondLst>
                                            <p:cond delay="0"/>
                                          </p:stCondLst>
                                        </p:cTn>
                                        <p:tgtEl>
                                          <p:spTgt spid="98"/>
                                        </p:tgtEl>
                                        <p:attrNameLst>
                                          <p:attrName>style.visibility</p:attrName>
                                        </p:attrNameLst>
                                      </p:cBhvr>
                                      <p:to>
                                        <p:strVal val="visible"/>
                                      </p:to>
                                    </p:set>
                                  </p:childTnLst>
                                </p:cTn>
                              </p:par>
                              <p:par>
                                <p:cTn id="126" presetID="35" presetClass="emph" presetSubtype="0" repeatCount="10000" fill="hold" grpId="1" nodeType="withEffect">
                                  <p:stCondLst>
                                    <p:cond delay="0"/>
                                  </p:stCondLst>
                                  <p:childTnLst>
                                    <p:anim calcmode="discrete" valueType="str">
                                      <p:cBhvr>
                                        <p:cTn id="127" dur="500" fill="hold"/>
                                        <p:tgtEl>
                                          <p:spTgt spid="98"/>
                                        </p:tgtEl>
                                        <p:attrNameLst>
                                          <p:attrName>style.visibility</p:attrName>
                                        </p:attrNameLst>
                                      </p:cBhvr>
                                      <p:tavLst>
                                        <p:tav tm="0">
                                          <p:val>
                                            <p:strVal val="hidden"/>
                                          </p:val>
                                        </p:tav>
                                        <p:tav tm="50000">
                                          <p:val>
                                            <p:strVal val="visible"/>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wipe(right)">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0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1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0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0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xit" presetSubtype="0" fill="hold" grpId="1" nodeType="clickEffect">
                                  <p:stCondLst>
                                    <p:cond delay="0"/>
                                  </p:stCondLst>
                                  <p:childTnLst>
                                    <p:set>
                                      <p:cBhvr>
                                        <p:cTn id="150" dur="1" fill="hold">
                                          <p:stCondLst>
                                            <p:cond delay="0"/>
                                          </p:stCondLst>
                                        </p:cTn>
                                        <p:tgtEl>
                                          <p:spTgt spid="96"/>
                                        </p:tgtEl>
                                        <p:attrNameLst>
                                          <p:attrName>style.visibility</p:attrName>
                                        </p:attrNameLst>
                                      </p:cBhvr>
                                      <p:to>
                                        <p:strVal val="hidden"/>
                                      </p:to>
                                    </p:set>
                                  </p:childTnLst>
                                </p:cTn>
                              </p:par>
                              <p:par>
                                <p:cTn id="151" presetID="1" presetClass="exit" presetSubtype="0" fill="hold" grpId="2" nodeType="withEffect">
                                  <p:stCondLst>
                                    <p:cond delay="0"/>
                                  </p:stCondLst>
                                  <p:childTnLst>
                                    <p:set>
                                      <p:cBhvr>
                                        <p:cTn id="152" dur="1" fill="hold">
                                          <p:stCondLst>
                                            <p:cond delay="0"/>
                                          </p:stCondLst>
                                        </p:cTn>
                                        <p:tgtEl>
                                          <p:spTgt spid="95"/>
                                        </p:tgtEl>
                                        <p:attrNameLst>
                                          <p:attrName>style.visibility</p:attrName>
                                        </p:attrNameLst>
                                      </p:cBhvr>
                                      <p:to>
                                        <p:strVal val="hidden"/>
                                      </p:to>
                                    </p:set>
                                  </p:childTnLst>
                                </p:cTn>
                              </p:par>
                              <p:par>
                                <p:cTn id="153" presetID="1" presetClass="exit" presetSubtype="0" fill="hold" grpId="2" nodeType="withEffect">
                                  <p:stCondLst>
                                    <p:cond delay="0"/>
                                  </p:stCondLst>
                                  <p:childTnLst>
                                    <p:set>
                                      <p:cBhvr>
                                        <p:cTn id="154" dur="1" fill="hold">
                                          <p:stCondLst>
                                            <p:cond delay="0"/>
                                          </p:stCondLst>
                                        </p:cTn>
                                        <p:tgtEl>
                                          <p:spTgt spid="97"/>
                                        </p:tgtEl>
                                        <p:attrNameLst>
                                          <p:attrName>style.visibility</p:attrName>
                                        </p:attrNameLst>
                                      </p:cBhvr>
                                      <p:to>
                                        <p:strVal val="hidden"/>
                                      </p:to>
                                    </p:set>
                                  </p:childTnLst>
                                </p:cTn>
                              </p:par>
                              <p:par>
                                <p:cTn id="155" presetID="1" presetClass="exit" presetSubtype="0" fill="hold" grpId="2" nodeType="withEffect">
                                  <p:stCondLst>
                                    <p:cond delay="0"/>
                                  </p:stCondLst>
                                  <p:childTnLst>
                                    <p:set>
                                      <p:cBhvr>
                                        <p:cTn id="156" dur="1" fill="hold">
                                          <p:stCondLst>
                                            <p:cond delay="0"/>
                                          </p:stCondLst>
                                        </p:cTn>
                                        <p:tgtEl>
                                          <p:spTgt spid="98"/>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99"/>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1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1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02"/>
                                        </p:tgtEl>
                                        <p:attrNameLst>
                                          <p:attrName>style.visibility</p:attrName>
                                        </p:attrNameLst>
                                      </p:cBhvr>
                                      <p:to>
                                        <p:strVal val="visible"/>
                                      </p:to>
                                    </p:set>
                                  </p:childTnLst>
                                </p:cTn>
                              </p:par>
                              <p:par>
                                <p:cTn id="169" presetID="35" presetClass="emph" presetSubtype="0" repeatCount="10000" fill="hold" grpId="1" nodeType="withEffect">
                                  <p:stCondLst>
                                    <p:cond delay="0"/>
                                  </p:stCondLst>
                                  <p:childTnLst>
                                    <p:anim calcmode="discrete" valueType="str">
                                      <p:cBhvr>
                                        <p:cTn id="170" dur="500" fill="hold"/>
                                        <p:tgtEl>
                                          <p:spTgt spid="102"/>
                                        </p:tgtEl>
                                        <p:attrNameLst>
                                          <p:attrName>style.visibility</p:attrName>
                                        </p:attrNameLst>
                                      </p:cBhvr>
                                      <p:tavLst>
                                        <p:tav tm="0">
                                          <p:val>
                                            <p:strVal val="hidden"/>
                                          </p:val>
                                        </p:tav>
                                        <p:tav tm="50000">
                                          <p:val>
                                            <p:strVal val="visible"/>
                                          </p:val>
                                        </p:tav>
                                      </p:tavLst>
                                    </p:anim>
                                  </p:childTnLst>
                                </p:cTn>
                              </p:par>
                            </p:childTnLst>
                          </p:cTn>
                        </p:par>
                      </p:childTnLst>
                    </p:cTn>
                  </p:par>
                  <p:par>
                    <p:cTn id="171" fill="hold">
                      <p:stCondLst>
                        <p:cond delay="indefinite"/>
                      </p:stCondLst>
                      <p:childTnLst>
                        <p:par>
                          <p:cTn id="172" fill="hold">
                            <p:stCondLst>
                              <p:cond delay="0"/>
                            </p:stCondLst>
                            <p:childTnLst>
                              <p:par>
                                <p:cTn id="173" presetID="22" presetClass="entr" presetSubtype="4" fill="hold" grpId="0" nodeType="clickEffect">
                                  <p:stCondLst>
                                    <p:cond delay="0"/>
                                  </p:stCondLst>
                                  <p:childTnLst>
                                    <p:set>
                                      <p:cBhvr>
                                        <p:cTn id="174" dur="1" fill="hold">
                                          <p:stCondLst>
                                            <p:cond delay="0"/>
                                          </p:stCondLst>
                                        </p:cTn>
                                        <p:tgtEl>
                                          <p:spTgt spid="103"/>
                                        </p:tgtEl>
                                        <p:attrNameLst>
                                          <p:attrName>style.visibility</p:attrName>
                                        </p:attrNameLst>
                                      </p:cBhvr>
                                      <p:to>
                                        <p:strVal val="visible"/>
                                      </p:to>
                                    </p:set>
                                    <p:animEffect transition="in" filter="wipe(down)">
                                      <p:cBhvr>
                                        <p:cTn id="175" dur="500"/>
                                        <p:tgtEl>
                                          <p:spTgt spid="103"/>
                                        </p:tgtEl>
                                      </p:cBhvr>
                                    </p:animEffect>
                                  </p:childTnLst>
                                </p:cTn>
                              </p:par>
                            </p:childTnLst>
                          </p:cTn>
                        </p:par>
                      </p:childTnLst>
                    </p:cTn>
                  </p:par>
                  <p:par>
                    <p:cTn id="176" fill="hold">
                      <p:stCondLst>
                        <p:cond delay="indefinite"/>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100"/>
                                        </p:tgtEl>
                                        <p:attrNameLst>
                                          <p:attrName>style.visibility</p:attrName>
                                        </p:attrNameLst>
                                      </p:cBhvr>
                                      <p:to>
                                        <p:strVal val="visible"/>
                                      </p:to>
                                    </p:set>
                                  </p:childTnLst>
                                </p:cTn>
                              </p:par>
                              <p:par>
                                <p:cTn id="180" presetID="35" presetClass="emph" presetSubtype="0" repeatCount="10000" fill="hold" grpId="1" nodeType="withEffect">
                                  <p:stCondLst>
                                    <p:cond delay="0"/>
                                  </p:stCondLst>
                                  <p:childTnLst>
                                    <p:anim calcmode="discrete" valueType="str">
                                      <p:cBhvr>
                                        <p:cTn id="181" dur="500" fill="hold"/>
                                        <p:tgtEl>
                                          <p:spTgt spid="100"/>
                                        </p:tgtEl>
                                        <p:attrNameLst>
                                          <p:attrName>style.visibility</p:attrName>
                                        </p:attrNameLst>
                                      </p:cBhvr>
                                      <p:tavLst>
                                        <p:tav tm="0">
                                          <p:val>
                                            <p:strVal val="hidden"/>
                                          </p:val>
                                        </p:tav>
                                        <p:tav tm="50000">
                                          <p:val>
                                            <p:strVal val="visible"/>
                                          </p:val>
                                        </p:tav>
                                      </p:tavLst>
                                    </p:anim>
                                  </p:childTnLst>
                                </p:cTn>
                              </p:par>
                            </p:childTnLst>
                          </p:cTn>
                        </p:par>
                      </p:childTnLst>
                    </p:cTn>
                  </p:par>
                  <p:par>
                    <p:cTn id="182" fill="hold">
                      <p:stCondLst>
                        <p:cond delay="indefinite"/>
                      </p:stCondLst>
                      <p:childTnLst>
                        <p:par>
                          <p:cTn id="183" fill="hold">
                            <p:stCondLst>
                              <p:cond delay="0"/>
                            </p:stCondLst>
                            <p:childTnLst>
                              <p:par>
                                <p:cTn id="184" presetID="22" presetClass="entr" presetSubtype="1" fill="hold" grpId="0" nodeType="clickEffect">
                                  <p:stCondLst>
                                    <p:cond delay="0"/>
                                  </p:stCondLst>
                                  <p:childTnLst>
                                    <p:set>
                                      <p:cBhvr>
                                        <p:cTn id="185" dur="1" fill="hold">
                                          <p:stCondLst>
                                            <p:cond delay="0"/>
                                          </p:stCondLst>
                                        </p:cTn>
                                        <p:tgtEl>
                                          <p:spTgt spid="101"/>
                                        </p:tgtEl>
                                        <p:attrNameLst>
                                          <p:attrName>style.visibility</p:attrName>
                                        </p:attrNameLst>
                                      </p:cBhvr>
                                      <p:to>
                                        <p:strVal val="visible"/>
                                      </p:to>
                                    </p:set>
                                    <p:animEffect transition="in" filter="wipe(up)">
                                      <p:cBhvr>
                                        <p:cTn id="186" dur="500"/>
                                        <p:tgtEl>
                                          <p:spTgt spid="101"/>
                                        </p:tgtEl>
                                      </p:cBhvr>
                                    </p:animEffec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1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2" nodeType="clickEffect">
                                  <p:stCondLst>
                                    <p:cond delay="0"/>
                                  </p:stCondLst>
                                  <p:childTnLst>
                                    <p:set>
                                      <p:cBhvr>
                                        <p:cTn id="194" dur="1" fill="hold">
                                          <p:stCondLst>
                                            <p:cond delay="0"/>
                                          </p:stCondLst>
                                        </p:cTn>
                                        <p:tgtEl>
                                          <p:spTgt spid="102"/>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103"/>
                                        </p:tgtEl>
                                        <p:attrNameLst>
                                          <p:attrName>style.visibility</p:attrName>
                                        </p:attrNameLst>
                                      </p:cBhvr>
                                      <p:to>
                                        <p:strVal val="hidden"/>
                                      </p:to>
                                    </p:set>
                                  </p:childTnLst>
                                </p:cTn>
                              </p:par>
                              <p:par>
                                <p:cTn id="197" presetID="1" presetClass="exit" presetSubtype="0" fill="hold" grpId="2" nodeType="withEffect">
                                  <p:stCondLst>
                                    <p:cond delay="0"/>
                                  </p:stCondLst>
                                  <p:childTnLst>
                                    <p:set>
                                      <p:cBhvr>
                                        <p:cTn id="198" dur="1" fill="hold">
                                          <p:stCondLst>
                                            <p:cond delay="0"/>
                                          </p:stCondLst>
                                        </p:cTn>
                                        <p:tgtEl>
                                          <p:spTgt spid="100"/>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0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31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1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6"/>
                                        </p:tgtEl>
                                        <p:attrNameLst>
                                          <p:attrName>style.visibility</p:attrName>
                                        </p:attrNameLst>
                                      </p:cBhvr>
                                      <p:to>
                                        <p:strVal val="visible"/>
                                      </p:to>
                                    </p:set>
                                  </p:childTnLst>
                                </p:cTn>
                              </p:par>
                              <p:par>
                                <p:cTn id="211" presetID="35" presetClass="emph" presetSubtype="0" repeatCount="10000" fill="hold" grpId="1" nodeType="withEffect">
                                  <p:stCondLst>
                                    <p:cond delay="0"/>
                                  </p:stCondLst>
                                  <p:childTnLst>
                                    <p:anim calcmode="discrete" valueType="str">
                                      <p:cBhvr>
                                        <p:cTn id="212" dur="500" fill="hold"/>
                                        <p:tgtEl>
                                          <p:spTgt spid="106"/>
                                        </p:tgtEl>
                                        <p:attrNameLst>
                                          <p:attrName>style.visibility</p:attrName>
                                        </p:attrNameLst>
                                      </p:cBhvr>
                                      <p:tavLst>
                                        <p:tav tm="0">
                                          <p:val>
                                            <p:strVal val="hidden"/>
                                          </p:val>
                                        </p:tav>
                                        <p:tav tm="50000">
                                          <p:val>
                                            <p:strVal val="visible"/>
                                          </p:val>
                                        </p:tav>
                                      </p:tavLst>
                                    </p:anim>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107"/>
                                        </p:tgtEl>
                                        <p:attrNameLst>
                                          <p:attrName>style.visibility</p:attrName>
                                        </p:attrNameLst>
                                      </p:cBhvr>
                                      <p:to>
                                        <p:strVal val="visible"/>
                                      </p:to>
                                    </p:set>
                                    <p:animEffect transition="in" filter="wipe(down)">
                                      <p:cBhvr>
                                        <p:cTn id="217" dur="500"/>
                                        <p:tgtEl>
                                          <p:spTgt spid="107"/>
                                        </p:tgtEl>
                                      </p:cBhvr>
                                    </p:animEffec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104"/>
                                        </p:tgtEl>
                                        <p:attrNameLst>
                                          <p:attrName>style.visibility</p:attrName>
                                        </p:attrNameLst>
                                      </p:cBhvr>
                                      <p:to>
                                        <p:strVal val="visible"/>
                                      </p:to>
                                    </p:set>
                                  </p:childTnLst>
                                </p:cTn>
                              </p:par>
                              <p:par>
                                <p:cTn id="222" presetID="35" presetClass="emph" presetSubtype="0" repeatCount="10000" fill="hold" grpId="1" nodeType="withEffect">
                                  <p:stCondLst>
                                    <p:cond delay="0"/>
                                  </p:stCondLst>
                                  <p:childTnLst>
                                    <p:anim calcmode="discrete" valueType="str">
                                      <p:cBhvr>
                                        <p:cTn id="223" dur="500" fill="hold"/>
                                        <p:tgtEl>
                                          <p:spTgt spid="104"/>
                                        </p:tgtEl>
                                        <p:attrNameLst>
                                          <p:attrName>style.visibility</p:attrName>
                                        </p:attrNameLst>
                                      </p:cBhvr>
                                      <p:tavLst>
                                        <p:tav tm="0">
                                          <p:val>
                                            <p:strVal val="hidden"/>
                                          </p:val>
                                        </p:tav>
                                        <p:tav tm="50000">
                                          <p:val>
                                            <p:strVal val="visible"/>
                                          </p:val>
                                        </p:tav>
                                      </p:tavLst>
                                    </p:anim>
                                  </p:childTnLst>
                                </p:cTn>
                              </p:par>
                            </p:childTnLst>
                          </p:cTn>
                        </p:par>
                      </p:childTnLst>
                    </p:cTn>
                  </p:par>
                  <p:par>
                    <p:cTn id="224" fill="hold">
                      <p:stCondLst>
                        <p:cond delay="indefinite"/>
                      </p:stCondLst>
                      <p:childTnLst>
                        <p:par>
                          <p:cTn id="225" fill="hold">
                            <p:stCondLst>
                              <p:cond delay="0"/>
                            </p:stCondLst>
                            <p:childTnLst>
                              <p:par>
                                <p:cTn id="226" presetID="22" presetClass="entr" presetSubtype="1" fill="hold" grpId="0" nodeType="clickEffect">
                                  <p:stCondLst>
                                    <p:cond delay="0"/>
                                  </p:stCondLst>
                                  <p:childTnLst>
                                    <p:set>
                                      <p:cBhvr>
                                        <p:cTn id="227" dur="1" fill="hold">
                                          <p:stCondLst>
                                            <p:cond delay="0"/>
                                          </p:stCondLst>
                                        </p:cTn>
                                        <p:tgtEl>
                                          <p:spTgt spid="105"/>
                                        </p:tgtEl>
                                        <p:attrNameLst>
                                          <p:attrName>style.visibility</p:attrName>
                                        </p:attrNameLst>
                                      </p:cBhvr>
                                      <p:to>
                                        <p:strVal val="visible"/>
                                      </p:to>
                                    </p:set>
                                    <p:animEffect transition="in" filter="wipe(up)">
                                      <p:cBhvr>
                                        <p:cTn id="228" dur="500"/>
                                        <p:tgtEl>
                                          <p:spTgt spid="105"/>
                                        </p:tgtEl>
                                      </p:cBhvr>
                                    </p:animEffec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316"/>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xit" presetSubtype="0" fill="hold" grpId="2" nodeType="clickEffect">
                                  <p:stCondLst>
                                    <p:cond delay="0"/>
                                  </p:stCondLst>
                                  <p:childTnLst>
                                    <p:set>
                                      <p:cBhvr>
                                        <p:cTn id="236" dur="1" fill="hold">
                                          <p:stCondLst>
                                            <p:cond delay="0"/>
                                          </p:stCondLst>
                                        </p:cTn>
                                        <p:tgtEl>
                                          <p:spTgt spid="106"/>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107"/>
                                        </p:tgtEl>
                                        <p:attrNameLst>
                                          <p:attrName>style.visibility</p:attrName>
                                        </p:attrNameLst>
                                      </p:cBhvr>
                                      <p:to>
                                        <p:strVal val="hidden"/>
                                      </p:to>
                                    </p:set>
                                  </p:childTnLst>
                                </p:cTn>
                              </p:par>
                              <p:par>
                                <p:cTn id="239" presetID="1" presetClass="exit" presetSubtype="0" fill="hold" grpId="2" nodeType="withEffect">
                                  <p:stCondLst>
                                    <p:cond delay="0"/>
                                  </p:stCondLst>
                                  <p:childTnLst>
                                    <p:set>
                                      <p:cBhvr>
                                        <p:cTn id="240" dur="1" fill="hold">
                                          <p:stCondLst>
                                            <p:cond delay="0"/>
                                          </p:stCondLst>
                                        </p:cTn>
                                        <p:tgtEl>
                                          <p:spTgt spid="104"/>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105"/>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108"/>
                                        </p:tgtEl>
                                        <p:attrNameLst>
                                          <p:attrName>style.visibility</p:attrName>
                                        </p:attrNameLst>
                                      </p:cBhvr>
                                      <p:to>
                                        <p:strVal val="visible"/>
                                      </p:to>
                                    </p:set>
                                  </p:childTnLst>
                                </p:cTn>
                              </p:par>
                              <p:par>
                                <p:cTn id="247" presetID="35" presetClass="emph" presetSubtype="0" repeatCount="10000" fill="hold" grpId="1" nodeType="withEffect">
                                  <p:stCondLst>
                                    <p:cond delay="0"/>
                                  </p:stCondLst>
                                  <p:childTnLst>
                                    <p:anim calcmode="discrete" valueType="str">
                                      <p:cBhvr>
                                        <p:cTn id="248" dur="500" fill="hold"/>
                                        <p:tgtEl>
                                          <p:spTgt spid="108"/>
                                        </p:tgtEl>
                                        <p:attrNameLst>
                                          <p:attrName>style.visibility</p:attrName>
                                        </p:attrNameLst>
                                      </p:cBhvr>
                                      <p:tavLst>
                                        <p:tav tm="0">
                                          <p:val>
                                            <p:strVal val="hidden"/>
                                          </p:val>
                                        </p:tav>
                                        <p:tav tm="50000">
                                          <p:val>
                                            <p:strVal val="visible"/>
                                          </p:val>
                                        </p:tav>
                                      </p:tavLst>
                                    </p:anim>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10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10"/>
                                        </p:tgtEl>
                                        <p:attrNameLst>
                                          <p:attrName>style.visibility</p:attrName>
                                        </p:attrNameLst>
                                      </p:cBhvr>
                                      <p:to>
                                        <p:strVal val="visible"/>
                                      </p:to>
                                    </p:set>
                                  </p:childTnLst>
                                </p:cTn>
                              </p:par>
                              <p:par>
                                <p:cTn id="255" presetID="35" presetClass="emph" presetSubtype="0" repeatCount="10000" fill="hold" grpId="2" nodeType="withEffect">
                                  <p:stCondLst>
                                    <p:cond delay="0"/>
                                  </p:stCondLst>
                                  <p:childTnLst>
                                    <p:anim calcmode="discrete" valueType="str">
                                      <p:cBhvr>
                                        <p:cTn id="256" dur="500" fill="hold"/>
                                        <p:tgtEl>
                                          <p:spTgt spid="109"/>
                                        </p:tgtEl>
                                        <p:attrNameLst>
                                          <p:attrName>style.visibility</p:attrName>
                                        </p:attrNameLst>
                                      </p:cBhvr>
                                      <p:tavLst>
                                        <p:tav tm="0">
                                          <p:val>
                                            <p:strVal val="hidden"/>
                                          </p:val>
                                        </p:tav>
                                        <p:tav tm="50000">
                                          <p:val>
                                            <p:strVal val="visible"/>
                                          </p:val>
                                        </p:tav>
                                      </p:tavLst>
                                    </p:anim>
                                  </p:childTnLst>
                                </p:cTn>
                              </p:par>
                              <p:par>
                                <p:cTn id="257" presetID="35" presetClass="emph" presetSubtype="0" repeatCount="10000" fill="hold" grpId="2" nodeType="withEffect">
                                  <p:stCondLst>
                                    <p:cond delay="0"/>
                                  </p:stCondLst>
                                  <p:childTnLst>
                                    <p:anim calcmode="discrete" valueType="str">
                                      <p:cBhvr>
                                        <p:cTn id="258" dur="500" fill="hold"/>
                                        <p:tgtEl>
                                          <p:spTgt spid="110"/>
                                        </p:tgtEl>
                                        <p:attrNameLst>
                                          <p:attrName>style.visibility</p:attrName>
                                        </p:attrNameLst>
                                      </p:cBhvr>
                                      <p:tavLst>
                                        <p:tav tm="0">
                                          <p:val>
                                            <p:strVal val="hidden"/>
                                          </p:val>
                                        </p:tav>
                                        <p:tav tm="50000">
                                          <p:val>
                                            <p:strVal val="visible"/>
                                          </p:val>
                                        </p:tav>
                                      </p:tavLst>
                                    </p:anim>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320"/>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324"/>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323"/>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321"/>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grpId="0" nodeType="clickEffect">
                                  <p:stCondLst>
                                    <p:cond delay="0"/>
                                  </p:stCondLst>
                                  <p:childTnLst>
                                    <p:set>
                                      <p:cBhvr>
                                        <p:cTn id="274" dur="1" fill="hold">
                                          <p:stCondLst>
                                            <p:cond delay="0"/>
                                          </p:stCondLst>
                                        </p:cTn>
                                        <p:tgtEl>
                                          <p:spTgt spid="112"/>
                                        </p:tgtEl>
                                        <p:attrNameLst>
                                          <p:attrName>style.visibility</p:attrName>
                                        </p:attrNameLst>
                                      </p:cBhvr>
                                      <p:to>
                                        <p:strVal val="visible"/>
                                      </p:to>
                                    </p:set>
                                    <p:animEffect transition="in" filter="wipe(down)">
                                      <p:cBhvr>
                                        <p:cTn id="275" dur="500"/>
                                        <p:tgtEl>
                                          <p:spTgt spid="112"/>
                                        </p:tgtEl>
                                      </p:cBhvr>
                                    </p:animEffect>
                                  </p:childTnLst>
                                </p:cTn>
                              </p:par>
                            </p:childTnLst>
                          </p:cTn>
                        </p:par>
                      </p:childTnLst>
                    </p:cTn>
                  </p:par>
                  <p:par>
                    <p:cTn id="276" fill="hold">
                      <p:stCondLst>
                        <p:cond delay="indefinite"/>
                      </p:stCondLst>
                      <p:childTnLst>
                        <p:par>
                          <p:cTn id="277" fill="hold">
                            <p:stCondLst>
                              <p:cond delay="0"/>
                            </p:stCondLst>
                            <p:childTnLst>
                              <p:par>
                                <p:cTn id="278" presetID="22" presetClass="entr" presetSubtype="2" fill="hold" grpId="0" nodeType="clickEffect">
                                  <p:stCondLst>
                                    <p:cond delay="0"/>
                                  </p:stCondLst>
                                  <p:childTnLst>
                                    <p:set>
                                      <p:cBhvr>
                                        <p:cTn id="279" dur="1" fill="hold">
                                          <p:stCondLst>
                                            <p:cond delay="0"/>
                                          </p:stCondLst>
                                        </p:cTn>
                                        <p:tgtEl>
                                          <p:spTgt spid="111"/>
                                        </p:tgtEl>
                                        <p:attrNameLst>
                                          <p:attrName>style.visibility</p:attrName>
                                        </p:attrNameLst>
                                      </p:cBhvr>
                                      <p:to>
                                        <p:strVal val="visible"/>
                                      </p:to>
                                    </p:set>
                                    <p:animEffect transition="in" filter="wipe(right)">
                                      <p:cBhvr>
                                        <p:cTn id="280" dur="500"/>
                                        <p:tgtEl>
                                          <p:spTgt spid="111"/>
                                        </p:tgtEl>
                                      </p:cBhvr>
                                    </p:animEffec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325"/>
                                        </p:tgtEl>
                                        <p:attrNameLst>
                                          <p:attrName>style.visibility</p:attrName>
                                        </p:attrNameLst>
                                      </p:cBhvr>
                                      <p:to>
                                        <p:strVal val="visible"/>
                                      </p:to>
                                    </p:set>
                                  </p:childTnLst>
                                </p:cTn>
                              </p:par>
                            </p:childTnLst>
                          </p:cTn>
                        </p:par>
                      </p:childTnLst>
                    </p:cTn>
                  </p:par>
                  <p:par>
                    <p:cTn id="285" fill="hold">
                      <p:stCondLst>
                        <p:cond delay="indefinite"/>
                      </p:stCondLst>
                      <p:childTnLst>
                        <p:par>
                          <p:cTn id="286" fill="hold">
                            <p:stCondLst>
                              <p:cond delay="0"/>
                            </p:stCondLst>
                            <p:childTnLst>
                              <p:par>
                                <p:cTn id="287" presetID="22" presetClass="entr" presetSubtype="8" fill="hold" grpId="0" nodeType="clickEffect">
                                  <p:stCondLst>
                                    <p:cond delay="0"/>
                                  </p:stCondLst>
                                  <p:childTnLst>
                                    <p:set>
                                      <p:cBhvr>
                                        <p:cTn id="288" dur="1" fill="hold">
                                          <p:stCondLst>
                                            <p:cond delay="0"/>
                                          </p:stCondLst>
                                        </p:cTn>
                                        <p:tgtEl>
                                          <p:spTgt spid="113"/>
                                        </p:tgtEl>
                                        <p:attrNameLst>
                                          <p:attrName>style.visibility</p:attrName>
                                        </p:attrNameLst>
                                      </p:cBhvr>
                                      <p:to>
                                        <p:strVal val="visible"/>
                                      </p:to>
                                    </p:set>
                                    <p:animEffect transition="in" filter="wipe(left)">
                                      <p:cBhvr>
                                        <p:cTn id="289" dur="500"/>
                                        <p:tgtEl>
                                          <p:spTgt spid="113"/>
                                        </p:tgtEl>
                                      </p:cBhvr>
                                    </p:animEffect>
                                  </p:childTnLst>
                                </p:cTn>
                              </p:par>
                            </p:childTnLst>
                          </p:cTn>
                        </p:par>
                      </p:childTnLst>
                    </p:cTn>
                  </p:par>
                  <p:par>
                    <p:cTn id="290" fill="hold">
                      <p:stCondLst>
                        <p:cond delay="indefinite"/>
                      </p:stCondLst>
                      <p:childTnLst>
                        <p:par>
                          <p:cTn id="291" fill="hold">
                            <p:stCondLst>
                              <p:cond delay="0"/>
                            </p:stCondLst>
                            <p:childTnLst>
                              <p:par>
                                <p:cTn id="292" presetID="1" presetClass="entr" presetSubtype="0" fill="hold" grpId="0" nodeType="clickEffect">
                                  <p:stCondLst>
                                    <p:cond delay="0"/>
                                  </p:stCondLst>
                                  <p:childTnLst>
                                    <p:set>
                                      <p:cBhvr>
                                        <p:cTn id="293" dur="1" fill="hold">
                                          <p:stCondLst>
                                            <p:cond delay="0"/>
                                          </p:stCondLst>
                                        </p:cTn>
                                        <p:tgtEl>
                                          <p:spTgt spid="326"/>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327"/>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xit" presetSubtype="0" fill="hold" grpId="2" nodeType="clickEffect">
                                  <p:stCondLst>
                                    <p:cond delay="0"/>
                                  </p:stCondLst>
                                  <p:childTnLst>
                                    <p:set>
                                      <p:cBhvr>
                                        <p:cTn id="299" dur="1" fill="hold">
                                          <p:stCondLst>
                                            <p:cond delay="0"/>
                                          </p:stCondLst>
                                        </p:cTn>
                                        <p:tgtEl>
                                          <p:spTgt spid="108"/>
                                        </p:tgtEl>
                                        <p:attrNameLst>
                                          <p:attrName>style.visibility</p:attrName>
                                        </p:attrNameLst>
                                      </p:cBhvr>
                                      <p:to>
                                        <p:strVal val="hidden"/>
                                      </p:to>
                                    </p:set>
                                  </p:childTnLst>
                                </p:cTn>
                              </p:par>
                              <p:par>
                                <p:cTn id="300" presetID="1" presetClass="exit" presetSubtype="0" fill="hold" grpId="1" nodeType="withEffect">
                                  <p:stCondLst>
                                    <p:cond delay="0"/>
                                  </p:stCondLst>
                                  <p:childTnLst>
                                    <p:set>
                                      <p:cBhvr>
                                        <p:cTn id="301" dur="1" fill="hold">
                                          <p:stCondLst>
                                            <p:cond delay="0"/>
                                          </p:stCondLst>
                                        </p:cTn>
                                        <p:tgtEl>
                                          <p:spTgt spid="109"/>
                                        </p:tgtEl>
                                        <p:attrNameLst>
                                          <p:attrName>style.visibility</p:attrName>
                                        </p:attrNameLst>
                                      </p:cBhvr>
                                      <p:to>
                                        <p:strVal val="hidden"/>
                                      </p:to>
                                    </p:set>
                                  </p:childTnLst>
                                </p:cTn>
                              </p:par>
                              <p:par>
                                <p:cTn id="302" presetID="1" presetClass="exit" presetSubtype="0" fill="hold" grpId="1" nodeType="withEffect">
                                  <p:stCondLst>
                                    <p:cond delay="0"/>
                                  </p:stCondLst>
                                  <p:childTnLst>
                                    <p:set>
                                      <p:cBhvr>
                                        <p:cTn id="303" dur="1" fill="hold">
                                          <p:stCondLst>
                                            <p:cond delay="0"/>
                                          </p:stCondLst>
                                        </p:cTn>
                                        <p:tgtEl>
                                          <p:spTgt spid="110"/>
                                        </p:tgtEl>
                                        <p:attrNameLst>
                                          <p:attrName>style.visibility</p:attrName>
                                        </p:attrNameLst>
                                      </p:cBhvr>
                                      <p:to>
                                        <p:strVal val="hidden"/>
                                      </p:to>
                                    </p:set>
                                  </p:childTnLst>
                                </p:cTn>
                              </p:par>
                              <p:par>
                                <p:cTn id="304" presetID="1" presetClass="exit" presetSubtype="0" fill="hold" grpId="1" nodeType="withEffect">
                                  <p:stCondLst>
                                    <p:cond delay="0"/>
                                  </p:stCondLst>
                                  <p:childTnLst>
                                    <p:set>
                                      <p:cBhvr>
                                        <p:cTn id="305" dur="1" fill="hold">
                                          <p:stCondLst>
                                            <p:cond delay="0"/>
                                          </p:stCondLst>
                                        </p:cTn>
                                        <p:tgtEl>
                                          <p:spTgt spid="112"/>
                                        </p:tgtEl>
                                        <p:attrNameLst>
                                          <p:attrName>style.visibility</p:attrName>
                                        </p:attrNameLst>
                                      </p:cBhvr>
                                      <p:to>
                                        <p:strVal val="hidden"/>
                                      </p:to>
                                    </p:set>
                                  </p:childTnLst>
                                </p:cTn>
                              </p:par>
                              <p:par>
                                <p:cTn id="306" presetID="1" presetClass="exit" presetSubtype="0" fill="hold" grpId="1" nodeType="withEffect">
                                  <p:stCondLst>
                                    <p:cond delay="0"/>
                                  </p:stCondLst>
                                  <p:childTnLst>
                                    <p:set>
                                      <p:cBhvr>
                                        <p:cTn id="307" dur="1" fill="hold">
                                          <p:stCondLst>
                                            <p:cond delay="0"/>
                                          </p:stCondLst>
                                        </p:cTn>
                                        <p:tgtEl>
                                          <p:spTgt spid="111"/>
                                        </p:tgtEl>
                                        <p:attrNameLst>
                                          <p:attrName>style.visibility</p:attrName>
                                        </p:attrNameLst>
                                      </p:cBhvr>
                                      <p:to>
                                        <p:strVal val="hidden"/>
                                      </p:to>
                                    </p:set>
                                  </p:childTnLst>
                                </p:cTn>
                              </p:par>
                              <p:par>
                                <p:cTn id="308" presetID="1" presetClass="exit" presetSubtype="0" fill="hold" grpId="1" nodeType="withEffect">
                                  <p:stCondLst>
                                    <p:cond delay="0"/>
                                  </p:stCondLst>
                                  <p:childTnLst>
                                    <p:set>
                                      <p:cBhvr>
                                        <p:cTn id="309" dur="1" fill="hold">
                                          <p:stCondLst>
                                            <p:cond delay="0"/>
                                          </p:stCondLst>
                                        </p:cTn>
                                        <p:tgtEl>
                                          <p:spTgt spid="113"/>
                                        </p:tgtEl>
                                        <p:attrNameLst>
                                          <p:attrName>style.visibility</p:attrName>
                                        </p:attrNameLst>
                                      </p:cBhvr>
                                      <p:to>
                                        <p:strVal val="hidden"/>
                                      </p:to>
                                    </p:set>
                                  </p:childTnLst>
                                </p:cTn>
                              </p:par>
                            </p:childTnLst>
                          </p:cTn>
                        </p:par>
                      </p:childTnLst>
                    </p:cTn>
                  </p:par>
                  <p:par>
                    <p:cTn id="310" fill="hold">
                      <p:stCondLst>
                        <p:cond delay="indefinite"/>
                      </p:stCondLst>
                      <p:childTnLst>
                        <p:par>
                          <p:cTn id="311" fill="hold">
                            <p:stCondLst>
                              <p:cond delay="0"/>
                            </p:stCondLst>
                            <p:childTnLst>
                              <p:par>
                                <p:cTn id="312" presetID="1" presetClass="entr" presetSubtype="0" fill="hold" grpId="0" nodeType="clickEffect">
                                  <p:stCondLst>
                                    <p:cond delay="0"/>
                                  </p:stCondLst>
                                  <p:childTnLst>
                                    <p:set>
                                      <p:cBhvr>
                                        <p:cTn id="313" dur="1" fill="hold">
                                          <p:stCondLst>
                                            <p:cond delay="0"/>
                                          </p:stCondLst>
                                        </p:cTn>
                                        <p:tgtEl>
                                          <p:spTgt spid="329"/>
                                        </p:tgtEl>
                                        <p:attrNameLst>
                                          <p:attrName>style.visibility</p:attrName>
                                        </p:attrNameLst>
                                      </p:cBhvr>
                                      <p:to>
                                        <p:strVal val="visible"/>
                                      </p:to>
                                    </p:set>
                                  </p:childTnLst>
                                </p:cTn>
                              </p:par>
                              <p:par>
                                <p:cTn id="314" presetID="1" presetClass="entr" presetSubtype="0" fill="hold" grpId="0" nodeType="withEffect">
                                  <p:stCondLst>
                                    <p:cond delay="0"/>
                                  </p:stCondLst>
                                  <p:childTnLst>
                                    <p:set>
                                      <p:cBhvr>
                                        <p:cTn id="315" dur="1" fill="hold">
                                          <p:stCondLst>
                                            <p:cond delay="0"/>
                                          </p:stCondLst>
                                        </p:cTn>
                                        <p:tgtEl>
                                          <p:spTgt spid="328"/>
                                        </p:tgtEl>
                                        <p:attrNameLst>
                                          <p:attrName>style.visibility</p:attrName>
                                        </p:attrNameLst>
                                      </p:cBhvr>
                                      <p:to>
                                        <p:strVal val="visible"/>
                                      </p:to>
                                    </p:set>
                                  </p:childTnLst>
                                </p:cTn>
                              </p:par>
                            </p:childTnLst>
                          </p:cTn>
                        </p:par>
                      </p:childTnLst>
                    </p:cTn>
                  </p:par>
                  <p:par>
                    <p:cTn id="316" fill="hold">
                      <p:stCondLst>
                        <p:cond delay="indefinite"/>
                      </p:stCondLst>
                      <p:childTnLst>
                        <p:par>
                          <p:cTn id="317" fill="hold">
                            <p:stCondLst>
                              <p:cond delay="0"/>
                            </p:stCondLst>
                            <p:childTnLst>
                              <p:par>
                                <p:cTn id="318" presetID="1" presetClass="entr" presetSubtype="0" fill="hold" grpId="0" nodeType="clickEffect">
                                  <p:stCondLst>
                                    <p:cond delay="0"/>
                                  </p:stCondLst>
                                  <p:childTnLst>
                                    <p:set>
                                      <p:cBhvr>
                                        <p:cTn id="319" dur="1" fill="hold">
                                          <p:stCondLst>
                                            <p:cond delay="0"/>
                                          </p:stCondLst>
                                        </p:cTn>
                                        <p:tgtEl>
                                          <p:spTgt spid="330"/>
                                        </p:tgtEl>
                                        <p:attrNameLst>
                                          <p:attrName>style.visibility</p:attrName>
                                        </p:attrNameLst>
                                      </p:cBhvr>
                                      <p:to>
                                        <p:strVal val="visible"/>
                                      </p:to>
                                    </p:set>
                                  </p:childTnLst>
                                </p:cTn>
                              </p:par>
                              <p:par>
                                <p:cTn id="320" presetID="1" presetClass="entr" presetSubtype="0" fill="hold" grpId="0" nodeType="withEffect">
                                  <p:stCondLst>
                                    <p:cond delay="0"/>
                                  </p:stCondLst>
                                  <p:childTnLst>
                                    <p:set>
                                      <p:cBhvr>
                                        <p:cTn id="321" dur="1" fill="hold">
                                          <p:stCondLst>
                                            <p:cond delay="0"/>
                                          </p:stCondLst>
                                        </p:cTn>
                                        <p:tgtEl>
                                          <p:spTgt spid="331"/>
                                        </p:tgtEl>
                                        <p:attrNameLst>
                                          <p:attrName>style.visibility</p:attrName>
                                        </p:attrNameLst>
                                      </p:cBhvr>
                                      <p:to>
                                        <p:strVal val="visible"/>
                                      </p:to>
                                    </p:set>
                                  </p:childTnLst>
                                </p:cTn>
                              </p:par>
                            </p:childTnLst>
                          </p:cTn>
                        </p:par>
                      </p:childTnLst>
                    </p:cTn>
                  </p:par>
                  <p:par>
                    <p:cTn id="322" fill="hold">
                      <p:stCondLst>
                        <p:cond delay="indefinite"/>
                      </p:stCondLst>
                      <p:childTnLst>
                        <p:par>
                          <p:cTn id="323" fill="hold">
                            <p:stCondLst>
                              <p:cond delay="0"/>
                            </p:stCondLst>
                            <p:childTnLst>
                              <p:par>
                                <p:cTn id="324" presetID="1" presetClass="entr" presetSubtype="0" fill="hold" grpId="0" nodeType="clickEffect">
                                  <p:stCondLst>
                                    <p:cond delay="0"/>
                                  </p:stCondLst>
                                  <p:childTnLst>
                                    <p:set>
                                      <p:cBhvr>
                                        <p:cTn id="325" dur="1" fill="hold">
                                          <p:stCondLst>
                                            <p:cond delay="0"/>
                                          </p:stCondLst>
                                        </p:cTn>
                                        <p:tgtEl>
                                          <p:spTgt spid="116"/>
                                        </p:tgtEl>
                                        <p:attrNameLst>
                                          <p:attrName>style.visibility</p:attrName>
                                        </p:attrNameLst>
                                      </p:cBhvr>
                                      <p:to>
                                        <p:strVal val="visible"/>
                                      </p:to>
                                    </p:set>
                                  </p:childTnLst>
                                </p:cTn>
                              </p:par>
                              <p:par>
                                <p:cTn id="326" presetID="35" presetClass="emph" presetSubtype="0" repeatCount="10000" fill="hold" grpId="1" nodeType="withEffect">
                                  <p:stCondLst>
                                    <p:cond delay="0"/>
                                  </p:stCondLst>
                                  <p:childTnLst>
                                    <p:anim calcmode="discrete" valueType="str">
                                      <p:cBhvr>
                                        <p:cTn id="327" dur="500" fill="hold"/>
                                        <p:tgtEl>
                                          <p:spTgt spid="116"/>
                                        </p:tgtEl>
                                        <p:attrNameLst>
                                          <p:attrName>style.visibility</p:attrName>
                                        </p:attrNameLst>
                                      </p:cBhvr>
                                      <p:tavLst>
                                        <p:tav tm="0">
                                          <p:val>
                                            <p:strVal val="hidden"/>
                                          </p:val>
                                        </p:tav>
                                        <p:tav tm="50000">
                                          <p:val>
                                            <p:strVal val="visible"/>
                                          </p:val>
                                        </p:tav>
                                      </p:tavLst>
                                    </p:anim>
                                  </p:childTnLst>
                                </p:cTn>
                              </p:par>
                            </p:childTnLst>
                          </p:cTn>
                        </p:par>
                      </p:childTnLst>
                    </p:cTn>
                  </p:par>
                  <p:par>
                    <p:cTn id="328" fill="hold">
                      <p:stCondLst>
                        <p:cond delay="indefinite"/>
                      </p:stCondLst>
                      <p:childTnLst>
                        <p:par>
                          <p:cTn id="329" fill="hold">
                            <p:stCondLst>
                              <p:cond delay="0"/>
                            </p:stCondLst>
                            <p:childTnLst>
                              <p:par>
                                <p:cTn id="330" presetID="22" presetClass="entr" presetSubtype="4" fill="hold" grpId="0" nodeType="clickEffect">
                                  <p:stCondLst>
                                    <p:cond delay="0"/>
                                  </p:stCondLst>
                                  <p:childTnLst>
                                    <p:set>
                                      <p:cBhvr>
                                        <p:cTn id="331" dur="1" fill="hold">
                                          <p:stCondLst>
                                            <p:cond delay="0"/>
                                          </p:stCondLst>
                                        </p:cTn>
                                        <p:tgtEl>
                                          <p:spTgt spid="117"/>
                                        </p:tgtEl>
                                        <p:attrNameLst>
                                          <p:attrName>style.visibility</p:attrName>
                                        </p:attrNameLst>
                                      </p:cBhvr>
                                      <p:to>
                                        <p:strVal val="visible"/>
                                      </p:to>
                                    </p:set>
                                    <p:animEffect transition="in" filter="wipe(down)">
                                      <p:cBhvr>
                                        <p:cTn id="332" dur="500"/>
                                        <p:tgtEl>
                                          <p:spTgt spid="117"/>
                                        </p:tgtEl>
                                      </p:cBhvr>
                                    </p:animEffec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grpId="0" nodeType="clickEffect">
                                  <p:stCondLst>
                                    <p:cond delay="0"/>
                                  </p:stCondLst>
                                  <p:childTnLst>
                                    <p:set>
                                      <p:cBhvr>
                                        <p:cTn id="336" dur="1" fill="hold">
                                          <p:stCondLst>
                                            <p:cond delay="0"/>
                                          </p:stCondLst>
                                        </p:cTn>
                                        <p:tgtEl>
                                          <p:spTgt spid="114"/>
                                        </p:tgtEl>
                                        <p:attrNameLst>
                                          <p:attrName>style.visibility</p:attrName>
                                        </p:attrNameLst>
                                      </p:cBhvr>
                                      <p:to>
                                        <p:strVal val="visible"/>
                                      </p:to>
                                    </p:set>
                                  </p:childTnLst>
                                </p:cTn>
                              </p:par>
                              <p:par>
                                <p:cTn id="337" presetID="35" presetClass="emph" presetSubtype="0" repeatCount="10000" fill="hold" grpId="1" nodeType="withEffect">
                                  <p:stCondLst>
                                    <p:cond delay="0"/>
                                  </p:stCondLst>
                                  <p:childTnLst>
                                    <p:anim calcmode="discrete" valueType="str">
                                      <p:cBhvr>
                                        <p:cTn id="338" dur="500" fill="hold"/>
                                        <p:tgtEl>
                                          <p:spTgt spid="114"/>
                                        </p:tgtEl>
                                        <p:attrNameLst>
                                          <p:attrName>style.visibility</p:attrName>
                                        </p:attrNameLst>
                                      </p:cBhvr>
                                      <p:tavLst>
                                        <p:tav tm="0">
                                          <p:val>
                                            <p:strVal val="hidden"/>
                                          </p:val>
                                        </p:tav>
                                        <p:tav tm="50000">
                                          <p:val>
                                            <p:strVal val="visible"/>
                                          </p:val>
                                        </p:tav>
                                      </p:tavLst>
                                    </p:anim>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grpId="0" nodeType="clickEffect">
                                  <p:stCondLst>
                                    <p:cond delay="0"/>
                                  </p:stCondLst>
                                  <p:childTnLst>
                                    <p:set>
                                      <p:cBhvr>
                                        <p:cTn id="342" dur="1" fill="hold">
                                          <p:stCondLst>
                                            <p:cond delay="0"/>
                                          </p:stCondLst>
                                        </p:cTn>
                                        <p:tgtEl>
                                          <p:spTgt spid="115"/>
                                        </p:tgtEl>
                                        <p:attrNameLst>
                                          <p:attrName>style.visibility</p:attrName>
                                        </p:attrNameLst>
                                      </p:cBhvr>
                                      <p:to>
                                        <p:strVal val="visible"/>
                                      </p:to>
                                    </p:set>
                                    <p:animEffect transition="in" filter="wipe(up)">
                                      <p:cBhvr>
                                        <p:cTn id="343" dur="500"/>
                                        <p:tgtEl>
                                          <p:spTgt spid="115"/>
                                        </p:tgtEl>
                                      </p:cBhvr>
                                    </p:animEffect>
                                  </p:childTnLst>
                                </p:cTn>
                              </p:par>
                            </p:childTnLst>
                          </p:cTn>
                        </p:par>
                      </p:childTnLst>
                    </p:cTn>
                  </p:par>
                  <p:par>
                    <p:cTn id="344" fill="hold">
                      <p:stCondLst>
                        <p:cond delay="indefinite"/>
                      </p:stCondLst>
                      <p:childTnLst>
                        <p:par>
                          <p:cTn id="345" fill="hold">
                            <p:stCondLst>
                              <p:cond delay="0"/>
                            </p:stCondLst>
                            <p:childTnLst>
                              <p:par>
                                <p:cTn id="346" presetID="1" presetClass="entr" presetSubtype="0" fill="hold" grpId="0" nodeType="clickEffect">
                                  <p:stCondLst>
                                    <p:cond delay="0"/>
                                  </p:stCondLst>
                                  <p:childTnLst>
                                    <p:set>
                                      <p:cBhvr>
                                        <p:cTn id="347" dur="1" fill="hold">
                                          <p:stCondLst>
                                            <p:cond delay="0"/>
                                          </p:stCondLst>
                                        </p:cTn>
                                        <p:tgtEl>
                                          <p:spTgt spid="322"/>
                                        </p:tgtEl>
                                        <p:attrNameLst>
                                          <p:attrName>style.visibility</p:attrName>
                                        </p:attrNameLst>
                                      </p:cBhvr>
                                      <p:to>
                                        <p:strVal val="visible"/>
                                      </p:to>
                                    </p:set>
                                  </p:childTnLst>
                                </p:cTn>
                              </p:par>
                            </p:childTnLst>
                          </p:cTn>
                        </p:par>
                      </p:childTnLst>
                    </p:cTn>
                  </p:par>
                  <p:par>
                    <p:cTn id="348" fill="hold">
                      <p:stCondLst>
                        <p:cond delay="indefinite"/>
                      </p:stCondLst>
                      <p:childTnLst>
                        <p:par>
                          <p:cTn id="349" fill="hold">
                            <p:stCondLst>
                              <p:cond delay="0"/>
                            </p:stCondLst>
                            <p:childTnLst>
                              <p:par>
                                <p:cTn id="350" presetID="1" presetClass="exit" presetSubtype="0" fill="hold" grpId="2" nodeType="clickEffect">
                                  <p:stCondLst>
                                    <p:cond delay="0"/>
                                  </p:stCondLst>
                                  <p:childTnLst>
                                    <p:set>
                                      <p:cBhvr>
                                        <p:cTn id="351" dur="1" fill="hold">
                                          <p:stCondLst>
                                            <p:cond delay="0"/>
                                          </p:stCondLst>
                                        </p:cTn>
                                        <p:tgtEl>
                                          <p:spTgt spid="116"/>
                                        </p:tgtEl>
                                        <p:attrNameLst>
                                          <p:attrName>style.visibility</p:attrName>
                                        </p:attrNameLst>
                                      </p:cBhvr>
                                      <p:to>
                                        <p:strVal val="hidden"/>
                                      </p:to>
                                    </p:set>
                                  </p:childTnLst>
                                </p:cTn>
                              </p:par>
                              <p:par>
                                <p:cTn id="352" presetID="1" presetClass="exit" presetSubtype="0" fill="hold" grpId="1" nodeType="withEffect">
                                  <p:stCondLst>
                                    <p:cond delay="0"/>
                                  </p:stCondLst>
                                  <p:childTnLst>
                                    <p:set>
                                      <p:cBhvr>
                                        <p:cTn id="353" dur="1" fill="hold">
                                          <p:stCondLst>
                                            <p:cond delay="0"/>
                                          </p:stCondLst>
                                        </p:cTn>
                                        <p:tgtEl>
                                          <p:spTgt spid="117"/>
                                        </p:tgtEl>
                                        <p:attrNameLst>
                                          <p:attrName>style.visibility</p:attrName>
                                        </p:attrNameLst>
                                      </p:cBhvr>
                                      <p:to>
                                        <p:strVal val="hidden"/>
                                      </p:to>
                                    </p:set>
                                  </p:childTnLst>
                                </p:cTn>
                              </p:par>
                              <p:par>
                                <p:cTn id="354" presetID="1" presetClass="exit" presetSubtype="0" fill="hold" grpId="2" nodeType="withEffect">
                                  <p:stCondLst>
                                    <p:cond delay="0"/>
                                  </p:stCondLst>
                                  <p:childTnLst>
                                    <p:set>
                                      <p:cBhvr>
                                        <p:cTn id="355" dur="1" fill="hold">
                                          <p:stCondLst>
                                            <p:cond delay="0"/>
                                          </p:stCondLst>
                                        </p:cTn>
                                        <p:tgtEl>
                                          <p:spTgt spid="114"/>
                                        </p:tgtEl>
                                        <p:attrNameLst>
                                          <p:attrName>style.visibility</p:attrName>
                                        </p:attrNameLst>
                                      </p:cBhvr>
                                      <p:to>
                                        <p:strVal val="hidden"/>
                                      </p:to>
                                    </p:set>
                                  </p:childTnLst>
                                </p:cTn>
                              </p:par>
                              <p:par>
                                <p:cTn id="356" presetID="1" presetClass="exit" presetSubtype="0" fill="hold" grpId="1" nodeType="withEffect">
                                  <p:stCondLst>
                                    <p:cond delay="0"/>
                                  </p:stCondLst>
                                  <p:childTnLst>
                                    <p:set>
                                      <p:cBhvr>
                                        <p:cTn id="357" dur="1" fill="hold">
                                          <p:stCondLst>
                                            <p:cond delay="0"/>
                                          </p:stCondLst>
                                        </p:cTn>
                                        <p:tgtEl>
                                          <p:spTgt spid="115"/>
                                        </p:tgtEl>
                                        <p:attrNameLst>
                                          <p:attrName>style.visibility</p:attrName>
                                        </p:attrNameLst>
                                      </p:cBhvr>
                                      <p:to>
                                        <p:strVal val="hidden"/>
                                      </p:to>
                                    </p:set>
                                  </p:childTnLst>
                                </p:cTn>
                              </p:par>
                            </p:childTnLst>
                          </p:cTn>
                        </p:par>
                      </p:childTnLst>
                    </p:cTn>
                  </p:par>
                  <p:par>
                    <p:cTn id="358" fill="hold">
                      <p:stCondLst>
                        <p:cond delay="indefinite"/>
                      </p:stCondLst>
                      <p:childTnLst>
                        <p:par>
                          <p:cTn id="359" fill="hold">
                            <p:stCondLst>
                              <p:cond delay="0"/>
                            </p:stCondLst>
                            <p:childTnLst>
                              <p:par>
                                <p:cTn id="360" presetID="1" presetClass="entr" presetSubtype="0" fill="hold" grpId="0" nodeType="clickEffect">
                                  <p:stCondLst>
                                    <p:cond delay="0"/>
                                  </p:stCondLst>
                                  <p:childTnLst>
                                    <p:set>
                                      <p:cBhvr>
                                        <p:cTn id="361" dur="1" fill="hold">
                                          <p:stCondLst>
                                            <p:cond delay="0"/>
                                          </p:stCondLst>
                                        </p:cTn>
                                        <p:tgtEl>
                                          <p:spTgt spid="118"/>
                                        </p:tgtEl>
                                        <p:attrNameLst>
                                          <p:attrName>style.visibility</p:attrName>
                                        </p:attrNameLst>
                                      </p:cBhvr>
                                      <p:to>
                                        <p:strVal val="visible"/>
                                      </p:to>
                                    </p:set>
                                  </p:childTnLst>
                                </p:cTn>
                              </p:par>
                            </p:childTnLst>
                          </p:cTn>
                        </p:par>
                      </p:childTnLst>
                    </p:cTn>
                  </p:par>
                  <p:par>
                    <p:cTn id="362" fill="hold">
                      <p:stCondLst>
                        <p:cond delay="indefinite"/>
                      </p:stCondLst>
                      <p:childTnLst>
                        <p:par>
                          <p:cTn id="363" fill="hold">
                            <p:stCondLst>
                              <p:cond delay="0"/>
                            </p:stCondLst>
                            <p:childTnLst>
                              <p:par>
                                <p:cTn id="364" presetID="1" presetClass="entr" presetSubtype="0" fill="hold" grpId="0" nodeType="clickEffect">
                                  <p:stCondLst>
                                    <p:cond delay="0"/>
                                  </p:stCondLst>
                                  <p:childTnLst>
                                    <p:set>
                                      <p:cBhvr>
                                        <p:cTn id="365"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P spid="211" grpId="0"/>
      <p:bldP spid="277" grpId="0" animBg="1"/>
      <p:bldP spid="285" grpId="0" animBg="1"/>
      <p:bldP spid="286" grpId="0" animBg="1"/>
      <p:bldP spid="286" grpId="1" animBg="1"/>
      <p:bldP spid="287" grpId="0" animBg="1"/>
      <p:bldP spid="288" grpId="0"/>
      <p:bldP spid="292" grpId="0"/>
      <p:bldP spid="276" grpId="0" animBg="1"/>
      <p:bldP spid="276" grpId="1" animBg="1"/>
      <p:bldP spid="293" grpId="0"/>
      <p:bldP spid="294" grpId="0" animBg="1"/>
      <p:bldP spid="295" grpId="0"/>
      <p:bldP spid="302" grpId="0"/>
      <p:bldP spid="303" grpId="0" animBg="1"/>
      <p:bldP spid="304" grpId="0"/>
      <p:bldP spid="305" grpId="0"/>
      <p:bldP spid="310" grpId="0"/>
      <p:bldP spid="311" grpId="0" animBg="1"/>
      <p:bldP spid="312" grpId="0"/>
      <p:bldP spid="313" grpId="0"/>
      <p:bldP spid="315" grpId="0" animBg="1"/>
      <p:bldP spid="316" grpId="0"/>
      <p:bldP spid="317" grpId="0"/>
      <p:bldP spid="320" grpId="0"/>
      <p:bldP spid="321" grpId="0" animBg="1"/>
      <p:bldP spid="322" grpId="0"/>
      <p:bldP spid="323" grpId="0"/>
      <p:bldP spid="324" grpId="0"/>
      <p:bldP spid="325" grpId="0"/>
      <p:bldP spid="326" grpId="0"/>
      <p:bldP spid="327" grpId="0"/>
      <p:bldP spid="328" grpId="0" animBg="1"/>
      <p:bldP spid="329" grpId="0"/>
      <p:bldP spid="330" grpId="0"/>
      <p:bldP spid="331" grpId="0"/>
      <p:bldP spid="332" grpId="0"/>
      <p:bldP spid="278" grpId="0"/>
      <p:bldP spid="89" grpId="0"/>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5" grpId="2" animBg="1"/>
      <p:bldP spid="96" grpId="0" animBg="1"/>
      <p:bldP spid="96" grpId="1" animBg="1"/>
      <p:bldP spid="97" grpId="0" animBg="1"/>
      <p:bldP spid="97" grpId="1" animBg="1"/>
      <p:bldP spid="97" grpId="2" animBg="1"/>
      <p:bldP spid="98" grpId="0" animBg="1"/>
      <p:bldP spid="98" grpId="1" animBg="1"/>
      <p:bldP spid="98" grpId="2" animBg="1"/>
      <p:bldP spid="99" grpId="0" animBg="1"/>
      <p:bldP spid="99" grpId="1" animBg="1"/>
      <p:bldP spid="100" grpId="0" animBg="1"/>
      <p:bldP spid="100" grpId="1" animBg="1"/>
      <p:bldP spid="100" grpId="2" animBg="1"/>
      <p:bldP spid="101" grpId="0" animBg="1"/>
      <p:bldP spid="101" grpId="1" animBg="1"/>
      <p:bldP spid="102" grpId="0" animBg="1"/>
      <p:bldP spid="102" grpId="1" animBg="1"/>
      <p:bldP spid="102" grpId="2" animBg="1"/>
      <p:bldP spid="103" grpId="0" animBg="1"/>
      <p:bldP spid="103" grpId="1" animBg="1"/>
      <p:bldP spid="104" grpId="0" animBg="1"/>
      <p:bldP spid="104" grpId="1" animBg="1"/>
      <p:bldP spid="104" grpId="2" animBg="1"/>
      <p:bldP spid="105" grpId="0" animBg="1"/>
      <p:bldP spid="105" grpId="1" animBg="1"/>
      <p:bldP spid="106" grpId="0" animBg="1"/>
      <p:bldP spid="106" grpId="1" animBg="1"/>
      <p:bldP spid="106" grpId="2" animBg="1"/>
      <p:bldP spid="107" grpId="0" animBg="1"/>
      <p:bldP spid="107" grpId="1" animBg="1"/>
      <p:bldP spid="108" grpId="0" animBg="1"/>
      <p:bldP spid="108" grpId="1" animBg="1"/>
      <p:bldP spid="108" grpId="2" animBg="1"/>
      <p:bldP spid="109" grpId="0" animBg="1"/>
      <p:bldP spid="109" grpId="1" animBg="1"/>
      <p:bldP spid="109" grpId="2" animBg="1"/>
      <p:bldP spid="110" grpId="0" animBg="1"/>
      <p:bldP spid="110" grpId="1" animBg="1"/>
      <p:bldP spid="110" grpId="2" animBg="1"/>
      <p:bldP spid="111" grpId="0" animBg="1"/>
      <p:bldP spid="111" grpId="1" animBg="1"/>
      <p:bldP spid="112" grpId="0" animBg="1"/>
      <p:bldP spid="112" grpId="1" animBg="1"/>
      <p:bldP spid="113" grpId="0" animBg="1"/>
      <p:bldP spid="113" grpId="1" animBg="1"/>
      <p:bldP spid="114" grpId="0" animBg="1"/>
      <p:bldP spid="114" grpId="1" animBg="1"/>
      <p:bldP spid="114" grpId="2" animBg="1"/>
      <p:bldP spid="115" grpId="0" animBg="1"/>
      <p:bldP spid="115" grpId="1" animBg="1"/>
      <p:bldP spid="116" grpId="0" animBg="1"/>
      <p:bldP spid="116" grpId="1" animBg="1"/>
      <p:bldP spid="116" grpId="2" animBg="1"/>
      <p:bldP spid="117" grpId="0" animBg="1"/>
      <p:bldP spid="117" grpId="1" animBg="1"/>
      <p:bldP spid="118" grpId="0" animBg="1"/>
      <p:bldP spid="120" grpId="0" animBg="1"/>
      <p:bldP spid="1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0C43125F-956F-459F-BC3A-834DA709C2E9}"/>
              </a:ext>
            </a:extLst>
          </p:cNvPr>
          <p:cNvSpPr/>
          <p:nvPr/>
        </p:nvSpPr>
        <p:spPr>
          <a:xfrm>
            <a:off x="1" y="0"/>
            <a:ext cx="2491740" cy="523220"/>
          </a:xfrm>
          <a:prstGeom prst="rect">
            <a:avLst/>
          </a:prstGeom>
        </p:spPr>
        <p:txBody>
          <a:bodyPr wrap="square">
            <a:spAutoFit/>
          </a:bodyPr>
          <a:lstStyle/>
          <a:p>
            <a:pPr algn="just">
              <a:spcBef>
                <a:spcPts val="0"/>
              </a:spcBef>
              <a:spcAft>
                <a:spcPts val="0"/>
              </a:spcAft>
            </a:pPr>
            <a:r>
              <a:rPr lang="ja-JP" altLang="en-US" kern="100" dirty="0">
                <a:solidFill>
                  <a:srgbClr val="0000FF"/>
                </a:solidFill>
                <a:latin typeface="+mn-lt"/>
                <a:ea typeface="+mn-ea"/>
                <a:cs typeface="Times New Roman" panose="02020603050405020304" pitchFamily="18" charset="0"/>
              </a:rPr>
              <a:t>第</a:t>
            </a:r>
            <a:r>
              <a:rPr lang="en-US" altLang="ja-JP" kern="100" dirty="0">
                <a:solidFill>
                  <a:srgbClr val="0000FF"/>
                </a:solidFill>
                <a:latin typeface="+mn-lt"/>
                <a:ea typeface="+mn-ea"/>
                <a:cs typeface="Times New Roman" panose="02020603050405020304" pitchFamily="18" charset="0"/>
              </a:rPr>
              <a:t>2</a:t>
            </a:r>
            <a:r>
              <a:rPr lang="ja-JP" altLang="en-US" kern="100" dirty="0">
                <a:solidFill>
                  <a:srgbClr val="0000FF"/>
                </a:solidFill>
                <a:latin typeface="+mn-lt"/>
                <a:ea typeface="+mn-ea"/>
                <a:cs typeface="Times New Roman" panose="02020603050405020304" pitchFamily="18" charset="0"/>
              </a:rPr>
              <a:t>回小テスト</a:t>
            </a:r>
            <a:endParaRPr lang="ja-JP" altLang="en-US" kern="100" dirty="0">
              <a:latin typeface="+mn-lt"/>
              <a:ea typeface="ＭＳ 明朝" panose="02020609040205080304" pitchFamily="17"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CA575DA7-CFD6-4A16-8E4F-84B512227AA8}"/>
              </a:ext>
            </a:extLst>
          </p:cNvPr>
          <p:cNvSpPr/>
          <p:nvPr/>
        </p:nvSpPr>
        <p:spPr>
          <a:xfrm>
            <a:off x="2491741" y="15773"/>
            <a:ext cx="6507127" cy="523220"/>
          </a:xfrm>
          <a:prstGeom prst="rect">
            <a:avLst/>
          </a:prstGeom>
        </p:spPr>
        <p:txBody>
          <a:bodyPr wrap="square">
            <a:spAutoFit/>
          </a:bodyPr>
          <a:lstStyle/>
          <a:p>
            <a:r>
              <a:rPr lang="ja-JP" altLang="en-US" dirty="0">
                <a:solidFill>
                  <a:srgbClr val="000000"/>
                </a:solidFill>
                <a:latin typeface="+mn-lt"/>
                <a:cs typeface="Times New Roman" pitchFamily="18" charset="0"/>
              </a:rPr>
              <a:t>突然ですが、</a:t>
            </a:r>
            <a:r>
              <a:rPr lang="ja-JP" altLang="en-US" dirty="0">
                <a:solidFill>
                  <a:srgbClr val="000000"/>
                </a:solidFill>
                <a:cs typeface="Times New Roman" pitchFamily="18" charset="0"/>
              </a:rPr>
              <a:t>今、</a:t>
            </a:r>
            <a:r>
              <a:rPr lang="ja-JP" altLang="en-US" dirty="0">
                <a:solidFill>
                  <a:srgbClr val="000000"/>
                </a:solidFill>
                <a:latin typeface="+mn-lt"/>
                <a:cs typeface="Times New Roman" pitchFamily="18" charset="0"/>
              </a:rPr>
              <a:t>小テストを行います。</a:t>
            </a:r>
            <a:endParaRPr lang="en-US" altLang="ja-JP" dirty="0">
              <a:solidFill>
                <a:srgbClr val="000000"/>
              </a:solidFill>
              <a:latin typeface="+mn-lt"/>
              <a:cs typeface="Times New Roman" pitchFamily="18" charset="0"/>
            </a:endParaRPr>
          </a:p>
        </p:txBody>
      </p:sp>
      <p:sp>
        <p:nvSpPr>
          <p:cNvPr id="10" name="正方形/長方形 9">
            <a:extLst>
              <a:ext uri="{FF2B5EF4-FFF2-40B4-BE49-F238E27FC236}">
                <a16:creationId xmlns:a16="http://schemas.microsoft.com/office/drawing/2014/main" id="{B7E4D7AE-8AC3-4A87-BB50-7ACCCB9E69D3}"/>
              </a:ext>
            </a:extLst>
          </p:cNvPr>
          <p:cNvSpPr/>
          <p:nvPr/>
        </p:nvSpPr>
        <p:spPr>
          <a:xfrm>
            <a:off x="0" y="523220"/>
            <a:ext cx="9172314" cy="523220"/>
          </a:xfrm>
          <a:prstGeom prst="rect">
            <a:avLst/>
          </a:prstGeom>
        </p:spPr>
        <p:txBody>
          <a:bodyPr wrap="square">
            <a:spAutoFit/>
          </a:bodyPr>
          <a:lstStyle/>
          <a:p>
            <a:r>
              <a:rPr lang="ja-JP" altLang="en-US" dirty="0">
                <a:solidFill>
                  <a:srgbClr val="000000"/>
                </a:solidFill>
                <a:latin typeface="+mn-lt"/>
                <a:cs typeface="Times New Roman" pitchFamily="18" charset="0"/>
              </a:rPr>
              <a:t>小テストを予告なく行うことはお知らせしてあります。</a:t>
            </a:r>
            <a:endParaRPr lang="en-US" altLang="ja-JP" dirty="0">
              <a:solidFill>
                <a:srgbClr val="000000"/>
              </a:solidFill>
              <a:latin typeface="+mn-lt"/>
              <a:cs typeface="Times New Roman" pitchFamily="18" charset="0"/>
            </a:endParaRPr>
          </a:p>
        </p:txBody>
      </p:sp>
      <p:sp>
        <p:nvSpPr>
          <p:cNvPr id="11" name="正方形/長方形 10">
            <a:extLst>
              <a:ext uri="{FF2B5EF4-FFF2-40B4-BE49-F238E27FC236}">
                <a16:creationId xmlns:a16="http://schemas.microsoft.com/office/drawing/2014/main" id="{9D14D992-9E96-45CF-9CF5-8571D0D1BAC4}"/>
              </a:ext>
            </a:extLst>
          </p:cNvPr>
          <p:cNvSpPr/>
          <p:nvPr/>
        </p:nvSpPr>
        <p:spPr>
          <a:xfrm>
            <a:off x="-14157" y="972957"/>
            <a:ext cx="9172314" cy="1040285"/>
          </a:xfrm>
          <a:prstGeom prst="rect">
            <a:avLst/>
          </a:prstGeom>
        </p:spPr>
        <p:txBody>
          <a:bodyPr wrap="square">
            <a:spAutoFit/>
          </a:bodyPr>
          <a:lstStyle/>
          <a:p>
            <a:r>
              <a:rPr lang="ja-JP" altLang="en-US" dirty="0">
                <a:solidFill>
                  <a:srgbClr val="000000"/>
                </a:solidFill>
                <a:latin typeface="+mn-lt"/>
                <a:cs typeface="Times New Roman" pitchFamily="18" charset="0"/>
              </a:rPr>
              <a:t>問題は次に示します。また</a:t>
            </a:r>
            <a:r>
              <a:rPr lang="en-US" altLang="ja-JP" dirty="0">
                <a:solidFill>
                  <a:srgbClr val="000000"/>
                </a:solidFill>
                <a:latin typeface="+mn-lt"/>
                <a:cs typeface="Times New Roman" pitchFamily="18" charset="0"/>
              </a:rPr>
              <a:t>Course Power</a:t>
            </a:r>
            <a:r>
              <a:rPr lang="ja-JP" altLang="en-US" dirty="0">
                <a:solidFill>
                  <a:srgbClr val="000000"/>
                </a:solidFill>
                <a:latin typeface="+mn-lt"/>
                <a:cs typeface="Times New Roman" pitchFamily="18" charset="0"/>
              </a:rPr>
              <a:t>の本講義サイト、</a:t>
            </a:r>
            <a:endParaRPr lang="en-US" altLang="ja-JP" dirty="0">
              <a:solidFill>
                <a:srgbClr val="000000"/>
              </a:solidFill>
              <a:latin typeface="+mn-lt"/>
              <a:cs typeface="Times New Roman" pitchFamily="18" charset="0"/>
            </a:endParaRPr>
          </a:p>
          <a:p>
            <a:r>
              <a:rPr lang="ja-JP" altLang="en-US" dirty="0">
                <a:solidFill>
                  <a:srgbClr val="000000"/>
                </a:solidFill>
                <a:latin typeface="+mn-lt"/>
                <a:cs typeface="Times New Roman" pitchFamily="18" charset="0"/>
              </a:rPr>
              <a:t>資料「</a:t>
            </a:r>
            <a:r>
              <a:rPr lang="ja-JP" altLang="en-US" dirty="0">
                <a:cs typeface="Times New Roman" pitchFamily="18" charset="0"/>
              </a:rPr>
              <a:t>第</a:t>
            </a:r>
            <a:r>
              <a:rPr lang="en-US" altLang="ja-JP" dirty="0">
                <a:cs typeface="Times New Roman" pitchFamily="18" charset="0"/>
              </a:rPr>
              <a:t>2</a:t>
            </a:r>
            <a:r>
              <a:rPr lang="ja-JP" altLang="en-US" dirty="0">
                <a:cs typeface="Times New Roman" pitchFamily="18" charset="0"/>
              </a:rPr>
              <a:t>回</a:t>
            </a:r>
            <a:r>
              <a:rPr lang="ja-JP" altLang="en-US" dirty="0">
                <a:solidFill>
                  <a:srgbClr val="000000"/>
                </a:solidFill>
                <a:latin typeface="+mn-lt"/>
                <a:cs typeface="Times New Roman" pitchFamily="18" charset="0"/>
              </a:rPr>
              <a:t>小テスト問題」から閲覧、</a:t>
            </a:r>
            <a:r>
              <a:rPr lang="en-US" altLang="ja-JP" dirty="0">
                <a:solidFill>
                  <a:srgbClr val="000000"/>
                </a:solidFill>
                <a:latin typeface="+mn-lt"/>
                <a:cs typeface="Times New Roman" pitchFamily="18" charset="0"/>
              </a:rPr>
              <a:t>download</a:t>
            </a:r>
            <a:r>
              <a:rPr lang="ja-JP" altLang="en-US" dirty="0">
                <a:solidFill>
                  <a:srgbClr val="000000"/>
                </a:solidFill>
                <a:latin typeface="+mn-lt"/>
                <a:cs typeface="Times New Roman" pitchFamily="18" charset="0"/>
              </a:rPr>
              <a:t>できます。</a:t>
            </a:r>
            <a:endParaRPr lang="en-US" altLang="ja-JP" dirty="0">
              <a:solidFill>
                <a:srgbClr val="000000"/>
              </a:solidFill>
              <a:latin typeface="+mn-lt"/>
              <a:cs typeface="Times New Roman" pitchFamily="18" charset="0"/>
            </a:endParaRPr>
          </a:p>
        </p:txBody>
      </p:sp>
      <p:sp>
        <p:nvSpPr>
          <p:cNvPr id="12" name="正方形/長方形 11">
            <a:extLst>
              <a:ext uri="{FF2B5EF4-FFF2-40B4-BE49-F238E27FC236}">
                <a16:creationId xmlns:a16="http://schemas.microsoft.com/office/drawing/2014/main" id="{E07BB928-A4EF-497C-B996-6759ED58557F}"/>
              </a:ext>
            </a:extLst>
          </p:cNvPr>
          <p:cNvSpPr/>
          <p:nvPr/>
        </p:nvSpPr>
        <p:spPr>
          <a:xfrm>
            <a:off x="-14157" y="2112036"/>
            <a:ext cx="9129843" cy="2332946"/>
          </a:xfrm>
          <a:prstGeom prst="rect">
            <a:avLst/>
          </a:prstGeom>
        </p:spPr>
        <p:txBody>
          <a:bodyPr wrap="square">
            <a:spAutoFit/>
          </a:bodyPr>
          <a:lstStyle/>
          <a:p>
            <a:r>
              <a:rPr lang="ja-JP" altLang="en-US" dirty="0">
                <a:solidFill>
                  <a:srgbClr val="000000"/>
                </a:solidFill>
                <a:latin typeface="+mn-lt"/>
                <a:cs typeface="Times New Roman" pitchFamily="18" charset="0"/>
              </a:rPr>
              <a:t>試験時間は</a:t>
            </a:r>
            <a:r>
              <a:rPr lang="en-US" altLang="ja-JP" dirty="0">
                <a:solidFill>
                  <a:srgbClr val="000000"/>
                </a:solidFill>
                <a:latin typeface="+mn-lt"/>
                <a:cs typeface="Times New Roman" pitchFamily="18" charset="0"/>
              </a:rPr>
              <a:t>14:00</a:t>
            </a:r>
            <a:r>
              <a:rPr lang="ja-JP" altLang="en-US" dirty="0">
                <a:solidFill>
                  <a:srgbClr val="000000"/>
                </a:solidFill>
                <a:latin typeface="+mn-lt"/>
                <a:cs typeface="Times New Roman" pitchFamily="18" charset="0"/>
              </a:rPr>
              <a:t>までです。答案は最上欄に</a:t>
            </a:r>
            <a:r>
              <a:rPr lang="ja-JP" altLang="en-US" dirty="0">
                <a:solidFill>
                  <a:srgbClr val="CC00FF"/>
                </a:solidFill>
                <a:latin typeface="+mn-lt"/>
                <a:cs typeface="Times New Roman" pitchFamily="18" charset="0"/>
              </a:rPr>
              <a:t>「第</a:t>
            </a:r>
            <a:r>
              <a:rPr lang="en-US" altLang="ja-JP" dirty="0">
                <a:solidFill>
                  <a:srgbClr val="CC00FF"/>
                </a:solidFill>
                <a:latin typeface="+mn-lt"/>
                <a:cs typeface="Times New Roman" pitchFamily="18" charset="0"/>
              </a:rPr>
              <a:t>2</a:t>
            </a:r>
            <a:r>
              <a:rPr lang="ja-JP" altLang="en-US" dirty="0">
                <a:solidFill>
                  <a:srgbClr val="CC00FF"/>
                </a:solidFill>
                <a:latin typeface="+mn-lt"/>
                <a:cs typeface="Times New Roman" pitchFamily="18" charset="0"/>
              </a:rPr>
              <a:t>回小テスト」という題と学籍番号、氏名</a:t>
            </a:r>
            <a:r>
              <a:rPr lang="ja-JP" altLang="en-US" dirty="0">
                <a:solidFill>
                  <a:srgbClr val="000000"/>
                </a:solidFill>
                <a:latin typeface="+mn-lt"/>
                <a:cs typeface="Times New Roman" pitchFamily="18" charset="0"/>
              </a:rPr>
              <a:t>を明記し、写真又はスキャンし、</a:t>
            </a:r>
            <a:r>
              <a:rPr lang="en-US" altLang="ja-JP" dirty="0">
                <a:solidFill>
                  <a:srgbClr val="000000"/>
                </a:solidFill>
                <a:latin typeface="+mn-lt"/>
                <a:cs typeface="Times New Roman" pitchFamily="18" charset="0"/>
              </a:rPr>
              <a:t>14:10</a:t>
            </a:r>
            <a:r>
              <a:rPr lang="ja-JP" altLang="en-US" dirty="0">
                <a:solidFill>
                  <a:srgbClr val="000000"/>
                </a:solidFill>
                <a:latin typeface="+mn-lt"/>
                <a:cs typeface="Times New Roman" pitchFamily="18" charset="0"/>
              </a:rPr>
              <a:t>までに</a:t>
            </a:r>
            <a:r>
              <a:rPr lang="en-US" altLang="ja-JP" dirty="0">
                <a:solidFill>
                  <a:srgbClr val="000000"/>
                </a:solidFill>
                <a:latin typeface="+mn-lt"/>
                <a:cs typeface="Times New Roman" pitchFamily="18" charset="0"/>
              </a:rPr>
              <a:t>jpg</a:t>
            </a:r>
            <a:r>
              <a:rPr lang="ja-JP" altLang="en-US" dirty="0">
                <a:solidFill>
                  <a:srgbClr val="000000"/>
                </a:solidFill>
                <a:latin typeface="+mn-lt"/>
                <a:cs typeface="Times New Roman" pitchFamily="18" charset="0"/>
              </a:rPr>
              <a:t>または</a:t>
            </a:r>
            <a:r>
              <a:rPr lang="en-US" altLang="ja-JP" dirty="0">
                <a:solidFill>
                  <a:srgbClr val="000000"/>
                </a:solidFill>
                <a:latin typeface="+mn-lt"/>
                <a:cs typeface="Times New Roman" pitchFamily="18" charset="0"/>
              </a:rPr>
              <a:t>pdf</a:t>
            </a:r>
            <a:r>
              <a:rPr lang="ja-JP" altLang="en-US" dirty="0">
                <a:solidFill>
                  <a:srgbClr val="000000"/>
                </a:solidFill>
                <a:latin typeface="+mn-lt"/>
                <a:cs typeface="Times New Roman" pitchFamily="18" charset="0"/>
              </a:rPr>
              <a:t> </a:t>
            </a:r>
            <a:r>
              <a:rPr lang="en-US" altLang="ja-JP" dirty="0">
                <a:solidFill>
                  <a:srgbClr val="000000"/>
                </a:solidFill>
                <a:latin typeface="+mn-lt"/>
                <a:cs typeface="Times New Roman" pitchFamily="18" charset="0"/>
              </a:rPr>
              <a:t>file</a:t>
            </a:r>
            <a:r>
              <a:rPr lang="ja-JP" altLang="en-US" dirty="0">
                <a:solidFill>
                  <a:srgbClr val="000000"/>
                </a:solidFill>
                <a:latin typeface="+mn-lt"/>
                <a:cs typeface="Times New Roman" pitchFamily="18" charset="0"/>
              </a:rPr>
              <a:t>を</a:t>
            </a:r>
            <a:r>
              <a:rPr lang="en-US" altLang="ja-JP" dirty="0">
                <a:solidFill>
                  <a:srgbClr val="000000"/>
                </a:solidFill>
                <a:latin typeface="+mn-lt"/>
                <a:cs typeface="Times New Roman" pitchFamily="18" charset="0"/>
              </a:rPr>
              <a:t>Course Power</a:t>
            </a:r>
            <a:r>
              <a:rPr lang="ja-JP" altLang="en-US" dirty="0">
                <a:solidFill>
                  <a:srgbClr val="000000"/>
                </a:solidFill>
                <a:latin typeface="+mn-lt"/>
                <a:cs typeface="Times New Roman" pitchFamily="18" charset="0"/>
              </a:rPr>
              <a:t>の本講義サイト、レポート「</a:t>
            </a:r>
            <a:r>
              <a:rPr lang="ja-JP" altLang="en-US" dirty="0">
                <a:cs typeface="Times New Roman" pitchFamily="18" charset="0"/>
              </a:rPr>
              <a:t>第</a:t>
            </a:r>
            <a:r>
              <a:rPr lang="en-US" altLang="ja-JP" dirty="0">
                <a:cs typeface="Times New Roman" pitchFamily="18" charset="0"/>
              </a:rPr>
              <a:t>2</a:t>
            </a:r>
            <a:r>
              <a:rPr lang="ja-JP" altLang="en-US" dirty="0">
                <a:cs typeface="Times New Roman" pitchFamily="18" charset="0"/>
              </a:rPr>
              <a:t>回</a:t>
            </a:r>
            <a:r>
              <a:rPr lang="ja-JP" altLang="en-US" dirty="0">
                <a:solidFill>
                  <a:srgbClr val="000000"/>
                </a:solidFill>
                <a:latin typeface="+mn-lt"/>
                <a:cs typeface="Times New Roman" pitchFamily="18" charset="0"/>
              </a:rPr>
              <a:t>小テスト提出」から</a:t>
            </a:r>
            <a:r>
              <a:rPr lang="en-US" altLang="ja-JP" dirty="0">
                <a:solidFill>
                  <a:srgbClr val="000000"/>
                </a:solidFill>
                <a:latin typeface="+mn-lt"/>
                <a:cs typeface="Times New Roman" pitchFamily="18" charset="0"/>
              </a:rPr>
              <a:t>upload</a:t>
            </a:r>
            <a:r>
              <a:rPr lang="ja-JP" altLang="en-US" dirty="0">
                <a:solidFill>
                  <a:srgbClr val="000000"/>
                </a:solidFill>
                <a:latin typeface="+mn-lt"/>
                <a:cs typeface="Times New Roman" pitchFamily="18" charset="0"/>
              </a:rPr>
              <a:t>してください。提出したら休憩とし、</a:t>
            </a:r>
            <a:r>
              <a:rPr lang="en-US" altLang="ja-JP" dirty="0">
                <a:solidFill>
                  <a:srgbClr val="000000"/>
                </a:solidFill>
                <a:latin typeface="+mn-lt"/>
                <a:cs typeface="Times New Roman" pitchFamily="18" charset="0"/>
              </a:rPr>
              <a:t>14:10</a:t>
            </a:r>
            <a:r>
              <a:rPr lang="ja-JP" altLang="en-US" dirty="0">
                <a:solidFill>
                  <a:srgbClr val="000000"/>
                </a:solidFill>
                <a:latin typeface="+mn-lt"/>
                <a:cs typeface="Times New Roman" pitchFamily="18" charset="0"/>
              </a:rPr>
              <a:t>に授業を再開します。</a:t>
            </a:r>
            <a:endParaRPr lang="en-US" altLang="ja-JP" dirty="0">
              <a:solidFill>
                <a:srgbClr val="000000"/>
              </a:solidFill>
              <a:latin typeface="+mn-lt"/>
              <a:cs typeface="Times New Roman" pitchFamily="18" charset="0"/>
            </a:endParaRPr>
          </a:p>
        </p:txBody>
      </p:sp>
      <p:sp>
        <p:nvSpPr>
          <p:cNvPr id="13" name="正方形/長方形 12">
            <a:extLst>
              <a:ext uri="{FF2B5EF4-FFF2-40B4-BE49-F238E27FC236}">
                <a16:creationId xmlns:a16="http://schemas.microsoft.com/office/drawing/2014/main" id="{8A359B81-2628-4B83-B7D6-4C1BEB836E29}"/>
              </a:ext>
            </a:extLst>
          </p:cNvPr>
          <p:cNvSpPr/>
          <p:nvPr/>
        </p:nvSpPr>
        <p:spPr>
          <a:xfrm>
            <a:off x="-1" y="4411510"/>
            <a:ext cx="9129843" cy="954107"/>
          </a:xfrm>
          <a:prstGeom prst="rect">
            <a:avLst/>
          </a:prstGeom>
        </p:spPr>
        <p:txBody>
          <a:bodyPr wrap="square">
            <a:spAutoFit/>
          </a:bodyPr>
          <a:lstStyle/>
          <a:p>
            <a:r>
              <a:rPr lang="ja-JP" altLang="en-US" dirty="0">
                <a:solidFill>
                  <a:srgbClr val="000000"/>
                </a:solidFill>
                <a:latin typeface="+mn-lt"/>
                <a:cs typeface="Times New Roman" pitchFamily="18" charset="0"/>
              </a:rPr>
              <a:t>何らかのトラブルで</a:t>
            </a:r>
            <a:r>
              <a:rPr lang="en-US" altLang="ja-JP" dirty="0">
                <a:solidFill>
                  <a:srgbClr val="000000"/>
                </a:solidFill>
                <a:latin typeface="+mn-lt"/>
                <a:cs typeface="Times New Roman" pitchFamily="18" charset="0"/>
              </a:rPr>
              <a:t>upload</a:t>
            </a:r>
            <a:r>
              <a:rPr lang="ja-JP" altLang="en-US" dirty="0">
                <a:solidFill>
                  <a:srgbClr val="000000"/>
                </a:solidFill>
                <a:latin typeface="+mn-lt"/>
                <a:cs typeface="Times New Roman" pitchFamily="18" charset="0"/>
              </a:rPr>
              <a:t>できなかった場合は、本日の課題レポートに付記するかまたはコメントでお知らせください。</a:t>
            </a:r>
            <a:endParaRPr lang="en-US" altLang="ja-JP" dirty="0">
              <a:solidFill>
                <a:srgbClr val="000000"/>
              </a:solidFill>
              <a:latin typeface="+mn-lt"/>
              <a:cs typeface="Times New Roman" pitchFamily="18" charset="0"/>
            </a:endParaRPr>
          </a:p>
        </p:txBody>
      </p:sp>
      <p:sp>
        <p:nvSpPr>
          <p:cNvPr id="14" name="正方形/長方形 13">
            <a:extLst>
              <a:ext uri="{FF2B5EF4-FFF2-40B4-BE49-F238E27FC236}">
                <a16:creationId xmlns:a16="http://schemas.microsoft.com/office/drawing/2014/main" id="{C79BEBB1-E3E1-4199-B840-D0230E422A0C}"/>
              </a:ext>
            </a:extLst>
          </p:cNvPr>
          <p:cNvSpPr/>
          <p:nvPr/>
        </p:nvSpPr>
        <p:spPr>
          <a:xfrm>
            <a:off x="0" y="5411784"/>
            <a:ext cx="9172314" cy="1384995"/>
          </a:xfrm>
          <a:prstGeom prst="rect">
            <a:avLst/>
          </a:prstGeom>
        </p:spPr>
        <p:txBody>
          <a:bodyPr wrap="square">
            <a:spAutoFit/>
          </a:bodyPr>
          <a:lstStyle/>
          <a:p>
            <a:r>
              <a:rPr lang="ja-JP" altLang="en-US" dirty="0">
                <a:solidFill>
                  <a:srgbClr val="CC00FF"/>
                </a:solidFill>
                <a:latin typeface="+mn-lt"/>
                <a:cs typeface="Times New Roman" pitchFamily="18" charset="0"/>
              </a:rPr>
              <a:t>試験中、資料などは参照可ですが、他の人との情報交換は禁止します。不正行為は採点上の措置の対象となりますのでご注意ください。質問はチャットでお送りください。</a:t>
            </a:r>
            <a:endParaRPr lang="en-US" altLang="ja-JP" dirty="0">
              <a:solidFill>
                <a:srgbClr val="CC00FF"/>
              </a:solidFill>
              <a:latin typeface="+mn-lt"/>
              <a:cs typeface="Times New Roman" pitchFamily="18" charset="0"/>
            </a:endParaRPr>
          </a:p>
        </p:txBody>
      </p:sp>
    </p:spTree>
    <p:extLst>
      <p:ext uri="{BB962C8B-B14F-4D97-AF65-F5344CB8AC3E}">
        <p14:creationId xmlns:p14="http://schemas.microsoft.com/office/powerpoint/2010/main" val="36670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635375" y="5940425"/>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0"/>
              </a:spcBef>
              <a:buFontTx/>
              <a:buNone/>
            </a:pPr>
            <a:r>
              <a:rPr lang="en-US" altLang="ja-JP">
                <a:solidFill>
                  <a:srgbClr val="000000"/>
                </a:solidFill>
                <a:latin typeface="ＭＳ ゴシック" pitchFamily="49" charset="-128"/>
                <a:ea typeface="ＭＳ ゴシック" pitchFamily="49" charset="-128"/>
              </a:rPr>
              <a:t> </a:t>
            </a:r>
          </a:p>
        </p:txBody>
      </p:sp>
      <p:pic>
        <p:nvPicPr>
          <p:cNvPr id="25603" name="図 5" descr="歳差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1714500"/>
            <a:ext cx="418465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C:\Documents and Settings\akama\My Documents\work\教育\駒場\力学09\09駒力SLD\こま\歳差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143000"/>
            <a:ext cx="4103687"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88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3448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a:solidFill>
                  <a:srgbClr val="0000FF"/>
                </a:solidFill>
                <a:latin typeface="ＭＳ ゴシック" pitchFamily="49" charset="-128"/>
                <a:ea typeface="ＭＳ ゴシック" pitchFamily="49" charset="-128"/>
                <a:cs typeface="Times New Roman" pitchFamily="18" charset="0"/>
              </a:rPr>
              <a:t>地球の歳差運動　</a:t>
            </a:r>
            <a:endParaRPr lang="ja-JP" altLang="en-US" b="0">
              <a:solidFill>
                <a:srgbClr val="0000FF"/>
              </a:solidFill>
              <a:latin typeface="ＭＳ ゴシック" pitchFamily="49" charset="-128"/>
              <a:ea typeface="ＭＳ ゴシック" pitchFamily="49" charset="-128"/>
              <a:cs typeface="Times New Roman" pitchFamily="18" charset="0"/>
            </a:endParaRPr>
          </a:p>
        </p:txBody>
      </p:sp>
      <p:graphicFrame>
        <p:nvGraphicFramePr>
          <p:cNvPr id="26627" name="Object 4"/>
          <p:cNvGraphicFramePr>
            <a:graphicFrameLocks noChangeAspect="1"/>
          </p:cNvGraphicFramePr>
          <p:nvPr/>
        </p:nvGraphicFramePr>
        <p:xfrm>
          <a:off x="3276600" y="3700463"/>
          <a:ext cx="544513" cy="528637"/>
        </p:xfrm>
        <a:graphic>
          <a:graphicData uri="http://schemas.openxmlformats.org/presentationml/2006/ole">
            <mc:AlternateContent xmlns:mc="http://schemas.openxmlformats.org/markup-compatibility/2006">
              <mc:Choice xmlns:v="urn:schemas-microsoft-com:vml" Requires="v">
                <p:oleObj spid="_x0000_s113605" name="数式" r:id="rId3" imgW="164885" imgH="164885" progId="Equation.3">
                  <p:embed/>
                </p:oleObj>
              </mc:Choice>
              <mc:Fallback>
                <p:oleObj name="数式" r:id="rId3" imgW="164885" imgH="16488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700463"/>
                        <a:ext cx="54451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25" name="Object 5"/>
          <p:cNvGraphicFramePr>
            <a:graphicFrameLocks noChangeAspect="1"/>
          </p:cNvGraphicFramePr>
          <p:nvPr/>
        </p:nvGraphicFramePr>
        <p:xfrm>
          <a:off x="3348038" y="5716588"/>
          <a:ext cx="449262" cy="460375"/>
        </p:xfrm>
        <a:graphic>
          <a:graphicData uri="http://schemas.openxmlformats.org/presentationml/2006/ole">
            <mc:AlternateContent xmlns:mc="http://schemas.openxmlformats.org/markup-compatibility/2006">
              <mc:Choice xmlns:v="urn:schemas-microsoft-com:vml" Requires="v">
                <p:oleObj spid="_x0000_s113606" name="数式" r:id="rId5" imgW="164885" imgH="164885" progId="Equation.3">
                  <p:embed/>
                </p:oleObj>
              </mc:Choice>
              <mc:Fallback>
                <p:oleObj name="数式" r:id="rId5" imgW="164885" imgH="16488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5716588"/>
                        <a:ext cx="449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26" name="Object 6"/>
          <p:cNvGraphicFramePr>
            <a:graphicFrameLocks noChangeAspect="1"/>
          </p:cNvGraphicFramePr>
          <p:nvPr/>
        </p:nvGraphicFramePr>
        <p:xfrm>
          <a:off x="539750" y="3987800"/>
          <a:ext cx="449263" cy="460375"/>
        </p:xfrm>
        <a:graphic>
          <a:graphicData uri="http://schemas.openxmlformats.org/presentationml/2006/ole">
            <mc:AlternateContent xmlns:mc="http://schemas.openxmlformats.org/markup-compatibility/2006">
              <mc:Choice xmlns:v="urn:schemas-microsoft-com:vml" Requires="v">
                <p:oleObj spid="_x0000_s113607" name="数式" r:id="rId7" imgW="164885" imgH="164885" progId="Equation.3">
                  <p:embed/>
                </p:oleObj>
              </mc:Choice>
              <mc:Fallback>
                <p:oleObj name="数式"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3987800"/>
                        <a:ext cx="4492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27" name="Oval 7"/>
          <p:cNvSpPr>
            <a:spLocks noChangeArrowheads="1"/>
          </p:cNvSpPr>
          <p:nvPr/>
        </p:nvSpPr>
        <p:spPr bwMode="auto">
          <a:xfrm>
            <a:off x="7956550" y="4779963"/>
            <a:ext cx="719138" cy="720725"/>
          </a:xfrm>
          <a:prstGeom prst="ellipse">
            <a:avLst/>
          </a:prstGeom>
          <a:solidFill>
            <a:srgbClr val="FFFF00"/>
          </a:solidFill>
          <a:ln w="9525" algn="ctr">
            <a:solidFill>
              <a:srgbClr val="FF33CC"/>
            </a:solidFill>
            <a:round/>
            <a:headEnd/>
            <a:tailEnd/>
          </a:ln>
        </p:spPr>
        <p:txBody>
          <a:bodyPr wrap="none" anchor="ct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491528" name="Rectangle 8"/>
          <p:cNvSpPr>
            <a:spLocks noChangeArrowheads="1"/>
          </p:cNvSpPr>
          <p:nvPr/>
        </p:nvSpPr>
        <p:spPr bwMode="auto">
          <a:xfrm>
            <a:off x="7740650" y="4060825"/>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b="0"/>
              <a:t>太陽</a:t>
            </a:r>
          </a:p>
        </p:txBody>
      </p:sp>
      <p:sp>
        <p:nvSpPr>
          <p:cNvPr id="26632" name="Rectangle 9"/>
          <p:cNvSpPr>
            <a:spLocks noChangeArrowheads="1"/>
          </p:cNvSpPr>
          <p:nvPr/>
        </p:nvSpPr>
        <p:spPr bwMode="auto">
          <a:xfrm>
            <a:off x="2195513" y="6076950"/>
            <a:ext cx="1000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a:latin typeface="ＭＳ ゴシック" pitchFamily="49" charset="-128"/>
                <a:ea typeface="ＭＳ ゴシック" pitchFamily="49" charset="-128"/>
                <a:cs typeface="Times New Roman" pitchFamily="18" charset="0"/>
              </a:rPr>
              <a:t>地球</a:t>
            </a:r>
          </a:p>
        </p:txBody>
      </p:sp>
      <p:sp>
        <p:nvSpPr>
          <p:cNvPr id="26633" name="Oval 10"/>
          <p:cNvSpPr>
            <a:spLocks noChangeArrowheads="1"/>
          </p:cNvSpPr>
          <p:nvPr/>
        </p:nvSpPr>
        <p:spPr bwMode="auto">
          <a:xfrm rot="2084545" flipH="1">
            <a:off x="900113" y="4276725"/>
            <a:ext cx="2376487" cy="1655763"/>
          </a:xfrm>
          <a:prstGeom prst="ellipse">
            <a:avLst/>
          </a:prstGeom>
          <a:gradFill rotWithShape="1">
            <a:gsLst>
              <a:gs pos="0">
                <a:srgbClr val="FFFFFF"/>
              </a:gs>
              <a:gs pos="100000">
                <a:srgbClr val="0000CC"/>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491531" name="Line 11"/>
          <p:cNvSpPr>
            <a:spLocks noChangeShapeType="1"/>
          </p:cNvSpPr>
          <p:nvPr/>
        </p:nvSpPr>
        <p:spPr bwMode="auto">
          <a:xfrm flipH="1">
            <a:off x="755650" y="4564063"/>
            <a:ext cx="576263"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35" name="Line 12"/>
          <p:cNvSpPr>
            <a:spLocks noChangeShapeType="1"/>
          </p:cNvSpPr>
          <p:nvPr/>
        </p:nvSpPr>
        <p:spPr bwMode="auto">
          <a:xfrm flipH="1" flipV="1">
            <a:off x="1187450" y="4421188"/>
            <a:ext cx="1800225" cy="13684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6" name="Line 13"/>
          <p:cNvSpPr>
            <a:spLocks noChangeShapeType="1"/>
          </p:cNvSpPr>
          <p:nvPr/>
        </p:nvSpPr>
        <p:spPr bwMode="auto">
          <a:xfrm flipV="1">
            <a:off x="2628900" y="3484563"/>
            <a:ext cx="863600" cy="1079500"/>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37" name="Line 14"/>
          <p:cNvSpPr>
            <a:spLocks noChangeShapeType="1"/>
          </p:cNvSpPr>
          <p:nvPr/>
        </p:nvSpPr>
        <p:spPr bwMode="auto">
          <a:xfrm flipH="1" flipV="1">
            <a:off x="252413" y="5140325"/>
            <a:ext cx="86360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38" name="Line 15"/>
          <p:cNvSpPr>
            <a:spLocks noChangeShapeType="1"/>
          </p:cNvSpPr>
          <p:nvPr/>
        </p:nvSpPr>
        <p:spPr bwMode="auto">
          <a:xfrm flipV="1">
            <a:off x="2124075" y="2405063"/>
            <a:ext cx="1588" cy="1800225"/>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6639" name="Line 17"/>
          <p:cNvSpPr>
            <a:spLocks noChangeShapeType="1"/>
          </p:cNvSpPr>
          <p:nvPr/>
        </p:nvSpPr>
        <p:spPr bwMode="auto">
          <a:xfrm flipV="1">
            <a:off x="2916238" y="4349750"/>
            <a:ext cx="792162" cy="431800"/>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6640" name="Line 18"/>
          <p:cNvSpPr>
            <a:spLocks noChangeShapeType="1"/>
          </p:cNvSpPr>
          <p:nvPr/>
        </p:nvSpPr>
        <p:spPr bwMode="auto">
          <a:xfrm flipV="1">
            <a:off x="827088" y="5286375"/>
            <a:ext cx="1008062" cy="50323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1" name="Line 19"/>
          <p:cNvSpPr>
            <a:spLocks noChangeShapeType="1"/>
          </p:cNvSpPr>
          <p:nvPr/>
        </p:nvSpPr>
        <p:spPr bwMode="auto">
          <a:xfrm flipV="1">
            <a:off x="1835150" y="4781550"/>
            <a:ext cx="1081088" cy="504825"/>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2" name="Line 20"/>
          <p:cNvSpPr>
            <a:spLocks noChangeShapeType="1"/>
          </p:cNvSpPr>
          <p:nvPr/>
        </p:nvSpPr>
        <p:spPr bwMode="auto">
          <a:xfrm flipH="1" flipV="1">
            <a:off x="3060700" y="5140325"/>
            <a:ext cx="1403350" cy="0"/>
          </a:xfrm>
          <a:prstGeom prst="line">
            <a:avLst/>
          </a:prstGeom>
          <a:noFill/>
          <a:ln w="38100">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26643" name="Line 21"/>
          <p:cNvSpPr>
            <a:spLocks noChangeShapeType="1"/>
          </p:cNvSpPr>
          <p:nvPr/>
        </p:nvSpPr>
        <p:spPr bwMode="auto">
          <a:xfrm flipH="1" flipV="1">
            <a:off x="1189038" y="5140325"/>
            <a:ext cx="1943100"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4" name="Line 22"/>
          <p:cNvSpPr>
            <a:spLocks noChangeShapeType="1"/>
          </p:cNvSpPr>
          <p:nvPr/>
        </p:nvSpPr>
        <p:spPr bwMode="auto">
          <a:xfrm flipH="1" flipV="1">
            <a:off x="2124075" y="4205288"/>
            <a:ext cx="0" cy="172720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45" name="Line 23"/>
          <p:cNvSpPr>
            <a:spLocks noChangeShapeType="1"/>
          </p:cNvSpPr>
          <p:nvPr/>
        </p:nvSpPr>
        <p:spPr bwMode="auto">
          <a:xfrm flipV="1">
            <a:off x="2124075" y="4637088"/>
            <a:ext cx="431800" cy="503237"/>
          </a:xfrm>
          <a:prstGeom prst="line">
            <a:avLst/>
          </a:prstGeom>
          <a:noFill/>
          <a:ln w="76200">
            <a:solidFill>
              <a:srgbClr val="FF33CC"/>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6646" name="Object 24"/>
          <p:cNvGraphicFramePr>
            <a:graphicFrameLocks noChangeAspect="1"/>
          </p:cNvGraphicFramePr>
          <p:nvPr/>
        </p:nvGraphicFramePr>
        <p:xfrm>
          <a:off x="4176713" y="5253038"/>
          <a:ext cx="460375" cy="447675"/>
        </p:xfrm>
        <a:graphic>
          <a:graphicData uri="http://schemas.openxmlformats.org/presentationml/2006/ole">
            <mc:AlternateContent xmlns:mc="http://schemas.openxmlformats.org/markup-compatibility/2006">
              <mc:Choice xmlns:v="urn:schemas-microsoft-com:vml" Requires="v">
                <p:oleObj spid="_x0000_s113608" name="数式" r:id="rId9" imgW="139700" imgH="139700" progId="Equation.3">
                  <p:embed/>
                </p:oleObj>
              </mc:Choice>
              <mc:Fallback>
                <p:oleObj name="数式" r:id="rId9" imgW="139700" imgH="1397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713" y="5253038"/>
                        <a:ext cx="4603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47" name="Object 25"/>
          <p:cNvGraphicFramePr>
            <a:graphicFrameLocks noChangeAspect="1"/>
          </p:cNvGraphicFramePr>
          <p:nvPr/>
        </p:nvGraphicFramePr>
        <p:xfrm>
          <a:off x="3708400" y="4308475"/>
          <a:ext cx="460375" cy="528638"/>
        </p:xfrm>
        <a:graphic>
          <a:graphicData uri="http://schemas.openxmlformats.org/presentationml/2006/ole">
            <mc:AlternateContent xmlns:mc="http://schemas.openxmlformats.org/markup-compatibility/2006">
              <mc:Choice xmlns:v="urn:schemas-microsoft-com:vml" Requires="v">
                <p:oleObj spid="_x0000_s113609" name="数式" r:id="rId11" imgW="139579" imgH="164957" progId="Equation.3">
                  <p:embed/>
                </p:oleObj>
              </mc:Choice>
              <mc:Fallback>
                <p:oleObj name="数式" r:id="rId11" imgW="139579"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08400" y="4308475"/>
                        <a:ext cx="460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48" name="Object 26"/>
          <p:cNvGraphicFramePr>
            <a:graphicFrameLocks noChangeAspect="1"/>
          </p:cNvGraphicFramePr>
          <p:nvPr/>
        </p:nvGraphicFramePr>
        <p:xfrm>
          <a:off x="1620838" y="2155825"/>
          <a:ext cx="460375" cy="447675"/>
        </p:xfrm>
        <a:graphic>
          <a:graphicData uri="http://schemas.openxmlformats.org/presentationml/2006/ole">
            <mc:AlternateContent xmlns:mc="http://schemas.openxmlformats.org/markup-compatibility/2006">
              <mc:Choice xmlns:v="urn:schemas-microsoft-com:vml" Requires="v">
                <p:oleObj spid="_x0000_s113610" name="数式" r:id="rId13" imgW="139700" imgH="139700" progId="Equation.3">
                  <p:embed/>
                </p:oleObj>
              </mc:Choice>
              <mc:Fallback>
                <p:oleObj name="数式" r:id="rId13" imgW="139700" imgH="139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20838" y="2155825"/>
                        <a:ext cx="4603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47" name="Line 27"/>
          <p:cNvSpPr>
            <a:spLocks noChangeShapeType="1"/>
          </p:cNvSpPr>
          <p:nvPr/>
        </p:nvSpPr>
        <p:spPr bwMode="auto">
          <a:xfrm flipV="1">
            <a:off x="4356100" y="5140325"/>
            <a:ext cx="39608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50" name="Arc 28"/>
          <p:cNvSpPr>
            <a:spLocks/>
          </p:cNvSpPr>
          <p:nvPr/>
        </p:nvSpPr>
        <p:spPr bwMode="auto">
          <a:xfrm rot="-8542740">
            <a:off x="828675" y="5068888"/>
            <a:ext cx="2339975" cy="282575"/>
          </a:xfrm>
          <a:custGeom>
            <a:avLst/>
            <a:gdLst>
              <a:gd name="T0" fmla="*/ 2147483647 w 43200"/>
              <a:gd name="T1" fmla="*/ 2147483647 h 22269"/>
              <a:gd name="T2" fmla="*/ 2147483647 w 43200"/>
              <a:gd name="T3" fmla="*/ 2147483647 h 22269"/>
              <a:gd name="T4" fmla="*/ 2147483647 w 43200"/>
              <a:gd name="T5" fmla="*/ 2147483647 h 22269"/>
              <a:gd name="T6" fmla="*/ 0 60000 65536"/>
              <a:gd name="T7" fmla="*/ 0 60000 65536"/>
              <a:gd name="T8" fmla="*/ 0 60000 65536"/>
              <a:gd name="T9" fmla="*/ 0 w 43200"/>
              <a:gd name="T10" fmla="*/ 0 h 22269"/>
              <a:gd name="T11" fmla="*/ 43200 w 43200"/>
              <a:gd name="T12" fmla="*/ 22269 h 22269"/>
            </a:gdLst>
            <a:ahLst/>
            <a:cxnLst>
              <a:cxn ang="T6">
                <a:pos x="T0" y="T1"/>
              </a:cxn>
              <a:cxn ang="T7">
                <a:pos x="T2" y="T3"/>
              </a:cxn>
              <a:cxn ang="T8">
                <a:pos x="T4" y="T5"/>
              </a:cxn>
            </a:cxnLst>
            <a:rect l="T9" t="T10" r="T11" b="T12"/>
            <a:pathLst>
              <a:path w="43200" h="22269" fill="none" extrusionOk="0">
                <a:moveTo>
                  <a:pt x="10" y="22268"/>
                </a:moveTo>
                <a:cubicBezTo>
                  <a:pt x="3" y="22046"/>
                  <a:pt x="0" y="21823"/>
                  <a:pt x="0" y="21600"/>
                </a:cubicBezTo>
                <a:cubicBezTo>
                  <a:pt x="0" y="9670"/>
                  <a:pt x="9670" y="0"/>
                  <a:pt x="21600" y="0"/>
                </a:cubicBezTo>
                <a:cubicBezTo>
                  <a:pt x="33529" y="-1"/>
                  <a:pt x="43199" y="9670"/>
                  <a:pt x="43200" y="21599"/>
                </a:cubicBezTo>
              </a:path>
              <a:path w="43200" h="22269" stroke="0" extrusionOk="0">
                <a:moveTo>
                  <a:pt x="10" y="22268"/>
                </a:moveTo>
                <a:cubicBezTo>
                  <a:pt x="3" y="22046"/>
                  <a:pt x="0" y="21823"/>
                  <a:pt x="0" y="21600"/>
                </a:cubicBezTo>
                <a:cubicBezTo>
                  <a:pt x="0" y="9670"/>
                  <a:pt x="9670" y="0"/>
                  <a:pt x="21600" y="0"/>
                </a:cubicBezTo>
                <a:cubicBezTo>
                  <a:pt x="33529" y="-1"/>
                  <a:pt x="43199" y="9670"/>
                  <a:pt x="43200" y="21599"/>
                </a:cubicBezTo>
                <a:lnTo>
                  <a:pt x="21600" y="21600"/>
                </a:lnTo>
                <a:lnTo>
                  <a:pt x="10" y="22268"/>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91549" name="Line 29"/>
          <p:cNvSpPr>
            <a:spLocks noChangeShapeType="1"/>
          </p:cNvSpPr>
          <p:nvPr/>
        </p:nvSpPr>
        <p:spPr bwMode="auto">
          <a:xfrm flipH="1">
            <a:off x="1547813" y="5141913"/>
            <a:ext cx="576262" cy="287337"/>
          </a:xfrm>
          <a:prstGeom prst="line">
            <a:avLst/>
          </a:prstGeom>
          <a:noFill/>
          <a:ln w="762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52" name="Arc 30"/>
          <p:cNvSpPr>
            <a:spLocks/>
          </p:cNvSpPr>
          <p:nvPr/>
        </p:nvSpPr>
        <p:spPr bwMode="auto">
          <a:xfrm rot="-8542740" flipH="1" flipV="1">
            <a:off x="1044575" y="4852988"/>
            <a:ext cx="2339975" cy="287337"/>
          </a:xfrm>
          <a:custGeom>
            <a:avLst/>
            <a:gdLst>
              <a:gd name="T0" fmla="*/ 2147483647 w 43200"/>
              <a:gd name="T1" fmla="*/ 2147483647 h 22269"/>
              <a:gd name="T2" fmla="*/ 2147483647 w 43200"/>
              <a:gd name="T3" fmla="*/ 2147483647 h 22269"/>
              <a:gd name="T4" fmla="*/ 2147483647 w 43200"/>
              <a:gd name="T5" fmla="*/ 2147483647 h 22269"/>
              <a:gd name="T6" fmla="*/ 0 60000 65536"/>
              <a:gd name="T7" fmla="*/ 0 60000 65536"/>
              <a:gd name="T8" fmla="*/ 0 60000 65536"/>
              <a:gd name="T9" fmla="*/ 0 w 43200"/>
              <a:gd name="T10" fmla="*/ 0 h 22269"/>
              <a:gd name="T11" fmla="*/ 43200 w 43200"/>
              <a:gd name="T12" fmla="*/ 22269 h 22269"/>
            </a:gdLst>
            <a:ahLst/>
            <a:cxnLst>
              <a:cxn ang="T6">
                <a:pos x="T0" y="T1"/>
              </a:cxn>
              <a:cxn ang="T7">
                <a:pos x="T2" y="T3"/>
              </a:cxn>
              <a:cxn ang="T8">
                <a:pos x="T4" y="T5"/>
              </a:cxn>
            </a:cxnLst>
            <a:rect l="T9" t="T10" r="T11" b="T12"/>
            <a:pathLst>
              <a:path w="43200" h="22269" fill="none" extrusionOk="0">
                <a:moveTo>
                  <a:pt x="10" y="22268"/>
                </a:moveTo>
                <a:cubicBezTo>
                  <a:pt x="3" y="22046"/>
                  <a:pt x="0" y="21823"/>
                  <a:pt x="0" y="21600"/>
                </a:cubicBezTo>
                <a:cubicBezTo>
                  <a:pt x="0" y="9670"/>
                  <a:pt x="9670" y="0"/>
                  <a:pt x="21600" y="0"/>
                </a:cubicBezTo>
                <a:cubicBezTo>
                  <a:pt x="33529" y="-1"/>
                  <a:pt x="43199" y="9670"/>
                  <a:pt x="43200" y="21599"/>
                </a:cubicBezTo>
              </a:path>
              <a:path w="43200" h="22269" stroke="0" extrusionOk="0">
                <a:moveTo>
                  <a:pt x="10" y="22268"/>
                </a:moveTo>
                <a:cubicBezTo>
                  <a:pt x="3" y="22046"/>
                  <a:pt x="0" y="21823"/>
                  <a:pt x="0" y="21600"/>
                </a:cubicBezTo>
                <a:cubicBezTo>
                  <a:pt x="0" y="9670"/>
                  <a:pt x="9670" y="0"/>
                  <a:pt x="21600" y="0"/>
                </a:cubicBezTo>
                <a:cubicBezTo>
                  <a:pt x="33529" y="-1"/>
                  <a:pt x="43199" y="9670"/>
                  <a:pt x="43200" y="21599"/>
                </a:cubicBezTo>
                <a:lnTo>
                  <a:pt x="21600" y="21600"/>
                </a:lnTo>
                <a:lnTo>
                  <a:pt x="10" y="22268"/>
                </a:lnTo>
                <a:close/>
              </a:path>
            </a:pathLst>
          </a:cu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91551" name="Line 31"/>
          <p:cNvSpPr>
            <a:spLocks noChangeShapeType="1"/>
          </p:cNvSpPr>
          <p:nvPr/>
        </p:nvSpPr>
        <p:spPr bwMode="auto">
          <a:xfrm flipV="1">
            <a:off x="2916238" y="5716588"/>
            <a:ext cx="576262"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491552" name="Object 32"/>
          <p:cNvGraphicFramePr>
            <a:graphicFrameLocks noChangeAspect="1"/>
          </p:cNvGraphicFramePr>
          <p:nvPr/>
        </p:nvGraphicFramePr>
        <p:xfrm>
          <a:off x="1476375" y="5429250"/>
          <a:ext cx="627063" cy="528638"/>
        </p:xfrm>
        <a:graphic>
          <a:graphicData uri="http://schemas.openxmlformats.org/presentationml/2006/ole">
            <mc:AlternateContent xmlns:mc="http://schemas.openxmlformats.org/markup-compatibility/2006">
              <mc:Choice xmlns:v="urn:schemas-microsoft-com:vml" Requires="v">
                <p:oleObj spid="_x0000_s113611" name="数式" r:id="rId15" imgW="190335" imgH="164957" progId="Equation.3">
                  <p:embed/>
                </p:oleObj>
              </mc:Choice>
              <mc:Fallback>
                <p:oleObj name="数式" r:id="rId15" imgW="190335"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6375" y="5429250"/>
                        <a:ext cx="6270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55" name="Line 33"/>
          <p:cNvSpPr>
            <a:spLocks noChangeShapeType="1"/>
          </p:cNvSpPr>
          <p:nvPr/>
        </p:nvSpPr>
        <p:spPr bwMode="auto">
          <a:xfrm flipH="1" flipV="1">
            <a:off x="2124075" y="6005513"/>
            <a:ext cx="0" cy="71913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54" name="Rectangle 34"/>
          <p:cNvSpPr>
            <a:spLocks noChangeArrowheads="1"/>
          </p:cNvSpPr>
          <p:nvPr/>
        </p:nvSpPr>
        <p:spPr bwMode="auto">
          <a:xfrm>
            <a:off x="3109913" y="271145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③</a:t>
            </a:r>
          </a:p>
        </p:txBody>
      </p:sp>
      <p:sp>
        <p:nvSpPr>
          <p:cNvPr id="491555" name="Rectangle 35"/>
          <p:cNvSpPr>
            <a:spLocks noChangeArrowheads="1"/>
          </p:cNvSpPr>
          <p:nvPr/>
        </p:nvSpPr>
        <p:spPr bwMode="auto">
          <a:xfrm>
            <a:off x="827088" y="2763838"/>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④</a:t>
            </a:r>
          </a:p>
        </p:txBody>
      </p:sp>
      <p:sp>
        <p:nvSpPr>
          <p:cNvPr id="491556" name="Rectangle 36"/>
          <p:cNvSpPr>
            <a:spLocks noChangeArrowheads="1"/>
          </p:cNvSpPr>
          <p:nvPr/>
        </p:nvSpPr>
        <p:spPr bwMode="auto">
          <a:xfrm>
            <a:off x="0" y="39163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①</a:t>
            </a:r>
          </a:p>
        </p:txBody>
      </p:sp>
      <p:sp>
        <p:nvSpPr>
          <p:cNvPr id="491557" name="Rectangle 37"/>
          <p:cNvSpPr>
            <a:spLocks noChangeArrowheads="1"/>
          </p:cNvSpPr>
          <p:nvPr/>
        </p:nvSpPr>
        <p:spPr bwMode="auto">
          <a:xfrm>
            <a:off x="971550" y="57181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②</a:t>
            </a:r>
          </a:p>
        </p:txBody>
      </p:sp>
      <p:sp>
        <p:nvSpPr>
          <p:cNvPr id="491558" name="Rectangle 38"/>
          <p:cNvSpPr>
            <a:spLocks noChangeArrowheads="1"/>
          </p:cNvSpPr>
          <p:nvPr/>
        </p:nvSpPr>
        <p:spPr bwMode="auto">
          <a:xfrm>
            <a:off x="4695825" y="200977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①</a:t>
            </a:r>
          </a:p>
        </p:txBody>
      </p:sp>
      <p:sp>
        <p:nvSpPr>
          <p:cNvPr id="491559" name="Rectangle 39"/>
          <p:cNvSpPr>
            <a:spLocks noChangeArrowheads="1"/>
          </p:cNvSpPr>
          <p:nvPr/>
        </p:nvSpPr>
        <p:spPr bwMode="auto">
          <a:xfrm>
            <a:off x="4748213" y="2973388"/>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②</a:t>
            </a:r>
          </a:p>
        </p:txBody>
      </p:sp>
      <p:sp>
        <p:nvSpPr>
          <p:cNvPr id="491560" name="Rectangle 40"/>
          <p:cNvSpPr>
            <a:spLocks noChangeArrowheads="1"/>
          </p:cNvSpPr>
          <p:nvPr/>
        </p:nvSpPr>
        <p:spPr bwMode="auto">
          <a:xfrm>
            <a:off x="3924300" y="566102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③</a:t>
            </a:r>
          </a:p>
        </p:txBody>
      </p:sp>
      <p:sp>
        <p:nvSpPr>
          <p:cNvPr id="491561" name="Rectangle 41"/>
          <p:cNvSpPr>
            <a:spLocks noChangeArrowheads="1"/>
          </p:cNvSpPr>
          <p:nvPr/>
        </p:nvSpPr>
        <p:spPr bwMode="auto">
          <a:xfrm>
            <a:off x="3924300" y="6278563"/>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en-US" altLang="ja-JP" b="0">
                <a:latin typeface="ＭＳ ゴシック" pitchFamily="49" charset="-128"/>
                <a:ea typeface="ＭＳ ゴシック" pitchFamily="49" charset="-128"/>
                <a:cs typeface="Times New Roman" pitchFamily="18" charset="0"/>
              </a:rPr>
              <a:t>④</a:t>
            </a:r>
          </a:p>
        </p:txBody>
      </p:sp>
      <p:sp>
        <p:nvSpPr>
          <p:cNvPr id="491562" name="Rectangle 42"/>
          <p:cNvSpPr>
            <a:spLocks noChangeArrowheads="1"/>
          </p:cNvSpPr>
          <p:nvPr/>
        </p:nvSpPr>
        <p:spPr bwMode="auto">
          <a:xfrm>
            <a:off x="5199063" y="2009775"/>
            <a:ext cx="996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b="0"/>
              <a:t>偶力</a:t>
            </a:r>
          </a:p>
        </p:txBody>
      </p:sp>
      <p:sp>
        <p:nvSpPr>
          <p:cNvPr id="491563" name="Rectangle 43"/>
          <p:cNvSpPr>
            <a:spLocks noChangeArrowheads="1"/>
          </p:cNvSpPr>
          <p:nvPr/>
        </p:nvSpPr>
        <p:spPr bwMode="auto">
          <a:xfrm>
            <a:off x="5205413" y="2990850"/>
            <a:ext cx="26590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0"/>
              <a:t>力のモーメント</a:t>
            </a:r>
          </a:p>
        </p:txBody>
      </p:sp>
      <p:sp>
        <p:nvSpPr>
          <p:cNvPr id="491564" name="Rectangle 44"/>
          <p:cNvSpPr>
            <a:spLocks noChangeArrowheads="1"/>
          </p:cNvSpPr>
          <p:nvPr/>
        </p:nvSpPr>
        <p:spPr bwMode="auto">
          <a:xfrm>
            <a:off x="4427538" y="5661025"/>
            <a:ext cx="3435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0"/>
              <a:t>回転の運動方程式</a:t>
            </a:r>
          </a:p>
        </p:txBody>
      </p:sp>
      <p:sp>
        <p:nvSpPr>
          <p:cNvPr id="491565" name="Rectangle 45"/>
          <p:cNvSpPr>
            <a:spLocks noChangeArrowheads="1"/>
          </p:cNvSpPr>
          <p:nvPr/>
        </p:nvSpPr>
        <p:spPr bwMode="auto">
          <a:xfrm>
            <a:off x="4500563" y="6278563"/>
            <a:ext cx="3028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0"/>
              <a:t>軸の変化の方向</a:t>
            </a:r>
          </a:p>
        </p:txBody>
      </p:sp>
      <p:sp>
        <p:nvSpPr>
          <p:cNvPr id="491566" name="Rectangle 46"/>
          <p:cNvSpPr>
            <a:spLocks noChangeArrowheads="1"/>
          </p:cNvSpPr>
          <p:nvPr/>
        </p:nvSpPr>
        <p:spPr bwMode="auto">
          <a:xfrm>
            <a:off x="0" y="542925"/>
            <a:ext cx="500221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b="0">
                <a:solidFill>
                  <a:srgbClr val="CC00FF"/>
                </a:solidFill>
              </a:rPr>
              <a:t>天の北極点が公転軸の周を</a:t>
            </a:r>
          </a:p>
          <a:p>
            <a:pPr eaLnBrk="1" hangingPunct="1">
              <a:buFontTx/>
              <a:buNone/>
            </a:pPr>
            <a:r>
              <a:rPr lang="en-US" altLang="ja-JP" b="0">
                <a:solidFill>
                  <a:srgbClr val="CC00FF"/>
                </a:solidFill>
              </a:rPr>
              <a:t>25000</a:t>
            </a:r>
            <a:r>
              <a:rPr lang="ja-JP" altLang="en-US" b="0">
                <a:solidFill>
                  <a:srgbClr val="CC00FF"/>
                </a:solidFill>
              </a:rPr>
              <a:t>年の周期で運動</a:t>
            </a:r>
          </a:p>
        </p:txBody>
      </p:sp>
      <p:sp>
        <p:nvSpPr>
          <p:cNvPr id="491567" name="Rectangle 47"/>
          <p:cNvSpPr>
            <a:spLocks noChangeArrowheads="1"/>
          </p:cNvSpPr>
          <p:nvPr/>
        </p:nvSpPr>
        <p:spPr bwMode="auto">
          <a:xfrm>
            <a:off x="1908175" y="3519488"/>
            <a:ext cx="431800" cy="2159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endParaRPr lang="ja-JP" altLang="en-US"/>
          </a:p>
        </p:txBody>
      </p:sp>
      <p:sp>
        <p:nvSpPr>
          <p:cNvPr id="491568" name="Arc 48"/>
          <p:cNvSpPr>
            <a:spLocks/>
          </p:cNvSpPr>
          <p:nvPr/>
        </p:nvSpPr>
        <p:spPr bwMode="auto">
          <a:xfrm flipH="1">
            <a:off x="754063" y="3259138"/>
            <a:ext cx="1366837" cy="206375"/>
          </a:xfrm>
          <a:custGeom>
            <a:avLst/>
            <a:gdLst>
              <a:gd name="T0" fmla="*/ 2147483647 w 21600"/>
              <a:gd name="T1" fmla="*/ 0 h 24091"/>
              <a:gd name="T2" fmla="*/ 2147483647 w 21600"/>
              <a:gd name="T3" fmla="*/ 2147483647 h 24091"/>
              <a:gd name="T4" fmla="*/ 0 w 21600"/>
              <a:gd name="T5" fmla="*/ 2147483647 h 24091"/>
              <a:gd name="T6" fmla="*/ 0 60000 65536"/>
              <a:gd name="T7" fmla="*/ 0 60000 65536"/>
              <a:gd name="T8" fmla="*/ 0 60000 65536"/>
              <a:gd name="T9" fmla="*/ 0 w 21600"/>
              <a:gd name="T10" fmla="*/ 0 h 24091"/>
              <a:gd name="T11" fmla="*/ 21600 w 21600"/>
              <a:gd name="T12" fmla="*/ 24091 h 24091"/>
            </a:gdLst>
            <a:ahLst/>
            <a:cxnLst>
              <a:cxn ang="T6">
                <a:pos x="T0" y="T1"/>
              </a:cxn>
              <a:cxn ang="T7">
                <a:pos x="T2" y="T3"/>
              </a:cxn>
              <a:cxn ang="T8">
                <a:pos x="T4" y="T5"/>
              </a:cxn>
            </a:cxnLst>
            <a:rect l="T9" t="T10" r="T11" b="T12"/>
            <a:pathLst>
              <a:path w="21600" h="24091" fill="none" extrusionOk="0">
                <a:moveTo>
                  <a:pt x="1794" y="-1"/>
                </a:moveTo>
                <a:cubicBezTo>
                  <a:pt x="12989" y="932"/>
                  <a:pt x="21600" y="10291"/>
                  <a:pt x="21600" y="21525"/>
                </a:cubicBezTo>
                <a:cubicBezTo>
                  <a:pt x="21600" y="22382"/>
                  <a:pt x="21548" y="23239"/>
                  <a:pt x="21447" y="24091"/>
                </a:cubicBezTo>
              </a:path>
              <a:path w="21600" h="24091" stroke="0" extrusionOk="0">
                <a:moveTo>
                  <a:pt x="1794" y="-1"/>
                </a:moveTo>
                <a:cubicBezTo>
                  <a:pt x="12989" y="932"/>
                  <a:pt x="21600" y="10291"/>
                  <a:pt x="21600" y="21525"/>
                </a:cubicBezTo>
                <a:cubicBezTo>
                  <a:pt x="21600" y="22382"/>
                  <a:pt x="21548" y="23239"/>
                  <a:pt x="21447" y="24091"/>
                </a:cubicBezTo>
                <a:lnTo>
                  <a:pt x="0" y="21525"/>
                </a:lnTo>
                <a:lnTo>
                  <a:pt x="1794" y="-1"/>
                </a:lnTo>
                <a:close/>
              </a:path>
            </a:pathLst>
          </a:custGeom>
          <a:noFill/>
          <a:ln w="38100">
            <a:solidFill>
              <a:srgbClr val="000000"/>
            </a:solidFill>
            <a:prstDash val="sysDot"/>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aphicFrame>
        <p:nvGraphicFramePr>
          <p:cNvPr id="491569" name="Object 49"/>
          <p:cNvGraphicFramePr>
            <a:graphicFrameLocks noChangeAspect="1"/>
          </p:cNvGraphicFramePr>
          <p:nvPr/>
        </p:nvGraphicFramePr>
        <p:xfrm>
          <a:off x="7812088" y="5661025"/>
          <a:ext cx="1331912" cy="555625"/>
        </p:xfrm>
        <a:graphic>
          <a:graphicData uri="http://schemas.openxmlformats.org/presentationml/2006/ole">
            <mc:AlternateContent xmlns:mc="http://schemas.openxmlformats.org/markup-compatibility/2006">
              <mc:Choice xmlns:v="urn:schemas-microsoft-com:vml" Requires="v">
                <p:oleObj spid="_x0000_s113612" name="数式" r:id="rId17" imgW="457200" imgH="190500" progId="Equation.3">
                  <p:embed/>
                </p:oleObj>
              </mc:Choice>
              <mc:Fallback>
                <p:oleObj name="数式" r:id="rId17" imgW="457200" imgH="1905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12088" y="5661025"/>
                        <a:ext cx="133191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50"/>
          <p:cNvGrpSpPr>
            <a:grpSpLocks/>
          </p:cNvGrpSpPr>
          <p:nvPr/>
        </p:nvGrpSpPr>
        <p:grpSpPr bwMode="auto">
          <a:xfrm>
            <a:off x="5148263" y="3640138"/>
            <a:ext cx="1047750" cy="869950"/>
            <a:chOff x="3627" y="1094"/>
            <a:chExt cx="794" cy="637"/>
          </a:xfrm>
          <a:solidFill>
            <a:srgbClr val="FFF0F0"/>
          </a:solidFill>
        </p:grpSpPr>
        <p:sp>
          <p:nvSpPr>
            <p:cNvPr id="26689" name="Freeform 51"/>
            <p:cNvSpPr>
              <a:spLocks/>
            </p:cNvSpPr>
            <p:nvPr/>
          </p:nvSpPr>
          <p:spPr bwMode="auto">
            <a:xfrm>
              <a:off x="3627" y="1094"/>
              <a:ext cx="794" cy="637"/>
            </a:xfrm>
            <a:custGeom>
              <a:avLst/>
              <a:gdLst>
                <a:gd name="T0" fmla="*/ 794 w 794"/>
                <a:gd name="T1" fmla="*/ 395 h 637"/>
                <a:gd name="T2" fmla="*/ 682 w 794"/>
                <a:gd name="T3" fmla="*/ 350 h 637"/>
                <a:gd name="T4" fmla="*/ 620 w 794"/>
                <a:gd name="T5" fmla="*/ 263 h 637"/>
                <a:gd name="T6" fmla="*/ 536 w 794"/>
                <a:gd name="T7" fmla="*/ 130 h 637"/>
                <a:gd name="T8" fmla="*/ 509 w 794"/>
                <a:gd name="T9" fmla="*/ 28 h 637"/>
                <a:gd name="T10" fmla="*/ 474 w 794"/>
                <a:gd name="T11" fmla="*/ 17 h 637"/>
                <a:gd name="T12" fmla="*/ 440 w 794"/>
                <a:gd name="T13" fmla="*/ 131 h 637"/>
                <a:gd name="T14" fmla="*/ 477 w 794"/>
                <a:gd name="T15" fmla="*/ 233 h 637"/>
                <a:gd name="T16" fmla="*/ 480 w 794"/>
                <a:gd name="T17" fmla="*/ 302 h 637"/>
                <a:gd name="T18" fmla="*/ 344 w 794"/>
                <a:gd name="T19" fmla="*/ 307 h 637"/>
                <a:gd name="T20" fmla="*/ 48 w 794"/>
                <a:gd name="T21" fmla="*/ 316 h 637"/>
                <a:gd name="T22" fmla="*/ 57 w 794"/>
                <a:gd name="T23" fmla="*/ 374 h 637"/>
                <a:gd name="T24" fmla="*/ 305 w 794"/>
                <a:gd name="T25" fmla="*/ 392 h 637"/>
                <a:gd name="T26" fmla="*/ 382 w 794"/>
                <a:gd name="T27" fmla="*/ 409 h 637"/>
                <a:gd name="T28" fmla="*/ 366 w 794"/>
                <a:gd name="T29" fmla="*/ 497 h 637"/>
                <a:gd name="T30" fmla="*/ 379 w 794"/>
                <a:gd name="T31" fmla="*/ 517 h 637"/>
                <a:gd name="T32" fmla="*/ 394 w 794"/>
                <a:gd name="T33" fmla="*/ 610 h 637"/>
                <a:gd name="T34" fmla="*/ 495 w 794"/>
                <a:gd name="T35" fmla="*/ 635 h 637"/>
                <a:gd name="T36" fmla="*/ 652 w 794"/>
                <a:gd name="T37" fmla="*/ 597 h 637"/>
                <a:gd name="T38" fmla="*/ 727 w 794"/>
                <a:gd name="T39" fmla="*/ 605 h 6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4"/>
                <a:gd name="T61" fmla="*/ 0 h 637"/>
                <a:gd name="T62" fmla="*/ 794 w 794"/>
                <a:gd name="T63" fmla="*/ 637 h 6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4" h="637">
                  <a:moveTo>
                    <a:pt x="794" y="395"/>
                  </a:moveTo>
                  <a:cubicBezTo>
                    <a:pt x="776" y="387"/>
                    <a:pt x="711" y="372"/>
                    <a:pt x="682" y="350"/>
                  </a:cubicBezTo>
                  <a:cubicBezTo>
                    <a:pt x="653" y="328"/>
                    <a:pt x="644" y="300"/>
                    <a:pt x="620" y="263"/>
                  </a:cubicBezTo>
                  <a:cubicBezTo>
                    <a:pt x="596" y="226"/>
                    <a:pt x="554" y="169"/>
                    <a:pt x="536" y="130"/>
                  </a:cubicBezTo>
                  <a:cubicBezTo>
                    <a:pt x="518" y="91"/>
                    <a:pt x="519" y="47"/>
                    <a:pt x="509" y="28"/>
                  </a:cubicBezTo>
                  <a:cubicBezTo>
                    <a:pt x="499" y="9"/>
                    <a:pt x="485" y="0"/>
                    <a:pt x="474" y="17"/>
                  </a:cubicBezTo>
                  <a:cubicBezTo>
                    <a:pt x="463" y="34"/>
                    <a:pt x="439" y="95"/>
                    <a:pt x="440" y="131"/>
                  </a:cubicBezTo>
                  <a:cubicBezTo>
                    <a:pt x="441" y="167"/>
                    <a:pt x="470" y="205"/>
                    <a:pt x="477" y="233"/>
                  </a:cubicBezTo>
                  <a:cubicBezTo>
                    <a:pt x="484" y="261"/>
                    <a:pt x="502" y="290"/>
                    <a:pt x="480" y="302"/>
                  </a:cubicBezTo>
                  <a:cubicBezTo>
                    <a:pt x="458" y="314"/>
                    <a:pt x="416" y="305"/>
                    <a:pt x="344" y="307"/>
                  </a:cubicBezTo>
                  <a:cubicBezTo>
                    <a:pt x="272" y="309"/>
                    <a:pt x="96" y="305"/>
                    <a:pt x="48" y="316"/>
                  </a:cubicBezTo>
                  <a:cubicBezTo>
                    <a:pt x="0" y="327"/>
                    <a:pt x="14" y="361"/>
                    <a:pt x="57" y="374"/>
                  </a:cubicBezTo>
                  <a:cubicBezTo>
                    <a:pt x="100" y="387"/>
                    <a:pt x="251" y="386"/>
                    <a:pt x="305" y="392"/>
                  </a:cubicBezTo>
                  <a:cubicBezTo>
                    <a:pt x="359" y="398"/>
                    <a:pt x="372" y="392"/>
                    <a:pt x="382" y="409"/>
                  </a:cubicBezTo>
                  <a:cubicBezTo>
                    <a:pt x="392" y="426"/>
                    <a:pt x="366" y="479"/>
                    <a:pt x="366" y="497"/>
                  </a:cubicBezTo>
                  <a:cubicBezTo>
                    <a:pt x="366" y="515"/>
                    <a:pt x="374" y="498"/>
                    <a:pt x="379" y="517"/>
                  </a:cubicBezTo>
                  <a:cubicBezTo>
                    <a:pt x="384" y="536"/>
                    <a:pt x="375" y="590"/>
                    <a:pt x="394" y="610"/>
                  </a:cubicBezTo>
                  <a:cubicBezTo>
                    <a:pt x="413" y="630"/>
                    <a:pt x="452" y="637"/>
                    <a:pt x="495" y="635"/>
                  </a:cubicBezTo>
                  <a:cubicBezTo>
                    <a:pt x="538" y="633"/>
                    <a:pt x="613" y="602"/>
                    <a:pt x="652" y="597"/>
                  </a:cubicBezTo>
                  <a:cubicBezTo>
                    <a:pt x="691" y="592"/>
                    <a:pt x="712" y="603"/>
                    <a:pt x="727" y="605"/>
                  </a:cubicBezTo>
                </a:path>
              </a:pathLst>
            </a:custGeom>
            <a:grpFill/>
            <a:ln w="9525">
              <a:solidFill>
                <a:srgbClr val="FF9966"/>
              </a:solidFill>
              <a:round/>
              <a:headEnd/>
              <a:tailEnd/>
            </a:ln>
          </p:spPr>
          <p:txBody>
            <a:bodyPr/>
            <a:lstStyle/>
            <a:p>
              <a:endParaRPr lang="ja-JP" altLang="en-US"/>
            </a:p>
          </p:txBody>
        </p:sp>
        <p:sp>
          <p:nvSpPr>
            <p:cNvPr id="26690" name="Freeform 52"/>
            <p:cNvSpPr>
              <a:spLocks/>
            </p:cNvSpPr>
            <p:nvPr/>
          </p:nvSpPr>
          <p:spPr bwMode="auto">
            <a:xfrm>
              <a:off x="3979" y="1633"/>
              <a:ext cx="179" cy="84"/>
            </a:xfrm>
            <a:custGeom>
              <a:avLst/>
              <a:gdLst>
                <a:gd name="T0" fmla="*/ 46 w 179"/>
                <a:gd name="T1" fmla="*/ 83 h 84"/>
                <a:gd name="T2" fmla="*/ 18 w 179"/>
                <a:gd name="T3" fmla="*/ 30 h 84"/>
                <a:gd name="T4" fmla="*/ 154 w 179"/>
                <a:gd name="T5" fmla="*/ 5 h 84"/>
                <a:gd name="T6" fmla="*/ 171 w 179"/>
                <a:gd name="T7" fmla="*/ 60 h 84"/>
                <a:gd name="T8" fmla="*/ 111 w 179"/>
                <a:gd name="T9" fmla="*/ 80 h 84"/>
                <a:gd name="T10" fmla="*/ 46 w 179"/>
                <a:gd name="T11" fmla="*/ 83 h 84"/>
                <a:gd name="T12" fmla="*/ 0 60000 65536"/>
                <a:gd name="T13" fmla="*/ 0 60000 65536"/>
                <a:gd name="T14" fmla="*/ 0 60000 65536"/>
                <a:gd name="T15" fmla="*/ 0 60000 65536"/>
                <a:gd name="T16" fmla="*/ 0 60000 65536"/>
                <a:gd name="T17" fmla="*/ 0 60000 65536"/>
                <a:gd name="T18" fmla="*/ 0 w 179"/>
                <a:gd name="T19" fmla="*/ 0 h 84"/>
                <a:gd name="T20" fmla="*/ 179 w 179"/>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grpFill/>
            <a:ln w="9525">
              <a:solidFill>
                <a:srgbClr val="FF9966"/>
              </a:solidFill>
              <a:round/>
              <a:headEnd/>
              <a:tailEnd/>
            </a:ln>
          </p:spPr>
          <p:txBody>
            <a:bodyPr/>
            <a:lstStyle/>
            <a:p>
              <a:endParaRPr lang="ja-JP" altLang="en-US"/>
            </a:p>
          </p:txBody>
        </p:sp>
        <p:sp>
          <p:nvSpPr>
            <p:cNvPr id="26691" name="Freeform 53"/>
            <p:cNvSpPr>
              <a:spLocks/>
            </p:cNvSpPr>
            <p:nvPr/>
          </p:nvSpPr>
          <p:spPr bwMode="auto">
            <a:xfrm>
              <a:off x="3976" y="1567"/>
              <a:ext cx="196" cy="92"/>
            </a:xfrm>
            <a:custGeom>
              <a:avLst/>
              <a:gdLst>
                <a:gd name="T0" fmla="*/ 13 w 196"/>
                <a:gd name="T1" fmla="*/ 84 h 92"/>
                <a:gd name="T2" fmla="*/ 16 w 196"/>
                <a:gd name="T3" fmla="*/ 31 h 92"/>
                <a:gd name="T4" fmla="*/ 75 w 196"/>
                <a:gd name="T5" fmla="*/ 16 h 92"/>
                <a:gd name="T6" fmla="*/ 175 w 196"/>
                <a:gd name="T7" fmla="*/ 7 h 92"/>
                <a:gd name="T8" fmla="*/ 183 w 196"/>
                <a:gd name="T9" fmla="*/ 60 h 92"/>
                <a:gd name="T10" fmla="*/ 96 w 196"/>
                <a:gd name="T11" fmla="*/ 88 h 92"/>
                <a:gd name="T12" fmla="*/ 13 w 196"/>
                <a:gd name="T13" fmla="*/ 84 h 92"/>
                <a:gd name="T14" fmla="*/ 0 60000 65536"/>
                <a:gd name="T15" fmla="*/ 0 60000 65536"/>
                <a:gd name="T16" fmla="*/ 0 60000 65536"/>
                <a:gd name="T17" fmla="*/ 0 60000 65536"/>
                <a:gd name="T18" fmla="*/ 0 60000 65536"/>
                <a:gd name="T19" fmla="*/ 0 60000 65536"/>
                <a:gd name="T20" fmla="*/ 0 60000 65536"/>
                <a:gd name="T21" fmla="*/ 0 w 196"/>
                <a:gd name="T22" fmla="*/ 0 h 92"/>
                <a:gd name="T23" fmla="*/ 196 w 196"/>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grpFill/>
            <a:ln w="9525">
              <a:solidFill>
                <a:srgbClr val="FF9966"/>
              </a:solidFill>
              <a:round/>
              <a:headEnd/>
              <a:tailEnd/>
            </a:ln>
          </p:spPr>
          <p:txBody>
            <a:bodyPr/>
            <a:lstStyle/>
            <a:p>
              <a:endParaRPr lang="ja-JP" altLang="en-US"/>
            </a:p>
          </p:txBody>
        </p:sp>
        <p:sp>
          <p:nvSpPr>
            <p:cNvPr id="26692" name="Freeform 54"/>
            <p:cNvSpPr>
              <a:spLocks/>
            </p:cNvSpPr>
            <p:nvPr/>
          </p:nvSpPr>
          <p:spPr bwMode="auto">
            <a:xfrm>
              <a:off x="3727" y="1484"/>
              <a:ext cx="311" cy="211"/>
            </a:xfrm>
            <a:custGeom>
              <a:avLst/>
              <a:gdLst>
                <a:gd name="T0" fmla="*/ 69 w 311"/>
                <a:gd name="T1" fmla="*/ 205 h 211"/>
                <a:gd name="T2" fmla="*/ 23 w 311"/>
                <a:gd name="T3" fmla="*/ 154 h 211"/>
                <a:gd name="T4" fmla="*/ 206 w 311"/>
                <a:gd name="T5" fmla="*/ 35 h 211"/>
                <a:gd name="T6" fmla="*/ 282 w 311"/>
                <a:gd name="T7" fmla="*/ 7 h 211"/>
                <a:gd name="T8" fmla="*/ 303 w 311"/>
                <a:gd name="T9" fmla="*/ 80 h 211"/>
                <a:gd name="T10" fmla="*/ 233 w 311"/>
                <a:gd name="T11" fmla="*/ 119 h 211"/>
                <a:gd name="T12" fmla="*/ 69 w 311"/>
                <a:gd name="T13" fmla="*/ 205 h 211"/>
                <a:gd name="T14" fmla="*/ 0 60000 65536"/>
                <a:gd name="T15" fmla="*/ 0 60000 65536"/>
                <a:gd name="T16" fmla="*/ 0 60000 65536"/>
                <a:gd name="T17" fmla="*/ 0 60000 65536"/>
                <a:gd name="T18" fmla="*/ 0 60000 65536"/>
                <a:gd name="T19" fmla="*/ 0 60000 65536"/>
                <a:gd name="T20" fmla="*/ 0 60000 65536"/>
                <a:gd name="T21" fmla="*/ 0 w 311"/>
                <a:gd name="T22" fmla="*/ 0 h 211"/>
                <a:gd name="T23" fmla="*/ 311 w 311"/>
                <a:gd name="T24" fmla="*/ 211 h 2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1" h="211">
                  <a:moveTo>
                    <a:pt x="69" y="205"/>
                  </a:moveTo>
                  <a:cubicBezTo>
                    <a:pt x="34" y="211"/>
                    <a:pt x="0" y="182"/>
                    <a:pt x="23" y="154"/>
                  </a:cubicBezTo>
                  <a:cubicBezTo>
                    <a:pt x="46" y="126"/>
                    <a:pt x="163" y="59"/>
                    <a:pt x="206" y="35"/>
                  </a:cubicBezTo>
                  <a:cubicBezTo>
                    <a:pt x="249" y="11"/>
                    <a:pt x="266" y="0"/>
                    <a:pt x="282" y="7"/>
                  </a:cubicBezTo>
                  <a:cubicBezTo>
                    <a:pt x="298" y="14"/>
                    <a:pt x="311" y="61"/>
                    <a:pt x="303" y="80"/>
                  </a:cubicBezTo>
                  <a:cubicBezTo>
                    <a:pt x="295" y="99"/>
                    <a:pt x="272" y="98"/>
                    <a:pt x="233" y="119"/>
                  </a:cubicBezTo>
                  <a:cubicBezTo>
                    <a:pt x="194" y="140"/>
                    <a:pt x="104" y="199"/>
                    <a:pt x="69" y="205"/>
                  </a:cubicBezTo>
                  <a:close/>
                </a:path>
              </a:pathLst>
            </a:custGeom>
            <a:grpFill/>
            <a:ln w="9525">
              <a:solidFill>
                <a:srgbClr val="FF9966"/>
              </a:solidFill>
              <a:round/>
              <a:headEnd/>
              <a:tailEnd/>
            </a:ln>
          </p:spPr>
          <p:txBody>
            <a:bodyPr/>
            <a:lstStyle/>
            <a:p>
              <a:endParaRPr lang="ja-JP" altLang="en-US"/>
            </a:p>
          </p:txBody>
        </p:sp>
      </p:grpSp>
      <p:sp>
        <p:nvSpPr>
          <p:cNvPr id="491575" name="Rectangle 55"/>
          <p:cNvSpPr>
            <a:spLocks noChangeArrowheads="1"/>
          </p:cNvSpPr>
          <p:nvPr/>
        </p:nvSpPr>
        <p:spPr bwMode="auto">
          <a:xfrm>
            <a:off x="4992688" y="3603625"/>
            <a:ext cx="4524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i="1">
                <a:solidFill>
                  <a:srgbClr val="CC9900"/>
                </a:solidFill>
                <a:latin typeface="Bookman Old Style" pitchFamily="18" charset="0"/>
                <a:ea typeface="ＭＳ ゴシック" pitchFamily="49" charset="-128"/>
                <a:cs typeface="Times New Roman" pitchFamily="18" charset="0"/>
              </a:rPr>
              <a:t>F</a:t>
            </a:r>
          </a:p>
        </p:txBody>
      </p:sp>
      <p:sp>
        <p:nvSpPr>
          <p:cNvPr id="491576" name="Rectangle 56"/>
          <p:cNvSpPr>
            <a:spLocks noChangeArrowheads="1"/>
          </p:cNvSpPr>
          <p:nvPr/>
        </p:nvSpPr>
        <p:spPr bwMode="auto">
          <a:xfrm>
            <a:off x="5868988" y="3463925"/>
            <a:ext cx="411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i="1">
                <a:solidFill>
                  <a:srgbClr val="CC9900"/>
                </a:solidFill>
                <a:latin typeface="Bookman Old Style" pitchFamily="18" charset="0"/>
                <a:ea typeface="ＭＳ ゴシック" pitchFamily="49" charset="-128"/>
                <a:cs typeface="Times New Roman" pitchFamily="18" charset="0"/>
              </a:rPr>
              <a:t>r</a:t>
            </a:r>
          </a:p>
        </p:txBody>
      </p:sp>
      <p:sp>
        <p:nvSpPr>
          <p:cNvPr id="491577" name="Rectangle 57"/>
          <p:cNvSpPr>
            <a:spLocks noChangeArrowheads="1"/>
          </p:cNvSpPr>
          <p:nvPr/>
        </p:nvSpPr>
        <p:spPr bwMode="auto">
          <a:xfrm>
            <a:off x="4908550" y="4092575"/>
            <a:ext cx="4841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i="1">
                <a:solidFill>
                  <a:srgbClr val="CC9900"/>
                </a:solidFill>
                <a:latin typeface="Bookman Old Style" pitchFamily="18" charset="0"/>
                <a:ea typeface="ＭＳ ゴシック" pitchFamily="49" charset="-128"/>
                <a:cs typeface="Times New Roman" pitchFamily="18" charset="0"/>
              </a:rPr>
              <a:t>N</a:t>
            </a:r>
          </a:p>
        </p:txBody>
      </p:sp>
      <p:sp>
        <p:nvSpPr>
          <p:cNvPr id="491578" name="Line 58"/>
          <p:cNvSpPr>
            <a:spLocks noChangeShapeType="1"/>
          </p:cNvSpPr>
          <p:nvPr/>
        </p:nvSpPr>
        <p:spPr bwMode="auto">
          <a:xfrm flipH="1" flipV="1">
            <a:off x="5653088" y="3730625"/>
            <a:ext cx="239712" cy="38893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1579" name="Line 59"/>
          <p:cNvSpPr>
            <a:spLocks noChangeShapeType="1"/>
          </p:cNvSpPr>
          <p:nvPr/>
        </p:nvSpPr>
        <p:spPr bwMode="auto">
          <a:xfrm rot="-5400000" flipH="1" flipV="1">
            <a:off x="5614194" y="3839369"/>
            <a:ext cx="0" cy="557212"/>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1580" name="Line 60"/>
          <p:cNvSpPr>
            <a:spLocks noChangeShapeType="1"/>
          </p:cNvSpPr>
          <p:nvPr/>
        </p:nvSpPr>
        <p:spPr bwMode="auto">
          <a:xfrm rot="-5400000" flipH="1" flipV="1">
            <a:off x="5595144" y="4020344"/>
            <a:ext cx="209550" cy="388938"/>
          </a:xfrm>
          <a:prstGeom prst="line">
            <a:avLst/>
          </a:prstGeom>
          <a:noFill/>
          <a:ln w="38100">
            <a:solidFill>
              <a:srgbClr val="FF9966"/>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491581" name="Line 61"/>
          <p:cNvSpPr>
            <a:spLocks noChangeShapeType="1"/>
          </p:cNvSpPr>
          <p:nvPr/>
        </p:nvSpPr>
        <p:spPr bwMode="auto">
          <a:xfrm rot="-5400000" flipH="1" flipV="1">
            <a:off x="5594350" y="4017963"/>
            <a:ext cx="204788" cy="398462"/>
          </a:xfrm>
          <a:prstGeom prst="line">
            <a:avLst/>
          </a:prstGeom>
          <a:noFill/>
          <a:ln w="38100">
            <a:solidFill>
              <a:srgbClr val="FF9966"/>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6680" name="Line 62"/>
          <p:cNvSpPr>
            <a:spLocks noChangeShapeType="1"/>
          </p:cNvSpPr>
          <p:nvPr/>
        </p:nvSpPr>
        <p:spPr bwMode="auto">
          <a:xfrm flipV="1">
            <a:off x="3621088" y="498475"/>
            <a:ext cx="2254250" cy="280511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491584" name="AutoShape 64"/>
          <p:cNvSpPr>
            <a:spLocks noChangeArrowheads="1"/>
          </p:cNvSpPr>
          <p:nvPr/>
        </p:nvSpPr>
        <p:spPr bwMode="auto">
          <a:xfrm>
            <a:off x="5897563" y="114300"/>
            <a:ext cx="306387" cy="320675"/>
          </a:xfrm>
          <a:prstGeom prst="star5">
            <a:avLst/>
          </a:prstGeom>
          <a:solidFill>
            <a:srgbClr val="FFFF00"/>
          </a:solidFill>
          <a:ln w="9525" algn="ctr">
            <a:solidFill>
              <a:srgbClr val="FF6600"/>
            </a:solidFill>
            <a:miter lim="800000"/>
            <a:headEnd/>
            <a:tailEnd/>
          </a:ln>
          <a:effectLst/>
        </p:spPr>
        <p:txBody>
          <a:bodyPr wrap="none" anchor="ctr"/>
          <a:lstStyle/>
          <a:p>
            <a:pPr>
              <a:defRPr/>
            </a:pPr>
            <a:endParaRPr lang="ja-JP" altLang="en-US"/>
          </a:p>
        </p:txBody>
      </p:sp>
      <p:sp>
        <p:nvSpPr>
          <p:cNvPr id="26682" name="Rectangle 65"/>
          <p:cNvSpPr>
            <a:spLocks noChangeArrowheads="1"/>
          </p:cNvSpPr>
          <p:nvPr/>
        </p:nvSpPr>
        <p:spPr bwMode="auto">
          <a:xfrm>
            <a:off x="5794375" y="655638"/>
            <a:ext cx="2216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b="0">
                <a:solidFill>
                  <a:srgbClr val="CC00FF"/>
                </a:solidFill>
              </a:rPr>
              <a:t>天の北極点</a:t>
            </a:r>
          </a:p>
        </p:txBody>
      </p:sp>
      <p:sp>
        <p:nvSpPr>
          <p:cNvPr id="26683" name="Rectangle 66"/>
          <p:cNvSpPr>
            <a:spLocks noChangeArrowheads="1"/>
          </p:cNvSpPr>
          <p:nvPr/>
        </p:nvSpPr>
        <p:spPr bwMode="auto">
          <a:xfrm>
            <a:off x="6253163" y="0"/>
            <a:ext cx="1403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b="0">
                <a:solidFill>
                  <a:srgbClr val="CC00FF"/>
                </a:solidFill>
              </a:rPr>
              <a:t>北極星</a:t>
            </a:r>
          </a:p>
        </p:txBody>
      </p:sp>
      <p:sp>
        <p:nvSpPr>
          <p:cNvPr id="491587" name="Rectangle 67"/>
          <p:cNvSpPr>
            <a:spLocks noChangeArrowheads="1"/>
          </p:cNvSpPr>
          <p:nvPr/>
        </p:nvSpPr>
        <p:spPr bwMode="auto">
          <a:xfrm>
            <a:off x="6138863" y="1947863"/>
            <a:ext cx="28241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buChar char="•"/>
              <a:defRPr kumimoji="1" sz="3200">
                <a:solidFill>
                  <a:schemeClr val="tx1"/>
                </a:solidFill>
                <a:latin typeface="Times New Roman" pitchFamily="18" charset="0"/>
                <a:ea typeface="ＭＳ Ｐゴシック" pitchFamily="50" charset="-128"/>
              </a:defRPr>
            </a:lvl1pPr>
            <a:lvl2pPr marL="742950" indent="-285750" algn="l" eaLnBrk="0" hangingPunct="0">
              <a:buChar char="–"/>
              <a:defRPr kumimoji="1" sz="2800">
                <a:solidFill>
                  <a:schemeClr val="tx1"/>
                </a:solidFill>
                <a:latin typeface="Times New Roman" pitchFamily="18" charset="0"/>
                <a:ea typeface="ＭＳ Ｐゴシック" pitchFamily="50" charset="-128"/>
              </a:defRPr>
            </a:lvl2pPr>
            <a:lvl3pPr marL="1143000" indent="-228600" algn="l" eaLnBrk="0" hangingPunct="0">
              <a:buChar char="•"/>
              <a:defRPr kumimoji="1" sz="2400">
                <a:solidFill>
                  <a:schemeClr val="tx1"/>
                </a:solidFill>
                <a:latin typeface="Times New Roman" pitchFamily="18" charset="0"/>
                <a:ea typeface="ＭＳ Ｐゴシック" pitchFamily="50" charset="-128"/>
              </a:defRPr>
            </a:lvl3pPr>
            <a:lvl4pPr marL="1600200" indent="-228600" algn="l" eaLnBrk="0" hangingPunct="0">
              <a:buChar char="–"/>
              <a:defRPr kumimoji="1" sz="2000">
                <a:solidFill>
                  <a:schemeClr val="tx1"/>
                </a:solidFill>
                <a:latin typeface="Times New Roman" pitchFamily="18" charset="0"/>
                <a:ea typeface="ＭＳ Ｐゴシック" pitchFamily="50" charset="-128"/>
              </a:defRPr>
            </a:lvl4pPr>
            <a:lvl5pPr marL="2057400" indent="-228600" algn="l" eaLnBrk="0" hangingPunct="0">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algn="ctr" eaLnBrk="1" hangingPunct="1">
              <a:buFontTx/>
              <a:buNone/>
            </a:pPr>
            <a:r>
              <a:rPr lang="ja-JP" altLang="en-US" b="0" dirty="0"/>
              <a:t>扁平による僅かな重力差</a:t>
            </a:r>
          </a:p>
        </p:txBody>
      </p:sp>
      <p:sp>
        <p:nvSpPr>
          <p:cNvPr id="491536" name="Line 16"/>
          <p:cNvSpPr>
            <a:spLocks noChangeShapeType="1"/>
          </p:cNvSpPr>
          <p:nvPr/>
        </p:nvSpPr>
        <p:spPr bwMode="auto">
          <a:xfrm flipH="1">
            <a:off x="1587500" y="4965700"/>
            <a:ext cx="708025" cy="314325"/>
          </a:xfrm>
          <a:prstGeom prst="line">
            <a:avLst/>
          </a:prstGeom>
          <a:noFill/>
          <a:ln w="76200">
            <a:solidFill>
              <a:srgbClr val="FF33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491523" name="Object 3"/>
          <p:cNvGraphicFramePr>
            <a:graphicFrameLocks noChangeAspect="1"/>
          </p:cNvGraphicFramePr>
          <p:nvPr/>
        </p:nvGraphicFramePr>
        <p:xfrm>
          <a:off x="1535113" y="4479925"/>
          <a:ext cx="542925" cy="609600"/>
        </p:xfrm>
        <a:graphic>
          <a:graphicData uri="http://schemas.openxmlformats.org/presentationml/2006/ole">
            <mc:AlternateContent xmlns:mc="http://schemas.openxmlformats.org/markup-compatibility/2006">
              <mc:Choice xmlns:v="urn:schemas-microsoft-com:vml" Requires="v">
                <p:oleObj spid="_x0000_s113613" name="数式" r:id="rId19" imgW="164957" imgH="190335" progId="Equation.3">
                  <p:embed/>
                </p:oleObj>
              </mc:Choice>
              <mc:Fallback>
                <p:oleObj name="数式" r:id="rId19" imgW="164957" imgH="19033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5113" y="4479925"/>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8" name="Arc 68"/>
          <p:cNvSpPr>
            <a:spLocks/>
          </p:cNvSpPr>
          <p:nvPr/>
        </p:nvSpPr>
        <p:spPr bwMode="auto">
          <a:xfrm flipH="1">
            <a:off x="755650" y="3417888"/>
            <a:ext cx="2732088" cy="198437"/>
          </a:xfrm>
          <a:custGeom>
            <a:avLst/>
            <a:gdLst>
              <a:gd name="T0" fmla="*/ 2147483647 w 43200"/>
              <a:gd name="T1" fmla="*/ 2147483647 h 23178"/>
              <a:gd name="T2" fmla="*/ 2147483647 w 43200"/>
              <a:gd name="T3" fmla="*/ 0 h 23178"/>
              <a:gd name="T4" fmla="*/ 2147483647 w 43200"/>
              <a:gd name="T5" fmla="*/ 2147483647 h 23178"/>
              <a:gd name="T6" fmla="*/ 0 60000 65536"/>
              <a:gd name="T7" fmla="*/ 0 60000 65536"/>
              <a:gd name="T8" fmla="*/ 0 60000 65536"/>
              <a:gd name="T9" fmla="*/ 0 w 43200"/>
              <a:gd name="T10" fmla="*/ 0 h 23178"/>
              <a:gd name="T11" fmla="*/ 43200 w 43200"/>
              <a:gd name="T12" fmla="*/ 23178 h 23178"/>
            </a:gdLst>
            <a:ahLst/>
            <a:cxnLst>
              <a:cxn ang="T6">
                <a:pos x="T0" y="T1"/>
              </a:cxn>
              <a:cxn ang="T7">
                <a:pos x="T2" y="T3"/>
              </a:cxn>
              <a:cxn ang="T8">
                <a:pos x="T4" y="T5"/>
              </a:cxn>
            </a:cxnLst>
            <a:rect l="T9" t="T10" r="T11" b="T12"/>
            <a:pathLst>
              <a:path w="43200" h="23178" fill="none" extrusionOk="0">
                <a:moveTo>
                  <a:pt x="43198" y="1297"/>
                </a:moveTo>
                <a:cubicBezTo>
                  <a:pt x="43199" y="1391"/>
                  <a:pt x="43200" y="1484"/>
                  <a:pt x="43200" y="1578"/>
                </a:cubicBezTo>
                <a:cubicBezTo>
                  <a:pt x="43200" y="13507"/>
                  <a:pt x="33529" y="23178"/>
                  <a:pt x="21600" y="23178"/>
                </a:cubicBezTo>
                <a:cubicBezTo>
                  <a:pt x="9670" y="23178"/>
                  <a:pt x="0" y="13507"/>
                  <a:pt x="0" y="1578"/>
                </a:cubicBezTo>
                <a:cubicBezTo>
                  <a:pt x="-1" y="1051"/>
                  <a:pt x="19" y="525"/>
                  <a:pt x="57" y="-1"/>
                </a:cubicBezTo>
              </a:path>
              <a:path w="43200" h="23178" stroke="0" extrusionOk="0">
                <a:moveTo>
                  <a:pt x="43198" y="1297"/>
                </a:moveTo>
                <a:cubicBezTo>
                  <a:pt x="43199" y="1391"/>
                  <a:pt x="43200" y="1484"/>
                  <a:pt x="43200" y="1578"/>
                </a:cubicBezTo>
                <a:cubicBezTo>
                  <a:pt x="43200" y="13507"/>
                  <a:pt x="33529" y="23178"/>
                  <a:pt x="21600" y="23178"/>
                </a:cubicBezTo>
                <a:cubicBezTo>
                  <a:pt x="9670" y="23178"/>
                  <a:pt x="0" y="13507"/>
                  <a:pt x="0" y="1578"/>
                </a:cubicBezTo>
                <a:cubicBezTo>
                  <a:pt x="-1" y="1051"/>
                  <a:pt x="19" y="525"/>
                  <a:pt x="57" y="-1"/>
                </a:cubicBezTo>
                <a:lnTo>
                  <a:pt x="21600" y="1578"/>
                </a:lnTo>
                <a:lnTo>
                  <a:pt x="43198" y="1297"/>
                </a:lnTo>
                <a:close/>
              </a:path>
            </a:pathLst>
          </a:custGeom>
          <a:noFill/>
          <a:ln w="381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91591" name="Arc 71"/>
          <p:cNvSpPr>
            <a:spLocks/>
          </p:cNvSpPr>
          <p:nvPr/>
        </p:nvSpPr>
        <p:spPr bwMode="auto">
          <a:xfrm flipH="1">
            <a:off x="2108200" y="3259138"/>
            <a:ext cx="1366838" cy="184150"/>
          </a:xfrm>
          <a:custGeom>
            <a:avLst/>
            <a:gdLst>
              <a:gd name="T0" fmla="*/ 0 w 21595"/>
              <a:gd name="T1" fmla="*/ 2147483647 h 21510"/>
              <a:gd name="T2" fmla="*/ 2147483647 w 21595"/>
              <a:gd name="T3" fmla="*/ 0 h 21510"/>
              <a:gd name="T4" fmla="*/ 2147483647 w 21595"/>
              <a:gd name="T5" fmla="*/ 2147483647 h 21510"/>
              <a:gd name="T6" fmla="*/ 0 60000 65536"/>
              <a:gd name="T7" fmla="*/ 0 60000 65536"/>
              <a:gd name="T8" fmla="*/ 0 60000 65536"/>
              <a:gd name="T9" fmla="*/ 0 w 21595"/>
              <a:gd name="T10" fmla="*/ 0 h 21510"/>
              <a:gd name="T11" fmla="*/ 21595 w 21595"/>
              <a:gd name="T12" fmla="*/ 21510 h 21510"/>
            </a:gdLst>
            <a:ahLst/>
            <a:cxnLst>
              <a:cxn ang="T6">
                <a:pos x="T0" y="T1"/>
              </a:cxn>
              <a:cxn ang="T7">
                <a:pos x="T2" y="T3"/>
              </a:cxn>
              <a:cxn ang="T8">
                <a:pos x="T4" y="T5"/>
              </a:cxn>
            </a:cxnLst>
            <a:rect l="T9" t="T10" r="T11" b="T12"/>
            <a:pathLst>
              <a:path w="21595" h="21510" fill="none" extrusionOk="0">
                <a:moveTo>
                  <a:pt x="0" y="21043"/>
                </a:moveTo>
                <a:cubicBezTo>
                  <a:pt x="237" y="10059"/>
                  <a:pt x="8682" y="1003"/>
                  <a:pt x="19623" y="0"/>
                </a:cubicBezTo>
              </a:path>
              <a:path w="21595" h="21510" stroke="0" extrusionOk="0">
                <a:moveTo>
                  <a:pt x="0" y="21043"/>
                </a:moveTo>
                <a:cubicBezTo>
                  <a:pt x="237" y="10059"/>
                  <a:pt x="8682" y="1003"/>
                  <a:pt x="19623" y="0"/>
                </a:cubicBezTo>
                <a:lnTo>
                  <a:pt x="21595" y="21510"/>
                </a:lnTo>
                <a:lnTo>
                  <a:pt x="0" y="21043"/>
                </a:lnTo>
                <a:close/>
              </a:path>
            </a:pathLst>
          </a:custGeom>
          <a:noFill/>
          <a:ln w="3810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294842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156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15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915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15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15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15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55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5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578"/>
                                        </p:tgtEl>
                                        <p:attrNameLst>
                                          <p:attrName>style.visibility</p:attrName>
                                        </p:attrNameLst>
                                      </p:cBhvr>
                                      <p:to>
                                        <p:strVal val="visible"/>
                                      </p:to>
                                    </p:set>
                                  </p:childTnLst>
                                </p:cTn>
                              </p:par>
                              <p:par>
                                <p:cTn id="43" presetID="64" presetClass="path" presetSubtype="0" accel="50000" decel="50000" fill="hold" grpId="1" nodeType="withEffect">
                                  <p:stCondLst>
                                    <p:cond delay="0"/>
                                  </p:stCondLst>
                                  <p:childTnLst>
                                    <p:animMotion origin="layout" path="M 1.11022E-16 5.55112E-17 L -0.44132 0.1338 " pathEditMode="relative" rAng="0" ptsTypes="AA">
                                      <p:cBhvr>
                                        <p:cTn id="44" dur="500" spd="-100000" fill="hold"/>
                                        <p:tgtEl>
                                          <p:spTgt spid="491578"/>
                                        </p:tgtEl>
                                        <p:attrNameLst>
                                          <p:attrName>ppt_x</p:attrName>
                                          <p:attrName>ppt_y</p:attrName>
                                        </p:attrNameLst>
                                      </p:cBhvr>
                                      <p:rCtr x="-22066" y="6690"/>
                                    </p:animMotion>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49157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157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91579"/>
                                        </p:tgtEl>
                                        <p:attrNameLst>
                                          <p:attrName>style.visibility</p:attrName>
                                        </p:attrNameLst>
                                      </p:cBhvr>
                                      <p:to>
                                        <p:strVal val="visible"/>
                                      </p:to>
                                    </p:set>
                                  </p:childTnLst>
                                </p:cTn>
                              </p:par>
                              <p:par>
                                <p:cTn id="54" presetID="64" presetClass="path" presetSubtype="0" accel="50000" decel="50000" fill="hold" grpId="1" nodeType="withEffect">
                                  <p:stCondLst>
                                    <p:cond delay="0"/>
                                  </p:stCondLst>
                                  <p:childTnLst>
                                    <p:animMotion origin="layout" path="M 1.11111E-6 -7.40741E-7 L -0.48854 0.06366 " pathEditMode="relative" rAng="0" ptsTypes="AA">
                                      <p:cBhvr>
                                        <p:cTn id="55" dur="500" spd="-100000" fill="hold"/>
                                        <p:tgtEl>
                                          <p:spTgt spid="491579"/>
                                        </p:tgtEl>
                                        <p:attrNameLst>
                                          <p:attrName>ppt_x</p:attrName>
                                          <p:attrName>ppt_y</p:attrName>
                                        </p:attrNameLst>
                                      </p:cBhvr>
                                      <p:rCtr x="-24427" y="3171"/>
                                    </p:animMotion>
                                  </p:childTnLst>
                                </p:cTn>
                              </p:par>
                              <p:par>
                                <p:cTn id="56" presetID="64" presetClass="path" presetSubtype="0" accel="50000" decel="50000" fill="hold" nodeType="withEffect">
                                  <p:stCondLst>
                                    <p:cond delay="0"/>
                                  </p:stCondLst>
                                  <p:childTnLst>
                                    <p:animMotion origin="layout" path="M 2.77778E-7 -3.7037E-7 L -0.48576 0.05069 " pathEditMode="relative" rAng="0" ptsTypes="AA">
                                      <p:cBhvr>
                                        <p:cTn id="57" dur="500" spd="-100000" fill="hold"/>
                                        <p:tgtEl>
                                          <p:spTgt spid="491575"/>
                                        </p:tgtEl>
                                        <p:attrNameLst>
                                          <p:attrName>ppt_x</p:attrName>
                                          <p:attrName>ppt_y</p:attrName>
                                        </p:attrNameLst>
                                      </p:cBhvr>
                                      <p:rCtr x="-24288" y="2523"/>
                                    </p:animMotion>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91577"/>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1580"/>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491581"/>
                                        </p:tgtEl>
                                        <p:attrNameLst>
                                          <p:attrName>style.visibility</p:attrName>
                                        </p:attrNameLst>
                                      </p:cBhvr>
                                      <p:to>
                                        <p:strVal val="visible"/>
                                      </p:to>
                                    </p:set>
                                  </p:childTnLst>
                                </p:cTn>
                              </p:par>
                              <p:par>
                                <p:cTn id="72" presetID="6" presetClass="emph" presetSubtype="0" fill="hold" grpId="1" nodeType="withEffect">
                                  <p:stCondLst>
                                    <p:cond delay="0"/>
                                  </p:stCondLst>
                                  <p:childTnLst>
                                    <p:animScale>
                                      <p:cBhvr>
                                        <p:cTn id="73" dur="500" fill="hold"/>
                                        <p:tgtEl>
                                          <p:spTgt spid="491581"/>
                                        </p:tgtEl>
                                      </p:cBhvr>
                                      <p:by x="200000" y="200000"/>
                                    </p:animScale>
                                  </p:childTnLst>
                                </p:cTn>
                              </p:par>
                              <p:par>
                                <p:cTn id="74" presetID="42" presetClass="path" presetSubtype="0" fill="hold" grpId="2" nodeType="withEffect">
                                  <p:stCondLst>
                                    <p:cond delay="0"/>
                                  </p:stCondLst>
                                  <p:childTnLst>
                                    <p:animMotion origin="layout" path="M 4.44444E-6 4.07407E-6 L -0.41771 0.14676 " pathEditMode="relative" rAng="0" ptsTypes="AA">
                                      <p:cBhvr>
                                        <p:cTn id="75" dur="500" fill="hold"/>
                                        <p:tgtEl>
                                          <p:spTgt spid="491581"/>
                                        </p:tgtEl>
                                        <p:attrNameLst>
                                          <p:attrName>ppt_x</p:attrName>
                                          <p:attrName>ppt_y</p:attrName>
                                        </p:attrNameLst>
                                      </p:cBhvr>
                                      <p:rCtr x="-20885" y="7338"/>
                                    </p:animMotion>
                                  </p:childTnLst>
                                  <p:subTnLst>
                                    <p:set>
                                      <p:cBhvr override="childStyle">
                                        <p:cTn dur="1" fill="hold" display="0" masterRel="sameClick" afterEffect="1">
                                          <p:stCondLst>
                                            <p:cond evt="end" delay="0">
                                              <p:tn val="74"/>
                                            </p:cond>
                                          </p:stCondLst>
                                        </p:cTn>
                                        <p:tgtEl>
                                          <p:spTgt spid="491581"/>
                                        </p:tgtEl>
                                        <p:attrNameLst>
                                          <p:attrName>style.visibility</p:attrName>
                                        </p:attrNameLst>
                                      </p:cBhvr>
                                      <p:to>
                                        <p:strVal val="hidden"/>
                                      </p:to>
                                    </p:set>
                                  </p:subTnLst>
                                </p:cTn>
                              </p:par>
                              <p:par>
                                <p:cTn id="76" presetID="1" presetClass="entr" presetSubtype="0" fill="hold" nodeType="withEffect">
                                  <p:stCondLst>
                                    <p:cond delay="0"/>
                                  </p:stCondLst>
                                  <p:childTnLst>
                                    <p:set>
                                      <p:cBhvr>
                                        <p:cTn id="77" dur="1" fill="hold">
                                          <p:stCondLst>
                                            <p:cond delay="0"/>
                                          </p:stCondLst>
                                        </p:cTn>
                                        <p:tgtEl>
                                          <p:spTgt spid="491552"/>
                                        </p:tgtEl>
                                        <p:attrNameLst>
                                          <p:attrName>style.visibility</p:attrName>
                                        </p:attrNameLst>
                                      </p:cBhvr>
                                      <p:to>
                                        <p:strVal val="visible"/>
                                      </p:to>
                                    </p:set>
                                  </p:childTnLst>
                                </p:cTn>
                              </p:par>
                              <p:par>
                                <p:cTn id="78" presetID="63" presetClass="path" presetSubtype="0" fill="remove" nodeType="withEffect">
                                  <p:stCondLst>
                                    <p:cond delay="0"/>
                                  </p:stCondLst>
                                  <p:childTnLst>
                                    <p:animMotion origin="layout" path="M 2.77778E-7 -3.7037E-7 L 0.37187 -0.19028 " pathEditMode="relative" rAng="0" ptsTypes="AA">
                                      <p:cBhvr>
                                        <p:cTn id="79" dur="500" spd="-100000" fill="hold"/>
                                        <p:tgtEl>
                                          <p:spTgt spid="491552"/>
                                        </p:tgtEl>
                                        <p:attrNameLst>
                                          <p:attrName>ppt_x</p:attrName>
                                          <p:attrName>ppt_y</p:attrName>
                                        </p:attrNameLst>
                                      </p:cBhvr>
                                      <p:rCtr x="18594" y="-9514"/>
                                    </p:animMotion>
                                  </p:childTnLst>
                                </p:cTn>
                              </p:par>
                            </p:childTnLst>
                          </p:cTn>
                        </p:par>
                        <p:par>
                          <p:cTn id="80" fill="hold" nodeType="afterGroup">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4915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1557"/>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15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156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91569"/>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491523"/>
                                        </p:tgtEl>
                                        <p:attrNameLst>
                                          <p:attrName>style.visibility</p:attrName>
                                        </p:attrNameLst>
                                      </p:cBhvr>
                                      <p:to>
                                        <p:strVal val="visible"/>
                                      </p:to>
                                    </p:set>
                                  </p:childTnLst>
                                </p:cTn>
                              </p:par>
                              <p:par>
                                <p:cTn id="97" presetID="63" presetClass="path" presetSubtype="0" fill="hold" nodeType="withEffect">
                                  <p:stCondLst>
                                    <p:cond delay="0"/>
                                  </p:stCondLst>
                                  <p:childTnLst>
                                    <p:animMotion origin="layout" path="M -3.88889E-6 3.74653E-6 L 0.67952 0.16697 " pathEditMode="relative" rAng="0" ptsTypes="AA">
                                      <p:cBhvr>
                                        <p:cTn id="98" dur="500" spd="-100000" fill="hold"/>
                                        <p:tgtEl>
                                          <p:spTgt spid="491523"/>
                                        </p:tgtEl>
                                        <p:attrNameLst>
                                          <p:attrName>ppt_x</p:attrName>
                                          <p:attrName>ppt_y</p:attrName>
                                        </p:attrNameLst>
                                      </p:cBhvr>
                                      <p:rCtr x="33976" y="8349"/>
                                    </p:animMotion>
                                  </p:childTnLst>
                                </p:cTn>
                              </p:par>
                            </p:childTnLst>
                          </p:cTn>
                        </p:par>
                        <p:par>
                          <p:cTn id="99" fill="hold" nodeType="afterGroup">
                            <p:stCondLst>
                              <p:cond delay="500"/>
                            </p:stCondLst>
                            <p:childTnLst>
                              <p:par>
                                <p:cTn id="100" presetID="1" presetClass="entr" presetSubtype="0" fill="hold" grpId="0" nodeType="afterEffect">
                                  <p:stCondLst>
                                    <p:cond delay="0"/>
                                  </p:stCondLst>
                                  <p:childTnLst>
                                    <p:set>
                                      <p:cBhvr>
                                        <p:cTn id="101" dur="1" fill="hold">
                                          <p:stCondLst>
                                            <p:cond delay="0"/>
                                          </p:stCondLst>
                                        </p:cTn>
                                        <p:tgtEl>
                                          <p:spTgt spid="491536"/>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64" presetClass="path" presetSubtype="0" fill="hold" grpId="1" nodeType="clickEffect">
                                  <p:stCondLst>
                                    <p:cond delay="0"/>
                                  </p:stCondLst>
                                  <p:childTnLst>
                                    <p:animMotion origin="layout" path="M -3.33333E-6 5.3654E-7 L 0.12674 -0.213 " pathEditMode="relative" rAng="0" ptsTypes="AA">
                                      <p:cBhvr>
                                        <p:cTn id="105" dur="500" fill="hold"/>
                                        <p:tgtEl>
                                          <p:spTgt spid="491536"/>
                                        </p:tgtEl>
                                        <p:attrNameLst>
                                          <p:attrName>ppt_x</p:attrName>
                                          <p:attrName>ppt_y</p:attrName>
                                        </p:attrNameLst>
                                      </p:cBhvr>
                                      <p:rCtr x="6337" y="-10661"/>
                                    </p:animMotion>
                                  </p:childTnLst>
                                </p:cTn>
                              </p:par>
                              <p:par>
                                <p:cTn id="106" presetID="64" presetClass="path" presetSubtype="0" fill="hold" nodeType="withEffect">
                                  <p:stCondLst>
                                    <p:cond delay="0"/>
                                  </p:stCondLst>
                                  <p:childTnLst>
                                    <p:animMotion origin="layout" path="M 3.61111E-6 3.88529E-6 L 0.11961 -0.22433 " pathEditMode="relative" rAng="0" ptsTypes="AA">
                                      <p:cBhvr>
                                        <p:cTn id="107" dur="500" fill="hold"/>
                                        <p:tgtEl>
                                          <p:spTgt spid="491523"/>
                                        </p:tgtEl>
                                        <p:attrNameLst>
                                          <p:attrName>ppt_x</p:attrName>
                                          <p:attrName>ppt_y</p:attrName>
                                        </p:attrNameLst>
                                      </p:cBhvr>
                                      <p:rCtr x="5972" y="-11216"/>
                                    </p:animMotion>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1554"/>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915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91565"/>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2" fill="hold" grpId="0" nodeType="clickEffect">
                                  <p:stCondLst>
                                    <p:cond delay="0"/>
                                  </p:stCondLst>
                                  <p:childTnLst>
                                    <p:set>
                                      <p:cBhvr>
                                        <p:cTn id="120" dur="1" fill="hold">
                                          <p:stCondLst>
                                            <p:cond delay="0"/>
                                          </p:stCondLst>
                                        </p:cTn>
                                        <p:tgtEl>
                                          <p:spTgt spid="491588"/>
                                        </p:tgtEl>
                                        <p:attrNameLst>
                                          <p:attrName>style.visibility</p:attrName>
                                        </p:attrNameLst>
                                      </p:cBhvr>
                                      <p:to>
                                        <p:strVal val="visible"/>
                                      </p:to>
                                    </p:set>
                                    <p:animEffect transition="in" filter="wipe(right)">
                                      <p:cBhvr>
                                        <p:cTn id="121" dur="1000"/>
                                        <p:tgtEl>
                                          <p:spTgt spid="491588"/>
                                        </p:tgtEl>
                                      </p:cBhvr>
                                    </p:animEffect>
                                  </p:childTnLst>
                                </p:cTn>
                              </p:par>
                              <p:par>
                                <p:cTn id="122" presetID="1" presetClass="entr" presetSubtype="0" fill="hold" grpId="0" nodeType="withEffect">
                                  <p:stCondLst>
                                    <p:cond delay="500"/>
                                  </p:stCondLst>
                                  <p:childTnLst>
                                    <p:set>
                                      <p:cBhvr>
                                        <p:cTn id="123" dur="1" fill="hold">
                                          <p:stCondLst>
                                            <p:cond delay="0"/>
                                          </p:stCondLst>
                                        </p:cTn>
                                        <p:tgtEl>
                                          <p:spTgt spid="491567"/>
                                        </p:tgtEl>
                                        <p:attrNameLst>
                                          <p:attrName>style.visibility</p:attrName>
                                        </p:attrNameLst>
                                      </p:cBhvr>
                                      <p:to>
                                        <p:strVal val="visible"/>
                                      </p:to>
                                    </p:set>
                                  </p:childTnLst>
                                </p:cTn>
                              </p:par>
                            </p:childTnLst>
                          </p:cTn>
                        </p:par>
                        <p:par>
                          <p:cTn id="124" fill="hold" nodeType="afterGroup">
                            <p:stCondLst>
                              <p:cond delay="1000"/>
                            </p:stCondLst>
                            <p:childTnLst>
                              <p:par>
                                <p:cTn id="125" presetID="22" presetClass="entr" presetSubtype="8" fill="hold" grpId="0" nodeType="afterEffect">
                                  <p:stCondLst>
                                    <p:cond delay="0"/>
                                  </p:stCondLst>
                                  <p:childTnLst>
                                    <p:set>
                                      <p:cBhvr>
                                        <p:cTn id="126" dur="1" fill="hold">
                                          <p:stCondLst>
                                            <p:cond delay="0"/>
                                          </p:stCondLst>
                                        </p:cTn>
                                        <p:tgtEl>
                                          <p:spTgt spid="491568"/>
                                        </p:tgtEl>
                                        <p:attrNameLst>
                                          <p:attrName>style.visibility</p:attrName>
                                        </p:attrNameLst>
                                      </p:cBhvr>
                                      <p:to>
                                        <p:strVal val="visible"/>
                                      </p:to>
                                    </p:set>
                                    <p:animEffect transition="in" filter="wipe(left)">
                                      <p:cBhvr>
                                        <p:cTn id="127" dur="500"/>
                                        <p:tgtEl>
                                          <p:spTgt spid="491568"/>
                                        </p:tgtEl>
                                      </p:cBhvr>
                                    </p:animEffect>
                                  </p:childTnLst>
                                </p:cTn>
                              </p:par>
                              <p:par>
                                <p:cTn id="128" presetID="1" presetClass="entr" presetSubtype="0" fill="hold" grpId="0" nodeType="withEffect">
                                  <p:stCondLst>
                                    <p:cond delay="0"/>
                                  </p:stCondLst>
                                  <p:childTnLst>
                                    <p:set>
                                      <p:cBhvr>
                                        <p:cTn id="129" dur="1" fill="hold">
                                          <p:stCondLst>
                                            <p:cond delay="0"/>
                                          </p:stCondLst>
                                        </p:cTn>
                                        <p:tgtEl>
                                          <p:spTgt spid="491555"/>
                                        </p:tgtEl>
                                        <p:attrNameLst>
                                          <p:attrName>style.visibility</p:attrName>
                                        </p:attrNameLst>
                                      </p:cBhvr>
                                      <p:to>
                                        <p:strVal val="visible"/>
                                      </p:to>
                                    </p:set>
                                  </p:childTnLst>
                                </p:cTn>
                              </p:par>
                            </p:childTnLst>
                          </p:cTn>
                        </p:par>
                        <p:par>
                          <p:cTn id="130" fill="hold" nodeType="afterGroup">
                            <p:stCondLst>
                              <p:cond delay="1500"/>
                            </p:stCondLst>
                            <p:childTnLst>
                              <p:par>
                                <p:cTn id="131" presetID="22" presetClass="entr" presetSubtype="8" fill="hold" grpId="0" nodeType="afterEffect">
                                  <p:stCondLst>
                                    <p:cond delay="0"/>
                                  </p:stCondLst>
                                  <p:childTnLst>
                                    <p:set>
                                      <p:cBhvr>
                                        <p:cTn id="132" dur="1" fill="hold">
                                          <p:stCondLst>
                                            <p:cond delay="0"/>
                                          </p:stCondLst>
                                        </p:cTn>
                                        <p:tgtEl>
                                          <p:spTgt spid="491591"/>
                                        </p:tgtEl>
                                        <p:attrNameLst>
                                          <p:attrName>style.visibility</p:attrName>
                                        </p:attrNameLst>
                                      </p:cBhvr>
                                      <p:to>
                                        <p:strVal val="visible"/>
                                      </p:to>
                                    </p:set>
                                    <p:animEffect transition="in" filter="wipe(left)">
                                      <p:cBhvr>
                                        <p:cTn id="133" dur="500"/>
                                        <p:tgtEl>
                                          <p:spTgt spid="49159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5" presetClass="emph" presetSubtype="0" repeatCount="indefinite" fill="hold" grpId="0" nodeType="clickEffect">
                                  <p:stCondLst>
                                    <p:cond delay="0"/>
                                  </p:stCondLst>
                                  <p:childTnLst>
                                    <p:anim calcmode="discrete" valueType="str">
                                      <p:cBhvr>
                                        <p:cTn id="137" dur="500" fill="hold"/>
                                        <p:tgtEl>
                                          <p:spTgt spid="491566"/>
                                        </p:tgtEl>
                                        <p:attrNameLst>
                                          <p:attrName>style.visibility</p:attrName>
                                        </p:attrNameLst>
                                      </p:cBhvr>
                                      <p:tavLst>
                                        <p:tav tm="0">
                                          <p:val>
                                            <p:strVal val="hidden"/>
                                          </p:val>
                                        </p:tav>
                                        <p:tav tm="50000">
                                          <p:val>
                                            <p:strVal val="visible"/>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1" nodeType="clickEffect">
                                  <p:stCondLst>
                                    <p:cond delay="0"/>
                                  </p:stCondLst>
                                  <p:childTnLst>
                                    <p:set>
                                      <p:cBhvr>
                                        <p:cTn id="141" dur="1" fill="hold">
                                          <p:stCondLst>
                                            <p:cond delay="0"/>
                                          </p:stCondLst>
                                        </p:cTn>
                                        <p:tgtEl>
                                          <p:spTgt spid="491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7" grpId="0" animBg="1"/>
      <p:bldP spid="491531" grpId="0" animBg="1"/>
      <p:bldP spid="491547" grpId="0" animBg="1"/>
      <p:bldP spid="491549" grpId="0" animBg="1"/>
      <p:bldP spid="491551" grpId="0" animBg="1"/>
      <p:bldP spid="491554" grpId="0"/>
      <p:bldP spid="491555" grpId="0"/>
      <p:bldP spid="491556" grpId="0"/>
      <p:bldP spid="491557" grpId="0"/>
      <p:bldP spid="491558" grpId="0"/>
      <p:bldP spid="491559" grpId="0"/>
      <p:bldP spid="491560" grpId="0"/>
      <p:bldP spid="491561" grpId="0"/>
      <p:bldP spid="491562" grpId="0"/>
      <p:bldP spid="491563" grpId="0"/>
      <p:bldP spid="491564" grpId="0"/>
      <p:bldP spid="491565" grpId="0"/>
      <p:bldP spid="491566" grpId="0"/>
      <p:bldP spid="491566" grpId="1"/>
      <p:bldP spid="491567" grpId="0" animBg="1"/>
      <p:bldP spid="491568" grpId="0" animBg="1"/>
      <p:bldP spid="491575" grpId="0"/>
      <p:bldP spid="491576" grpId="0"/>
      <p:bldP spid="491577" grpId="0"/>
      <p:bldP spid="491578" grpId="0" animBg="1"/>
      <p:bldP spid="491578" grpId="1" animBg="1"/>
      <p:bldP spid="491579" grpId="0" animBg="1"/>
      <p:bldP spid="491579" grpId="1" animBg="1"/>
      <p:bldP spid="491580" grpId="0" animBg="1"/>
      <p:bldP spid="491581" grpId="0" animBg="1"/>
      <p:bldP spid="491581" grpId="1" animBg="1"/>
      <p:bldP spid="491581" grpId="2" animBg="1"/>
      <p:bldP spid="491587" grpId="0"/>
      <p:bldP spid="491536" grpId="0" animBg="1"/>
      <p:bldP spid="491536" grpId="1" animBg="1"/>
      <p:bldP spid="491588" grpId="0" animBg="1"/>
      <p:bldP spid="4915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7" name="Rectangle 7"/>
          <p:cNvSpPr>
            <a:spLocks noGrp="1" noChangeArrowheads="1"/>
          </p:cNvSpPr>
          <p:nvPr>
            <p:ph type="title"/>
          </p:nvPr>
        </p:nvSpPr>
        <p:spPr>
          <a:xfrm>
            <a:off x="0" y="0"/>
            <a:ext cx="1962364" cy="549275"/>
          </a:xfrm>
        </p:spPr>
        <p:txBody>
          <a:bodyPr/>
          <a:lstStyle/>
          <a:p>
            <a:pPr algn="l"/>
            <a:r>
              <a:rPr lang="ja-JP" altLang="en-US" sz="2800" dirty="0">
                <a:solidFill>
                  <a:srgbClr val="3333FF"/>
                </a:solidFill>
              </a:rPr>
              <a:t>課題演習</a:t>
            </a:r>
          </a:p>
        </p:txBody>
      </p:sp>
      <p:grpSp>
        <p:nvGrpSpPr>
          <p:cNvPr id="5" name="グループ化 4">
            <a:extLst>
              <a:ext uri="{FF2B5EF4-FFF2-40B4-BE49-F238E27FC236}">
                <a16:creationId xmlns:a16="http://schemas.microsoft.com/office/drawing/2014/main" id="{4D545DEF-4DA2-42EC-8479-09AD11C5B21E}"/>
              </a:ext>
            </a:extLst>
          </p:cNvPr>
          <p:cNvGrpSpPr/>
          <p:nvPr/>
        </p:nvGrpSpPr>
        <p:grpSpPr>
          <a:xfrm>
            <a:off x="4755609" y="283026"/>
            <a:ext cx="4079500" cy="5906707"/>
            <a:chOff x="4507992" y="198019"/>
            <a:chExt cx="4224528" cy="5906707"/>
          </a:xfrm>
        </p:grpSpPr>
        <p:sp>
          <p:nvSpPr>
            <p:cNvPr id="3" name="正方形/長方形 2">
              <a:extLst>
                <a:ext uri="{FF2B5EF4-FFF2-40B4-BE49-F238E27FC236}">
                  <a16:creationId xmlns:a16="http://schemas.microsoft.com/office/drawing/2014/main" id="{6201F0F7-70E7-4A61-99F6-0E97165482BB}"/>
                </a:ext>
              </a:extLst>
            </p:cNvPr>
            <p:cNvSpPr/>
            <p:nvPr/>
          </p:nvSpPr>
          <p:spPr bwMode="auto">
            <a:xfrm>
              <a:off x="4507992" y="198019"/>
              <a:ext cx="4224528" cy="590670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4" name="正方形/長方形 3">
              <a:extLst>
                <a:ext uri="{FF2B5EF4-FFF2-40B4-BE49-F238E27FC236}">
                  <a16:creationId xmlns:a16="http://schemas.microsoft.com/office/drawing/2014/main" id="{C720D230-B7C6-4AA4-ABB5-471A59B78E30}"/>
                </a:ext>
              </a:extLst>
            </p:cNvPr>
            <p:cNvSpPr/>
            <p:nvPr/>
          </p:nvSpPr>
          <p:spPr>
            <a:xfrm>
              <a:off x="6839053" y="402018"/>
              <a:ext cx="1893467" cy="400110"/>
            </a:xfrm>
            <a:prstGeom prst="rect">
              <a:avLst/>
            </a:prstGeom>
          </p:spPr>
          <p:txBody>
            <a:bodyPr wrap="none">
              <a:spAutoFit/>
            </a:bodyPr>
            <a:lstStyle/>
            <a:p>
              <a:r>
                <a:rPr lang="ja-JP" altLang="en-US" sz="2000" dirty="0"/>
                <a:t>学籍番号、氏名</a:t>
              </a:r>
            </a:p>
          </p:txBody>
        </p:sp>
        <p:sp>
          <p:nvSpPr>
            <p:cNvPr id="7" name="正方形/長方形 6">
              <a:extLst>
                <a:ext uri="{FF2B5EF4-FFF2-40B4-BE49-F238E27FC236}">
                  <a16:creationId xmlns:a16="http://schemas.microsoft.com/office/drawing/2014/main" id="{FC7DF161-5803-44B7-88BD-EA7C407A925A}"/>
                </a:ext>
              </a:extLst>
            </p:cNvPr>
            <p:cNvSpPr/>
            <p:nvPr/>
          </p:nvSpPr>
          <p:spPr>
            <a:xfrm>
              <a:off x="4507992" y="402018"/>
              <a:ext cx="1567364" cy="400110"/>
            </a:xfrm>
            <a:prstGeom prst="rect">
              <a:avLst/>
            </a:prstGeom>
          </p:spPr>
          <p:txBody>
            <a:bodyPr wrap="none">
              <a:spAutoFit/>
            </a:bodyPr>
            <a:lstStyle/>
            <a:p>
              <a:r>
                <a:rPr lang="ja-JP" altLang="en-US" sz="2000" dirty="0"/>
                <a:t>第</a:t>
              </a:r>
              <a:r>
                <a:rPr lang="en-US" altLang="ja-JP" sz="2000" dirty="0"/>
                <a:t>13</a:t>
              </a:r>
              <a:r>
                <a:rPr lang="ja-JP" altLang="en-US" sz="2000" dirty="0"/>
                <a:t>回課題</a:t>
              </a:r>
            </a:p>
          </p:txBody>
        </p:sp>
      </p:grpSp>
      <p:sp>
        <p:nvSpPr>
          <p:cNvPr id="14" name="Rectangle 100">
            <a:extLst>
              <a:ext uri="{FF2B5EF4-FFF2-40B4-BE49-F238E27FC236}">
                <a16:creationId xmlns:a16="http://schemas.microsoft.com/office/drawing/2014/main" id="{8268B289-141E-4BD2-B93A-2F850B139C54}"/>
              </a:ext>
            </a:extLst>
          </p:cNvPr>
          <p:cNvSpPr>
            <a:spLocks noChangeArrowheads="1"/>
          </p:cNvSpPr>
          <p:nvPr/>
        </p:nvSpPr>
        <p:spPr bwMode="auto">
          <a:xfrm>
            <a:off x="133823" y="487025"/>
            <a:ext cx="4350681"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pPr>
            <a:r>
              <a:rPr lang="en-US" altLang="ja-JP" sz="2400" dirty="0"/>
              <a:t>Course Power </a:t>
            </a:r>
            <a:r>
              <a:rPr lang="ja-JP" altLang="en-US" sz="2400" dirty="0"/>
              <a:t>本講義サイトの</a:t>
            </a:r>
            <a:endParaRPr lang="en-US" altLang="ja-JP" sz="2400" dirty="0"/>
          </a:p>
          <a:p>
            <a:pPr>
              <a:spcBef>
                <a:spcPts val="0"/>
              </a:spcBef>
            </a:pPr>
            <a:r>
              <a:rPr lang="ja-JP" altLang="en-US" sz="2400" dirty="0"/>
              <a:t>「レポート　課題」のフォームに</a:t>
            </a:r>
            <a:endParaRPr lang="en-US" altLang="ja-JP" sz="2400" dirty="0"/>
          </a:p>
          <a:p>
            <a:pPr>
              <a:spcBef>
                <a:spcPts val="0"/>
              </a:spcBef>
            </a:pPr>
            <a:r>
              <a:rPr lang="ja-JP" altLang="en-US" sz="2400" dirty="0"/>
              <a:t>添付した課題を</a:t>
            </a:r>
            <a:r>
              <a:rPr lang="en-US" altLang="ja-JP" sz="2400" dirty="0"/>
              <a:t>download</a:t>
            </a:r>
            <a:r>
              <a:rPr lang="ja-JP" altLang="en-US" sz="2400" dirty="0"/>
              <a:t>し、</a:t>
            </a:r>
            <a:endParaRPr lang="en-US" altLang="ja-JP" sz="2400" dirty="0"/>
          </a:p>
          <a:p>
            <a:pPr>
              <a:spcBef>
                <a:spcPts val="0"/>
              </a:spcBef>
            </a:pPr>
            <a:r>
              <a:rPr lang="ja-JP" altLang="en-US" sz="2400" dirty="0"/>
              <a:t>問題の回答</a:t>
            </a:r>
            <a:r>
              <a:rPr lang="en-US" altLang="ja-JP" sz="2400" dirty="0">
                <a:solidFill>
                  <a:srgbClr val="9933FF"/>
                </a:solidFill>
              </a:rPr>
              <a:t>(</a:t>
            </a:r>
            <a:r>
              <a:rPr lang="ja-JP" altLang="en-US" sz="2400" u="sng" dirty="0">
                <a:solidFill>
                  <a:srgbClr val="9933FF"/>
                </a:solidFill>
              </a:rPr>
              <a:t>導出過程を含む</a:t>
            </a:r>
            <a:r>
              <a:rPr lang="en-US" altLang="ja-JP" sz="2400" dirty="0">
                <a:solidFill>
                  <a:srgbClr val="9933FF"/>
                </a:solidFill>
              </a:rPr>
              <a:t>)</a:t>
            </a:r>
            <a:r>
              <a:rPr lang="ja-JP" altLang="en-US" sz="2400" dirty="0"/>
              <a:t>を右図のように</a:t>
            </a:r>
            <a:r>
              <a:rPr lang="en-US" altLang="ja-JP" sz="2400" dirty="0"/>
              <a:t>1</a:t>
            </a:r>
            <a:r>
              <a:rPr lang="ja-JP" altLang="en-US" sz="2400" dirty="0"/>
              <a:t>枚の用紙に書き、学籍番号、氏名、問題番号を明記し、</a:t>
            </a:r>
            <a:r>
              <a:rPr lang="en-US" altLang="ja-JP" sz="2400" dirty="0"/>
              <a:t>scanner</a:t>
            </a:r>
            <a:r>
              <a:rPr lang="ja-JP" altLang="en-US" sz="2400" dirty="0"/>
              <a:t>又は</a:t>
            </a:r>
            <a:r>
              <a:rPr lang="en-US" altLang="ja-JP" sz="2400" dirty="0"/>
              <a:t>camera</a:t>
            </a:r>
            <a:r>
              <a:rPr lang="ja-JP" altLang="en-US" sz="2400" dirty="0"/>
              <a:t>で撮り</a:t>
            </a:r>
            <a:r>
              <a:rPr lang="en-US" altLang="ja-JP" sz="2400" dirty="0">
                <a:solidFill>
                  <a:srgbClr val="9933FF"/>
                </a:solidFill>
              </a:rPr>
              <a:t>(</a:t>
            </a:r>
            <a:r>
              <a:rPr lang="ja-JP" altLang="en-US" sz="2400" dirty="0">
                <a:solidFill>
                  <a:srgbClr val="9933FF"/>
                </a:solidFill>
              </a:rPr>
              <a:t>十分鮮明なものとすること</a:t>
            </a:r>
            <a:r>
              <a:rPr lang="en-US" altLang="ja-JP" sz="2400" dirty="0">
                <a:solidFill>
                  <a:srgbClr val="9933FF"/>
                </a:solidFill>
              </a:rPr>
              <a:t>)</a:t>
            </a:r>
            <a:r>
              <a:rPr lang="ja-JP" altLang="en-US" sz="2400" dirty="0"/>
              <a:t>、</a:t>
            </a:r>
            <a:r>
              <a:rPr lang="en-US" altLang="ja-JP" sz="2400" dirty="0"/>
              <a:t>jpg</a:t>
            </a:r>
            <a:r>
              <a:rPr lang="ja-JP" altLang="en-US" sz="2400" dirty="0"/>
              <a:t>又は</a:t>
            </a:r>
            <a:r>
              <a:rPr lang="en-US" altLang="ja-JP" sz="2400" dirty="0"/>
              <a:t>pdf</a:t>
            </a:r>
            <a:r>
              <a:rPr lang="ja-JP" altLang="en-US" sz="2400" dirty="0"/>
              <a:t>の形式の</a:t>
            </a:r>
            <a:r>
              <a:rPr lang="en-US" altLang="ja-JP" sz="2400" dirty="0"/>
              <a:t>file</a:t>
            </a:r>
            <a:r>
              <a:rPr lang="ja-JP" altLang="en-US" sz="2400" dirty="0"/>
              <a:t>を作り、</a:t>
            </a:r>
            <a:r>
              <a:rPr lang="en-US" altLang="ja-JP" sz="2400" dirty="0"/>
              <a:t>Course</a:t>
            </a:r>
            <a:r>
              <a:rPr lang="ja-JP" altLang="en-US" sz="2400" dirty="0"/>
              <a:t> </a:t>
            </a:r>
            <a:r>
              <a:rPr lang="en-US" altLang="ja-JP" sz="2400" dirty="0"/>
              <a:t>Power</a:t>
            </a:r>
            <a:r>
              <a:rPr lang="ja-JP" altLang="en-US" sz="2400" dirty="0"/>
              <a:t>に</a:t>
            </a:r>
            <a:r>
              <a:rPr lang="en-US" altLang="ja-JP" sz="2400" dirty="0"/>
              <a:t>upload</a:t>
            </a:r>
            <a:r>
              <a:rPr lang="ja-JP" altLang="en-US" sz="2400" dirty="0"/>
              <a:t>して提出してください。</a:t>
            </a:r>
            <a:endParaRPr lang="en-US" altLang="ja-JP" sz="2400" dirty="0"/>
          </a:p>
          <a:p>
            <a:pPr>
              <a:spcBef>
                <a:spcPts val="0"/>
              </a:spcBef>
            </a:pPr>
            <a:r>
              <a:rPr lang="ja-JP" altLang="en-US" sz="2400" dirty="0">
                <a:solidFill>
                  <a:srgbClr val="9933FF"/>
                </a:solidFill>
              </a:rPr>
              <a:t>締切　授業終了時　本日</a:t>
            </a:r>
            <a:r>
              <a:rPr lang="en-US" altLang="ja-JP" sz="2400" dirty="0">
                <a:solidFill>
                  <a:srgbClr val="9933FF"/>
                </a:solidFill>
              </a:rPr>
              <a:t>4:40</a:t>
            </a:r>
          </a:p>
          <a:p>
            <a:pPr>
              <a:spcBef>
                <a:spcPts val="0"/>
              </a:spcBef>
            </a:pPr>
            <a:r>
              <a:rPr lang="en-US" altLang="ja-JP" sz="2400" dirty="0">
                <a:solidFill>
                  <a:srgbClr val="9933FF"/>
                </a:solidFill>
              </a:rPr>
              <a:t>4:30</a:t>
            </a:r>
            <a:r>
              <a:rPr lang="ja-JP" altLang="en-US" sz="2400" dirty="0">
                <a:solidFill>
                  <a:srgbClr val="9933FF"/>
                </a:solidFill>
              </a:rPr>
              <a:t>以降は未完成でも提出すること。出席の確認にもなります。</a:t>
            </a:r>
            <a:endParaRPr lang="en-US" altLang="ja-JP" sz="2400" dirty="0">
              <a:solidFill>
                <a:srgbClr val="9900CC"/>
              </a:solidFill>
            </a:endParaRPr>
          </a:p>
          <a:p>
            <a:pPr>
              <a:spcBef>
                <a:spcPts val="0"/>
              </a:spcBef>
            </a:pPr>
            <a:r>
              <a:rPr lang="en-US" altLang="ja-JP" sz="2400" dirty="0">
                <a:solidFill>
                  <a:srgbClr val="9900FF"/>
                </a:solidFill>
              </a:rPr>
              <a:t>2~3</a:t>
            </a:r>
            <a:r>
              <a:rPr lang="ja-JP" altLang="en-US" sz="2400" dirty="0">
                <a:solidFill>
                  <a:srgbClr val="9900FF"/>
                </a:solidFill>
              </a:rPr>
              <a:t>日で評価しますので、再提出の指示があった場合は再チャレンジレポートを提出してください。</a:t>
            </a:r>
            <a:endParaRPr lang="en-US" altLang="ja-JP" sz="2400" dirty="0">
              <a:solidFill>
                <a:srgbClr val="9900FF"/>
              </a:solidFill>
            </a:endParaRPr>
          </a:p>
        </p:txBody>
      </p:sp>
    </p:spTree>
    <p:extLst>
      <p:ext uri="{BB962C8B-B14F-4D97-AF65-F5344CB8AC3E}">
        <p14:creationId xmlns:p14="http://schemas.microsoft.com/office/powerpoint/2010/main" val="138214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F8F88CA-F31F-4769-89A4-0ACACC271F9B}"/>
              </a:ext>
            </a:extLst>
          </p:cNvPr>
          <p:cNvSpPr/>
          <p:nvPr/>
        </p:nvSpPr>
        <p:spPr>
          <a:xfrm>
            <a:off x="1" y="0"/>
            <a:ext cx="2009274" cy="523220"/>
          </a:xfrm>
          <a:prstGeom prst="rect">
            <a:avLst/>
          </a:prstGeom>
        </p:spPr>
        <p:txBody>
          <a:bodyPr wrap="square">
            <a:spAutoFit/>
          </a:bodyPr>
          <a:lstStyle/>
          <a:p>
            <a:pPr algn="just">
              <a:spcBef>
                <a:spcPts val="0"/>
              </a:spcBef>
              <a:spcAft>
                <a:spcPts val="0"/>
              </a:spcAft>
            </a:pPr>
            <a:r>
              <a:rPr lang="ja-JP" altLang="en-US" kern="100" dirty="0">
                <a:solidFill>
                  <a:srgbClr val="0000FF"/>
                </a:solidFill>
                <a:latin typeface="+mn-ea"/>
                <a:ea typeface="+mn-ea"/>
                <a:cs typeface="Times New Roman" panose="02020603050405020304" pitchFamily="18" charset="0"/>
              </a:rPr>
              <a:t>第</a:t>
            </a:r>
            <a:r>
              <a:rPr lang="en-US" altLang="ja-JP" kern="100" dirty="0">
                <a:solidFill>
                  <a:srgbClr val="0000FF"/>
                </a:solidFill>
                <a:latin typeface="+mn-lt"/>
                <a:ea typeface="+mn-ea"/>
                <a:cs typeface="Times New Roman" panose="02020603050405020304" pitchFamily="18" charset="0"/>
              </a:rPr>
              <a:t>13</a:t>
            </a:r>
            <a:r>
              <a:rPr lang="ja-JP" altLang="en-US" kern="100" dirty="0">
                <a:solidFill>
                  <a:srgbClr val="0000FF"/>
                </a:solidFill>
                <a:latin typeface="+mn-ea"/>
                <a:ea typeface="+mn-ea"/>
                <a:cs typeface="Times New Roman" panose="02020603050405020304" pitchFamily="18" charset="0"/>
              </a:rPr>
              <a:t>回課題 　</a:t>
            </a:r>
            <a:endParaRPr lang="ja-JP" altLang="en-US" kern="100" dirty="0">
              <a:ea typeface="ＭＳ 明朝" panose="02020609040205080304" pitchFamily="17"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3752E411-B961-4263-A505-A62AFD9304C9}"/>
              </a:ext>
            </a:extLst>
          </p:cNvPr>
          <p:cNvSpPr/>
          <p:nvPr/>
        </p:nvSpPr>
        <p:spPr>
          <a:xfrm>
            <a:off x="0" y="461325"/>
            <a:ext cx="9144000" cy="2677656"/>
          </a:xfrm>
          <a:prstGeom prst="rect">
            <a:avLst/>
          </a:prstGeom>
        </p:spPr>
        <p:txBody>
          <a:bodyPr wrap="square">
            <a:spAutoFit/>
          </a:bodyPr>
          <a:lstStyle/>
          <a:p>
            <a:r>
              <a:rPr lang="en-US" altLang="ja-JP" dirty="0"/>
              <a:t>1</a:t>
            </a:r>
            <a:r>
              <a:rPr lang="ja-JP" altLang="en-US" dirty="0">
                <a:solidFill>
                  <a:srgbClr val="000000"/>
                </a:solidFill>
                <a:latin typeface="ＭＳ Ｐゴシック" charset="-128"/>
                <a:cs typeface="Times New Roman" pitchFamily="18" charset="0"/>
              </a:rPr>
              <a:t>．本日の第</a:t>
            </a:r>
            <a:r>
              <a:rPr lang="en-US" altLang="ja-JP" dirty="0">
                <a:solidFill>
                  <a:srgbClr val="000000"/>
                </a:solidFill>
                <a:ea typeface="ＭＳ Ｐゴシック" panose="020B0600070205080204" pitchFamily="50" charset="-128"/>
                <a:cs typeface="Times New Roman" panose="02020603050405020304" pitchFamily="18" charset="0"/>
              </a:rPr>
              <a:t>2</a:t>
            </a:r>
            <a:r>
              <a:rPr lang="ja-JP" altLang="en-US" dirty="0">
                <a:solidFill>
                  <a:srgbClr val="000000"/>
                </a:solidFill>
                <a:latin typeface="ＭＳ Ｐゴシック" charset="-128"/>
                <a:cs typeface="Times New Roman" pitchFamily="18" charset="0"/>
              </a:rPr>
              <a:t>回小テストと同じ問題です。資料等を確認し、他の人と情報交換し、不備があれば訂正してください。再チャレンジの場合と同様に、解答とは別に、</a:t>
            </a:r>
            <a:r>
              <a:rPr lang="ja-JP" altLang="en-US" dirty="0">
                <a:solidFill>
                  <a:srgbClr val="CC00FF"/>
                </a:solidFill>
                <a:latin typeface="ＭＳ Ｐゴシック" charset="-128"/>
                <a:cs typeface="Times New Roman" pitchFamily="18" charset="0"/>
              </a:rPr>
              <a:t>何を間違え、何が理解できたのかを文章で述べてください。理解できていると判定できれば、本課題が満点になります。</a:t>
            </a:r>
            <a:endParaRPr lang="en-US" altLang="ja-JP" dirty="0">
              <a:solidFill>
                <a:srgbClr val="CC00FF"/>
              </a:solidFill>
              <a:latin typeface="ＭＳ Ｐゴシック" charset="-128"/>
              <a:cs typeface="Times New Roman" pitchFamily="18" charset="0"/>
            </a:endParaRPr>
          </a:p>
          <a:p>
            <a:pPr>
              <a:spcBef>
                <a:spcPts val="0"/>
              </a:spcBef>
            </a:pPr>
            <a:r>
              <a:rPr lang="en-US" altLang="ja-JP" dirty="0">
                <a:solidFill>
                  <a:srgbClr val="000000"/>
                </a:solidFill>
                <a:latin typeface="ＭＳ Ｐゴシック" charset="-128"/>
                <a:cs typeface="Times New Roman" pitchFamily="18" charset="0"/>
              </a:rPr>
              <a:t>(</a:t>
            </a:r>
            <a:r>
              <a:rPr lang="ja-JP" altLang="en-US" dirty="0">
                <a:solidFill>
                  <a:srgbClr val="000000"/>
                </a:solidFill>
                <a:latin typeface="ＭＳ Ｐゴシック" charset="-128"/>
                <a:cs typeface="Times New Roman" pitchFamily="18" charset="0"/>
              </a:rPr>
              <a:t>小テストの得点は、試験ですのでの変更できません。</a:t>
            </a:r>
            <a:r>
              <a:rPr lang="en-US" altLang="ja-JP" dirty="0">
                <a:solidFill>
                  <a:srgbClr val="000000"/>
                </a:solidFill>
                <a:latin typeface="ＭＳ Ｐゴシック" charset="-128"/>
                <a:cs typeface="Times New Roman" pitchFamily="18" charset="0"/>
              </a:rPr>
              <a:t>)</a:t>
            </a:r>
          </a:p>
        </p:txBody>
      </p:sp>
      <p:sp>
        <p:nvSpPr>
          <p:cNvPr id="20" name="Rectangle 79">
            <a:extLst>
              <a:ext uri="{FF2B5EF4-FFF2-40B4-BE49-F238E27FC236}">
                <a16:creationId xmlns:a16="http://schemas.microsoft.com/office/drawing/2014/main" id="{5F5BCCB3-6651-4C24-9851-AB6B2598DBA6}"/>
              </a:ext>
            </a:extLst>
          </p:cNvPr>
          <p:cNvSpPr>
            <a:spLocks noChangeArrowheads="1"/>
          </p:cNvSpPr>
          <p:nvPr/>
        </p:nvSpPr>
        <p:spPr bwMode="auto">
          <a:xfrm>
            <a:off x="-1" y="3138981"/>
            <a:ext cx="9144001" cy="3108543"/>
          </a:xfrm>
          <a:prstGeom prst="rect">
            <a:avLst/>
          </a:prstGeom>
          <a:solidFill>
            <a:schemeClr val="bg1"/>
          </a:solidFill>
          <a:ln>
            <a:noFill/>
          </a:ln>
        </p:spPr>
        <p:txBody>
          <a:bodyPr wrap="square">
            <a:spAutoFit/>
          </a:bodyPr>
          <a:lstStyle/>
          <a:p>
            <a:pPr>
              <a:spcBef>
                <a:spcPts val="0"/>
              </a:spcBef>
            </a:pPr>
            <a:r>
              <a:rPr lang="en-US" altLang="ja-JP" dirty="0"/>
              <a:t>2.</a:t>
            </a:r>
            <a:r>
              <a:rPr lang="ja-JP" altLang="en-US" dirty="0"/>
              <a:t> 質量</a:t>
            </a:r>
            <a:r>
              <a:rPr lang="en-US" altLang="ja-JP" i="1" dirty="0">
                <a:latin typeface="Bookman Old Style" panose="02050604050505020204" pitchFamily="18" charset="0"/>
              </a:rPr>
              <a:t>m</a:t>
            </a:r>
            <a:r>
              <a:rPr lang="en-US" altLang="ja-JP" dirty="0">
                <a:latin typeface="Symbol" panose="05050102010706020507" pitchFamily="18" charset="2"/>
              </a:rPr>
              <a:t>=8</a:t>
            </a:r>
            <a:r>
              <a:rPr lang="en-US" altLang="ja-JP" dirty="0"/>
              <a:t>0g</a:t>
            </a:r>
            <a:r>
              <a:rPr lang="en-US" altLang="ja-JP" dirty="0">
                <a:latin typeface="Symbol" panose="05050102010706020507" pitchFamily="18" charset="2"/>
              </a:rPr>
              <a:t>=</a:t>
            </a:r>
            <a:r>
              <a:rPr lang="en-US" altLang="ja-JP" dirty="0"/>
              <a:t>0.080kg, </a:t>
            </a:r>
            <a:r>
              <a:rPr lang="ja-JP" altLang="en-US" dirty="0"/>
              <a:t>半径</a:t>
            </a:r>
            <a:r>
              <a:rPr lang="en-US" altLang="ja-JP" i="1" dirty="0">
                <a:latin typeface="Bookman Old Style" panose="02050604050505020204" pitchFamily="18" charset="0"/>
              </a:rPr>
              <a:t>a</a:t>
            </a:r>
            <a:r>
              <a:rPr lang="en-US" altLang="ja-JP" dirty="0">
                <a:latin typeface="Symbol" panose="05050102010706020507" pitchFamily="18" charset="2"/>
              </a:rPr>
              <a:t>=</a:t>
            </a:r>
            <a:r>
              <a:rPr lang="en-US" altLang="ja-JP" dirty="0"/>
              <a:t>3.0cm</a:t>
            </a:r>
            <a:r>
              <a:rPr lang="en-US" altLang="ja-JP" dirty="0">
                <a:latin typeface="Symbol" panose="05050102010706020507" pitchFamily="18" charset="2"/>
              </a:rPr>
              <a:t>=</a:t>
            </a:r>
            <a:r>
              <a:rPr lang="en-US" altLang="ja-JP" dirty="0"/>
              <a:t>0.030m</a:t>
            </a:r>
            <a:r>
              <a:rPr lang="ja-JP" altLang="en-US" dirty="0"/>
              <a:t>の一様円板のこまの軸に長さ</a:t>
            </a:r>
            <a:r>
              <a:rPr lang="en-US" altLang="ja-JP" i="1" dirty="0">
                <a:latin typeface="Bookman Old Style" panose="02050604050505020204" pitchFamily="18" charset="0"/>
              </a:rPr>
              <a:t>l</a:t>
            </a:r>
            <a:r>
              <a:rPr lang="en-US" altLang="ja-JP" dirty="0">
                <a:latin typeface="Symbol" panose="05050102010706020507" pitchFamily="18" charset="2"/>
              </a:rPr>
              <a:t>=</a:t>
            </a:r>
            <a:r>
              <a:rPr lang="en-US" altLang="ja-JP" dirty="0"/>
              <a:t>40cm</a:t>
            </a:r>
            <a:r>
              <a:rPr lang="en-US" altLang="ja-JP" dirty="0">
                <a:latin typeface="Symbol" panose="05050102010706020507" pitchFamily="18" charset="2"/>
              </a:rPr>
              <a:t>=</a:t>
            </a:r>
            <a:r>
              <a:rPr lang="en-US" altLang="ja-JP" dirty="0"/>
              <a:t>0.40m </a:t>
            </a:r>
            <a:r>
              <a:rPr lang="ja-JP" altLang="en-US" dirty="0"/>
              <a:t>の紐を</a:t>
            </a:r>
            <a:endParaRPr lang="en-US" altLang="ja-JP" dirty="0"/>
          </a:p>
          <a:p>
            <a:pPr>
              <a:spcBef>
                <a:spcPts val="0"/>
              </a:spcBef>
            </a:pPr>
            <a:r>
              <a:rPr lang="ja-JP" altLang="en-US"/>
              <a:t>巻き、</a:t>
            </a:r>
            <a:r>
              <a:rPr lang="en-US" altLang="ja-JP" i="1">
                <a:latin typeface="Bookman Old Style" panose="02050604050505020204" pitchFamily="18" charset="0"/>
              </a:rPr>
              <a:t>F</a:t>
            </a:r>
            <a:r>
              <a:rPr lang="en-US" altLang="ja-JP" dirty="0">
                <a:latin typeface="Symbol" panose="05050102010706020507" pitchFamily="18" charset="2"/>
              </a:rPr>
              <a:t>=</a:t>
            </a:r>
            <a:r>
              <a:rPr lang="en-US" altLang="ja-JP" dirty="0"/>
              <a:t>1.8N</a:t>
            </a:r>
            <a:r>
              <a:rPr lang="ja-JP" altLang="en-US" dirty="0"/>
              <a:t>の一定の力で引いて回転</a:t>
            </a:r>
            <a:endParaRPr lang="en-US" altLang="ja-JP" dirty="0"/>
          </a:p>
          <a:p>
            <a:pPr>
              <a:spcBef>
                <a:spcPts val="0"/>
              </a:spcBef>
            </a:pPr>
            <a:r>
              <a:rPr lang="ja-JP" altLang="en-US" dirty="0"/>
              <a:t>させた。紐を引き終わった後の角速度</a:t>
            </a:r>
            <a:endParaRPr lang="en-US" altLang="ja-JP" dirty="0"/>
          </a:p>
          <a:p>
            <a:pPr>
              <a:spcBef>
                <a:spcPts val="0"/>
              </a:spcBef>
            </a:pPr>
            <a:r>
              <a:rPr lang="ja-JP" altLang="en-US" dirty="0"/>
              <a:t>を求め、こまの毎秒の回転数を求めよ。</a:t>
            </a:r>
            <a:endParaRPr lang="en-US" altLang="ja-JP" dirty="0"/>
          </a:p>
          <a:p>
            <a:pPr>
              <a:spcBef>
                <a:spcPts val="0"/>
              </a:spcBef>
            </a:pPr>
            <a:r>
              <a:rPr lang="ja-JP" altLang="en-US" dirty="0"/>
              <a:t>こまの軸の慣性モーメントは小さいので</a:t>
            </a:r>
            <a:endParaRPr lang="en-US" altLang="ja-JP" dirty="0"/>
          </a:p>
          <a:p>
            <a:pPr>
              <a:spcBef>
                <a:spcPts val="0"/>
              </a:spcBef>
            </a:pPr>
            <a:r>
              <a:rPr lang="ja-JP" altLang="en-US" dirty="0"/>
              <a:t>無視してよい。紐は滑らないものとする。</a:t>
            </a:r>
          </a:p>
        </p:txBody>
      </p:sp>
      <p:pic>
        <p:nvPicPr>
          <p:cNvPr id="10" name="図 9">
            <a:extLst>
              <a:ext uri="{FF2B5EF4-FFF2-40B4-BE49-F238E27FC236}">
                <a16:creationId xmlns:a16="http://schemas.microsoft.com/office/drawing/2014/main" id="{792D17AC-CA81-4FAD-8039-3707DC251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198" y="3882900"/>
            <a:ext cx="2341893" cy="2363541"/>
          </a:xfrm>
          <a:prstGeom prst="rect">
            <a:avLst/>
          </a:prstGeom>
        </p:spPr>
      </p:pic>
      <p:sp>
        <p:nvSpPr>
          <p:cNvPr id="11" name="楕円 10">
            <a:extLst>
              <a:ext uri="{FF2B5EF4-FFF2-40B4-BE49-F238E27FC236}">
                <a16:creationId xmlns:a16="http://schemas.microsoft.com/office/drawing/2014/main" id="{D7EBD641-C14C-4753-8249-77041426E23F}"/>
              </a:ext>
            </a:extLst>
          </p:cNvPr>
          <p:cNvSpPr/>
          <p:nvPr/>
        </p:nvSpPr>
        <p:spPr bwMode="auto">
          <a:xfrm>
            <a:off x="7553171" y="4911480"/>
            <a:ext cx="297948" cy="286916"/>
          </a:xfrm>
          <a:prstGeom prst="ellipse">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solidFill>
                  <a:srgbClr val="0000FF"/>
                </a:solidFill>
              </a:ln>
              <a:solidFill>
                <a:srgbClr val="0000FF"/>
              </a:solidFill>
              <a:effectLst/>
              <a:latin typeface="Times New Roman" pitchFamily="18" charset="0"/>
              <a:ea typeface="ＭＳ Ｐゴシック" pitchFamily="50" charset="-128"/>
            </a:endParaRPr>
          </a:p>
        </p:txBody>
      </p:sp>
      <p:sp>
        <p:nvSpPr>
          <p:cNvPr id="12" name="Line 49">
            <a:extLst>
              <a:ext uri="{FF2B5EF4-FFF2-40B4-BE49-F238E27FC236}">
                <a16:creationId xmlns:a16="http://schemas.microsoft.com/office/drawing/2014/main" id="{7139564C-4CC6-4957-8FC9-CEEB0A394FA7}"/>
              </a:ext>
            </a:extLst>
          </p:cNvPr>
          <p:cNvSpPr>
            <a:spLocks noChangeShapeType="1"/>
          </p:cNvSpPr>
          <p:nvPr/>
        </p:nvSpPr>
        <p:spPr bwMode="auto">
          <a:xfrm>
            <a:off x="7579955" y="5046474"/>
            <a:ext cx="0" cy="147910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13" name="テキスト ボックス 12">
            <a:extLst>
              <a:ext uri="{FF2B5EF4-FFF2-40B4-BE49-F238E27FC236}">
                <a16:creationId xmlns:a16="http://schemas.microsoft.com/office/drawing/2014/main" id="{336BED0F-5422-441C-8060-241925D2BED5}"/>
              </a:ext>
            </a:extLst>
          </p:cNvPr>
          <p:cNvSpPr txBox="1"/>
          <p:nvPr/>
        </p:nvSpPr>
        <p:spPr>
          <a:xfrm>
            <a:off x="6804409" y="6040945"/>
            <a:ext cx="735561" cy="523220"/>
          </a:xfrm>
          <a:prstGeom prst="rect">
            <a:avLst/>
          </a:prstGeom>
          <a:noFill/>
        </p:spPr>
        <p:txBody>
          <a:bodyPr wrap="square">
            <a:spAutoFit/>
          </a:bodyPr>
          <a:lstStyle/>
          <a:p>
            <a:r>
              <a:rPr lang="en-US" altLang="ja-JP" sz="2800" i="1" dirty="0">
                <a:solidFill>
                  <a:srgbClr val="FF0000"/>
                </a:solidFill>
                <a:latin typeface="Bookman Old Style" panose="02050604050505020204" pitchFamily="18" charset="0"/>
              </a:rPr>
              <a:t>F</a:t>
            </a:r>
            <a:endParaRPr lang="ja-JP" altLang="en-US" dirty="0">
              <a:solidFill>
                <a:srgbClr val="FF0000"/>
              </a:solidFill>
            </a:endParaRPr>
          </a:p>
        </p:txBody>
      </p:sp>
      <p:sp>
        <p:nvSpPr>
          <p:cNvPr id="14" name="テキスト ボックス 13">
            <a:extLst>
              <a:ext uri="{FF2B5EF4-FFF2-40B4-BE49-F238E27FC236}">
                <a16:creationId xmlns:a16="http://schemas.microsoft.com/office/drawing/2014/main" id="{0BA53325-33F9-45A7-A388-EBADFE891118}"/>
              </a:ext>
            </a:extLst>
          </p:cNvPr>
          <p:cNvSpPr txBox="1"/>
          <p:nvPr/>
        </p:nvSpPr>
        <p:spPr>
          <a:xfrm>
            <a:off x="7444627" y="4517550"/>
            <a:ext cx="735561"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r</a:t>
            </a:r>
            <a:endParaRPr lang="ja-JP" altLang="en-US" dirty="0"/>
          </a:p>
        </p:txBody>
      </p:sp>
      <p:sp>
        <p:nvSpPr>
          <p:cNvPr id="15" name="Line 49">
            <a:extLst>
              <a:ext uri="{FF2B5EF4-FFF2-40B4-BE49-F238E27FC236}">
                <a16:creationId xmlns:a16="http://schemas.microsoft.com/office/drawing/2014/main" id="{FE6C5200-E782-418E-B1B3-33F0800DAE2B}"/>
              </a:ext>
            </a:extLst>
          </p:cNvPr>
          <p:cNvSpPr>
            <a:spLocks noChangeShapeType="1"/>
          </p:cNvSpPr>
          <p:nvPr/>
        </p:nvSpPr>
        <p:spPr bwMode="auto">
          <a:xfrm>
            <a:off x="7444627" y="6001427"/>
            <a:ext cx="0" cy="583801"/>
          </a:xfrm>
          <a:prstGeom prst="line">
            <a:avLst/>
          </a:prstGeom>
          <a:noFill/>
          <a:ln w="57150">
            <a:solidFill>
              <a:srgbClr val="FF0000"/>
            </a:solidFill>
            <a:round/>
            <a:headEnd type="none" w="med" len="me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Tree>
    <p:extLst>
      <p:ext uri="{BB962C8B-B14F-4D97-AF65-F5344CB8AC3E}">
        <p14:creationId xmlns:p14="http://schemas.microsoft.com/office/powerpoint/2010/main" val="394312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0" grpId="0" animBg="1"/>
      <p:bldP spid="11" grpId="0" animBg="1"/>
      <p:bldP spid="12" grpId="0" animBg="1"/>
      <p:bldP spid="13" grpId="0"/>
      <p:bldP spid="14"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BF11AF30-F7D2-4B36-AD65-584345C6B3AB}"/>
              </a:ext>
            </a:extLst>
          </p:cNvPr>
          <p:cNvSpPr/>
          <p:nvPr/>
        </p:nvSpPr>
        <p:spPr>
          <a:xfrm>
            <a:off x="0" y="1554917"/>
            <a:ext cx="9144000" cy="2677656"/>
          </a:xfrm>
          <a:prstGeom prst="rect">
            <a:avLst/>
          </a:prstGeom>
        </p:spPr>
        <p:txBody>
          <a:bodyPr wrap="square">
            <a:spAutoFit/>
          </a:bodyPr>
          <a:lstStyle/>
          <a:p>
            <a:pPr>
              <a:spcBef>
                <a:spcPts val="0"/>
              </a:spcBef>
              <a:spcAft>
                <a:spcPts val="0"/>
              </a:spcAft>
            </a:pPr>
            <a:r>
              <a:rPr lang="ja-JP" altLang="en-US" dirty="0">
                <a:solidFill>
                  <a:srgbClr val="0033CC"/>
                </a:solidFill>
                <a:latin typeface="ＭＳ Ｐゴシック" panose="020B0600070205080204" pitchFamily="50" charset="-128"/>
                <a:ea typeface="ＭＳ Ｐゴシック" panose="020B0600070205080204" pitchFamily="50" charset="-128"/>
                <a:cs typeface="Times New Roman" panose="02020603050405020304" pitchFamily="18" charset="0"/>
              </a:rPr>
              <a:t>アンケート</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このレポート作成にあたって 概ね自分で解きましたか。何かを参考にしましたか。何を参考にしましたか</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スライド、教科書、参考書、誰それの意見など具体的に</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 </a:t>
            </a:r>
          </a:p>
          <a:p>
            <a:pPr>
              <a:spcBef>
                <a:spcPts val="0"/>
              </a:spcBef>
              <a:spcAft>
                <a:spcPts val="0"/>
              </a:spcAft>
            </a:pPr>
            <a:r>
              <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rPr>
              <a:t>概ね理解できましたか。まだ理解できていませんか。</a:t>
            </a:r>
            <a:endParaRPr lang="en-US" altLang="ja-JP"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spcBef>
                <a:spcPts val="0"/>
              </a:spcBef>
              <a:spcAft>
                <a:spcPts val="0"/>
              </a:spcAft>
            </a:pPr>
            <a:r>
              <a:rPr lang="ja-JP" altLang="en-US" dirty="0">
                <a:solidFill>
                  <a:srgbClr val="CC00FF"/>
                </a:solidFill>
                <a:latin typeface="ＭＳ Ｐゴシック" panose="020B0600070205080204" pitchFamily="50" charset="-128"/>
                <a:ea typeface="ＭＳ Ｐゴシック" panose="020B0600070205080204" pitchFamily="50" charset="-128"/>
                <a:cs typeface="Times New Roman" panose="02020603050405020304" pitchFamily="18" charset="0"/>
              </a:rPr>
              <a:t>その他、質問や受講上困ったことがあればこのレポートに書くか、レポートのコメント欄を利用してお知らせください。</a:t>
            </a:r>
            <a:endParaRPr lang="en-US" altLang="ja-JP" dirty="0">
              <a:solidFill>
                <a:srgbClr val="CC00FF"/>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2E9EDEE1-E7B1-4E99-A256-A7BEC7F6E8DC}"/>
              </a:ext>
            </a:extLst>
          </p:cNvPr>
          <p:cNvSpPr/>
          <p:nvPr/>
        </p:nvSpPr>
        <p:spPr>
          <a:xfrm>
            <a:off x="0" y="4232573"/>
            <a:ext cx="9144000" cy="3280898"/>
          </a:xfrm>
          <a:prstGeom prst="rect">
            <a:avLst/>
          </a:prstGeom>
        </p:spPr>
        <p:txBody>
          <a:bodyPr wrap="square">
            <a:spAutoFit/>
          </a:bodyPr>
          <a:lstStyle/>
          <a:p>
            <a:pPr>
              <a:spcBef>
                <a:spcPts val="0"/>
              </a:spcBef>
            </a:pPr>
            <a:r>
              <a:rPr lang="ja-JP" altLang="en-US" dirty="0">
                <a:solidFill>
                  <a:srgbClr val="0000FF"/>
                </a:solidFill>
              </a:rPr>
              <a:t>再チャレンジレポートについて</a:t>
            </a:r>
            <a:endParaRPr lang="ja-JP" altLang="ja-JP" dirty="0">
              <a:solidFill>
                <a:srgbClr val="0000FF"/>
              </a:solidFill>
            </a:endParaRPr>
          </a:p>
          <a:p>
            <a:pPr>
              <a:spcBef>
                <a:spcPts val="0"/>
              </a:spcBef>
            </a:pPr>
            <a:r>
              <a:rPr lang="ja-JP" altLang="ja-JP" dirty="0"/>
              <a:t>　</a:t>
            </a:r>
            <a:r>
              <a:rPr lang="ja-JP" altLang="en-US" dirty="0"/>
              <a:t>成績確定に期限がありますので早めに出してください。再々チャレンジも必要かもしれないので早めに出すことをお勧めします。再チャレンジでは、理解できたとわかるように、その内容を具体的に文章で述べてください。理解できたと判定できれば満点になります。</a:t>
            </a:r>
            <a:endParaRPr lang="en-US" altLang="ja-JP" dirty="0"/>
          </a:p>
          <a:p>
            <a:endParaRPr lang="en-US" altLang="ja-JP" dirty="0"/>
          </a:p>
        </p:txBody>
      </p:sp>
      <p:sp>
        <p:nvSpPr>
          <p:cNvPr id="5" name="正方形/長方形 4">
            <a:extLst>
              <a:ext uri="{FF2B5EF4-FFF2-40B4-BE49-F238E27FC236}">
                <a16:creationId xmlns:a16="http://schemas.microsoft.com/office/drawing/2014/main" id="{25D4C03D-AB18-44C8-BD0A-D4761B2FE27E}"/>
              </a:ext>
            </a:extLst>
          </p:cNvPr>
          <p:cNvSpPr/>
          <p:nvPr/>
        </p:nvSpPr>
        <p:spPr>
          <a:xfrm>
            <a:off x="0" y="0"/>
            <a:ext cx="9144000" cy="1569660"/>
          </a:xfrm>
          <a:prstGeom prst="rect">
            <a:avLst/>
          </a:prstGeom>
        </p:spPr>
        <p:txBody>
          <a:bodyPr wrap="square">
            <a:spAutoFit/>
          </a:bodyPr>
          <a:lstStyle/>
          <a:p>
            <a:pPr>
              <a:spcBef>
                <a:spcPts val="0"/>
              </a:spcBef>
            </a:pPr>
            <a:r>
              <a:rPr lang="ja-JP" altLang="en-US" sz="2400" dirty="0">
                <a:solidFill>
                  <a:schemeClr val="accent1">
                    <a:lumMod val="75000"/>
                  </a:schemeClr>
                </a:solidFill>
              </a:rPr>
              <a:t>ヒント　紐を引いた仕事、</a:t>
            </a:r>
            <a:r>
              <a:rPr lang="en-US" altLang="ja-JP" sz="2400" dirty="0">
                <a:solidFill>
                  <a:schemeClr val="accent1">
                    <a:lumMod val="75000"/>
                  </a:schemeClr>
                </a:solidFill>
              </a:rPr>
              <a:t>(</a:t>
            </a:r>
            <a:r>
              <a:rPr lang="ja-JP" altLang="en-US" sz="2400" dirty="0">
                <a:solidFill>
                  <a:schemeClr val="accent1">
                    <a:lumMod val="75000"/>
                  </a:schemeClr>
                </a:solidFill>
              </a:rPr>
              <a:t>力</a:t>
            </a:r>
            <a:r>
              <a:rPr lang="en-US" altLang="ja-JP" sz="2400" dirty="0">
                <a:solidFill>
                  <a:schemeClr val="accent1">
                    <a:lumMod val="75000"/>
                  </a:schemeClr>
                </a:solidFill>
              </a:rPr>
              <a:t>)×(</a:t>
            </a:r>
            <a:r>
              <a:rPr lang="ja-JP" altLang="en-US" sz="2400" dirty="0">
                <a:solidFill>
                  <a:schemeClr val="accent1">
                    <a:lumMod val="75000"/>
                  </a:schemeClr>
                </a:solidFill>
              </a:rPr>
              <a:t>引いた距離</a:t>
            </a:r>
            <a:r>
              <a:rPr lang="en-US" altLang="ja-JP" sz="2400" dirty="0">
                <a:solidFill>
                  <a:schemeClr val="accent1">
                    <a:lumMod val="75000"/>
                  </a:schemeClr>
                </a:solidFill>
              </a:rPr>
              <a:t>)</a:t>
            </a:r>
            <a:r>
              <a:rPr lang="ja-JP" altLang="en-US" sz="2400" dirty="0">
                <a:solidFill>
                  <a:schemeClr val="accent1">
                    <a:lumMod val="75000"/>
                  </a:schemeClr>
                </a:solidFill>
              </a:rPr>
              <a:t>が回転の運動エネルギー</a:t>
            </a:r>
            <a:r>
              <a:rPr lang="en-US" altLang="ja-JP" sz="2400" dirty="0">
                <a:solidFill>
                  <a:schemeClr val="accent1">
                    <a:lumMod val="75000"/>
                  </a:schemeClr>
                </a:solidFill>
              </a:rPr>
              <a:t> </a:t>
            </a:r>
            <a:r>
              <a:rPr lang="ja-JP" altLang="en-US" sz="2400" dirty="0">
                <a:solidFill>
                  <a:schemeClr val="accent1">
                    <a:lumMod val="75000"/>
                  </a:schemeClr>
                </a:solidFill>
              </a:rPr>
              <a:t>、</a:t>
            </a:r>
            <a:r>
              <a:rPr lang="en-US" altLang="ja-JP" sz="2400" dirty="0">
                <a:solidFill>
                  <a:schemeClr val="accent1">
                    <a:lumMod val="75000"/>
                  </a:schemeClr>
                </a:solidFill>
              </a:rPr>
              <a:t>(</a:t>
            </a:r>
            <a:r>
              <a:rPr lang="ja-JP" altLang="en-US" sz="2400" dirty="0">
                <a:solidFill>
                  <a:schemeClr val="accent1">
                    <a:lumMod val="75000"/>
                  </a:schemeClr>
                </a:solidFill>
              </a:rPr>
              <a:t>慣性モーメント</a:t>
            </a:r>
            <a:r>
              <a:rPr lang="en-US" altLang="ja-JP" sz="2400" dirty="0">
                <a:solidFill>
                  <a:schemeClr val="accent1">
                    <a:lumMod val="75000"/>
                  </a:schemeClr>
                </a:solidFill>
              </a:rPr>
              <a:t>)×(</a:t>
            </a:r>
            <a:r>
              <a:rPr lang="ja-JP" altLang="en-US" sz="2400" dirty="0">
                <a:solidFill>
                  <a:schemeClr val="accent1">
                    <a:lumMod val="75000"/>
                  </a:schemeClr>
                </a:solidFill>
              </a:rPr>
              <a:t>角速度</a:t>
            </a:r>
            <a:r>
              <a:rPr lang="en-US" altLang="ja-JP" sz="2400" dirty="0">
                <a:solidFill>
                  <a:schemeClr val="accent1">
                    <a:lumMod val="75000"/>
                  </a:schemeClr>
                </a:solidFill>
              </a:rPr>
              <a:t>)</a:t>
            </a:r>
            <a:r>
              <a:rPr lang="en-US" altLang="ja-JP" sz="2400" baseline="30000" dirty="0">
                <a:solidFill>
                  <a:schemeClr val="accent1">
                    <a:lumMod val="75000"/>
                  </a:schemeClr>
                </a:solidFill>
              </a:rPr>
              <a:t>2</a:t>
            </a:r>
            <a:r>
              <a:rPr lang="en-US" altLang="ja-JP" sz="2400" dirty="0">
                <a:solidFill>
                  <a:schemeClr val="accent1">
                    <a:lumMod val="75000"/>
                  </a:schemeClr>
                </a:solidFill>
              </a:rPr>
              <a:t>/2</a:t>
            </a:r>
            <a:r>
              <a:rPr lang="ja-JP" altLang="en-US" sz="2400" dirty="0">
                <a:solidFill>
                  <a:schemeClr val="accent1">
                    <a:lumMod val="75000"/>
                  </a:schemeClr>
                </a:solidFill>
              </a:rPr>
              <a:t>に等しい。一様な円板の板に垂直な軸のまわりの慣性モーメントは </a:t>
            </a:r>
            <a:r>
              <a:rPr lang="en-US" altLang="ja-JP" sz="2400" dirty="0">
                <a:solidFill>
                  <a:schemeClr val="accent1">
                    <a:lumMod val="75000"/>
                  </a:schemeClr>
                </a:solidFill>
              </a:rPr>
              <a:t>(</a:t>
            </a:r>
            <a:r>
              <a:rPr lang="ja-JP" altLang="en-US" sz="2400" dirty="0">
                <a:solidFill>
                  <a:schemeClr val="accent1">
                    <a:lumMod val="75000"/>
                  </a:schemeClr>
                </a:solidFill>
              </a:rPr>
              <a:t>質量</a:t>
            </a:r>
            <a:r>
              <a:rPr lang="en-US" altLang="ja-JP" sz="2400" dirty="0">
                <a:solidFill>
                  <a:schemeClr val="accent1">
                    <a:lumMod val="75000"/>
                  </a:schemeClr>
                </a:solidFill>
              </a:rPr>
              <a:t>)×(</a:t>
            </a:r>
            <a:r>
              <a:rPr lang="ja-JP" altLang="en-US" sz="2400" dirty="0">
                <a:solidFill>
                  <a:schemeClr val="accent1">
                    <a:lumMod val="75000"/>
                  </a:schemeClr>
                </a:solidFill>
              </a:rPr>
              <a:t>円板の半径</a:t>
            </a:r>
            <a:r>
              <a:rPr lang="en-US" altLang="ja-JP" sz="2400" dirty="0">
                <a:solidFill>
                  <a:schemeClr val="accent1">
                    <a:lumMod val="75000"/>
                  </a:schemeClr>
                </a:solidFill>
              </a:rPr>
              <a:t>)</a:t>
            </a:r>
            <a:r>
              <a:rPr lang="en-US" altLang="ja-JP" sz="2400" baseline="30000" dirty="0">
                <a:solidFill>
                  <a:schemeClr val="accent1">
                    <a:lumMod val="75000"/>
                  </a:schemeClr>
                </a:solidFill>
              </a:rPr>
              <a:t>2</a:t>
            </a:r>
            <a:r>
              <a:rPr lang="en-US" altLang="ja-JP" sz="2400" dirty="0">
                <a:solidFill>
                  <a:schemeClr val="accent1">
                    <a:lumMod val="75000"/>
                  </a:schemeClr>
                </a:solidFill>
              </a:rPr>
              <a:t>/2</a:t>
            </a:r>
            <a:r>
              <a:rPr lang="ja-JP" altLang="en-US" sz="2400" dirty="0">
                <a:solidFill>
                  <a:schemeClr val="accent1">
                    <a:lumMod val="75000"/>
                  </a:schemeClr>
                </a:solidFill>
              </a:rPr>
              <a:t>　である。このことから角速度を求め、</a:t>
            </a:r>
            <a:r>
              <a:rPr lang="en-US" altLang="ja-JP" sz="2400" dirty="0">
                <a:solidFill>
                  <a:schemeClr val="accent1">
                    <a:lumMod val="75000"/>
                  </a:schemeClr>
                </a:solidFill>
              </a:rPr>
              <a:t>2</a:t>
            </a:r>
            <a:r>
              <a:rPr lang="en-US" altLang="ja-JP" sz="2400" i="1" dirty="0">
                <a:solidFill>
                  <a:schemeClr val="accent1">
                    <a:lumMod val="75000"/>
                  </a:schemeClr>
                </a:solidFill>
                <a:latin typeface="Symbol" panose="05050102010706020507" pitchFamily="18" charset="2"/>
              </a:rPr>
              <a:t>p</a:t>
            </a:r>
            <a:r>
              <a:rPr lang="ja-JP" altLang="en-US" sz="2400" dirty="0">
                <a:solidFill>
                  <a:schemeClr val="accent1">
                    <a:lumMod val="75000"/>
                  </a:schemeClr>
                </a:solidFill>
              </a:rPr>
              <a:t>で割れば毎秒の回転数が得られる。</a:t>
            </a:r>
            <a:endParaRPr lang="en-US" altLang="ja-JP" sz="2400" dirty="0">
              <a:solidFill>
                <a:srgbClr val="000000"/>
              </a:solidFill>
            </a:endParaRPr>
          </a:p>
        </p:txBody>
      </p:sp>
    </p:spTree>
    <p:extLst>
      <p:ext uri="{BB962C8B-B14F-4D97-AF65-F5344CB8AC3E}">
        <p14:creationId xmlns:p14="http://schemas.microsoft.com/office/powerpoint/2010/main" val="27699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4"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123" descr="top10">
            <a:extLst>
              <a:ext uri="{FF2B5EF4-FFF2-40B4-BE49-F238E27FC236}">
                <a16:creationId xmlns:a16="http://schemas.microsoft.com/office/drawing/2014/main" id="{81DB8BD5-0591-4E2A-9683-98D499000849}"/>
              </a:ext>
            </a:extLst>
          </p:cNvPr>
          <p:cNvPicPr>
            <a:picLocks noChangeAspect="1" noChangeArrowheads="1" noCrop="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681530" y="3111357"/>
            <a:ext cx="2347205" cy="23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44">
            <a:extLst>
              <a:ext uri="{FF2B5EF4-FFF2-40B4-BE49-F238E27FC236}">
                <a16:creationId xmlns:a16="http://schemas.microsoft.com/office/drawing/2014/main" id="{9128C18B-ABB2-4C1A-AA10-44596C90F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843" y="3109746"/>
            <a:ext cx="2341893" cy="2363541"/>
          </a:xfrm>
          <a:prstGeom prst="rect">
            <a:avLst/>
          </a:prstGeom>
        </p:spPr>
      </p:pic>
      <p:sp>
        <p:nvSpPr>
          <p:cNvPr id="42" name="Line 49">
            <a:extLst>
              <a:ext uri="{FF2B5EF4-FFF2-40B4-BE49-F238E27FC236}">
                <a16:creationId xmlns:a16="http://schemas.microsoft.com/office/drawing/2014/main" id="{EDC5F421-C705-4F60-AC08-6F4104D70E37}"/>
              </a:ext>
            </a:extLst>
          </p:cNvPr>
          <p:cNvSpPr>
            <a:spLocks noChangeShapeType="1"/>
          </p:cNvSpPr>
          <p:nvPr/>
        </p:nvSpPr>
        <p:spPr bwMode="auto">
          <a:xfrm>
            <a:off x="7969615" y="1834210"/>
            <a:ext cx="0" cy="42197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6916" name="Rectangle 36"/>
          <p:cNvSpPr>
            <a:spLocks noChangeArrowheads="1"/>
          </p:cNvSpPr>
          <p:nvPr/>
        </p:nvSpPr>
        <p:spPr bwMode="auto">
          <a:xfrm>
            <a:off x="-14057" y="495540"/>
            <a:ext cx="7606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None/>
            </a:pPr>
            <a:r>
              <a:rPr lang="ja-JP" altLang="en-US" sz="2800" dirty="0">
                <a:solidFill>
                  <a:srgbClr val="000000"/>
                </a:solidFill>
              </a:rPr>
              <a:t>長さ</a:t>
            </a:r>
            <a:r>
              <a:rPr lang="en-US" altLang="ja-JP" sz="2800" i="1" dirty="0">
                <a:solidFill>
                  <a:srgbClr val="000000"/>
                </a:solidFill>
                <a:latin typeface="Bookman Old Style" panose="02050604050505020204" pitchFamily="18" charset="0"/>
              </a:rPr>
              <a:t>l</a:t>
            </a:r>
            <a:r>
              <a:rPr lang="ja-JP" altLang="en-US" sz="2800" dirty="0">
                <a:solidFill>
                  <a:srgbClr val="000000"/>
                </a:solidFill>
              </a:rPr>
              <a:t>の紐を巻き付け一定の力</a:t>
            </a:r>
            <a:r>
              <a:rPr lang="en-US" altLang="ja-JP" sz="2800" i="1" dirty="0">
                <a:solidFill>
                  <a:srgbClr val="000000"/>
                </a:solidFill>
                <a:latin typeface="Bookman Old Style" panose="02050604050505020204" pitchFamily="18" charset="0"/>
              </a:rPr>
              <a:t>F</a:t>
            </a:r>
            <a:r>
              <a:rPr lang="ja-JP" altLang="en-US" sz="2800" dirty="0">
                <a:solidFill>
                  <a:srgbClr val="000000"/>
                </a:solidFill>
              </a:rPr>
              <a:t>を加えて回した。</a:t>
            </a:r>
          </a:p>
        </p:txBody>
      </p:sp>
      <p:sp>
        <p:nvSpPr>
          <p:cNvPr id="129" name="Rectangle 36"/>
          <p:cNvSpPr>
            <a:spLocks noChangeArrowheads="1"/>
          </p:cNvSpPr>
          <p:nvPr/>
        </p:nvSpPr>
        <p:spPr bwMode="auto">
          <a:xfrm>
            <a:off x="852877" y="6424"/>
            <a:ext cx="63273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慣性モーメント</a:t>
            </a:r>
            <a:r>
              <a:rPr lang="en-US" altLang="ja-JP" sz="2800" i="1" dirty="0">
                <a:solidFill>
                  <a:srgbClr val="000000"/>
                </a:solidFill>
                <a:latin typeface="Bookman Old Style" panose="02050604050505020204" pitchFamily="18" charset="0"/>
              </a:rPr>
              <a:t>I</a:t>
            </a:r>
            <a:r>
              <a:rPr lang="ja-JP" altLang="en-US" sz="2800" dirty="0">
                <a:solidFill>
                  <a:srgbClr val="000000"/>
                </a:solidFill>
              </a:rPr>
              <a:t>、軸の半径</a:t>
            </a:r>
            <a:r>
              <a:rPr lang="en-US" altLang="ja-JP" sz="2800" i="1" dirty="0">
                <a:solidFill>
                  <a:srgbClr val="000000"/>
                </a:solidFill>
                <a:latin typeface="Bookman Old Style" panose="02050604050505020204" pitchFamily="18" charset="0"/>
              </a:rPr>
              <a:t>r</a:t>
            </a:r>
            <a:r>
              <a:rPr lang="ja-JP" altLang="en-US" sz="2800" dirty="0">
                <a:solidFill>
                  <a:srgbClr val="000000"/>
                </a:solidFill>
              </a:rPr>
              <a:t>のこまの軸に</a:t>
            </a:r>
          </a:p>
        </p:txBody>
      </p:sp>
      <p:sp>
        <p:nvSpPr>
          <p:cNvPr id="161" name="Rectangle 36"/>
          <p:cNvSpPr>
            <a:spLocks noChangeArrowheads="1"/>
          </p:cNvSpPr>
          <p:nvPr/>
        </p:nvSpPr>
        <p:spPr bwMode="auto">
          <a:xfrm>
            <a:off x="0" y="991080"/>
            <a:ext cx="6301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回すに要した時間、回ったあとの角速度</a:t>
            </a:r>
            <a:endParaRPr lang="ja-JP" altLang="en-US" sz="2800" dirty="0">
              <a:solidFill>
                <a:srgbClr val="000000"/>
              </a:solidFill>
              <a:latin typeface="Symbol" panose="05050102010706020507" pitchFamily="18" charset="2"/>
            </a:endParaRPr>
          </a:p>
        </p:txBody>
      </p:sp>
      <p:pic>
        <p:nvPicPr>
          <p:cNvPr id="38" name="Picture 123" descr="top10">
            <a:extLst>
              <a:ext uri="{FF2B5EF4-FFF2-40B4-BE49-F238E27FC236}">
                <a16:creationId xmlns:a16="http://schemas.microsoft.com/office/drawing/2014/main" id="{81DAA7E6-D17E-4810-84E8-0B3EF45BB20B}"/>
              </a:ext>
            </a:extLst>
          </p:cNvPr>
          <p:cNvPicPr>
            <a:picLocks noChangeAspect="1" noChangeArrowheads="1" noCrop="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911001" y="1023599"/>
            <a:ext cx="2090903" cy="81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7984E5EE-A168-4AB7-A16E-80920067C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200" y="1025184"/>
            <a:ext cx="2094599" cy="809025"/>
          </a:xfrm>
          <a:prstGeom prst="rect">
            <a:avLst/>
          </a:prstGeom>
        </p:spPr>
      </p:pic>
      <p:sp>
        <p:nvSpPr>
          <p:cNvPr id="46" name="Line 49">
            <a:extLst>
              <a:ext uri="{FF2B5EF4-FFF2-40B4-BE49-F238E27FC236}">
                <a16:creationId xmlns:a16="http://schemas.microsoft.com/office/drawing/2014/main" id="{AB880C37-86C8-4518-A623-F7710C72B68A}"/>
              </a:ext>
            </a:extLst>
          </p:cNvPr>
          <p:cNvSpPr>
            <a:spLocks noChangeShapeType="1"/>
          </p:cNvSpPr>
          <p:nvPr/>
        </p:nvSpPr>
        <p:spPr bwMode="auto">
          <a:xfrm>
            <a:off x="7955533" y="621120"/>
            <a:ext cx="0" cy="80812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7" name="Rectangle 36">
            <a:extLst>
              <a:ext uri="{FF2B5EF4-FFF2-40B4-BE49-F238E27FC236}">
                <a16:creationId xmlns:a16="http://schemas.microsoft.com/office/drawing/2014/main" id="{197E9D1B-2937-4F14-86AD-A19DBA875A68}"/>
              </a:ext>
            </a:extLst>
          </p:cNvPr>
          <p:cNvSpPr>
            <a:spLocks noChangeArrowheads="1"/>
          </p:cNvSpPr>
          <p:nvPr/>
        </p:nvSpPr>
        <p:spPr bwMode="auto">
          <a:xfrm>
            <a:off x="-14057" y="0"/>
            <a:ext cx="788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FF"/>
                </a:solidFill>
              </a:rPr>
              <a:t>例１</a:t>
            </a:r>
            <a:endParaRPr lang="en-US" altLang="ja-JP" sz="2800" dirty="0">
              <a:solidFill>
                <a:srgbClr val="0000FF"/>
              </a:solidFill>
            </a:endParaRPr>
          </a:p>
        </p:txBody>
      </p:sp>
      <p:sp>
        <p:nvSpPr>
          <p:cNvPr id="13" name="Rectangle 36">
            <a:extLst>
              <a:ext uri="{FF2B5EF4-FFF2-40B4-BE49-F238E27FC236}">
                <a16:creationId xmlns:a16="http://schemas.microsoft.com/office/drawing/2014/main" id="{16D34BB7-7EA6-4233-BF18-C704CDC32C14}"/>
              </a:ext>
            </a:extLst>
          </p:cNvPr>
          <p:cNvSpPr>
            <a:spLocks noChangeArrowheads="1"/>
          </p:cNvSpPr>
          <p:nvPr/>
        </p:nvSpPr>
        <p:spPr bwMode="auto">
          <a:xfrm>
            <a:off x="-15895" y="1528486"/>
            <a:ext cx="6926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角運動量、回転の運動エネルギーを求めよ。</a:t>
            </a:r>
          </a:p>
        </p:txBody>
      </p:sp>
      <p:sp>
        <p:nvSpPr>
          <p:cNvPr id="14" name="Rectangle 36">
            <a:extLst>
              <a:ext uri="{FF2B5EF4-FFF2-40B4-BE49-F238E27FC236}">
                <a16:creationId xmlns:a16="http://schemas.microsoft.com/office/drawing/2014/main" id="{1D76A552-4C5D-4DD4-B68C-49CCDBD93F93}"/>
              </a:ext>
            </a:extLst>
          </p:cNvPr>
          <p:cNvSpPr>
            <a:spLocks noChangeArrowheads="1"/>
          </p:cNvSpPr>
          <p:nvPr/>
        </p:nvSpPr>
        <p:spPr bwMode="auto">
          <a:xfrm>
            <a:off x="-33230" y="2031119"/>
            <a:ext cx="74029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紐は滑らず、エネルギー損失はないものとする。</a:t>
            </a:r>
          </a:p>
        </p:txBody>
      </p:sp>
      <p:sp>
        <p:nvSpPr>
          <p:cNvPr id="15" name="Rectangle 36">
            <a:extLst>
              <a:ext uri="{FF2B5EF4-FFF2-40B4-BE49-F238E27FC236}">
                <a16:creationId xmlns:a16="http://schemas.microsoft.com/office/drawing/2014/main" id="{8EFD91B0-0A7C-4B92-9975-312F4F35F8BC}"/>
              </a:ext>
            </a:extLst>
          </p:cNvPr>
          <p:cNvSpPr>
            <a:spLocks noChangeArrowheads="1"/>
          </p:cNvSpPr>
          <p:nvPr/>
        </p:nvSpPr>
        <p:spPr bwMode="auto">
          <a:xfrm>
            <a:off x="-33231" y="2538718"/>
            <a:ext cx="9035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こまの回転角を</a:t>
            </a:r>
            <a:r>
              <a:rPr lang="en-US" altLang="ja-JP" sz="2800" i="1" dirty="0">
                <a:solidFill>
                  <a:srgbClr val="000000"/>
                </a:solidFill>
                <a:latin typeface="Symbol" panose="05050102010706020507" pitchFamily="18" charset="2"/>
              </a:rPr>
              <a:t>q</a:t>
            </a:r>
            <a:r>
              <a:rPr lang="ja-JP" altLang="en-US" sz="2800" dirty="0">
                <a:solidFill>
                  <a:srgbClr val="000000"/>
                </a:solidFill>
              </a:rPr>
              <a:t>、時間を</a:t>
            </a:r>
            <a:r>
              <a:rPr lang="en-US" altLang="ja-JP" sz="2800" i="1" dirty="0">
                <a:solidFill>
                  <a:srgbClr val="000000"/>
                </a:solidFill>
                <a:latin typeface="Bookman Old Style" panose="02050604050505020204" pitchFamily="18" charset="0"/>
              </a:rPr>
              <a:t>t</a:t>
            </a:r>
            <a:r>
              <a:rPr lang="ja-JP" altLang="en-US" sz="2800" dirty="0">
                <a:solidFill>
                  <a:srgbClr val="000000"/>
                </a:solidFill>
              </a:rPr>
              <a:t>とする。初速度、初期値は</a:t>
            </a:r>
            <a:r>
              <a:rPr lang="en-US" altLang="ja-JP" sz="2800" dirty="0">
                <a:solidFill>
                  <a:srgbClr val="000000"/>
                </a:solidFill>
              </a:rPr>
              <a:t>0</a:t>
            </a:r>
          </a:p>
        </p:txBody>
      </p:sp>
      <p:sp>
        <p:nvSpPr>
          <p:cNvPr id="16" name="Rectangle 36">
            <a:extLst>
              <a:ext uri="{FF2B5EF4-FFF2-40B4-BE49-F238E27FC236}">
                <a16:creationId xmlns:a16="http://schemas.microsoft.com/office/drawing/2014/main" id="{646851DE-2A1E-49DA-A3F9-EF60F8443514}"/>
              </a:ext>
            </a:extLst>
          </p:cNvPr>
          <p:cNvSpPr>
            <a:spLocks noChangeArrowheads="1"/>
          </p:cNvSpPr>
          <p:nvPr/>
        </p:nvSpPr>
        <p:spPr bwMode="auto">
          <a:xfrm>
            <a:off x="0" y="3004793"/>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トルクは</a:t>
            </a:r>
          </a:p>
        </p:txBody>
      </p:sp>
      <p:graphicFrame>
        <p:nvGraphicFramePr>
          <p:cNvPr id="19" name="オブジェクト 18">
            <a:extLst>
              <a:ext uri="{FF2B5EF4-FFF2-40B4-BE49-F238E27FC236}">
                <a16:creationId xmlns:a16="http://schemas.microsoft.com/office/drawing/2014/main" id="{D2B6BCD7-95D7-4A25-A750-F892D512CD99}"/>
              </a:ext>
            </a:extLst>
          </p:cNvPr>
          <p:cNvGraphicFramePr>
            <a:graphicFrameLocks noChangeAspect="1"/>
          </p:cNvGraphicFramePr>
          <p:nvPr/>
        </p:nvGraphicFramePr>
        <p:xfrm>
          <a:off x="5438802" y="3015574"/>
          <a:ext cx="1190625" cy="455612"/>
        </p:xfrm>
        <a:graphic>
          <a:graphicData uri="http://schemas.openxmlformats.org/presentationml/2006/ole">
            <mc:AlternateContent xmlns:mc="http://schemas.openxmlformats.org/markup-compatibility/2006">
              <mc:Choice xmlns:v="urn:schemas-microsoft-com:vml" Requires="v">
                <p:oleObj spid="_x0000_s159834" name="Equation" r:id="rId5" imgW="533160" imgH="203040" progId="Equation.DSMT4">
                  <p:embed/>
                </p:oleObj>
              </mc:Choice>
              <mc:Fallback>
                <p:oleObj name="Equation" r:id="rId5" imgW="533160" imgH="203040" progId="Equation.DSMT4">
                  <p:embed/>
                  <p:pic>
                    <p:nvPicPr>
                      <p:cNvPr id="19" name="オブジェクト 18">
                        <a:extLst>
                          <a:ext uri="{FF2B5EF4-FFF2-40B4-BE49-F238E27FC236}">
                            <a16:creationId xmlns:a16="http://schemas.microsoft.com/office/drawing/2014/main" id="{D2B6BCD7-95D7-4A25-A750-F892D512CD99}"/>
                          </a:ext>
                        </a:extLst>
                      </p:cNvPr>
                      <p:cNvPicPr>
                        <a:picLocks noChangeAspect="1" noChangeArrowheads="1"/>
                      </p:cNvPicPr>
                      <p:nvPr/>
                    </p:nvPicPr>
                    <p:blipFill>
                      <a:blip r:embed="rId6"/>
                      <a:srcRect/>
                      <a:stretch>
                        <a:fillRect/>
                      </a:stretch>
                    </p:blipFill>
                    <p:spPr bwMode="auto">
                      <a:xfrm>
                        <a:off x="5438802" y="3015574"/>
                        <a:ext cx="1190625" cy="455612"/>
                      </a:xfrm>
                      <a:prstGeom prst="rect">
                        <a:avLst/>
                      </a:prstGeom>
                      <a:noFill/>
                      <a:ln>
                        <a:noFill/>
                      </a:ln>
                    </p:spPr>
                  </p:pic>
                </p:oleObj>
              </mc:Fallback>
            </mc:AlternateContent>
          </a:graphicData>
        </a:graphic>
      </p:graphicFrame>
      <p:sp>
        <p:nvSpPr>
          <p:cNvPr id="21" name="Rectangle 36">
            <a:extLst>
              <a:ext uri="{FF2B5EF4-FFF2-40B4-BE49-F238E27FC236}">
                <a16:creationId xmlns:a16="http://schemas.microsoft.com/office/drawing/2014/main" id="{01A5172A-7BDF-4DF6-9028-F376921C3926}"/>
              </a:ext>
            </a:extLst>
          </p:cNvPr>
          <p:cNvSpPr>
            <a:spLocks noChangeArrowheads="1"/>
          </p:cNvSpPr>
          <p:nvPr/>
        </p:nvSpPr>
        <p:spPr bwMode="auto">
          <a:xfrm>
            <a:off x="0" y="3458062"/>
            <a:ext cx="2456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これを積分して</a:t>
            </a:r>
          </a:p>
        </p:txBody>
      </p:sp>
      <p:graphicFrame>
        <p:nvGraphicFramePr>
          <p:cNvPr id="22" name="オブジェクト 21">
            <a:extLst>
              <a:ext uri="{FF2B5EF4-FFF2-40B4-BE49-F238E27FC236}">
                <a16:creationId xmlns:a16="http://schemas.microsoft.com/office/drawing/2014/main" id="{527DE33D-548E-4187-8353-C44CF33F06AC}"/>
              </a:ext>
            </a:extLst>
          </p:cNvPr>
          <p:cNvGraphicFramePr>
            <a:graphicFrameLocks noChangeAspect="1"/>
          </p:cNvGraphicFramePr>
          <p:nvPr/>
        </p:nvGraphicFramePr>
        <p:xfrm>
          <a:off x="2456122" y="3508509"/>
          <a:ext cx="566738" cy="455612"/>
        </p:xfrm>
        <a:graphic>
          <a:graphicData uri="http://schemas.openxmlformats.org/presentationml/2006/ole">
            <mc:AlternateContent xmlns:mc="http://schemas.openxmlformats.org/markup-compatibility/2006">
              <mc:Choice xmlns:v="urn:schemas-microsoft-com:vml" Requires="v">
                <p:oleObj spid="_x0000_s159835" name="Equation" r:id="rId7" imgW="253800" imgH="203040" progId="Equation.DSMT4">
                  <p:embed/>
                </p:oleObj>
              </mc:Choice>
              <mc:Fallback>
                <p:oleObj name="Equation" r:id="rId7" imgW="253800" imgH="203040" progId="Equation.DSMT4">
                  <p:embed/>
                  <p:pic>
                    <p:nvPicPr>
                      <p:cNvPr id="22" name="オブジェクト 21">
                        <a:extLst>
                          <a:ext uri="{FF2B5EF4-FFF2-40B4-BE49-F238E27FC236}">
                            <a16:creationId xmlns:a16="http://schemas.microsoft.com/office/drawing/2014/main" id="{527DE33D-548E-4187-8353-C44CF33F06AC}"/>
                          </a:ext>
                        </a:extLst>
                      </p:cNvPr>
                      <p:cNvPicPr>
                        <a:picLocks noChangeAspect="1" noChangeArrowheads="1"/>
                      </p:cNvPicPr>
                      <p:nvPr/>
                    </p:nvPicPr>
                    <p:blipFill>
                      <a:blip r:embed="rId8"/>
                      <a:srcRect/>
                      <a:stretch>
                        <a:fillRect/>
                      </a:stretch>
                    </p:blipFill>
                    <p:spPr bwMode="auto">
                      <a:xfrm>
                        <a:off x="2456122" y="3508509"/>
                        <a:ext cx="566738" cy="455612"/>
                      </a:xfrm>
                      <a:prstGeom prst="rect">
                        <a:avLst/>
                      </a:prstGeom>
                      <a:noFill/>
                      <a:ln>
                        <a:noFill/>
                      </a:ln>
                    </p:spPr>
                  </p:pic>
                </p:oleObj>
              </mc:Fallback>
            </mc:AlternateContent>
          </a:graphicData>
        </a:graphic>
      </p:graphicFrame>
      <p:graphicFrame>
        <p:nvGraphicFramePr>
          <p:cNvPr id="24" name="オブジェクト 23">
            <a:extLst>
              <a:ext uri="{FF2B5EF4-FFF2-40B4-BE49-F238E27FC236}">
                <a16:creationId xmlns:a16="http://schemas.microsoft.com/office/drawing/2014/main" id="{87C1A555-C5D4-4EC7-A086-20AA1320A876}"/>
              </a:ext>
            </a:extLst>
          </p:cNvPr>
          <p:cNvGraphicFramePr>
            <a:graphicFrameLocks noChangeAspect="1"/>
          </p:cNvGraphicFramePr>
          <p:nvPr/>
        </p:nvGraphicFramePr>
        <p:xfrm>
          <a:off x="4368800" y="3527425"/>
          <a:ext cx="566738" cy="400050"/>
        </p:xfrm>
        <a:graphic>
          <a:graphicData uri="http://schemas.openxmlformats.org/presentationml/2006/ole">
            <mc:AlternateContent xmlns:mc="http://schemas.openxmlformats.org/markup-compatibility/2006">
              <mc:Choice xmlns:v="urn:schemas-microsoft-com:vml" Requires="v">
                <p:oleObj spid="_x0000_s159836" name="Equation" r:id="rId9" imgW="253800" imgH="177480" progId="Equation.DSMT4">
                  <p:embed/>
                </p:oleObj>
              </mc:Choice>
              <mc:Fallback>
                <p:oleObj name="Equation" r:id="rId9" imgW="253800" imgH="177480" progId="Equation.DSMT4">
                  <p:embed/>
                  <p:pic>
                    <p:nvPicPr>
                      <p:cNvPr id="24" name="オブジェクト 23">
                        <a:extLst>
                          <a:ext uri="{FF2B5EF4-FFF2-40B4-BE49-F238E27FC236}">
                            <a16:creationId xmlns:a16="http://schemas.microsoft.com/office/drawing/2014/main" id="{87C1A555-C5D4-4EC7-A086-20AA1320A876}"/>
                          </a:ext>
                        </a:extLst>
                      </p:cNvPr>
                      <p:cNvPicPr>
                        <a:picLocks noChangeAspect="1" noChangeArrowheads="1"/>
                      </p:cNvPicPr>
                      <p:nvPr/>
                    </p:nvPicPr>
                    <p:blipFill>
                      <a:blip r:embed="rId10"/>
                      <a:srcRect/>
                      <a:stretch>
                        <a:fillRect/>
                      </a:stretch>
                    </p:blipFill>
                    <p:spPr bwMode="auto">
                      <a:xfrm>
                        <a:off x="4368800" y="3527425"/>
                        <a:ext cx="566738" cy="400050"/>
                      </a:xfrm>
                      <a:prstGeom prst="rect">
                        <a:avLst/>
                      </a:prstGeom>
                      <a:noFill/>
                      <a:ln>
                        <a:noFill/>
                      </a:ln>
                    </p:spPr>
                  </p:pic>
                </p:oleObj>
              </mc:Fallback>
            </mc:AlternateContent>
          </a:graphicData>
        </a:graphic>
      </p:graphicFrame>
      <p:sp>
        <p:nvSpPr>
          <p:cNvPr id="28" name="Rectangle 36">
            <a:extLst>
              <a:ext uri="{FF2B5EF4-FFF2-40B4-BE49-F238E27FC236}">
                <a16:creationId xmlns:a16="http://schemas.microsoft.com/office/drawing/2014/main" id="{7758ADD4-9059-4F98-A5B1-7D5DCB7C42ED}"/>
              </a:ext>
            </a:extLst>
          </p:cNvPr>
          <p:cNvSpPr>
            <a:spLocks noChangeArrowheads="1"/>
          </p:cNvSpPr>
          <p:nvPr/>
        </p:nvSpPr>
        <p:spPr bwMode="auto">
          <a:xfrm>
            <a:off x="1973630" y="30329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∴回転の運動方程は</a:t>
            </a:r>
          </a:p>
        </p:txBody>
      </p:sp>
      <p:sp>
        <p:nvSpPr>
          <p:cNvPr id="31" name="テキスト ボックス 30">
            <a:extLst>
              <a:ext uri="{FF2B5EF4-FFF2-40B4-BE49-F238E27FC236}">
                <a16:creationId xmlns:a16="http://schemas.microsoft.com/office/drawing/2014/main" id="{F1A90B9A-B4AA-46B3-B34B-BEA9DF0666A4}"/>
              </a:ext>
            </a:extLst>
          </p:cNvPr>
          <p:cNvSpPr txBox="1"/>
          <p:nvPr/>
        </p:nvSpPr>
        <p:spPr>
          <a:xfrm>
            <a:off x="1421479" y="3016298"/>
            <a:ext cx="735561"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endParaRPr lang="ja-JP" altLang="en-US" dirty="0"/>
          </a:p>
        </p:txBody>
      </p:sp>
      <p:sp>
        <p:nvSpPr>
          <p:cNvPr id="32" name="Rectangle 36">
            <a:extLst>
              <a:ext uri="{FF2B5EF4-FFF2-40B4-BE49-F238E27FC236}">
                <a16:creationId xmlns:a16="http://schemas.microsoft.com/office/drawing/2014/main" id="{466846D1-A39D-4695-98F4-6C532EC4B0C0}"/>
              </a:ext>
            </a:extLst>
          </p:cNvPr>
          <p:cNvSpPr>
            <a:spLocks noChangeArrowheads="1"/>
          </p:cNvSpPr>
          <p:nvPr/>
        </p:nvSpPr>
        <p:spPr bwMode="auto">
          <a:xfrm>
            <a:off x="-33231" y="3952320"/>
            <a:ext cx="1200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sz="2800" i="1" dirty="0">
                <a:solidFill>
                  <a:srgbClr val="000000"/>
                </a:solidFill>
                <a:latin typeface="Bookman Old Style" panose="02050604050505020204" pitchFamily="18" charset="0"/>
              </a:rPr>
              <a:t>l</a:t>
            </a:r>
            <a:r>
              <a:rPr lang="ja-JP" altLang="en-US" sz="2800" dirty="0">
                <a:solidFill>
                  <a:srgbClr val="000000"/>
                </a:solidFill>
              </a:rPr>
              <a:t> </a:t>
            </a:r>
            <a:r>
              <a:rPr lang="en-US" altLang="ja-JP" sz="2800" dirty="0">
                <a:solidFill>
                  <a:srgbClr val="000000"/>
                </a:solidFill>
              </a:rPr>
              <a:t>=</a:t>
            </a:r>
            <a:r>
              <a:rPr lang="en-US" altLang="ja-JP" sz="2800" i="1" dirty="0" err="1">
                <a:solidFill>
                  <a:srgbClr val="000000"/>
                </a:solidFill>
                <a:latin typeface="Bookman Old Style" panose="02050604050505020204" pitchFamily="18" charset="0"/>
              </a:rPr>
              <a:t>r</a:t>
            </a:r>
            <a:r>
              <a:rPr lang="en-US" altLang="ja-JP" sz="2800" i="1" dirty="0" err="1">
                <a:solidFill>
                  <a:srgbClr val="000000"/>
                </a:solidFill>
                <a:latin typeface="Symbol" panose="05050102010706020507" pitchFamily="18" charset="2"/>
              </a:rPr>
              <a:t>q</a:t>
            </a:r>
            <a:r>
              <a:rPr lang="en-US" altLang="ja-JP" sz="2800" i="1" dirty="0">
                <a:solidFill>
                  <a:srgbClr val="000000"/>
                </a:solidFill>
                <a:latin typeface="Symbol" panose="05050102010706020507" pitchFamily="18" charset="2"/>
              </a:rPr>
              <a:t> </a:t>
            </a:r>
            <a:r>
              <a:rPr lang="en-US" altLang="ja-JP" sz="2800" dirty="0">
                <a:solidFill>
                  <a:srgbClr val="000000"/>
                </a:solidFill>
              </a:rPr>
              <a:t>=</a:t>
            </a:r>
            <a:endParaRPr lang="ja-JP" altLang="en-US" sz="2800" dirty="0">
              <a:solidFill>
                <a:srgbClr val="000000"/>
              </a:solidFill>
            </a:endParaRPr>
          </a:p>
        </p:txBody>
      </p:sp>
      <p:sp>
        <p:nvSpPr>
          <p:cNvPr id="34" name="Rectangle 36">
            <a:extLst>
              <a:ext uri="{FF2B5EF4-FFF2-40B4-BE49-F238E27FC236}">
                <a16:creationId xmlns:a16="http://schemas.microsoft.com/office/drawing/2014/main" id="{1566118E-68D2-442D-9A24-4CB826803E84}"/>
              </a:ext>
            </a:extLst>
          </p:cNvPr>
          <p:cNvSpPr>
            <a:spLocks noChangeArrowheads="1"/>
          </p:cNvSpPr>
          <p:nvPr/>
        </p:nvSpPr>
        <p:spPr bwMode="auto">
          <a:xfrm>
            <a:off x="3294330" y="3942647"/>
            <a:ext cx="957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latin typeface="Bookman Old Style" panose="02050604050505020204" pitchFamily="18" charset="0"/>
              </a:rPr>
              <a:t>∴</a:t>
            </a:r>
            <a:r>
              <a:rPr lang="en-US" altLang="ja-JP" sz="2800" i="1" dirty="0">
                <a:solidFill>
                  <a:srgbClr val="000000"/>
                </a:solidFill>
                <a:latin typeface="Bookman Old Style" panose="02050604050505020204" pitchFamily="18" charset="0"/>
              </a:rPr>
              <a:t>t</a:t>
            </a:r>
            <a:r>
              <a:rPr lang="ja-JP" altLang="en-US" sz="2800" dirty="0">
                <a:solidFill>
                  <a:srgbClr val="000000"/>
                </a:solidFill>
              </a:rPr>
              <a:t> </a:t>
            </a:r>
            <a:r>
              <a:rPr lang="en-US" altLang="ja-JP" sz="2800" dirty="0">
                <a:solidFill>
                  <a:srgbClr val="000000"/>
                </a:solidFill>
              </a:rPr>
              <a:t>=</a:t>
            </a:r>
            <a:endParaRPr lang="ja-JP" altLang="en-US" sz="2800" dirty="0">
              <a:solidFill>
                <a:srgbClr val="000000"/>
              </a:solidFill>
            </a:endParaRPr>
          </a:p>
        </p:txBody>
      </p:sp>
      <p:graphicFrame>
        <p:nvGraphicFramePr>
          <p:cNvPr id="35" name="オブジェクト 34">
            <a:extLst>
              <a:ext uri="{FF2B5EF4-FFF2-40B4-BE49-F238E27FC236}">
                <a16:creationId xmlns:a16="http://schemas.microsoft.com/office/drawing/2014/main" id="{2D8CAD01-FB68-441F-A456-0F5625B26230}"/>
              </a:ext>
            </a:extLst>
          </p:cNvPr>
          <p:cNvGraphicFramePr>
            <a:graphicFrameLocks noChangeAspect="1"/>
          </p:cNvGraphicFramePr>
          <p:nvPr/>
        </p:nvGraphicFramePr>
        <p:xfrm>
          <a:off x="4366873" y="3966311"/>
          <a:ext cx="1811338" cy="512561"/>
        </p:xfrm>
        <a:graphic>
          <a:graphicData uri="http://schemas.openxmlformats.org/presentationml/2006/ole">
            <mc:AlternateContent xmlns:mc="http://schemas.openxmlformats.org/markup-compatibility/2006">
              <mc:Choice xmlns:v="urn:schemas-microsoft-com:vml" Requires="v">
                <p:oleObj spid="_x0000_s159837" name="Equation" r:id="rId11" imgW="812520" imgH="228600" progId="Equation.DSMT4">
                  <p:embed/>
                </p:oleObj>
              </mc:Choice>
              <mc:Fallback>
                <p:oleObj name="Equation" r:id="rId11" imgW="812520" imgH="228600" progId="Equation.DSMT4">
                  <p:embed/>
                  <p:pic>
                    <p:nvPicPr>
                      <p:cNvPr id="35" name="オブジェクト 34">
                        <a:extLst>
                          <a:ext uri="{FF2B5EF4-FFF2-40B4-BE49-F238E27FC236}">
                            <a16:creationId xmlns:a16="http://schemas.microsoft.com/office/drawing/2014/main" id="{2D8CAD01-FB68-441F-A456-0F5625B26230}"/>
                          </a:ext>
                        </a:extLst>
                      </p:cNvPr>
                      <p:cNvPicPr>
                        <a:picLocks noChangeAspect="1" noChangeArrowheads="1"/>
                      </p:cNvPicPr>
                      <p:nvPr/>
                    </p:nvPicPr>
                    <p:blipFill>
                      <a:blip r:embed="rId12"/>
                      <a:srcRect/>
                      <a:stretch>
                        <a:fillRect/>
                      </a:stretch>
                    </p:blipFill>
                    <p:spPr bwMode="auto">
                      <a:xfrm>
                        <a:off x="4366873" y="3966311"/>
                        <a:ext cx="1811338" cy="512561"/>
                      </a:xfrm>
                      <a:prstGeom prst="rect">
                        <a:avLst/>
                      </a:prstGeom>
                      <a:noFill/>
                      <a:ln>
                        <a:noFill/>
                      </a:ln>
                    </p:spPr>
                  </p:pic>
                </p:oleObj>
              </mc:Fallback>
            </mc:AlternateContent>
          </a:graphicData>
        </a:graphic>
      </p:graphicFrame>
      <p:sp>
        <p:nvSpPr>
          <p:cNvPr id="37" name="Rectangle 36">
            <a:extLst>
              <a:ext uri="{FF2B5EF4-FFF2-40B4-BE49-F238E27FC236}">
                <a16:creationId xmlns:a16="http://schemas.microsoft.com/office/drawing/2014/main" id="{EC856333-1F45-4763-8E69-495EC4324505}"/>
              </a:ext>
            </a:extLst>
          </p:cNvPr>
          <p:cNvSpPr>
            <a:spLocks noChangeArrowheads="1"/>
          </p:cNvSpPr>
          <p:nvPr/>
        </p:nvSpPr>
        <p:spPr bwMode="auto">
          <a:xfrm>
            <a:off x="42398" y="4401248"/>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latin typeface="Bookman Old Style" panose="02050604050505020204" pitchFamily="18" charset="0"/>
              </a:rPr>
              <a:t>∴</a:t>
            </a:r>
            <a:r>
              <a:rPr lang="ja-JP" altLang="en-US" sz="2800" dirty="0">
                <a:solidFill>
                  <a:srgbClr val="000000"/>
                </a:solidFill>
              </a:rPr>
              <a:t>角速度は</a:t>
            </a:r>
            <a:endParaRPr lang="ja-JP" altLang="en-US" sz="2800" dirty="0">
              <a:solidFill>
                <a:srgbClr val="000000"/>
              </a:solidFill>
              <a:latin typeface="Symbol" panose="05050102010706020507" pitchFamily="18" charset="2"/>
            </a:endParaRPr>
          </a:p>
        </p:txBody>
      </p:sp>
      <p:graphicFrame>
        <p:nvGraphicFramePr>
          <p:cNvPr id="39" name="オブジェクト 38">
            <a:extLst>
              <a:ext uri="{FF2B5EF4-FFF2-40B4-BE49-F238E27FC236}">
                <a16:creationId xmlns:a16="http://schemas.microsoft.com/office/drawing/2014/main" id="{6A79C76F-1C83-445D-AA42-7A7BBE99B06C}"/>
              </a:ext>
            </a:extLst>
          </p:cNvPr>
          <p:cNvGraphicFramePr>
            <a:graphicFrameLocks noChangeAspect="1"/>
          </p:cNvGraphicFramePr>
          <p:nvPr/>
        </p:nvGraphicFramePr>
        <p:xfrm>
          <a:off x="1978322" y="4428344"/>
          <a:ext cx="566737" cy="455612"/>
        </p:xfrm>
        <a:graphic>
          <a:graphicData uri="http://schemas.openxmlformats.org/presentationml/2006/ole">
            <mc:AlternateContent xmlns:mc="http://schemas.openxmlformats.org/markup-compatibility/2006">
              <mc:Choice xmlns:v="urn:schemas-microsoft-com:vml" Requires="v">
                <p:oleObj spid="_x0000_s159838" name="Equation" r:id="rId13" imgW="253800" imgH="203040" progId="Equation.DSMT4">
                  <p:embed/>
                </p:oleObj>
              </mc:Choice>
              <mc:Fallback>
                <p:oleObj name="Equation" r:id="rId13" imgW="253800" imgH="203040" progId="Equation.DSMT4">
                  <p:embed/>
                  <p:pic>
                    <p:nvPicPr>
                      <p:cNvPr id="39" name="オブジェクト 38">
                        <a:extLst>
                          <a:ext uri="{FF2B5EF4-FFF2-40B4-BE49-F238E27FC236}">
                            <a16:creationId xmlns:a16="http://schemas.microsoft.com/office/drawing/2014/main" id="{6A79C76F-1C83-445D-AA42-7A7BBE99B06C}"/>
                          </a:ext>
                        </a:extLst>
                      </p:cNvPr>
                      <p:cNvPicPr>
                        <a:picLocks noChangeAspect="1" noChangeArrowheads="1"/>
                      </p:cNvPicPr>
                      <p:nvPr/>
                    </p:nvPicPr>
                    <p:blipFill>
                      <a:blip r:embed="rId14"/>
                      <a:srcRect/>
                      <a:stretch>
                        <a:fillRect/>
                      </a:stretch>
                    </p:blipFill>
                    <p:spPr bwMode="auto">
                      <a:xfrm>
                        <a:off x="1978322" y="4428344"/>
                        <a:ext cx="566737" cy="455612"/>
                      </a:xfrm>
                      <a:prstGeom prst="rect">
                        <a:avLst/>
                      </a:prstGeom>
                      <a:noFill/>
                      <a:ln>
                        <a:noFill/>
                      </a:ln>
                    </p:spPr>
                  </p:pic>
                </p:oleObj>
              </mc:Fallback>
            </mc:AlternateContent>
          </a:graphicData>
        </a:graphic>
      </p:graphicFrame>
      <p:graphicFrame>
        <p:nvGraphicFramePr>
          <p:cNvPr id="41" name="オブジェクト 40">
            <a:extLst>
              <a:ext uri="{FF2B5EF4-FFF2-40B4-BE49-F238E27FC236}">
                <a16:creationId xmlns:a16="http://schemas.microsoft.com/office/drawing/2014/main" id="{F0C2CB18-CE4E-4232-AF6C-DB579199770F}"/>
              </a:ext>
            </a:extLst>
          </p:cNvPr>
          <p:cNvGraphicFramePr>
            <a:graphicFrameLocks noChangeAspect="1"/>
          </p:cNvGraphicFramePr>
          <p:nvPr/>
        </p:nvGraphicFramePr>
        <p:xfrm>
          <a:off x="2763096" y="4417292"/>
          <a:ext cx="1416050" cy="512762"/>
        </p:xfrm>
        <a:graphic>
          <a:graphicData uri="http://schemas.openxmlformats.org/presentationml/2006/ole">
            <mc:AlternateContent xmlns:mc="http://schemas.openxmlformats.org/markup-compatibility/2006">
              <mc:Choice xmlns:v="urn:schemas-microsoft-com:vml" Requires="v">
                <p:oleObj spid="_x0000_s159839" name="Equation" r:id="rId15" imgW="634680" imgH="228600" progId="Equation.DSMT4">
                  <p:embed/>
                </p:oleObj>
              </mc:Choice>
              <mc:Fallback>
                <p:oleObj name="Equation" r:id="rId15" imgW="634680" imgH="228600" progId="Equation.DSMT4">
                  <p:embed/>
                  <p:pic>
                    <p:nvPicPr>
                      <p:cNvPr id="41" name="オブジェクト 40">
                        <a:extLst>
                          <a:ext uri="{FF2B5EF4-FFF2-40B4-BE49-F238E27FC236}">
                            <a16:creationId xmlns:a16="http://schemas.microsoft.com/office/drawing/2014/main" id="{F0C2CB18-CE4E-4232-AF6C-DB579199770F}"/>
                          </a:ext>
                        </a:extLst>
                      </p:cNvPr>
                      <p:cNvPicPr>
                        <a:picLocks noChangeAspect="1" noChangeArrowheads="1"/>
                      </p:cNvPicPr>
                      <p:nvPr/>
                    </p:nvPicPr>
                    <p:blipFill>
                      <a:blip r:embed="rId16"/>
                      <a:srcRect/>
                      <a:stretch>
                        <a:fillRect/>
                      </a:stretch>
                    </p:blipFill>
                    <p:spPr bwMode="auto">
                      <a:xfrm>
                        <a:off x="2763096" y="4417292"/>
                        <a:ext cx="1416050" cy="512762"/>
                      </a:xfrm>
                      <a:prstGeom prst="rect">
                        <a:avLst/>
                      </a:prstGeom>
                      <a:noFill/>
                      <a:ln>
                        <a:noFill/>
                      </a:ln>
                    </p:spPr>
                  </p:pic>
                </p:oleObj>
              </mc:Fallback>
            </mc:AlternateContent>
          </a:graphicData>
        </a:graphic>
      </p:graphicFrame>
      <p:sp>
        <p:nvSpPr>
          <p:cNvPr id="43" name="Rectangle 36">
            <a:extLst>
              <a:ext uri="{FF2B5EF4-FFF2-40B4-BE49-F238E27FC236}">
                <a16:creationId xmlns:a16="http://schemas.microsoft.com/office/drawing/2014/main" id="{34901F56-4413-4A4C-865B-965D0F94B72A}"/>
              </a:ext>
            </a:extLst>
          </p:cNvPr>
          <p:cNvSpPr>
            <a:spLocks noChangeArrowheads="1"/>
          </p:cNvSpPr>
          <p:nvPr/>
        </p:nvSpPr>
        <p:spPr bwMode="auto">
          <a:xfrm>
            <a:off x="14875" y="4919937"/>
            <a:ext cx="2749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latin typeface="Bookman Old Style" panose="02050604050505020204" pitchFamily="18" charset="0"/>
              </a:rPr>
              <a:t>∴</a:t>
            </a:r>
            <a:r>
              <a:rPr lang="ja-JP" altLang="en-US" sz="2800" dirty="0">
                <a:solidFill>
                  <a:srgbClr val="000000"/>
                </a:solidFill>
              </a:rPr>
              <a:t>角運動量は</a:t>
            </a:r>
            <a:r>
              <a:rPr lang="en-US" altLang="ja-JP" sz="2800" i="1" dirty="0">
                <a:solidFill>
                  <a:srgbClr val="000000"/>
                </a:solidFill>
                <a:latin typeface="Bookman Old Style" panose="02050604050505020204" pitchFamily="18" charset="0"/>
              </a:rPr>
              <a:t>L</a:t>
            </a:r>
            <a:r>
              <a:rPr lang="en-US" altLang="ja-JP" sz="2800" dirty="0">
                <a:solidFill>
                  <a:srgbClr val="000000"/>
                </a:solidFill>
              </a:rPr>
              <a:t>=</a:t>
            </a:r>
            <a:endParaRPr lang="ja-JP" altLang="en-US" sz="2800" dirty="0">
              <a:solidFill>
                <a:srgbClr val="000000"/>
              </a:solidFill>
              <a:latin typeface="Symbol" panose="05050102010706020507" pitchFamily="18" charset="2"/>
            </a:endParaRPr>
          </a:p>
        </p:txBody>
      </p:sp>
      <p:graphicFrame>
        <p:nvGraphicFramePr>
          <p:cNvPr id="48" name="オブジェクト 47">
            <a:extLst>
              <a:ext uri="{FF2B5EF4-FFF2-40B4-BE49-F238E27FC236}">
                <a16:creationId xmlns:a16="http://schemas.microsoft.com/office/drawing/2014/main" id="{B965B71D-79C9-4882-AA9D-1A7E01D9D3F0}"/>
              </a:ext>
            </a:extLst>
          </p:cNvPr>
          <p:cNvGraphicFramePr>
            <a:graphicFrameLocks noChangeAspect="1"/>
          </p:cNvGraphicFramePr>
          <p:nvPr/>
        </p:nvGraphicFramePr>
        <p:xfrm>
          <a:off x="2647576" y="4934232"/>
          <a:ext cx="848508" cy="466313"/>
        </p:xfrm>
        <a:graphic>
          <a:graphicData uri="http://schemas.openxmlformats.org/presentationml/2006/ole">
            <mc:AlternateContent xmlns:mc="http://schemas.openxmlformats.org/markup-compatibility/2006">
              <mc:Choice xmlns:v="urn:schemas-microsoft-com:vml" Requires="v">
                <p:oleObj spid="_x0000_s159840" name="Equation" r:id="rId17" imgW="330120" imgH="203040" progId="Equation.DSMT4">
                  <p:embed/>
                </p:oleObj>
              </mc:Choice>
              <mc:Fallback>
                <p:oleObj name="Equation" r:id="rId17" imgW="330120" imgH="203040" progId="Equation.DSMT4">
                  <p:embed/>
                  <p:pic>
                    <p:nvPicPr>
                      <p:cNvPr id="48" name="オブジェクト 47">
                        <a:extLst>
                          <a:ext uri="{FF2B5EF4-FFF2-40B4-BE49-F238E27FC236}">
                            <a16:creationId xmlns:a16="http://schemas.microsoft.com/office/drawing/2014/main" id="{B965B71D-79C9-4882-AA9D-1A7E01D9D3F0}"/>
                          </a:ext>
                        </a:extLst>
                      </p:cNvPr>
                      <p:cNvPicPr>
                        <a:picLocks noChangeAspect="1" noChangeArrowheads="1"/>
                      </p:cNvPicPr>
                      <p:nvPr/>
                    </p:nvPicPr>
                    <p:blipFill>
                      <a:blip r:embed="rId18"/>
                      <a:srcRect/>
                      <a:stretch>
                        <a:fillRect/>
                      </a:stretch>
                    </p:blipFill>
                    <p:spPr bwMode="auto">
                      <a:xfrm>
                        <a:off x="2647576" y="4934232"/>
                        <a:ext cx="848508" cy="466313"/>
                      </a:xfrm>
                      <a:prstGeom prst="rect">
                        <a:avLst/>
                      </a:prstGeom>
                      <a:noFill/>
                      <a:ln>
                        <a:noFill/>
                      </a:ln>
                    </p:spPr>
                  </p:pic>
                </p:oleObj>
              </mc:Fallback>
            </mc:AlternateContent>
          </a:graphicData>
        </a:graphic>
      </p:graphicFrame>
      <p:graphicFrame>
        <p:nvGraphicFramePr>
          <p:cNvPr id="49" name="オブジェクト 48">
            <a:extLst>
              <a:ext uri="{FF2B5EF4-FFF2-40B4-BE49-F238E27FC236}">
                <a16:creationId xmlns:a16="http://schemas.microsoft.com/office/drawing/2014/main" id="{D60FB47E-8CAD-4582-B87C-124675CC2D1F}"/>
              </a:ext>
            </a:extLst>
          </p:cNvPr>
          <p:cNvGraphicFramePr>
            <a:graphicFrameLocks noChangeAspect="1"/>
          </p:cNvGraphicFramePr>
          <p:nvPr/>
        </p:nvGraphicFramePr>
        <p:xfrm>
          <a:off x="3464639" y="4924272"/>
          <a:ext cx="990600" cy="512763"/>
        </p:xfrm>
        <a:graphic>
          <a:graphicData uri="http://schemas.openxmlformats.org/presentationml/2006/ole">
            <mc:AlternateContent xmlns:mc="http://schemas.openxmlformats.org/markup-compatibility/2006">
              <mc:Choice xmlns:v="urn:schemas-microsoft-com:vml" Requires="v">
                <p:oleObj spid="_x0000_s159841" name="Equation" r:id="rId19" imgW="444240" imgH="228600" progId="Equation.DSMT4">
                  <p:embed/>
                </p:oleObj>
              </mc:Choice>
              <mc:Fallback>
                <p:oleObj name="Equation" r:id="rId19" imgW="444240" imgH="228600" progId="Equation.DSMT4">
                  <p:embed/>
                  <p:pic>
                    <p:nvPicPr>
                      <p:cNvPr id="49" name="オブジェクト 48">
                        <a:extLst>
                          <a:ext uri="{FF2B5EF4-FFF2-40B4-BE49-F238E27FC236}">
                            <a16:creationId xmlns:a16="http://schemas.microsoft.com/office/drawing/2014/main" id="{D60FB47E-8CAD-4582-B87C-124675CC2D1F}"/>
                          </a:ext>
                        </a:extLst>
                      </p:cNvPr>
                      <p:cNvPicPr>
                        <a:picLocks noChangeAspect="1" noChangeArrowheads="1"/>
                      </p:cNvPicPr>
                      <p:nvPr/>
                    </p:nvPicPr>
                    <p:blipFill>
                      <a:blip r:embed="rId20"/>
                      <a:srcRect/>
                      <a:stretch>
                        <a:fillRect/>
                      </a:stretch>
                    </p:blipFill>
                    <p:spPr bwMode="auto">
                      <a:xfrm>
                        <a:off x="3464639" y="4924272"/>
                        <a:ext cx="990600" cy="512763"/>
                      </a:xfrm>
                      <a:prstGeom prst="rect">
                        <a:avLst/>
                      </a:prstGeom>
                      <a:noFill/>
                      <a:ln>
                        <a:noFill/>
                      </a:ln>
                    </p:spPr>
                  </p:pic>
                </p:oleObj>
              </mc:Fallback>
            </mc:AlternateContent>
          </a:graphicData>
        </a:graphic>
      </p:graphicFrame>
      <p:sp>
        <p:nvSpPr>
          <p:cNvPr id="50" name="Rectangle 36">
            <a:extLst>
              <a:ext uri="{FF2B5EF4-FFF2-40B4-BE49-F238E27FC236}">
                <a16:creationId xmlns:a16="http://schemas.microsoft.com/office/drawing/2014/main" id="{64D60EBB-E1A5-4904-836D-2A4EA54DDA99}"/>
              </a:ext>
            </a:extLst>
          </p:cNvPr>
          <p:cNvSpPr>
            <a:spLocks noChangeArrowheads="1"/>
          </p:cNvSpPr>
          <p:nvPr/>
        </p:nvSpPr>
        <p:spPr bwMode="auto">
          <a:xfrm>
            <a:off x="-47917" y="5386427"/>
            <a:ext cx="450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回転の運動エネルギーは</a:t>
            </a:r>
            <a:r>
              <a:rPr lang="en-US" altLang="ja-JP" sz="2800" i="1" dirty="0">
                <a:solidFill>
                  <a:srgbClr val="000000"/>
                </a:solidFill>
                <a:latin typeface="Bookman Old Style" panose="02050604050505020204" pitchFamily="18" charset="0"/>
              </a:rPr>
              <a:t>K</a:t>
            </a:r>
            <a:r>
              <a:rPr lang="en-US" altLang="ja-JP" sz="2800" dirty="0">
                <a:solidFill>
                  <a:srgbClr val="000000"/>
                </a:solidFill>
              </a:rPr>
              <a:t>=</a:t>
            </a:r>
            <a:endParaRPr lang="ja-JP" altLang="en-US" sz="2800" dirty="0">
              <a:solidFill>
                <a:srgbClr val="000000"/>
              </a:solidFill>
            </a:endParaRPr>
          </a:p>
        </p:txBody>
      </p:sp>
      <p:graphicFrame>
        <p:nvGraphicFramePr>
          <p:cNvPr id="53" name="オブジェクト 52">
            <a:extLst>
              <a:ext uri="{FF2B5EF4-FFF2-40B4-BE49-F238E27FC236}">
                <a16:creationId xmlns:a16="http://schemas.microsoft.com/office/drawing/2014/main" id="{D5F12B26-5AF1-466F-8340-436BF6EC8614}"/>
              </a:ext>
            </a:extLst>
          </p:cNvPr>
          <p:cNvGraphicFramePr>
            <a:graphicFrameLocks noChangeAspect="1"/>
          </p:cNvGraphicFramePr>
          <p:nvPr/>
        </p:nvGraphicFramePr>
        <p:xfrm>
          <a:off x="4306093" y="5405992"/>
          <a:ext cx="1466850" cy="465137"/>
        </p:xfrm>
        <a:graphic>
          <a:graphicData uri="http://schemas.openxmlformats.org/presentationml/2006/ole">
            <mc:AlternateContent xmlns:mc="http://schemas.openxmlformats.org/markup-compatibility/2006">
              <mc:Choice xmlns:v="urn:schemas-microsoft-com:vml" Requires="v">
                <p:oleObj spid="_x0000_s159842" name="Equation" r:id="rId21" imgW="571320" imgH="203040" progId="Equation.DSMT4">
                  <p:embed/>
                </p:oleObj>
              </mc:Choice>
              <mc:Fallback>
                <p:oleObj name="Equation" r:id="rId21" imgW="571320" imgH="203040" progId="Equation.DSMT4">
                  <p:embed/>
                  <p:pic>
                    <p:nvPicPr>
                      <p:cNvPr id="53" name="オブジェクト 52">
                        <a:extLst>
                          <a:ext uri="{FF2B5EF4-FFF2-40B4-BE49-F238E27FC236}">
                            <a16:creationId xmlns:a16="http://schemas.microsoft.com/office/drawing/2014/main" id="{D5F12B26-5AF1-466F-8340-436BF6EC8614}"/>
                          </a:ext>
                        </a:extLst>
                      </p:cNvPr>
                      <p:cNvPicPr>
                        <a:picLocks noChangeAspect="1" noChangeArrowheads="1"/>
                      </p:cNvPicPr>
                      <p:nvPr/>
                    </p:nvPicPr>
                    <p:blipFill>
                      <a:blip r:embed="rId22"/>
                      <a:srcRect/>
                      <a:stretch>
                        <a:fillRect/>
                      </a:stretch>
                    </p:blipFill>
                    <p:spPr bwMode="auto">
                      <a:xfrm>
                        <a:off x="4306093" y="5405992"/>
                        <a:ext cx="1466850" cy="465137"/>
                      </a:xfrm>
                      <a:prstGeom prst="rect">
                        <a:avLst/>
                      </a:prstGeom>
                      <a:noFill/>
                      <a:ln>
                        <a:noFill/>
                      </a:ln>
                    </p:spPr>
                  </p:pic>
                </p:oleObj>
              </mc:Fallback>
            </mc:AlternateContent>
          </a:graphicData>
        </a:graphic>
      </p:graphicFrame>
      <p:sp>
        <p:nvSpPr>
          <p:cNvPr id="54" name="Rectangle 36">
            <a:extLst>
              <a:ext uri="{FF2B5EF4-FFF2-40B4-BE49-F238E27FC236}">
                <a16:creationId xmlns:a16="http://schemas.microsoft.com/office/drawing/2014/main" id="{469BF44C-0004-4C1A-9A43-9D3C9855062F}"/>
              </a:ext>
            </a:extLst>
          </p:cNvPr>
          <p:cNvSpPr>
            <a:spLocks noChangeArrowheads="1"/>
          </p:cNvSpPr>
          <p:nvPr/>
        </p:nvSpPr>
        <p:spPr bwMode="auto">
          <a:xfrm>
            <a:off x="5890267" y="5428862"/>
            <a:ext cx="508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sz="2800" i="1" dirty="0" err="1">
                <a:solidFill>
                  <a:srgbClr val="000000"/>
                </a:solidFill>
                <a:latin typeface="Bookman Old Style" panose="02050604050505020204" pitchFamily="18" charset="0"/>
              </a:rPr>
              <a:t>lF</a:t>
            </a:r>
            <a:endParaRPr lang="ja-JP" altLang="en-US" sz="2800" dirty="0">
              <a:solidFill>
                <a:srgbClr val="000000"/>
              </a:solidFill>
            </a:endParaRPr>
          </a:p>
        </p:txBody>
      </p:sp>
      <p:sp>
        <p:nvSpPr>
          <p:cNvPr id="55" name="Rectangle 36">
            <a:extLst>
              <a:ext uri="{FF2B5EF4-FFF2-40B4-BE49-F238E27FC236}">
                <a16:creationId xmlns:a16="http://schemas.microsoft.com/office/drawing/2014/main" id="{0BDC5A8C-1A14-4F2C-93D8-61F095D9F632}"/>
              </a:ext>
            </a:extLst>
          </p:cNvPr>
          <p:cNvSpPr>
            <a:spLocks noChangeArrowheads="1"/>
          </p:cNvSpPr>
          <p:nvPr/>
        </p:nvSpPr>
        <p:spPr bwMode="auto">
          <a:xfrm>
            <a:off x="-33231" y="5880356"/>
            <a:ext cx="9283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これは一般の関係「運動エネルギー</a:t>
            </a:r>
            <a:r>
              <a:rPr lang="en-US" altLang="ja-JP" sz="2800" dirty="0">
                <a:solidFill>
                  <a:srgbClr val="000000"/>
                </a:solidFill>
              </a:rPr>
              <a:t>=</a:t>
            </a:r>
            <a:r>
              <a:rPr lang="ja-JP" altLang="en-US" sz="2800" dirty="0">
                <a:solidFill>
                  <a:srgbClr val="000000"/>
                </a:solidFill>
              </a:rPr>
              <a:t>与えた仕事」を満たす。</a:t>
            </a:r>
          </a:p>
        </p:txBody>
      </p:sp>
      <p:sp>
        <p:nvSpPr>
          <p:cNvPr id="56" name="Rectangle 36">
            <a:extLst>
              <a:ext uri="{FF2B5EF4-FFF2-40B4-BE49-F238E27FC236}">
                <a16:creationId xmlns:a16="http://schemas.microsoft.com/office/drawing/2014/main" id="{68CAFA96-518D-4D9B-AF0D-AEC9C54814F3}"/>
              </a:ext>
            </a:extLst>
          </p:cNvPr>
          <p:cNvSpPr>
            <a:spLocks noChangeArrowheads="1"/>
          </p:cNvSpPr>
          <p:nvPr/>
        </p:nvSpPr>
        <p:spPr bwMode="auto">
          <a:xfrm>
            <a:off x="-33231" y="6337037"/>
            <a:ext cx="6604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または一般の関係式　　　　　　　を満たす。</a:t>
            </a:r>
          </a:p>
        </p:txBody>
      </p:sp>
      <p:graphicFrame>
        <p:nvGraphicFramePr>
          <p:cNvPr id="44" name="オブジェクト 43">
            <a:extLst>
              <a:ext uri="{FF2B5EF4-FFF2-40B4-BE49-F238E27FC236}">
                <a16:creationId xmlns:a16="http://schemas.microsoft.com/office/drawing/2014/main" id="{A66985B4-6569-4810-A430-AE6D95157603}"/>
              </a:ext>
            </a:extLst>
          </p:cNvPr>
          <p:cNvGraphicFramePr>
            <a:graphicFrameLocks noChangeAspect="1"/>
          </p:cNvGraphicFramePr>
          <p:nvPr/>
        </p:nvGraphicFramePr>
        <p:xfrm>
          <a:off x="3223402" y="6334874"/>
          <a:ext cx="1500187" cy="484187"/>
        </p:xfrm>
        <a:graphic>
          <a:graphicData uri="http://schemas.openxmlformats.org/presentationml/2006/ole">
            <mc:AlternateContent xmlns:mc="http://schemas.openxmlformats.org/markup-compatibility/2006">
              <mc:Choice xmlns:v="urn:schemas-microsoft-com:vml" Requires="v">
                <p:oleObj spid="_x0000_s159843" name="Equation" r:id="rId23" imgW="672840" imgH="215640" progId="Equation.DSMT4">
                  <p:embed/>
                </p:oleObj>
              </mc:Choice>
              <mc:Fallback>
                <p:oleObj name="Equation" r:id="rId23" imgW="672840" imgH="215640" progId="Equation.DSMT4">
                  <p:embed/>
                  <p:pic>
                    <p:nvPicPr>
                      <p:cNvPr id="44" name="オブジェクト 43">
                        <a:extLst>
                          <a:ext uri="{FF2B5EF4-FFF2-40B4-BE49-F238E27FC236}">
                            <a16:creationId xmlns:a16="http://schemas.microsoft.com/office/drawing/2014/main" id="{A66985B4-6569-4810-A430-AE6D95157603}"/>
                          </a:ext>
                        </a:extLst>
                      </p:cNvPr>
                      <p:cNvPicPr>
                        <a:picLocks noChangeAspect="1" noChangeArrowheads="1"/>
                      </p:cNvPicPr>
                      <p:nvPr/>
                    </p:nvPicPr>
                    <p:blipFill>
                      <a:blip r:embed="rId24"/>
                      <a:srcRect/>
                      <a:stretch>
                        <a:fillRect/>
                      </a:stretch>
                    </p:blipFill>
                    <p:spPr bwMode="auto">
                      <a:xfrm>
                        <a:off x="3223402" y="6334874"/>
                        <a:ext cx="1500187" cy="484187"/>
                      </a:xfrm>
                      <a:prstGeom prst="rect">
                        <a:avLst/>
                      </a:prstGeom>
                      <a:noFill/>
                      <a:ln>
                        <a:noFill/>
                      </a:ln>
                    </p:spPr>
                  </p:pic>
                </p:oleObj>
              </mc:Fallback>
            </mc:AlternateContent>
          </a:graphicData>
        </a:graphic>
      </p:graphicFrame>
      <p:sp>
        <p:nvSpPr>
          <p:cNvPr id="2" name="楕円 1">
            <a:extLst>
              <a:ext uri="{FF2B5EF4-FFF2-40B4-BE49-F238E27FC236}">
                <a16:creationId xmlns:a16="http://schemas.microsoft.com/office/drawing/2014/main" id="{3291D060-4F8F-4FE1-A5DF-A156A382AD33}"/>
              </a:ext>
            </a:extLst>
          </p:cNvPr>
          <p:cNvSpPr/>
          <p:nvPr/>
        </p:nvSpPr>
        <p:spPr bwMode="auto">
          <a:xfrm>
            <a:off x="7721847" y="4130245"/>
            <a:ext cx="297948" cy="286916"/>
          </a:xfrm>
          <a:prstGeom prst="ellipse">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solidFill>
                  <a:srgbClr val="0000FF"/>
                </a:solidFill>
              </a:ln>
              <a:solidFill>
                <a:srgbClr val="0000FF"/>
              </a:solidFill>
              <a:effectLst/>
              <a:latin typeface="Times New Roman" pitchFamily="18" charset="0"/>
              <a:ea typeface="ＭＳ Ｐゴシック" pitchFamily="50" charset="-128"/>
            </a:endParaRPr>
          </a:p>
        </p:txBody>
      </p:sp>
      <p:sp>
        <p:nvSpPr>
          <p:cNvPr id="51" name="Line 49">
            <a:extLst>
              <a:ext uri="{FF2B5EF4-FFF2-40B4-BE49-F238E27FC236}">
                <a16:creationId xmlns:a16="http://schemas.microsoft.com/office/drawing/2014/main" id="{0AF422D9-C20A-4DCD-87AA-55E4C8D45F1F}"/>
              </a:ext>
            </a:extLst>
          </p:cNvPr>
          <p:cNvSpPr>
            <a:spLocks noChangeShapeType="1"/>
          </p:cNvSpPr>
          <p:nvPr/>
        </p:nvSpPr>
        <p:spPr bwMode="auto">
          <a:xfrm>
            <a:off x="8019440" y="621120"/>
            <a:ext cx="0" cy="80812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2" name="Line 49">
            <a:extLst>
              <a:ext uri="{FF2B5EF4-FFF2-40B4-BE49-F238E27FC236}">
                <a16:creationId xmlns:a16="http://schemas.microsoft.com/office/drawing/2014/main" id="{E4F06CAA-94B0-491C-AD76-58CFFDCF805C}"/>
              </a:ext>
            </a:extLst>
          </p:cNvPr>
          <p:cNvSpPr>
            <a:spLocks noChangeShapeType="1"/>
          </p:cNvSpPr>
          <p:nvPr/>
        </p:nvSpPr>
        <p:spPr bwMode="auto">
          <a:xfrm>
            <a:off x="8019440" y="1834209"/>
            <a:ext cx="0" cy="42197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7" name="Line 49">
            <a:extLst>
              <a:ext uri="{FF2B5EF4-FFF2-40B4-BE49-F238E27FC236}">
                <a16:creationId xmlns:a16="http://schemas.microsoft.com/office/drawing/2014/main" id="{F37ECFA8-5066-492B-9707-89B4782B328F}"/>
              </a:ext>
            </a:extLst>
          </p:cNvPr>
          <p:cNvSpPr>
            <a:spLocks noChangeShapeType="1"/>
          </p:cNvSpPr>
          <p:nvPr/>
        </p:nvSpPr>
        <p:spPr bwMode="auto">
          <a:xfrm>
            <a:off x="7748631" y="4265239"/>
            <a:ext cx="0" cy="147910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8" name="テキスト ボックス 57">
            <a:extLst>
              <a:ext uri="{FF2B5EF4-FFF2-40B4-BE49-F238E27FC236}">
                <a16:creationId xmlns:a16="http://schemas.microsoft.com/office/drawing/2014/main" id="{2B6EB62B-B518-4CD9-A34C-9A31A273A52C}"/>
              </a:ext>
            </a:extLst>
          </p:cNvPr>
          <p:cNvSpPr txBox="1"/>
          <p:nvPr/>
        </p:nvSpPr>
        <p:spPr>
          <a:xfrm>
            <a:off x="6973085" y="5259710"/>
            <a:ext cx="735561" cy="523220"/>
          </a:xfrm>
          <a:prstGeom prst="rect">
            <a:avLst/>
          </a:prstGeom>
          <a:noFill/>
        </p:spPr>
        <p:txBody>
          <a:bodyPr wrap="square">
            <a:spAutoFit/>
          </a:bodyPr>
          <a:lstStyle/>
          <a:p>
            <a:r>
              <a:rPr lang="en-US" altLang="ja-JP" sz="2800" i="1" dirty="0">
                <a:solidFill>
                  <a:srgbClr val="FF0000"/>
                </a:solidFill>
                <a:latin typeface="Bookman Old Style" panose="02050604050505020204" pitchFamily="18" charset="0"/>
              </a:rPr>
              <a:t>F</a:t>
            </a:r>
            <a:endParaRPr lang="ja-JP" altLang="en-US" dirty="0">
              <a:solidFill>
                <a:srgbClr val="FF0000"/>
              </a:solidFill>
            </a:endParaRPr>
          </a:p>
        </p:txBody>
      </p:sp>
      <p:sp>
        <p:nvSpPr>
          <p:cNvPr id="59" name="テキスト ボックス 58">
            <a:extLst>
              <a:ext uri="{FF2B5EF4-FFF2-40B4-BE49-F238E27FC236}">
                <a16:creationId xmlns:a16="http://schemas.microsoft.com/office/drawing/2014/main" id="{C35AD65C-4877-416D-B996-171AE9D2FA7D}"/>
              </a:ext>
            </a:extLst>
          </p:cNvPr>
          <p:cNvSpPr txBox="1"/>
          <p:nvPr/>
        </p:nvSpPr>
        <p:spPr>
          <a:xfrm>
            <a:off x="7613303" y="3736315"/>
            <a:ext cx="735561"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r</a:t>
            </a:r>
            <a:endParaRPr lang="ja-JP" altLang="en-US" dirty="0"/>
          </a:p>
        </p:txBody>
      </p:sp>
      <p:sp>
        <p:nvSpPr>
          <p:cNvPr id="60" name="Line 49">
            <a:extLst>
              <a:ext uri="{FF2B5EF4-FFF2-40B4-BE49-F238E27FC236}">
                <a16:creationId xmlns:a16="http://schemas.microsoft.com/office/drawing/2014/main" id="{8ADF5A0F-60D0-41EB-A4D9-DF167E3D08C9}"/>
              </a:ext>
            </a:extLst>
          </p:cNvPr>
          <p:cNvSpPr>
            <a:spLocks noChangeShapeType="1"/>
          </p:cNvSpPr>
          <p:nvPr/>
        </p:nvSpPr>
        <p:spPr bwMode="auto">
          <a:xfrm>
            <a:off x="7613303" y="5220192"/>
            <a:ext cx="0" cy="583801"/>
          </a:xfrm>
          <a:prstGeom prst="line">
            <a:avLst/>
          </a:prstGeom>
          <a:noFill/>
          <a:ln w="57150">
            <a:solidFill>
              <a:srgbClr val="FF0000"/>
            </a:solidFill>
            <a:round/>
            <a:headEnd type="none" w="med" len="me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61" name="Rectangle 42">
            <a:extLst>
              <a:ext uri="{FF2B5EF4-FFF2-40B4-BE49-F238E27FC236}">
                <a16:creationId xmlns:a16="http://schemas.microsoft.com/office/drawing/2014/main" id="{1788EA61-2A93-4C1F-8820-2225622FA8C8}"/>
              </a:ext>
            </a:extLst>
          </p:cNvPr>
          <p:cNvSpPr>
            <a:spLocks noChangeArrowheads="1"/>
          </p:cNvSpPr>
          <p:nvPr/>
        </p:nvSpPr>
        <p:spPr bwMode="auto">
          <a:xfrm>
            <a:off x="1324172" y="3041941"/>
            <a:ext cx="735561"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2" name="Rectangle 42">
            <a:extLst>
              <a:ext uri="{FF2B5EF4-FFF2-40B4-BE49-F238E27FC236}">
                <a16:creationId xmlns:a16="http://schemas.microsoft.com/office/drawing/2014/main" id="{8D7F9E08-BDE4-4B63-B690-928DCDBFBC6C}"/>
              </a:ext>
            </a:extLst>
          </p:cNvPr>
          <p:cNvSpPr>
            <a:spLocks noChangeArrowheads="1"/>
          </p:cNvSpPr>
          <p:nvPr/>
        </p:nvSpPr>
        <p:spPr bwMode="auto">
          <a:xfrm>
            <a:off x="5342994" y="3041941"/>
            <a:ext cx="1580206"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3" name="Rectangle 42">
            <a:extLst>
              <a:ext uri="{FF2B5EF4-FFF2-40B4-BE49-F238E27FC236}">
                <a16:creationId xmlns:a16="http://schemas.microsoft.com/office/drawing/2014/main" id="{AADA220E-A328-4CA9-AAB1-1001CD33325B}"/>
              </a:ext>
            </a:extLst>
          </p:cNvPr>
          <p:cNvSpPr>
            <a:spLocks noChangeArrowheads="1"/>
          </p:cNvSpPr>
          <p:nvPr/>
        </p:nvSpPr>
        <p:spPr bwMode="auto">
          <a:xfrm>
            <a:off x="2969411" y="3522256"/>
            <a:ext cx="1336682"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4" name="Rectangle 42">
            <a:extLst>
              <a:ext uri="{FF2B5EF4-FFF2-40B4-BE49-F238E27FC236}">
                <a16:creationId xmlns:a16="http://schemas.microsoft.com/office/drawing/2014/main" id="{88CBA692-3D56-444E-B3CC-2EF1460DF13B}"/>
              </a:ext>
            </a:extLst>
          </p:cNvPr>
          <p:cNvSpPr>
            <a:spLocks noChangeArrowheads="1"/>
          </p:cNvSpPr>
          <p:nvPr/>
        </p:nvSpPr>
        <p:spPr bwMode="auto">
          <a:xfrm>
            <a:off x="4880267" y="3522256"/>
            <a:ext cx="1640033"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5" name="Rectangle 42">
            <a:extLst>
              <a:ext uri="{FF2B5EF4-FFF2-40B4-BE49-F238E27FC236}">
                <a16:creationId xmlns:a16="http://schemas.microsoft.com/office/drawing/2014/main" id="{0F292F99-C6A8-4D69-97EE-6275ED42AA3E}"/>
              </a:ext>
            </a:extLst>
          </p:cNvPr>
          <p:cNvSpPr>
            <a:spLocks noChangeArrowheads="1"/>
          </p:cNvSpPr>
          <p:nvPr/>
        </p:nvSpPr>
        <p:spPr bwMode="auto">
          <a:xfrm>
            <a:off x="1184535" y="3983445"/>
            <a:ext cx="1994565"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6" name="Rectangle 42">
            <a:extLst>
              <a:ext uri="{FF2B5EF4-FFF2-40B4-BE49-F238E27FC236}">
                <a16:creationId xmlns:a16="http://schemas.microsoft.com/office/drawing/2014/main" id="{BC0363DD-4EE0-4664-A565-553903546E23}"/>
              </a:ext>
            </a:extLst>
          </p:cNvPr>
          <p:cNvSpPr>
            <a:spLocks noChangeArrowheads="1"/>
          </p:cNvSpPr>
          <p:nvPr/>
        </p:nvSpPr>
        <p:spPr bwMode="auto">
          <a:xfrm>
            <a:off x="4178049" y="3983445"/>
            <a:ext cx="2290478"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7" name="Rectangle 42">
            <a:extLst>
              <a:ext uri="{FF2B5EF4-FFF2-40B4-BE49-F238E27FC236}">
                <a16:creationId xmlns:a16="http://schemas.microsoft.com/office/drawing/2014/main" id="{5342A311-BC7E-4B11-B80A-EA015A91463F}"/>
              </a:ext>
            </a:extLst>
          </p:cNvPr>
          <p:cNvSpPr>
            <a:spLocks noChangeArrowheads="1"/>
          </p:cNvSpPr>
          <p:nvPr/>
        </p:nvSpPr>
        <p:spPr bwMode="auto">
          <a:xfrm>
            <a:off x="2577690" y="4453572"/>
            <a:ext cx="2203580"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8" name="Rectangle 42">
            <a:extLst>
              <a:ext uri="{FF2B5EF4-FFF2-40B4-BE49-F238E27FC236}">
                <a16:creationId xmlns:a16="http://schemas.microsoft.com/office/drawing/2014/main" id="{865DB52D-51FB-4B1D-BFBA-A3654842B9B3}"/>
              </a:ext>
            </a:extLst>
          </p:cNvPr>
          <p:cNvSpPr>
            <a:spLocks noChangeArrowheads="1"/>
          </p:cNvSpPr>
          <p:nvPr/>
        </p:nvSpPr>
        <p:spPr bwMode="auto">
          <a:xfrm>
            <a:off x="3427255" y="4929529"/>
            <a:ext cx="1379948"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9" name="Rectangle 42">
            <a:extLst>
              <a:ext uri="{FF2B5EF4-FFF2-40B4-BE49-F238E27FC236}">
                <a16:creationId xmlns:a16="http://schemas.microsoft.com/office/drawing/2014/main" id="{9BEF65B4-7872-4D09-8702-FD327EDD3F4A}"/>
              </a:ext>
            </a:extLst>
          </p:cNvPr>
          <p:cNvSpPr>
            <a:spLocks noChangeArrowheads="1"/>
          </p:cNvSpPr>
          <p:nvPr/>
        </p:nvSpPr>
        <p:spPr bwMode="auto">
          <a:xfrm>
            <a:off x="5729037" y="5451936"/>
            <a:ext cx="970321"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88" name="テキスト ボックス 87">
            <a:extLst>
              <a:ext uri="{FF2B5EF4-FFF2-40B4-BE49-F238E27FC236}">
                <a16:creationId xmlns:a16="http://schemas.microsoft.com/office/drawing/2014/main" id="{3D0289BD-E199-4864-BEF7-8EB083B49D23}"/>
              </a:ext>
            </a:extLst>
          </p:cNvPr>
          <p:cNvSpPr txBox="1"/>
          <p:nvPr/>
        </p:nvSpPr>
        <p:spPr>
          <a:xfrm>
            <a:off x="3125103" y="3477996"/>
            <a:ext cx="1326972"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r>
              <a:rPr lang="ja-JP" altLang="en-US" sz="2800" i="1" dirty="0">
                <a:solidFill>
                  <a:srgbClr val="000000"/>
                </a:solidFill>
                <a:latin typeface="Bookman Old Style" panose="02050604050505020204" pitchFamily="18" charset="0"/>
              </a:rPr>
              <a:t>　</a:t>
            </a:r>
            <a:r>
              <a:rPr lang="en-US" altLang="ja-JP" sz="2800" dirty="0">
                <a:solidFill>
                  <a:srgbClr val="000000"/>
                </a:solidFill>
                <a:latin typeface="Symbol" panose="05050102010706020507" pitchFamily="18" charset="2"/>
              </a:rPr>
              <a:t>/</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endParaRPr lang="ja-JP" altLang="en-US" dirty="0"/>
          </a:p>
        </p:txBody>
      </p:sp>
      <p:sp>
        <p:nvSpPr>
          <p:cNvPr id="89" name="テキスト ボックス 88">
            <a:extLst>
              <a:ext uri="{FF2B5EF4-FFF2-40B4-BE49-F238E27FC236}">
                <a16:creationId xmlns:a16="http://schemas.microsoft.com/office/drawing/2014/main" id="{C44FDBF1-CD0D-4D7D-B92D-601C757C7B21}"/>
              </a:ext>
            </a:extLst>
          </p:cNvPr>
          <p:cNvSpPr txBox="1"/>
          <p:nvPr/>
        </p:nvSpPr>
        <p:spPr>
          <a:xfrm>
            <a:off x="3563078" y="3482583"/>
            <a:ext cx="361573" cy="523220"/>
          </a:xfrm>
          <a:prstGeom prst="rect">
            <a:avLst/>
          </a:prstGeom>
          <a:noFill/>
        </p:spPr>
        <p:txBody>
          <a:bodyPr wrap="square">
            <a:spAutoFit/>
          </a:bodyPr>
          <a:lstStyle/>
          <a:p>
            <a:r>
              <a:rPr lang="en-US" altLang="ja-JP" sz="2800" i="1" dirty="0">
                <a:solidFill>
                  <a:srgbClr val="FF3399"/>
                </a:solidFill>
                <a:latin typeface="Bookman Old Style" panose="02050604050505020204" pitchFamily="18" charset="0"/>
              </a:rPr>
              <a:t>t</a:t>
            </a:r>
            <a:endParaRPr lang="ja-JP" altLang="en-US" dirty="0">
              <a:solidFill>
                <a:srgbClr val="FF3399"/>
              </a:solidFill>
            </a:endParaRPr>
          </a:p>
        </p:txBody>
      </p:sp>
      <p:sp>
        <p:nvSpPr>
          <p:cNvPr id="92" name="テキスト ボックス 91">
            <a:extLst>
              <a:ext uri="{FF2B5EF4-FFF2-40B4-BE49-F238E27FC236}">
                <a16:creationId xmlns:a16="http://schemas.microsoft.com/office/drawing/2014/main" id="{28503334-07FB-4095-B25A-F283BFE4CDD7}"/>
              </a:ext>
            </a:extLst>
          </p:cNvPr>
          <p:cNvSpPr txBox="1"/>
          <p:nvPr/>
        </p:nvSpPr>
        <p:spPr>
          <a:xfrm>
            <a:off x="4908854" y="3477996"/>
            <a:ext cx="1326972"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r>
              <a:rPr lang="ja-JP" altLang="en-US" sz="2800" i="1" dirty="0">
                <a:solidFill>
                  <a:srgbClr val="000000"/>
                </a:solidFill>
                <a:latin typeface="Bookman Old Style" panose="02050604050505020204" pitchFamily="18" charset="0"/>
              </a:rPr>
              <a:t>　 </a:t>
            </a:r>
            <a:r>
              <a:rPr lang="en-US" altLang="ja-JP" sz="2800" dirty="0">
                <a:solidFill>
                  <a:srgbClr val="000000"/>
                </a:solidFill>
                <a:latin typeface="Symbol" panose="05050102010706020507" pitchFamily="18" charset="2"/>
              </a:rPr>
              <a:t>/  </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endParaRPr lang="ja-JP" altLang="en-US" dirty="0"/>
          </a:p>
        </p:txBody>
      </p:sp>
      <p:sp>
        <p:nvSpPr>
          <p:cNvPr id="93" name="テキスト ボックス 92">
            <a:extLst>
              <a:ext uri="{FF2B5EF4-FFF2-40B4-BE49-F238E27FC236}">
                <a16:creationId xmlns:a16="http://schemas.microsoft.com/office/drawing/2014/main" id="{AAD5C4BE-B0EF-4DE0-A816-3A0F7A83D075}"/>
              </a:ext>
            </a:extLst>
          </p:cNvPr>
          <p:cNvSpPr txBox="1"/>
          <p:nvPr/>
        </p:nvSpPr>
        <p:spPr>
          <a:xfrm>
            <a:off x="5346829" y="3482583"/>
            <a:ext cx="636631" cy="523220"/>
          </a:xfrm>
          <a:prstGeom prst="rect">
            <a:avLst/>
          </a:prstGeom>
          <a:noFill/>
        </p:spPr>
        <p:txBody>
          <a:bodyPr wrap="square">
            <a:spAutoFit/>
          </a:bodyPr>
          <a:lstStyle/>
          <a:p>
            <a:r>
              <a:rPr lang="en-US" altLang="ja-JP" sz="2800" i="1" dirty="0">
                <a:solidFill>
                  <a:srgbClr val="FF3399"/>
                </a:solidFill>
                <a:latin typeface="Bookman Old Style" panose="02050604050505020204" pitchFamily="18" charset="0"/>
              </a:rPr>
              <a:t>t</a:t>
            </a:r>
            <a:r>
              <a:rPr lang="en-US" altLang="ja-JP" baseline="30000" dirty="0">
                <a:solidFill>
                  <a:srgbClr val="FF3399"/>
                </a:solidFill>
              </a:rPr>
              <a:t>2</a:t>
            </a:r>
            <a:endParaRPr lang="ja-JP" altLang="en-US" dirty="0">
              <a:solidFill>
                <a:srgbClr val="FF3399"/>
              </a:solidFill>
            </a:endParaRPr>
          </a:p>
        </p:txBody>
      </p:sp>
      <p:sp>
        <p:nvSpPr>
          <p:cNvPr id="94" name="テキスト ボックス 93">
            <a:extLst>
              <a:ext uri="{FF2B5EF4-FFF2-40B4-BE49-F238E27FC236}">
                <a16:creationId xmlns:a16="http://schemas.microsoft.com/office/drawing/2014/main" id="{A4BFC722-5BB3-424E-9D8F-BE50AE957F84}"/>
              </a:ext>
            </a:extLst>
          </p:cNvPr>
          <p:cNvSpPr txBox="1"/>
          <p:nvPr/>
        </p:nvSpPr>
        <p:spPr>
          <a:xfrm>
            <a:off x="5730861" y="3482583"/>
            <a:ext cx="361573" cy="523220"/>
          </a:xfrm>
          <a:prstGeom prst="rect">
            <a:avLst/>
          </a:prstGeom>
          <a:noFill/>
        </p:spPr>
        <p:txBody>
          <a:bodyPr wrap="square">
            <a:spAutoFit/>
          </a:bodyPr>
          <a:lstStyle/>
          <a:p>
            <a:r>
              <a:rPr lang="en-US" altLang="ja-JP" sz="2800" dirty="0">
                <a:solidFill>
                  <a:srgbClr val="FF3399"/>
                </a:solidFill>
                <a:latin typeface="+mn-lt"/>
              </a:rPr>
              <a:t>2</a:t>
            </a:r>
            <a:endParaRPr lang="ja-JP" altLang="en-US" dirty="0">
              <a:solidFill>
                <a:srgbClr val="FF3399"/>
              </a:solidFill>
              <a:latin typeface="+mn-lt"/>
            </a:endParaRPr>
          </a:p>
        </p:txBody>
      </p:sp>
      <p:sp>
        <p:nvSpPr>
          <p:cNvPr id="95" name="テキスト ボックス 94">
            <a:extLst>
              <a:ext uri="{FF2B5EF4-FFF2-40B4-BE49-F238E27FC236}">
                <a16:creationId xmlns:a16="http://schemas.microsoft.com/office/drawing/2014/main" id="{A16766BA-EC43-46D6-AD04-A1F293C388B0}"/>
              </a:ext>
            </a:extLst>
          </p:cNvPr>
          <p:cNvSpPr txBox="1"/>
          <p:nvPr/>
        </p:nvSpPr>
        <p:spPr>
          <a:xfrm>
            <a:off x="1348144" y="3951059"/>
            <a:ext cx="1742488"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r>
              <a:rPr lang="en-US" altLang="ja-JP" baseline="30000" dirty="0">
                <a:solidFill>
                  <a:srgbClr val="FF3399"/>
                </a:solidFill>
                <a:cs typeface="Times New Roman" panose="02020603050405020304" pitchFamily="18" charset="0"/>
              </a:rPr>
              <a:t> 2 </a:t>
            </a:r>
            <a:r>
              <a:rPr lang="en-US" altLang="ja-JP" sz="2800" i="1" dirty="0">
                <a:solidFill>
                  <a:srgbClr val="000000"/>
                </a:solidFill>
                <a:latin typeface="Bookman Old Style" panose="02050604050505020204" pitchFamily="18" charset="0"/>
              </a:rPr>
              <a:t>t</a:t>
            </a:r>
            <a:r>
              <a:rPr lang="en-US" altLang="ja-JP" sz="2800" i="1" baseline="30000" dirty="0">
                <a:solidFill>
                  <a:srgbClr val="000000"/>
                </a:solidFill>
                <a:latin typeface="Bookman Old Style" panose="02050604050505020204" pitchFamily="18" charset="0"/>
              </a:rPr>
              <a:t> </a:t>
            </a:r>
            <a:r>
              <a:rPr lang="en-US" altLang="ja-JP" sz="2800" baseline="30000" dirty="0">
                <a:solidFill>
                  <a:srgbClr val="000000"/>
                </a:solidFill>
                <a:cs typeface="Times New Roman" panose="02020603050405020304" pitchFamily="18" charset="0"/>
              </a:rPr>
              <a:t>2</a:t>
            </a:r>
            <a:r>
              <a:rPr lang="en-US" altLang="ja-JP" sz="2800" dirty="0">
                <a:solidFill>
                  <a:srgbClr val="000000"/>
                </a:solidFill>
                <a:cs typeface="Times New Roman" panose="02020603050405020304" pitchFamily="18" charset="0"/>
              </a:rPr>
              <a:t> </a:t>
            </a:r>
            <a:r>
              <a:rPr lang="en-US" altLang="ja-JP" sz="2800" dirty="0">
                <a:solidFill>
                  <a:srgbClr val="000000"/>
                </a:solidFill>
                <a:latin typeface="Symbol" panose="05050102010706020507" pitchFamily="18" charset="2"/>
              </a:rPr>
              <a:t>/ </a:t>
            </a:r>
            <a:r>
              <a:rPr lang="en-US" altLang="ja-JP" dirty="0">
                <a:solidFill>
                  <a:srgbClr val="000000"/>
                </a:solidFill>
                <a:cs typeface="Times New Roman" panose="02020603050405020304" pitchFamily="18" charset="0"/>
              </a:rPr>
              <a:t>2</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endParaRPr lang="ja-JP" altLang="en-US" dirty="0"/>
          </a:p>
        </p:txBody>
      </p:sp>
      <p:sp>
        <p:nvSpPr>
          <p:cNvPr id="96" name="Rectangle 36">
            <a:extLst>
              <a:ext uri="{FF2B5EF4-FFF2-40B4-BE49-F238E27FC236}">
                <a16:creationId xmlns:a16="http://schemas.microsoft.com/office/drawing/2014/main" id="{81B86EA4-7A7B-442D-8BC6-8CFEDE5F8776}"/>
              </a:ext>
            </a:extLst>
          </p:cNvPr>
          <p:cNvSpPr>
            <a:spLocks noChangeArrowheads="1"/>
          </p:cNvSpPr>
          <p:nvPr/>
        </p:nvSpPr>
        <p:spPr bwMode="auto">
          <a:xfrm>
            <a:off x="6157294" y="3956934"/>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97" name="Rectangle 36">
            <a:extLst>
              <a:ext uri="{FF2B5EF4-FFF2-40B4-BE49-F238E27FC236}">
                <a16:creationId xmlns:a16="http://schemas.microsoft.com/office/drawing/2014/main" id="{BD72C0D8-0707-45A8-BE5A-596A431839FA}"/>
              </a:ext>
            </a:extLst>
          </p:cNvPr>
          <p:cNvSpPr>
            <a:spLocks noChangeArrowheads="1"/>
          </p:cNvSpPr>
          <p:nvPr/>
        </p:nvSpPr>
        <p:spPr bwMode="auto">
          <a:xfrm>
            <a:off x="4354068" y="4419227"/>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117" name="Rectangle 36">
            <a:extLst>
              <a:ext uri="{FF2B5EF4-FFF2-40B4-BE49-F238E27FC236}">
                <a16:creationId xmlns:a16="http://schemas.microsoft.com/office/drawing/2014/main" id="{B8733060-A468-4F0F-8FE8-3CB50B8ABAAD}"/>
              </a:ext>
            </a:extLst>
          </p:cNvPr>
          <p:cNvSpPr>
            <a:spLocks noChangeArrowheads="1"/>
          </p:cNvSpPr>
          <p:nvPr/>
        </p:nvSpPr>
        <p:spPr bwMode="auto">
          <a:xfrm>
            <a:off x="4343004" y="4861332"/>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118" name="Rectangle 36">
            <a:extLst>
              <a:ext uri="{FF2B5EF4-FFF2-40B4-BE49-F238E27FC236}">
                <a16:creationId xmlns:a16="http://schemas.microsoft.com/office/drawing/2014/main" id="{0172292E-8680-4628-A63E-14338462F6A0}"/>
              </a:ext>
            </a:extLst>
          </p:cNvPr>
          <p:cNvSpPr>
            <a:spLocks noChangeArrowheads="1"/>
          </p:cNvSpPr>
          <p:nvPr/>
        </p:nvSpPr>
        <p:spPr bwMode="auto">
          <a:xfrm>
            <a:off x="6338026" y="54046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124" name="円形吹き出し 214">
            <a:extLst>
              <a:ext uri="{FF2B5EF4-FFF2-40B4-BE49-F238E27FC236}">
                <a16:creationId xmlns:a16="http://schemas.microsoft.com/office/drawing/2014/main" id="{31372340-0533-4471-9E83-28B78E35ACC1}"/>
              </a:ext>
            </a:extLst>
          </p:cNvPr>
          <p:cNvSpPr/>
          <p:nvPr/>
        </p:nvSpPr>
        <p:spPr bwMode="auto">
          <a:xfrm>
            <a:off x="5905891" y="4853525"/>
            <a:ext cx="914400" cy="434775"/>
          </a:xfrm>
          <a:prstGeom prst="wedgeEllipseCallout">
            <a:avLst>
              <a:gd name="adj1" fmla="val -18676"/>
              <a:gd name="adj2" fmla="val 92935"/>
            </a:avLst>
          </a:prstGeom>
          <a:solidFill>
            <a:srgbClr val="FFF0DC"/>
          </a:solidFill>
          <a:ln w="63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2400" dirty="0">
                <a:solidFill>
                  <a:srgbClr val="C00000"/>
                </a:solidFill>
                <a:cs typeface="Times New Roman" pitchFamily="18" charset="0"/>
              </a:rPr>
              <a:t>仕事</a:t>
            </a:r>
            <a:r>
              <a:rPr lang="en-US" altLang="ja-JP" sz="2400" dirty="0">
                <a:solidFill>
                  <a:srgbClr val="C00000"/>
                </a:solidFill>
                <a:cs typeface="Times New Roman" pitchFamily="18" charset="0"/>
              </a:rPr>
              <a:t>!</a:t>
            </a:r>
            <a:endParaRPr lang="ja-JP" altLang="en-US" sz="2400" dirty="0">
              <a:solidFill>
                <a:srgbClr val="C00000"/>
              </a:solidFill>
              <a:cs typeface="Times New Roman" pitchFamily="18" charset="0"/>
            </a:endParaRPr>
          </a:p>
        </p:txBody>
      </p:sp>
      <p:sp>
        <p:nvSpPr>
          <p:cNvPr id="125" name="円形吹き出し 214">
            <a:extLst>
              <a:ext uri="{FF2B5EF4-FFF2-40B4-BE49-F238E27FC236}">
                <a16:creationId xmlns:a16="http://schemas.microsoft.com/office/drawing/2014/main" id="{383DB578-68FE-48BE-AD38-4DCDCBE5BA2A}"/>
              </a:ext>
            </a:extLst>
          </p:cNvPr>
          <p:cNvSpPr/>
          <p:nvPr/>
        </p:nvSpPr>
        <p:spPr bwMode="auto">
          <a:xfrm>
            <a:off x="4820688" y="4596832"/>
            <a:ext cx="985025" cy="499361"/>
          </a:xfrm>
          <a:prstGeom prst="wedgeEllipseCallout">
            <a:avLst>
              <a:gd name="adj1" fmla="val -96102"/>
              <a:gd name="adj2" fmla="val 29757"/>
            </a:avLst>
          </a:prstGeom>
          <a:solidFill>
            <a:srgbClr val="FFF0DC"/>
          </a:solidFill>
          <a:ln w="63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ja-JP" sz="2400" dirty="0">
                <a:solidFill>
                  <a:srgbClr val="C00000"/>
                </a:solidFill>
                <a:cs typeface="Times New Roman" pitchFamily="18" charset="0"/>
              </a:rPr>
              <a:t>2  </a:t>
            </a:r>
            <a:r>
              <a:rPr lang="en-US" altLang="ja-JP" sz="2400" i="1" dirty="0">
                <a:solidFill>
                  <a:srgbClr val="C00000"/>
                </a:solidFill>
                <a:latin typeface="Bookman Old Style" panose="02050604050505020204" pitchFamily="18" charset="0"/>
                <a:cs typeface="Times New Roman" pitchFamily="18" charset="0"/>
              </a:rPr>
              <a:t>KI </a:t>
            </a:r>
            <a:endParaRPr lang="ja-JP" altLang="en-US" sz="2400" i="1" dirty="0">
              <a:solidFill>
                <a:srgbClr val="C00000"/>
              </a:solidFill>
              <a:latin typeface="Bookman Old Style" panose="02050604050505020204" pitchFamily="18" charset="0"/>
              <a:cs typeface="Times New Roman" panose="02020603050405020304" pitchFamily="18" charset="0"/>
            </a:endParaRPr>
          </a:p>
        </p:txBody>
      </p:sp>
      <p:graphicFrame>
        <p:nvGraphicFramePr>
          <p:cNvPr id="20" name="オブジェクト 19">
            <a:extLst>
              <a:ext uri="{FF2B5EF4-FFF2-40B4-BE49-F238E27FC236}">
                <a16:creationId xmlns:a16="http://schemas.microsoft.com/office/drawing/2014/main" id="{6C0BFA0D-6260-4A52-A0B0-8EB275CA4EDC}"/>
              </a:ext>
            </a:extLst>
          </p:cNvPr>
          <p:cNvGraphicFramePr>
            <a:graphicFrameLocks noChangeAspect="1"/>
          </p:cNvGraphicFramePr>
          <p:nvPr/>
        </p:nvGraphicFramePr>
        <p:xfrm>
          <a:off x="5004135" y="4623017"/>
          <a:ext cx="750341" cy="442657"/>
        </p:xfrm>
        <a:graphic>
          <a:graphicData uri="http://schemas.openxmlformats.org/presentationml/2006/ole">
            <mc:AlternateContent xmlns:mc="http://schemas.openxmlformats.org/markup-compatibility/2006">
              <mc:Choice xmlns:v="urn:schemas-microsoft-com:vml" Requires="v">
                <p:oleObj spid="_x0000_s159844" name="Equation" r:id="rId25" imgW="368280" imgH="215640" progId="Equation.DSMT4">
                  <p:embed/>
                </p:oleObj>
              </mc:Choice>
              <mc:Fallback>
                <p:oleObj name="Equation" r:id="rId25" imgW="368280" imgH="215640" progId="Equation.DSMT4">
                  <p:embed/>
                  <p:pic>
                    <p:nvPicPr>
                      <p:cNvPr id="20" name="オブジェクト 19">
                        <a:extLst>
                          <a:ext uri="{FF2B5EF4-FFF2-40B4-BE49-F238E27FC236}">
                            <a16:creationId xmlns:a16="http://schemas.microsoft.com/office/drawing/2014/main" id="{6C0BFA0D-6260-4A52-A0B0-8EB275CA4EDC}"/>
                          </a:ext>
                        </a:extLst>
                      </p:cNvPr>
                      <p:cNvPicPr>
                        <a:picLocks noChangeAspect="1" noChangeArrowheads="1"/>
                      </p:cNvPicPr>
                      <p:nvPr/>
                    </p:nvPicPr>
                    <p:blipFill>
                      <a:blip r:embed="rId26"/>
                      <a:srcRect/>
                      <a:stretch>
                        <a:fillRect/>
                      </a:stretch>
                    </p:blipFill>
                    <p:spPr bwMode="auto">
                      <a:xfrm>
                        <a:off x="5004135" y="4623017"/>
                        <a:ext cx="750341" cy="4426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0243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120863AB-CD2E-481D-9151-BC1D609B2A77}"/>
              </a:ext>
            </a:extLst>
          </p:cNvPr>
          <p:cNvSpPr>
            <a:spLocks noChangeArrowheads="1"/>
          </p:cNvSpPr>
          <p:nvPr/>
        </p:nvSpPr>
        <p:spPr bwMode="auto">
          <a:xfrm>
            <a:off x="0" y="0"/>
            <a:ext cx="2216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ja-JP" altLang="en-US">
                <a:solidFill>
                  <a:srgbClr val="0000FF"/>
                </a:solidFill>
                <a:latin typeface="ＭＳ ゴシック" panose="020B0609070205080204" pitchFamily="49" charset="-128"/>
                <a:ea typeface="ＭＳ ゴシック" panose="020B0609070205080204" pitchFamily="49" charset="-128"/>
                <a:cs typeface="Times New Roman" panose="02020603050405020304" pitchFamily="18" charset="0"/>
              </a:rPr>
              <a:t>歳差運動　</a:t>
            </a:r>
            <a:endParaRPr lang="ja-JP" altLang="en-US" b="0">
              <a:solidFill>
                <a:srgbClr val="0000FF"/>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aphicFrame>
        <p:nvGraphicFramePr>
          <p:cNvPr id="489475" name="Object 3">
            <a:extLst>
              <a:ext uri="{FF2B5EF4-FFF2-40B4-BE49-F238E27FC236}">
                <a16:creationId xmlns:a16="http://schemas.microsoft.com/office/drawing/2014/main" id="{C89625B3-BE85-40F4-8AE5-470C60B6BEF6}"/>
              </a:ext>
            </a:extLst>
          </p:cNvPr>
          <p:cNvGraphicFramePr>
            <a:graphicFrameLocks noChangeAspect="1"/>
          </p:cNvGraphicFramePr>
          <p:nvPr/>
        </p:nvGraphicFramePr>
        <p:xfrm>
          <a:off x="5219700" y="144463"/>
          <a:ext cx="530225" cy="419100"/>
        </p:xfrm>
        <a:graphic>
          <a:graphicData uri="http://schemas.openxmlformats.org/presentationml/2006/ole">
            <mc:AlternateContent xmlns:mc="http://schemas.openxmlformats.org/markup-compatibility/2006">
              <mc:Choice xmlns:v="urn:schemas-microsoft-com:vml" Requires="v">
                <p:oleObj spid="_x0000_s156938" name="数式" r:id="rId3" imgW="177646" imgH="139579" progId="Equation.3">
                  <p:embed/>
                </p:oleObj>
              </mc:Choice>
              <mc:Fallback>
                <p:oleObj name="数式" r:id="rId3" imgW="177646" imgH="139579" progId="Equation.3">
                  <p:embed/>
                  <p:pic>
                    <p:nvPicPr>
                      <p:cNvPr id="489475" name="Object 3">
                        <a:extLst>
                          <a:ext uri="{FF2B5EF4-FFF2-40B4-BE49-F238E27FC236}">
                            <a16:creationId xmlns:a16="http://schemas.microsoft.com/office/drawing/2014/main" id="{C89625B3-BE85-40F4-8AE5-470C60B6B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44463"/>
                        <a:ext cx="53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476" name="Rectangle 4">
            <a:extLst>
              <a:ext uri="{FF2B5EF4-FFF2-40B4-BE49-F238E27FC236}">
                <a16:creationId xmlns:a16="http://schemas.microsoft.com/office/drawing/2014/main" id="{6F827356-D4DB-44CB-804E-BD72300F5A68}"/>
              </a:ext>
            </a:extLst>
          </p:cNvPr>
          <p:cNvSpPr>
            <a:spLocks noChangeArrowheads="1"/>
          </p:cNvSpPr>
          <p:nvPr/>
        </p:nvSpPr>
        <p:spPr bwMode="auto">
          <a:xfrm>
            <a:off x="0" y="620713"/>
            <a:ext cx="5873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こま軸まわりの慣性モーメント</a:t>
            </a:r>
          </a:p>
        </p:txBody>
      </p:sp>
      <p:graphicFrame>
        <p:nvGraphicFramePr>
          <p:cNvPr id="489477" name="Object 5">
            <a:extLst>
              <a:ext uri="{FF2B5EF4-FFF2-40B4-BE49-F238E27FC236}">
                <a16:creationId xmlns:a16="http://schemas.microsoft.com/office/drawing/2014/main" id="{3CEA6B52-34C8-4FF2-896F-31B13E4EACE0}"/>
              </a:ext>
            </a:extLst>
          </p:cNvPr>
          <p:cNvGraphicFramePr>
            <a:graphicFrameLocks noChangeAspect="1"/>
          </p:cNvGraphicFramePr>
          <p:nvPr>
            <p:extLst>
              <p:ext uri="{D42A27DB-BD31-4B8C-83A1-F6EECF244321}">
                <p14:modId xmlns:p14="http://schemas.microsoft.com/office/powerpoint/2010/main" val="421560124"/>
              </p:ext>
            </p:extLst>
          </p:nvPr>
        </p:nvGraphicFramePr>
        <p:xfrm>
          <a:off x="5849938" y="712788"/>
          <a:ext cx="365125" cy="482600"/>
        </p:xfrm>
        <a:graphic>
          <a:graphicData uri="http://schemas.openxmlformats.org/presentationml/2006/ole">
            <mc:AlternateContent xmlns:mc="http://schemas.openxmlformats.org/markup-compatibility/2006">
              <mc:Choice xmlns:v="urn:schemas-microsoft-com:vml" Requires="v">
                <p:oleObj spid="_x0000_s156939" name="Equation" r:id="rId5" imgW="126720" imgH="164880" progId="Equation.DSMT4">
                  <p:embed/>
                </p:oleObj>
              </mc:Choice>
              <mc:Fallback>
                <p:oleObj name="Equation" r:id="rId5" imgW="126720" imgH="164880" progId="Equation.DSMT4">
                  <p:embed/>
                  <p:pic>
                    <p:nvPicPr>
                      <p:cNvPr id="489477" name="Object 5">
                        <a:extLst>
                          <a:ext uri="{FF2B5EF4-FFF2-40B4-BE49-F238E27FC236}">
                            <a16:creationId xmlns:a16="http://schemas.microsoft.com/office/drawing/2014/main" id="{3CEA6B52-34C8-4FF2-896F-31B13E4EACE0}"/>
                          </a:ext>
                        </a:extLst>
                      </p:cNvPr>
                      <p:cNvPicPr>
                        <a:picLocks noChangeAspect="1" noChangeArrowheads="1"/>
                      </p:cNvPicPr>
                      <p:nvPr/>
                    </p:nvPicPr>
                    <p:blipFill>
                      <a:blip r:embed="rId6"/>
                      <a:srcRect/>
                      <a:stretch>
                        <a:fillRect/>
                      </a:stretch>
                    </p:blipFill>
                    <p:spPr bwMode="auto">
                      <a:xfrm>
                        <a:off x="5849938" y="712788"/>
                        <a:ext cx="365125"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478" name="Rectangle 6">
            <a:extLst>
              <a:ext uri="{FF2B5EF4-FFF2-40B4-BE49-F238E27FC236}">
                <a16:creationId xmlns:a16="http://schemas.microsoft.com/office/drawing/2014/main" id="{95DAE549-7B29-40D9-9C64-B083504B00A3}"/>
              </a:ext>
            </a:extLst>
          </p:cNvPr>
          <p:cNvSpPr>
            <a:spLocks noChangeArrowheads="1"/>
          </p:cNvSpPr>
          <p:nvPr/>
        </p:nvSpPr>
        <p:spPr bwMode="auto">
          <a:xfrm>
            <a:off x="0" y="1268413"/>
            <a:ext cx="4654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接地点と重心の間の距離</a:t>
            </a:r>
          </a:p>
        </p:txBody>
      </p:sp>
      <p:graphicFrame>
        <p:nvGraphicFramePr>
          <p:cNvPr id="489479" name="Object 7">
            <a:extLst>
              <a:ext uri="{FF2B5EF4-FFF2-40B4-BE49-F238E27FC236}">
                <a16:creationId xmlns:a16="http://schemas.microsoft.com/office/drawing/2014/main" id="{FFD20C46-EE9D-4449-87A3-418C482AFE95}"/>
              </a:ext>
            </a:extLst>
          </p:cNvPr>
          <p:cNvGraphicFramePr>
            <a:graphicFrameLocks noChangeAspect="1"/>
          </p:cNvGraphicFramePr>
          <p:nvPr/>
        </p:nvGraphicFramePr>
        <p:xfrm>
          <a:off x="4572000" y="1341438"/>
          <a:ext cx="446088" cy="530225"/>
        </p:xfrm>
        <a:graphic>
          <a:graphicData uri="http://schemas.openxmlformats.org/presentationml/2006/ole">
            <mc:AlternateContent xmlns:mc="http://schemas.openxmlformats.org/markup-compatibility/2006">
              <mc:Choice xmlns:v="urn:schemas-microsoft-com:vml" Requires="v">
                <p:oleObj spid="_x0000_s156940" name="数式" r:id="rId7" imgW="152202" imgH="177569" progId="Equation.3">
                  <p:embed/>
                </p:oleObj>
              </mc:Choice>
              <mc:Fallback>
                <p:oleObj name="数式" r:id="rId7" imgW="152202" imgH="177569" progId="Equation.3">
                  <p:embed/>
                  <p:pic>
                    <p:nvPicPr>
                      <p:cNvPr id="489479" name="Object 7">
                        <a:extLst>
                          <a:ext uri="{FF2B5EF4-FFF2-40B4-BE49-F238E27FC236}">
                            <a16:creationId xmlns:a16="http://schemas.microsoft.com/office/drawing/2014/main" id="{FFD20C46-EE9D-4449-87A3-418C482AFE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341438"/>
                        <a:ext cx="44608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480" name="Rectangle 8">
            <a:extLst>
              <a:ext uri="{FF2B5EF4-FFF2-40B4-BE49-F238E27FC236}">
                <a16:creationId xmlns:a16="http://schemas.microsoft.com/office/drawing/2014/main" id="{736F1705-DE69-42B0-85D4-637E55E85082}"/>
              </a:ext>
            </a:extLst>
          </p:cNvPr>
          <p:cNvSpPr>
            <a:spLocks noChangeArrowheads="1"/>
          </p:cNvSpPr>
          <p:nvPr/>
        </p:nvSpPr>
        <p:spPr bwMode="auto">
          <a:xfrm>
            <a:off x="0" y="1844675"/>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角速度</a:t>
            </a:r>
          </a:p>
        </p:txBody>
      </p:sp>
      <p:graphicFrame>
        <p:nvGraphicFramePr>
          <p:cNvPr id="489481" name="Object 9">
            <a:extLst>
              <a:ext uri="{FF2B5EF4-FFF2-40B4-BE49-F238E27FC236}">
                <a16:creationId xmlns:a16="http://schemas.microsoft.com/office/drawing/2014/main" id="{1E7678C9-CD98-4A06-A50F-FCEEFA82512E}"/>
              </a:ext>
            </a:extLst>
          </p:cNvPr>
          <p:cNvGraphicFramePr>
            <a:graphicFrameLocks noChangeAspect="1"/>
          </p:cNvGraphicFramePr>
          <p:nvPr/>
        </p:nvGraphicFramePr>
        <p:xfrm>
          <a:off x="1331913" y="1987550"/>
          <a:ext cx="530225" cy="419100"/>
        </p:xfrm>
        <a:graphic>
          <a:graphicData uri="http://schemas.openxmlformats.org/presentationml/2006/ole">
            <mc:AlternateContent xmlns:mc="http://schemas.openxmlformats.org/markup-compatibility/2006">
              <mc:Choice xmlns:v="urn:schemas-microsoft-com:vml" Requires="v">
                <p:oleObj spid="_x0000_s156941" name="数式" r:id="rId9" imgW="177646" imgH="139579" progId="Equation.3">
                  <p:embed/>
                </p:oleObj>
              </mc:Choice>
              <mc:Fallback>
                <p:oleObj name="数式" r:id="rId9" imgW="177646" imgH="139579" progId="Equation.3">
                  <p:embed/>
                  <p:pic>
                    <p:nvPicPr>
                      <p:cNvPr id="489481" name="Object 9">
                        <a:extLst>
                          <a:ext uri="{FF2B5EF4-FFF2-40B4-BE49-F238E27FC236}">
                            <a16:creationId xmlns:a16="http://schemas.microsoft.com/office/drawing/2014/main" id="{1E7678C9-CD98-4A06-A50F-FCEEFA8251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1913" y="1987550"/>
                        <a:ext cx="53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2" name="Object 10">
            <a:extLst>
              <a:ext uri="{FF2B5EF4-FFF2-40B4-BE49-F238E27FC236}">
                <a16:creationId xmlns:a16="http://schemas.microsoft.com/office/drawing/2014/main" id="{3D7BCEC2-56A9-47CD-9ED8-E83BCEA29F15}"/>
              </a:ext>
            </a:extLst>
          </p:cNvPr>
          <p:cNvGraphicFramePr>
            <a:graphicFrameLocks noChangeAspect="1"/>
          </p:cNvGraphicFramePr>
          <p:nvPr/>
        </p:nvGraphicFramePr>
        <p:xfrm>
          <a:off x="2268538" y="3068638"/>
          <a:ext cx="814387" cy="482600"/>
        </p:xfrm>
        <a:graphic>
          <a:graphicData uri="http://schemas.openxmlformats.org/presentationml/2006/ole">
            <mc:AlternateContent xmlns:mc="http://schemas.openxmlformats.org/markup-compatibility/2006">
              <mc:Choice xmlns:v="urn:schemas-microsoft-com:vml" Requires="v">
                <p:oleObj spid="_x0000_s156942" name="数式" r:id="rId11" imgW="279360" imgH="164880" progId="Equation.3">
                  <p:embed/>
                </p:oleObj>
              </mc:Choice>
              <mc:Fallback>
                <p:oleObj name="数式" r:id="rId11" imgW="279360" imgH="164880" progId="Equation.3">
                  <p:embed/>
                  <p:pic>
                    <p:nvPicPr>
                      <p:cNvPr id="489482" name="Object 10">
                        <a:extLst>
                          <a:ext uri="{FF2B5EF4-FFF2-40B4-BE49-F238E27FC236}">
                            <a16:creationId xmlns:a16="http://schemas.microsoft.com/office/drawing/2014/main" id="{3D7BCEC2-56A9-47CD-9ED8-E83BCEA29F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8538" y="3068638"/>
                        <a:ext cx="8143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483" name="Rectangle 11">
            <a:extLst>
              <a:ext uri="{FF2B5EF4-FFF2-40B4-BE49-F238E27FC236}">
                <a16:creationId xmlns:a16="http://schemas.microsoft.com/office/drawing/2014/main" id="{E6250D43-C62F-455B-B123-D0166824E25D}"/>
              </a:ext>
            </a:extLst>
          </p:cNvPr>
          <p:cNvSpPr>
            <a:spLocks noChangeArrowheads="1"/>
          </p:cNvSpPr>
          <p:nvPr/>
        </p:nvSpPr>
        <p:spPr bwMode="auto">
          <a:xfrm>
            <a:off x="0" y="3644900"/>
            <a:ext cx="6280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このこまを一様重力場の中に置き</a:t>
            </a:r>
          </a:p>
        </p:txBody>
      </p:sp>
      <p:graphicFrame>
        <p:nvGraphicFramePr>
          <p:cNvPr id="489484" name="Object 12">
            <a:extLst>
              <a:ext uri="{FF2B5EF4-FFF2-40B4-BE49-F238E27FC236}">
                <a16:creationId xmlns:a16="http://schemas.microsoft.com/office/drawing/2014/main" id="{BBB54173-1013-440E-95A9-BAE1A42249EB}"/>
              </a:ext>
            </a:extLst>
          </p:cNvPr>
          <p:cNvGraphicFramePr>
            <a:graphicFrameLocks noChangeAspect="1"/>
          </p:cNvGraphicFramePr>
          <p:nvPr/>
        </p:nvGraphicFramePr>
        <p:xfrm>
          <a:off x="4932363" y="4292600"/>
          <a:ext cx="361950" cy="528638"/>
        </p:xfrm>
        <a:graphic>
          <a:graphicData uri="http://schemas.openxmlformats.org/presentationml/2006/ole">
            <mc:AlternateContent xmlns:mc="http://schemas.openxmlformats.org/markup-compatibility/2006">
              <mc:Choice xmlns:v="urn:schemas-microsoft-com:vml" Requires="v">
                <p:oleObj spid="_x0000_s156943" name="数式" r:id="rId13" imgW="126725" imgH="177415" progId="Equation.3">
                  <p:embed/>
                </p:oleObj>
              </mc:Choice>
              <mc:Fallback>
                <p:oleObj name="数式" r:id="rId13" imgW="126725" imgH="177415" progId="Equation.3">
                  <p:embed/>
                  <p:pic>
                    <p:nvPicPr>
                      <p:cNvPr id="489484" name="Object 12">
                        <a:extLst>
                          <a:ext uri="{FF2B5EF4-FFF2-40B4-BE49-F238E27FC236}">
                            <a16:creationId xmlns:a16="http://schemas.microsoft.com/office/drawing/2014/main" id="{BBB54173-1013-440E-95A9-BAE1A42249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32363" y="4292600"/>
                        <a:ext cx="361950" cy="528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485" name="Rectangle 13">
            <a:extLst>
              <a:ext uri="{FF2B5EF4-FFF2-40B4-BE49-F238E27FC236}">
                <a16:creationId xmlns:a16="http://schemas.microsoft.com/office/drawing/2014/main" id="{9F448613-D3F2-4268-AD5F-DC86D0FA4A12}"/>
              </a:ext>
            </a:extLst>
          </p:cNvPr>
          <p:cNvSpPr>
            <a:spLocks noChangeArrowheads="1"/>
          </p:cNvSpPr>
          <p:nvPr/>
        </p:nvSpPr>
        <p:spPr bwMode="auto">
          <a:xfrm>
            <a:off x="5435600" y="4149725"/>
            <a:ext cx="2012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傾ける。 </a:t>
            </a:r>
          </a:p>
        </p:txBody>
      </p:sp>
      <p:sp>
        <p:nvSpPr>
          <p:cNvPr id="489486" name="Rectangle 14">
            <a:extLst>
              <a:ext uri="{FF2B5EF4-FFF2-40B4-BE49-F238E27FC236}">
                <a16:creationId xmlns:a16="http://schemas.microsoft.com/office/drawing/2014/main" id="{4ADC069B-4CD3-460A-9C86-3B3C955DBC2D}"/>
              </a:ext>
            </a:extLst>
          </p:cNvPr>
          <p:cNvSpPr>
            <a:spLocks noChangeArrowheads="1"/>
          </p:cNvSpPr>
          <p:nvPr/>
        </p:nvSpPr>
        <p:spPr bwMode="auto">
          <a:xfrm>
            <a:off x="0" y="4221163"/>
            <a:ext cx="49228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回転軸を鉛直方向から角度</a:t>
            </a:r>
          </a:p>
        </p:txBody>
      </p:sp>
      <p:sp>
        <p:nvSpPr>
          <p:cNvPr id="489487" name="Rectangle 15">
            <a:extLst>
              <a:ext uri="{FF2B5EF4-FFF2-40B4-BE49-F238E27FC236}">
                <a16:creationId xmlns:a16="http://schemas.microsoft.com/office/drawing/2014/main" id="{BE207093-A691-4A01-BAD6-33BE0DCDD8AD}"/>
              </a:ext>
            </a:extLst>
          </p:cNvPr>
          <p:cNvSpPr>
            <a:spLocks noChangeArrowheads="1"/>
          </p:cNvSpPr>
          <p:nvPr/>
        </p:nvSpPr>
        <p:spPr bwMode="auto">
          <a:xfrm>
            <a:off x="4319588" y="0"/>
            <a:ext cx="10033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a:t>質量</a:t>
            </a:r>
          </a:p>
        </p:txBody>
      </p:sp>
      <p:sp>
        <p:nvSpPr>
          <p:cNvPr id="489488" name="Rectangle 16">
            <a:extLst>
              <a:ext uri="{FF2B5EF4-FFF2-40B4-BE49-F238E27FC236}">
                <a16:creationId xmlns:a16="http://schemas.microsoft.com/office/drawing/2014/main" id="{098018D0-BB46-4622-80EF-BD4E8EEC4B1D}"/>
              </a:ext>
            </a:extLst>
          </p:cNvPr>
          <p:cNvSpPr>
            <a:spLocks noChangeArrowheads="1"/>
          </p:cNvSpPr>
          <p:nvPr/>
        </p:nvSpPr>
        <p:spPr bwMode="auto">
          <a:xfrm>
            <a:off x="1692275" y="1844675"/>
            <a:ext cx="2216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でこまの軸</a:t>
            </a:r>
          </a:p>
        </p:txBody>
      </p:sp>
      <p:sp>
        <p:nvSpPr>
          <p:cNvPr id="489489" name="Rectangle 17">
            <a:extLst>
              <a:ext uri="{FF2B5EF4-FFF2-40B4-BE49-F238E27FC236}">
                <a16:creationId xmlns:a16="http://schemas.microsoft.com/office/drawing/2014/main" id="{A19E2A8F-4614-4321-A4A6-468158528E6A}"/>
              </a:ext>
            </a:extLst>
          </p:cNvPr>
          <p:cNvSpPr>
            <a:spLocks noChangeArrowheads="1"/>
          </p:cNvSpPr>
          <p:nvPr/>
        </p:nvSpPr>
        <p:spPr bwMode="auto">
          <a:xfrm>
            <a:off x="0" y="2997200"/>
            <a:ext cx="2216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角運動量は</a:t>
            </a:r>
          </a:p>
        </p:txBody>
      </p:sp>
      <p:sp>
        <p:nvSpPr>
          <p:cNvPr id="489490" name="Rectangle 18">
            <a:extLst>
              <a:ext uri="{FF2B5EF4-FFF2-40B4-BE49-F238E27FC236}">
                <a16:creationId xmlns:a16="http://schemas.microsoft.com/office/drawing/2014/main" id="{4553B42F-43BD-48E0-8F03-1DF11A3E5BF9}"/>
              </a:ext>
            </a:extLst>
          </p:cNvPr>
          <p:cNvSpPr>
            <a:spLocks noChangeArrowheads="1"/>
          </p:cNvSpPr>
          <p:nvPr/>
        </p:nvSpPr>
        <p:spPr bwMode="auto">
          <a:xfrm>
            <a:off x="2411413" y="0"/>
            <a:ext cx="7922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dirty="0"/>
              <a:t>こま</a:t>
            </a:r>
          </a:p>
        </p:txBody>
      </p:sp>
      <p:sp>
        <p:nvSpPr>
          <p:cNvPr id="489491" name="Line 19">
            <a:extLst>
              <a:ext uri="{FF2B5EF4-FFF2-40B4-BE49-F238E27FC236}">
                <a16:creationId xmlns:a16="http://schemas.microsoft.com/office/drawing/2014/main" id="{27284973-248C-4E0A-AF50-4AE571ED760F}"/>
              </a:ext>
            </a:extLst>
          </p:cNvPr>
          <p:cNvSpPr>
            <a:spLocks noChangeShapeType="1"/>
          </p:cNvSpPr>
          <p:nvPr/>
        </p:nvSpPr>
        <p:spPr bwMode="auto">
          <a:xfrm flipH="1" flipV="1">
            <a:off x="8066088" y="1882775"/>
            <a:ext cx="0" cy="1733550"/>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492" name="Line 20">
            <a:extLst>
              <a:ext uri="{FF2B5EF4-FFF2-40B4-BE49-F238E27FC236}">
                <a16:creationId xmlns:a16="http://schemas.microsoft.com/office/drawing/2014/main" id="{1A8AB7BB-6FBD-4977-B430-86DADF9C0CB9}"/>
              </a:ext>
            </a:extLst>
          </p:cNvPr>
          <p:cNvSpPr>
            <a:spLocks noChangeShapeType="1"/>
          </p:cNvSpPr>
          <p:nvPr/>
        </p:nvSpPr>
        <p:spPr bwMode="auto">
          <a:xfrm rot="5400000" flipH="1" flipV="1">
            <a:off x="6625432" y="2823369"/>
            <a:ext cx="1439862" cy="0"/>
          </a:xfrm>
          <a:prstGeom prst="line">
            <a:avLst/>
          </a:prstGeom>
          <a:noFill/>
          <a:ln w="762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493" name="Line 21">
            <a:extLst>
              <a:ext uri="{FF2B5EF4-FFF2-40B4-BE49-F238E27FC236}">
                <a16:creationId xmlns:a16="http://schemas.microsoft.com/office/drawing/2014/main" id="{EEE9F004-91CB-4A60-8661-779F6934E3FE}"/>
              </a:ext>
            </a:extLst>
          </p:cNvPr>
          <p:cNvSpPr>
            <a:spLocks noChangeShapeType="1"/>
          </p:cNvSpPr>
          <p:nvPr/>
        </p:nvSpPr>
        <p:spPr bwMode="auto">
          <a:xfrm rot="-1480374">
            <a:off x="7699375" y="2051050"/>
            <a:ext cx="3175" cy="159385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494" name="Line 22">
            <a:extLst>
              <a:ext uri="{FF2B5EF4-FFF2-40B4-BE49-F238E27FC236}">
                <a16:creationId xmlns:a16="http://schemas.microsoft.com/office/drawing/2014/main" id="{AFEC224A-F4F3-4A56-B00D-19EEAE7DB939}"/>
              </a:ext>
            </a:extLst>
          </p:cNvPr>
          <p:cNvSpPr>
            <a:spLocks noChangeShapeType="1"/>
          </p:cNvSpPr>
          <p:nvPr/>
        </p:nvSpPr>
        <p:spPr bwMode="auto">
          <a:xfrm rot="20119626" flipH="1">
            <a:off x="6994525" y="442913"/>
            <a:ext cx="33338" cy="17430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495" name="Line 23">
            <a:extLst>
              <a:ext uri="{FF2B5EF4-FFF2-40B4-BE49-F238E27FC236}">
                <a16:creationId xmlns:a16="http://schemas.microsoft.com/office/drawing/2014/main" id="{06963807-38C4-462F-929A-C3664C1910B5}"/>
              </a:ext>
            </a:extLst>
          </p:cNvPr>
          <p:cNvSpPr>
            <a:spLocks noChangeShapeType="1"/>
          </p:cNvSpPr>
          <p:nvPr/>
        </p:nvSpPr>
        <p:spPr bwMode="auto">
          <a:xfrm rot="14688490" flipV="1">
            <a:off x="6850856" y="2807494"/>
            <a:ext cx="1677988" cy="0"/>
          </a:xfrm>
          <a:prstGeom prst="line">
            <a:avLst/>
          </a:prstGeom>
          <a:noFill/>
          <a:ln w="762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496" name="Oval 24">
            <a:extLst>
              <a:ext uri="{FF2B5EF4-FFF2-40B4-BE49-F238E27FC236}">
                <a16:creationId xmlns:a16="http://schemas.microsoft.com/office/drawing/2014/main" id="{8402F5FB-7B29-4573-9342-9973EC538FC6}"/>
              </a:ext>
            </a:extLst>
          </p:cNvPr>
          <p:cNvSpPr>
            <a:spLocks noChangeArrowheads="1"/>
          </p:cNvSpPr>
          <p:nvPr/>
        </p:nvSpPr>
        <p:spPr bwMode="auto">
          <a:xfrm rot="20119626" flipH="1">
            <a:off x="5689600" y="1527175"/>
            <a:ext cx="3454400" cy="1362075"/>
          </a:xfrm>
          <a:prstGeom prst="ellipse">
            <a:avLst/>
          </a:prstGeom>
          <a:solidFill>
            <a:schemeClr val="accent1">
              <a:alpha val="78000"/>
            </a:schemeClr>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499" name="Oval 27">
            <a:extLst>
              <a:ext uri="{FF2B5EF4-FFF2-40B4-BE49-F238E27FC236}">
                <a16:creationId xmlns:a16="http://schemas.microsoft.com/office/drawing/2014/main" id="{AE093955-978C-4838-B743-BD8E4787B201}"/>
              </a:ext>
            </a:extLst>
          </p:cNvPr>
          <p:cNvSpPr>
            <a:spLocks noChangeArrowheads="1"/>
          </p:cNvSpPr>
          <p:nvPr/>
        </p:nvSpPr>
        <p:spPr bwMode="auto">
          <a:xfrm rot="20119626" flipH="1">
            <a:off x="5618163" y="1557338"/>
            <a:ext cx="3454400" cy="1149350"/>
          </a:xfrm>
          <a:prstGeom prst="ellipse">
            <a:avLst/>
          </a:prstGeom>
          <a:solidFill>
            <a:srgbClr val="CCFFFF">
              <a:alpha val="44000"/>
            </a:srgbClr>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00" name="Line 28">
            <a:extLst>
              <a:ext uri="{FF2B5EF4-FFF2-40B4-BE49-F238E27FC236}">
                <a16:creationId xmlns:a16="http://schemas.microsoft.com/office/drawing/2014/main" id="{ADB6C3E9-B907-42DA-99E4-6AA966312897}"/>
              </a:ext>
            </a:extLst>
          </p:cNvPr>
          <p:cNvSpPr>
            <a:spLocks noChangeShapeType="1"/>
          </p:cNvSpPr>
          <p:nvPr/>
        </p:nvSpPr>
        <p:spPr bwMode="auto">
          <a:xfrm flipV="1">
            <a:off x="8066088" y="303213"/>
            <a:ext cx="0" cy="1512887"/>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01" name="Line 29">
            <a:extLst>
              <a:ext uri="{FF2B5EF4-FFF2-40B4-BE49-F238E27FC236}">
                <a16:creationId xmlns:a16="http://schemas.microsoft.com/office/drawing/2014/main" id="{814B3A23-F5EA-4366-87BF-70AF01B74F41}"/>
              </a:ext>
            </a:extLst>
          </p:cNvPr>
          <p:cNvSpPr>
            <a:spLocks noChangeShapeType="1"/>
          </p:cNvSpPr>
          <p:nvPr/>
        </p:nvSpPr>
        <p:spPr bwMode="auto">
          <a:xfrm rot="14688490" flipH="1" flipV="1">
            <a:off x="6787356" y="1756569"/>
            <a:ext cx="849313" cy="9525"/>
          </a:xfrm>
          <a:prstGeom prst="line">
            <a:avLst/>
          </a:prstGeom>
          <a:noFill/>
          <a:ln w="762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489503" name="Object 31">
            <a:extLst>
              <a:ext uri="{FF2B5EF4-FFF2-40B4-BE49-F238E27FC236}">
                <a16:creationId xmlns:a16="http://schemas.microsoft.com/office/drawing/2014/main" id="{2B9B8289-53DE-46A2-AD1A-0B5BDE91A688}"/>
              </a:ext>
            </a:extLst>
          </p:cNvPr>
          <p:cNvGraphicFramePr>
            <a:graphicFrameLocks noChangeAspect="1"/>
          </p:cNvGraphicFramePr>
          <p:nvPr/>
        </p:nvGraphicFramePr>
        <p:xfrm>
          <a:off x="7997825" y="2008188"/>
          <a:ext cx="627063" cy="528637"/>
        </p:xfrm>
        <a:graphic>
          <a:graphicData uri="http://schemas.openxmlformats.org/presentationml/2006/ole">
            <mc:AlternateContent xmlns:mc="http://schemas.openxmlformats.org/markup-compatibility/2006">
              <mc:Choice xmlns:v="urn:schemas-microsoft-com:vml" Requires="v">
                <p:oleObj spid="_x0000_s156944" name="数式" r:id="rId15" imgW="190440" imgH="164880" progId="Equation.3">
                  <p:embed/>
                </p:oleObj>
              </mc:Choice>
              <mc:Fallback>
                <p:oleObj name="数式" r:id="rId15" imgW="190440" imgH="164880" progId="Equation.3">
                  <p:embed/>
                  <p:pic>
                    <p:nvPicPr>
                      <p:cNvPr id="489503" name="Object 31">
                        <a:extLst>
                          <a:ext uri="{FF2B5EF4-FFF2-40B4-BE49-F238E27FC236}">
                            <a16:creationId xmlns:a16="http://schemas.microsoft.com/office/drawing/2014/main" id="{2B9B8289-53DE-46A2-AD1A-0B5BDE91A68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97825" y="2008188"/>
                        <a:ext cx="627063"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9505" name="Line 33">
            <a:extLst>
              <a:ext uri="{FF2B5EF4-FFF2-40B4-BE49-F238E27FC236}">
                <a16:creationId xmlns:a16="http://schemas.microsoft.com/office/drawing/2014/main" id="{6C63F8E8-D494-4A47-95D9-C28D4FB9F807}"/>
              </a:ext>
            </a:extLst>
          </p:cNvPr>
          <p:cNvSpPr>
            <a:spLocks noChangeShapeType="1"/>
          </p:cNvSpPr>
          <p:nvPr/>
        </p:nvSpPr>
        <p:spPr bwMode="auto">
          <a:xfrm rot="14688490" flipH="1" flipV="1">
            <a:off x="6623844" y="1702594"/>
            <a:ext cx="1068388" cy="12700"/>
          </a:xfrm>
          <a:prstGeom prst="line">
            <a:avLst/>
          </a:prstGeom>
          <a:noFill/>
          <a:ln w="762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06" name="Rectangle 34">
            <a:extLst>
              <a:ext uri="{FF2B5EF4-FFF2-40B4-BE49-F238E27FC236}">
                <a16:creationId xmlns:a16="http://schemas.microsoft.com/office/drawing/2014/main" id="{7EF8A608-C5B9-4DCF-828B-B08E013B4E01}"/>
              </a:ext>
            </a:extLst>
          </p:cNvPr>
          <p:cNvSpPr>
            <a:spLocks noChangeArrowheads="1"/>
          </p:cNvSpPr>
          <p:nvPr/>
        </p:nvSpPr>
        <p:spPr bwMode="auto">
          <a:xfrm>
            <a:off x="0" y="2420938"/>
            <a:ext cx="4676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l"/>
            <a:r>
              <a:rPr lang="ja-JP" altLang="en-US" b="0"/>
              <a:t>まわりに高速回転している</a:t>
            </a:r>
          </a:p>
        </p:txBody>
      </p:sp>
      <p:sp>
        <p:nvSpPr>
          <p:cNvPr id="489508" name="Rectangle 36">
            <a:extLst>
              <a:ext uri="{FF2B5EF4-FFF2-40B4-BE49-F238E27FC236}">
                <a16:creationId xmlns:a16="http://schemas.microsoft.com/office/drawing/2014/main" id="{BFD93601-66FF-44C8-8CD5-24CEEFA6395E}"/>
              </a:ext>
            </a:extLst>
          </p:cNvPr>
          <p:cNvSpPr>
            <a:spLocks noChangeArrowheads="1"/>
          </p:cNvSpPr>
          <p:nvPr/>
        </p:nvSpPr>
        <p:spPr bwMode="auto">
          <a:xfrm>
            <a:off x="4859338" y="1268413"/>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とする</a:t>
            </a:r>
          </a:p>
        </p:txBody>
      </p:sp>
      <p:sp>
        <p:nvSpPr>
          <p:cNvPr id="489509" name="Rectangle 37">
            <a:extLst>
              <a:ext uri="{FF2B5EF4-FFF2-40B4-BE49-F238E27FC236}">
                <a16:creationId xmlns:a16="http://schemas.microsoft.com/office/drawing/2014/main" id="{43B3672C-744E-4867-AAE6-CCE4938CE410}"/>
              </a:ext>
            </a:extLst>
          </p:cNvPr>
          <p:cNvSpPr>
            <a:spLocks noChangeArrowheads="1"/>
          </p:cNvSpPr>
          <p:nvPr/>
        </p:nvSpPr>
        <p:spPr bwMode="auto">
          <a:xfrm>
            <a:off x="3059113" y="3068638"/>
            <a:ext cx="1800225"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89510" name="Rectangle 38">
            <a:extLst>
              <a:ext uri="{FF2B5EF4-FFF2-40B4-BE49-F238E27FC236}">
                <a16:creationId xmlns:a16="http://schemas.microsoft.com/office/drawing/2014/main" id="{AB0D651B-67C2-4EA9-9222-F9DB5F0D6CEB}"/>
              </a:ext>
            </a:extLst>
          </p:cNvPr>
          <p:cNvSpPr>
            <a:spLocks noChangeArrowheads="1"/>
          </p:cNvSpPr>
          <p:nvPr/>
        </p:nvSpPr>
        <p:spPr bwMode="auto">
          <a:xfrm>
            <a:off x="4645025" y="59404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b="0">
                <a:latin typeface="ＭＳ ゴシック" panose="020B0609070205080204" pitchFamily="49" charset="-128"/>
                <a:ea typeface="ＭＳ ゴシック" panose="020B0609070205080204" pitchFamily="49" charset="-128"/>
              </a:rPr>
              <a:t> </a:t>
            </a:r>
          </a:p>
        </p:txBody>
      </p:sp>
      <p:graphicFrame>
        <p:nvGraphicFramePr>
          <p:cNvPr id="489511" name="Object 39">
            <a:extLst>
              <a:ext uri="{FF2B5EF4-FFF2-40B4-BE49-F238E27FC236}">
                <a16:creationId xmlns:a16="http://schemas.microsoft.com/office/drawing/2014/main" id="{06FEC4A1-2C00-4302-9E02-F0DCEFAD64E2}"/>
              </a:ext>
            </a:extLst>
          </p:cNvPr>
          <p:cNvGraphicFramePr>
            <a:graphicFrameLocks noChangeAspect="1"/>
          </p:cNvGraphicFramePr>
          <p:nvPr/>
        </p:nvGraphicFramePr>
        <p:xfrm>
          <a:off x="2484438" y="5011738"/>
          <a:ext cx="850900" cy="515937"/>
        </p:xfrm>
        <a:graphic>
          <a:graphicData uri="http://schemas.openxmlformats.org/presentationml/2006/ole">
            <mc:AlternateContent xmlns:mc="http://schemas.openxmlformats.org/markup-compatibility/2006">
              <mc:Choice xmlns:v="urn:schemas-microsoft-com:vml" Requires="v">
                <p:oleObj spid="_x0000_s156945" name="数式" r:id="rId17" imgW="266353" imgH="164885" progId="Equation.3">
                  <p:embed/>
                </p:oleObj>
              </mc:Choice>
              <mc:Fallback>
                <p:oleObj name="数式" r:id="rId17" imgW="266353" imgH="164885" progId="Equation.3">
                  <p:embed/>
                  <p:pic>
                    <p:nvPicPr>
                      <p:cNvPr id="489511" name="Object 39">
                        <a:extLst>
                          <a:ext uri="{FF2B5EF4-FFF2-40B4-BE49-F238E27FC236}">
                            <a16:creationId xmlns:a16="http://schemas.microsoft.com/office/drawing/2014/main" id="{06FEC4A1-2C00-4302-9E02-F0DCEFAD64E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84438" y="5011738"/>
                        <a:ext cx="85090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12" name="Object 40">
            <a:extLst>
              <a:ext uri="{FF2B5EF4-FFF2-40B4-BE49-F238E27FC236}">
                <a16:creationId xmlns:a16="http://schemas.microsoft.com/office/drawing/2014/main" id="{BFA51536-5BDD-48E6-8BA1-543B647A81A5}"/>
              </a:ext>
            </a:extLst>
          </p:cNvPr>
          <p:cNvGraphicFramePr>
            <a:graphicFrameLocks noChangeAspect="1"/>
          </p:cNvGraphicFramePr>
          <p:nvPr/>
        </p:nvGraphicFramePr>
        <p:xfrm>
          <a:off x="6650038" y="5522913"/>
          <a:ext cx="728662" cy="560387"/>
        </p:xfrm>
        <a:graphic>
          <a:graphicData uri="http://schemas.openxmlformats.org/presentationml/2006/ole">
            <mc:AlternateContent xmlns:mc="http://schemas.openxmlformats.org/markup-compatibility/2006">
              <mc:Choice xmlns:v="urn:schemas-microsoft-com:vml" Requires="v">
                <p:oleObj spid="_x0000_s156946" name="数式" r:id="rId19" imgW="228600" imgH="177480" progId="Equation.3">
                  <p:embed/>
                </p:oleObj>
              </mc:Choice>
              <mc:Fallback>
                <p:oleObj name="数式" r:id="rId19" imgW="228600" imgH="177480" progId="Equation.3">
                  <p:embed/>
                  <p:pic>
                    <p:nvPicPr>
                      <p:cNvPr id="489512" name="Object 40">
                        <a:extLst>
                          <a:ext uri="{FF2B5EF4-FFF2-40B4-BE49-F238E27FC236}">
                            <a16:creationId xmlns:a16="http://schemas.microsoft.com/office/drawing/2014/main" id="{BFA51536-5BDD-48E6-8BA1-543B647A81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50038" y="5522913"/>
                        <a:ext cx="728662"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13" name="Object 41">
            <a:extLst>
              <a:ext uri="{FF2B5EF4-FFF2-40B4-BE49-F238E27FC236}">
                <a16:creationId xmlns:a16="http://schemas.microsoft.com/office/drawing/2014/main" id="{E8FB8184-690D-444F-8984-06370730038C}"/>
              </a:ext>
            </a:extLst>
          </p:cNvPr>
          <p:cNvGraphicFramePr>
            <a:graphicFrameLocks noChangeAspect="1"/>
          </p:cNvGraphicFramePr>
          <p:nvPr/>
        </p:nvGraphicFramePr>
        <p:xfrm>
          <a:off x="2565400" y="5572125"/>
          <a:ext cx="609600" cy="519113"/>
        </p:xfrm>
        <a:graphic>
          <a:graphicData uri="http://schemas.openxmlformats.org/presentationml/2006/ole">
            <mc:AlternateContent xmlns:mc="http://schemas.openxmlformats.org/markup-compatibility/2006">
              <mc:Choice xmlns:v="urn:schemas-microsoft-com:vml" Requires="v">
                <p:oleObj spid="_x0000_s156947" name="数式" r:id="rId21" imgW="190335" imgH="164957" progId="Equation.3">
                  <p:embed/>
                </p:oleObj>
              </mc:Choice>
              <mc:Fallback>
                <p:oleObj name="数式" r:id="rId21" imgW="190335" imgH="164957" progId="Equation.3">
                  <p:embed/>
                  <p:pic>
                    <p:nvPicPr>
                      <p:cNvPr id="489513" name="Object 41">
                        <a:extLst>
                          <a:ext uri="{FF2B5EF4-FFF2-40B4-BE49-F238E27FC236}">
                            <a16:creationId xmlns:a16="http://schemas.microsoft.com/office/drawing/2014/main" id="{E8FB8184-690D-444F-8984-06370730038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65400" y="5572125"/>
                        <a:ext cx="609600"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514" name="Rectangle 42">
            <a:extLst>
              <a:ext uri="{FF2B5EF4-FFF2-40B4-BE49-F238E27FC236}">
                <a16:creationId xmlns:a16="http://schemas.microsoft.com/office/drawing/2014/main" id="{65BD25A7-E1C8-410F-864A-861586F9A190}"/>
              </a:ext>
            </a:extLst>
          </p:cNvPr>
          <p:cNvSpPr>
            <a:spLocks noChangeArrowheads="1"/>
          </p:cNvSpPr>
          <p:nvPr/>
        </p:nvSpPr>
        <p:spPr bwMode="auto">
          <a:xfrm>
            <a:off x="4643438" y="6278563"/>
            <a:ext cx="4102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i="1">
                <a:latin typeface="Bookman Old Style" panose="02050604050505020204" pitchFamily="18" charset="0"/>
                <a:ea typeface="ＭＳ ゴシック" panose="020B0609070205080204" pitchFamily="49" charset="-128"/>
                <a:cs typeface="Times New Roman" panose="02020603050405020304" pitchFamily="18" charset="0"/>
              </a:rPr>
              <a:t>L</a:t>
            </a: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を含む鉛直面に垂直</a:t>
            </a:r>
          </a:p>
        </p:txBody>
      </p:sp>
      <p:sp>
        <p:nvSpPr>
          <p:cNvPr id="489515" name="Rectangle 43">
            <a:extLst>
              <a:ext uri="{FF2B5EF4-FFF2-40B4-BE49-F238E27FC236}">
                <a16:creationId xmlns:a16="http://schemas.microsoft.com/office/drawing/2014/main" id="{1FAB6403-234E-4A32-A306-746B12D96A0C}"/>
              </a:ext>
            </a:extLst>
          </p:cNvPr>
          <p:cNvSpPr>
            <a:spLocks noChangeArrowheads="1"/>
          </p:cNvSpPr>
          <p:nvPr/>
        </p:nvSpPr>
        <p:spPr bwMode="auto">
          <a:xfrm>
            <a:off x="0" y="4868863"/>
            <a:ext cx="99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重力</a:t>
            </a:r>
          </a:p>
        </p:txBody>
      </p:sp>
      <p:sp>
        <p:nvSpPr>
          <p:cNvPr id="489516" name="Rectangle 44">
            <a:extLst>
              <a:ext uri="{FF2B5EF4-FFF2-40B4-BE49-F238E27FC236}">
                <a16:creationId xmlns:a16="http://schemas.microsoft.com/office/drawing/2014/main" id="{FF8CBC1B-5234-4DCF-BEBB-590BA86D8E4A}"/>
              </a:ext>
            </a:extLst>
          </p:cNvPr>
          <p:cNvSpPr>
            <a:spLocks noChangeArrowheads="1"/>
          </p:cNvSpPr>
          <p:nvPr/>
        </p:nvSpPr>
        <p:spPr bwMode="auto">
          <a:xfrm>
            <a:off x="0" y="5516563"/>
            <a:ext cx="26590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力のモーメント</a:t>
            </a:r>
          </a:p>
        </p:txBody>
      </p:sp>
      <p:sp>
        <p:nvSpPr>
          <p:cNvPr id="489517" name="Rectangle 45">
            <a:extLst>
              <a:ext uri="{FF2B5EF4-FFF2-40B4-BE49-F238E27FC236}">
                <a16:creationId xmlns:a16="http://schemas.microsoft.com/office/drawing/2014/main" id="{E74C98E9-FE5A-4A5C-A8AF-3B9EFD7AA75D}"/>
              </a:ext>
            </a:extLst>
          </p:cNvPr>
          <p:cNvSpPr>
            <a:spLocks noChangeArrowheads="1"/>
          </p:cNvSpPr>
          <p:nvPr/>
        </p:nvSpPr>
        <p:spPr bwMode="auto">
          <a:xfrm>
            <a:off x="3275013" y="5557838"/>
            <a:ext cx="124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b="0"/>
              <a:t>大きさ</a:t>
            </a:r>
          </a:p>
        </p:txBody>
      </p:sp>
      <p:graphicFrame>
        <p:nvGraphicFramePr>
          <p:cNvPr id="489518" name="Object 46">
            <a:extLst>
              <a:ext uri="{FF2B5EF4-FFF2-40B4-BE49-F238E27FC236}">
                <a16:creationId xmlns:a16="http://schemas.microsoft.com/office/drawing/2014/main" id="{4FAB7F94-473F-470F-8B17-23E2178F031D}"/>
              </a:ext>
            </a:extLst>
          </p:cNvPr>
          <p:cNvGraphicFramePr>
            <a:graphicFrameLocks noChangeAspect="1"/>
          </p:cNvGraphicFramePr>
          <p:nvPr/>
        </p:nvGraphicFramePr>
        <p:xfrm>
          <a:off x="4413250" y="5567363"/>
          <a:ext cx="973138" cy="520700"/>
        </p:xfrm>
        <a:graphic>
          <a:graphicData uri="http://schemas.openxmlformats.org/presentationml/2006/ole">
            <mc:AlternateContent xmlns:mc="http://schemas.openxmlformats.org/markup-compatibility/2006">
              <mc:Choice xmlns:v="urn:schemas-microsoft-com:vml" Requires="v">
                <p:oleObj spid="_x0000_s156948" name="数式" r:id="rId23" imgW="304560" imgH="164880" progId="Equation.3">
                  <p:embed/>
                </p:oleObj>
              </mc:Choice>
              <mc:Fallback>
                <p:oleObj name="数式" r:id="rId23" imgW="304560" imgH="164880" progId="Equation.3">
                  <p:embed/>
                  <p:pic>
                    <p:nvPicPr>
                      <p:cNvPr id="489518" name="Object 46">
                        <a:extLst>
                          <a:ext uri="{FF2B5EF4-FFF2-40B4-BE49-F238E27FC236}">
                            <a16:creationId xmlns:a16="http://schemas.microsoft.com/office/drawing/2014/main" id="{4FAB7F94-473F-470F-8B17-23E2178F031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3250" y="5567363"/>
                        <a:ext cx="97313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519" name="Rectangle 47">
            <a:extLst>
              <a:ext uri="{FF2B5EF4-FFF2-40B4-BE49-F238E27FC236}">
                <a16:creationId xmlns:a16="http://schemas.microsoft.com/office/drawing/2014/main" id="{AA7D1ABB-AD03-4884-BE75-F73C9D3E4209}"/>
              </a:ext>
            </a:extLst>
          </p:cNvPr>
          <p:cNvSpPr>
            <a:spLocks noChangeArrowheads="1"/>
          </p:cNvSpPr>
          <p:nvPr/>
        </p:nvSpPr>
        <p:spPr bwMode="auto">
          <a:xfrm>
            <a:off x="3348038" y="6278563"/>
            <a:ext cx="99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方向</a:t>
            </a:r>
          </a:p>
        </p:txBody>
      </p:sp>
      <p:sp>
        <p:nvSpPr>
          <p:cNvPr id="489520" name="Rectangle 48">
            <a:extLst>
              <a:ext uri="{FF2B5EF4-FFF2-40B4-BE49-F238E27FC236}">
                <a16:creationId xmlns:a16="http://schemas.microsoft.com/office/drawing/2014/main" id="{D283D30C-94B3-4061-865B-DF1EC3BF7CA8}"/>
              </a:ext>
            </a:extLst>
          </p:cNvPr>
          <p:cNvSpPr>
            <a:spLocks noChangeArrowheads="1"/>
          </p:cNvSpPr>
          <p:nvPr/>
        </p:nvSpPr>
        <p:spPr bwMode="auto">
          <a:xfrm>
            <a:off x="1187450" y="4868863"/>
            <a:ext cx="1244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b="0"/>
              <a:t>大きさ</a:t>
            </a:r>
          </a:p>
        </p:txBody>
      </p:sp>
      <p:sp>
        <p:nvSpPr>
          <p:cNvPr id="489521" name="Rectangle 49">
            <a:extLst>
              <a:ext uri="{FF2B5EF4-FFF2-40B4-BE49-F238E27FC236}">
                <a16:creationId xmlns:a16="http://schemas.microsoft.com/office/drawing/2014/main" id="{7397A679-E929-4B9D-8CA1-6C358861A83A}"/>
              </a:ext>
            </a:extLst>
          </p:cNvPr>
          <p:cNvSpPr>
            <a:spLocks noChangeArrowheads="1"/>
          </p:cNvSpPr>
          <p:nvPr/>
        </p:nvSpPr>
        <p:spPr bwMode="auto">
          <a:xfrm>
            <a:off x="3924300" y="4868863"/>
            <a:ext cx="9969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方向</a:t>
            </a:r>
          </a:p>
        </p:txBody>
      </p:sp>
      <p:sp>
        <p:nvSpPr>
          <p:cNvPr id="489522" name="Rectangle 50">
            <a:extLst>
              <a:ext uri="{FF2B5EF4-FFF2-40B4-BE49-F238E27FC236}">
                <a16:creationId xmlns:a16="http://schemas.microsoft.com/office/drawing/2014/main" id="{DDBB4E6D-293E-4A72-8C6B-BD0188B9BBA6}"/>
              </a:ext>
            </a:extLst>
          </p:cNvPr>
          <p:cNvSpPr>
            <a:spLocks noChangeArrowheads="1"/>
          </p:cNvSpPr>
          <p:nvPr/>
        </p:nvSpPr>
        <p:spPr bwMode="auto">
          <a:xfrm>
            <a:off x="5148263" y="4868863"/>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鉛直下方</a:t>
            </a:r>
          </a:p>
        </p:txBody>
      </p:sp>
      <p:sp>
        <p:nvSpPr>
          <p:cNvPr id="489523" name="Rectangle 51">
            <a:extLst>
              <a:ext uri="{FF2B5EF4-FFF2-40B4-BE49-F238E27FC236}">
                <a16:creationId xmlns:a16="http://schemas.microsoft.com/office/drawing/2014/main" id="{C7FA5A9D-49DE-4F77-8123-C713313E3C3A}"/>
              </a:ext>
            </a:extLst>
          </p:cNvPr>
          <p:cNvSpPr>
            <a:spLocks noChangeArrowheads="1"/>
          </p:cNvSpPr>
          <p:nvPr/>
        </p:nvSpPr>
        <p:spPr bwMode="auto">
          <a:xfrm>
            <a:off x="2484438" y="4940300"/>
            <a:ext cx="1008062" cy="576263"/>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89524" name="Rectangle 52">
            <a:extLst>
              <a:ext uri="{FF2B5EF4-FFF2-40B4-BE49-F238E27FC236}">
                <a16:creationId xmlns:a16="http://schemas.microsoft.com/office/drawing/2014/main" id="{F38D307A-5248-48B2-A127-F0D74F5DBD54}"/>
              </a:ext>
            </a:extLst>
          </p:cNvPr>
          <p:cNvSpPr>
            <a:spLocks noChangeArrowheads="1"/>
          </p:cNvSpPr>
          <p:nvPr/>
        </p:nvSpPr>
        <p:spPr bwMode="auto">
          <a:xfrm>
            <a:off x="5148263" y="4868863"/>
            <a:ext cx="1800225" cy="576262"/>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89525" name="Rectangle 53">
            <a:extLst>
              <a:ext uri="{FF2B5EF4-FFF2-40B4-BE49-F238E27FC236}">
                <a16:creationId xmlns:a16="http://schemas.microsoft.com/office/drawing/2014/main" id="{526BC068-D0B4-445E-A018-0E5C8F59BD33}"/>
              </a:ext>
            </a:extLst>
          </p:cNvPr>
          <p:cNvSpPr>
            <a:spLocks noChangeArrowheads="1"/>
          </p:cNvSpPr>
          <p:nvPr/>
        </p:nvSpPr>
        <p:spPr bwMode="auto">
          <a:xfrm>
            <a:off x="5362575" y="5516563"/>
            <a:ext cx="2957513" cy="641350"/>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89526" name="Rectangle 54">
            <a:extLst>
              <a:ext uri="{FF2B5EF4-FFF2-40B4-BE49-F238E27FC236}">
                <a16:creationId xmlns:a16="http://schemas.microsoft.com/office/drawing/2014/main" id="{22F977D1-1530-42EE-9CA8-929A466D53D0}"/>
              </a:ext>
            </a:extLst>
          </p:cNvPr>
          <p:cNvSpPr>
            <a:spLocks noChangeArrowheads="1"/>
          </p:cNvSpPr>
          <p:nvPr/>
        </p:nvSpPr>
        <p:spPr bwMode="auto">
          <a:xfrm>
            <a:off x="4572000" y="6208713"/>
            <a:ext cx="4348163" cy="649287"/>
          </a:xfrm>
          <a:prstGeom prst="rect">
            <a:avLst/>
          </a:prstGeom>
          <a:noFill/>
          <a:ln w="9525">
            <a:solidFill>
              <a:schemeClr val="accent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ja-JP" altLang="en-US"/>
          </a:p>
        </p:txBody>
      </p:sp>
      <p:sp>
        <p:nvSpPr>
          <p:cNvPr id="489527" name="Line 55">
            <a:extLst>
              <a:ext uri="{FF2B5EF4-FFF2-40B4-BE49-F238E27FC236}">
                <a16:creationId xmlns:a16="http://schemas.microsoft.com/office/drawing/2014/main" id="{C411A1AA-8E1B-4D20-81A1-5D77075CD76B}"/>
              </a:ext>
            </a:extLst>
          </p:cNvPr>
          <p:cNvSpPr>
            <a:spLocks noChangeShapeType="1"/>
          </p:cNvSpPr>
          <p:nvPr/>
        </p:nvSpPr>
        <p:spPr bwMode="auto">
          <a:xfrm rot="14688490" flipH="1" flipV="1">
            <a:off x="7453313" y="3213100"/>
            <a:ext cx="863600"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28" name="Arc 56">
            <a:extLst>
              <a:ext uri="{FF2B5EF4-FFF2-40B4-BE49-F238E27FC236}">
                <a16:creationId xmlns:a16="http://schemas.microsoft.com/office/drawing/2014/main" id="{571F1FEF-6DA2-43A6-953E-11AE34BB8DDC}"/>
              </a:ext>
            </a:extLst>
          </p:cNvPr>
          <p:cNvSpPr>
            <a:spLocks/>
          </p:cNvSpPr>
          <p:nvPr/>
        </p:nvSpPr>
        <p:spPr bwMode="auto">
          <a:xfrm rot="-1461936">
            <a:off x="6818313" y="1987550"/>
            <a:ext cx="1133475" cy="338138"/>
          </a:xfrm>
          <a:custGeom>
            <a:avLst/>
            <a:gdLst>
              <a:gd name="G0" fmla="+- 21600 0 0"/>
              <a:gd name="G1" fmla="+- 20672 0 0"/>
              <a:gd name="G2" fmla="+- 21600 0 0"/>
              <a:gd name="T0" fmla="*/ 27862 w 43200"/>
              <a:gd name="T1" fmla="*/ 0 h 42272"/>
              <a:gd name="T2" fmla="*/ 10283 w 43200"/>
              <a:gd name="T3" fmla="*/ 2274 h 42272"/>
              <a:gd name="T4" fmla="*/ 21600 w 43200"/>
              <a:gd name="T5" fmla="*/ 20672 h 42272"/>
            </a:gdLst>
            <a:ahLst/>
            <a:cxnLst>
              <a:cxn ang="0">
                <a:pos x="T0" y="T1"/>
              </a:cxn>
              <a:cxn ang="0">
                <a:pos x="T2" y="T3"/>
              </a:cxn>
              <a:cxn ang="0">
                <a:pos x="T4" y="T5"/>
              </a:cxn>
            </a:cxnLst>
            <a:rect l="0" t="0" r="r" b="b"/>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0"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0" y="13169"/>
                  <a:pt x="3892" y="6204"/>
                  <a:pt x="10283" y="2274"/>
                </a:cubicBezTo>
                <a:lnTo>
                  <a:pt x="21600" y="20672"/>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489539" name="Group 67">
            <a:extLst>
              <a:ext uri="{FF2B5EF4-FFF2-40B4-BE49-F238E27FC236}">
                <a16:creationId xmlns:a16="http://schemas.microsoft.com/office/drawing/2014/main" id="{53DA9229-FC8D-451D-B449-9A44BD882055}"/>
              </a:ext>
            </a:extLst>
          </p:cNvPr>
          <p:cNvGrpSpPr>
            <a:grpSpLocks/>
          </p:cNvGrpSpPr>
          <p:nvPr/>
        </p:nvGrpSpPr>
        <p:grpSpPr bwMode="auto">
          <a:xfrm>
            <a:off x="7932738" y="3924300"/>
            <a:ext cx="890587" cy="1042988"/>
            <a:chOff x="5136" y="2656"/>
            <a:chExt cx="561" cy="657"/>
          </a:xfrm>
        </p:grpSpPr>
        <p:sp>
          <p:nvSpPr>
            <p:cNvPr id="489532" name="Freeform 60">
              <a:extLst>
                <a:ext uri="{FF2B5EF4-FFF2-40B4-BE49-F238E27FC236}">
                  <a16:creationId xmlns:a16="http://schemas.microsoft.com/office/drawing/2014/main" id="{327B44DD-4146-40C4-9EB4-46DDD1E6D553}"/>
                </a:ext>
              </a:extLst>
            </p:cNvPr>
            <p:cNvSpPr>
              <a:spLocks/>
            </p:cNvSpPr>
            <p:nvPr/>
          </p:nvSpPr>
          <p:spPr bwMode="auto">
            <a:xfrm>
              <a:off x="5136" y="2656"/>
              <a:ext cx="527" cy="657"/>
            </a:xfrm>
            <a:custGeom>
              <a:avLst/>
              <a:gdLst>
                <a:gd name="T0" fmla="*/ 325 w 527"/>
                <a:gd name="T1" fmla="*/ 0 h 657"/>
                <a:gd name="T2" fmla="*/ 264 w 527"/>
                <a:gd name="T3" fmla="*/ 90 h 657"/>
                <a:gd name="T4" fmla="*/ 189 w 527"/>
                <a:gd name="T5" fmla="*/ 142 h 657"/>
                <a:gd name="T6" fmla="*/ 93 w 527"/>
                <a:gd name="T7" fmla="*/ 127 h 657"/>
                <a:gd name="T8" fmla="*/ 11 w 527"/>
                <a:gd name="T9" fmla="*/ 67 h 657"/>
                <a:gd name="T10" fmla="*/ 24 w 527"/>
                <a:gd name="T11" fmla="*/ 173 h 657"/>
                <a:gd name="T12" fmla="*/ 89 w 527"/>
                <a:gd name="T13" fmla="*/ 227 h 657"/>
                <a:gd name="T14" fmla="*/ 168 w 527"/>
                <a:gd name="T15" fmla="*/ 247 h 657"/>
                <a:gd name="T16" fmla="*/ 223 w 527"/>
                <a:gd name="T17" fmla="*/ 258 h 657"/>
                <a:gd name="T18" fmla="*/ 227 w 527"/>
                <a:gd name="T19" fmla="*/ 371 h 657"/>
                <a:gd name="T20" fmla="*/ 235 w 527"/>
                <a:gd name="T21" fmla="*/ 617 h 657"/>
                <a:gd name="T22" fmla="*/ 285 w 527"/>
                <a:gd name="T23" fmla="*/ 610 h 657"/>
                <a:gd name="T24" fmla="*/ 300 w 527"/>
                <a:gd name="T25" fmla="*/ 403 h 657"/>
                <a:gd name="T26" fmla="*/ 315 w 527"/>
                <a:gd name="T27" fmla="*/ 339 h 657"/>
                <a:gd name="T28" fmla="*/ 391 w 527"/>
                <a:gd name="T29" fmla="*/ 353 h 657"/>
                <a:gd name="T30" fmla="*/ 408 w 527"/>
                <a:gd name="T31" fmla="*/ 342 h 657"/>
                <a:gd name="T32" fmla="*/ 488 w 527"/>
                <a:gd name="T33" fmla="*/ 329 h 657"/>
                <a:gd name="T34" fmla="*/ 509 w 527"/>
                <a:gd name="T35" fmla="*/ 246 h 657"/>
                <a:gd name="T36" fmla="*/ 489 w 527"/>
                <a:gd name="T37" fmla="*/ 134 h 657"/>
                <a:gd name="T38" fmla="*/ 527 w 527"/>
                <a:gd name="T39" fmla="*/ 5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7" h="657">
                  <a:moveTo>
                    <a:pt x="325" y="0"/>
                  </a:moveTo>
                  <a:cubicBezTo>
                    <a:pt x="315" y="16"/>
                    <a:pt x="286" y="67"/>
                    <a:pt x="264" y="90"/>
                  </a:cubicBezTo>
                  <a:cubicBezTo>
                    <a:pt x="242" y="113"/>
                    <a:pt x="217" y="136"/>
                    <a:pt x="189" y="142"/>
                  </a:cubicBezTo>
                  <a:cubicBezTo>
                    <a:pt x="161" y="148"/>
                    <a:pt x="123" y="139"/>
                    <a:pt x="93" y="127"/>
                  </a:cubicBezTo>
                  <a:cubicBezTo>
                    <a:pt x="63" y="115"/>
                    <a:pt x="22" y="59"/>
                    <a:pt x="11" y="67"/>
                  </a:cubicBezTo>
                  <a:cubicBezTo>
                    <a:pt x="0" y="75"/>
                    <a:pt x="11" y="146"/>
                    <a:pt x="24" y="173"/>
                  </a:cubicBezTo>
                  <a:cubicBezTo>
                    <a:pt x="37" y="200"/>
                    <a:pt x="65" y="215"/>
                    <a:pt x="89" y="227"/>
                  </a:cubicBezTo>
                  <a:cubicBezTo>
                    <a:pt x="113" y="239"/>
                    <a:pt x="146" y="242"/>
                    <a:pt x="168" y="247"/>
                  </a:cubicBezTo>
                  <a:cubicBezTo>
                    <a:pt x="190" y="252"/>
                    <a:pt x="213" y="237"/>
                    <a:pt x="223" y="258"/>
                  </a:cubicBezTo>
                  <a:cubicBezTo>
                    <a:pt x="233" y="279"/>
                    <a:pt x="225" y="311"/>
                    <a:pt x="227" y="371"/>
                  </a:cubicBezTo>
                  <a:cubicBezTo>
                    <a:pt x="229" y="431"/>
                    <a:pt x="225" y="577"/>
                    <a:pt x="235" y="617"/>
                  </a:cubicBezTo>
                  <a:cubicBezTo>
                    <a:pt x="244" y="657"/>
                    <a:pt x="274" y="645"/>
                    <a:pt x="285" y="610"/>
                  </a:cubicBezTo>
                  <a:cubicBezTo>
                    <a:pt x="296" y="574"/>
                    <a:pt x="295" y="448"/>
                    <a:pt x="300" y="403"/>
                  </a:cubicBezTo>
                  <a:cubicBezTo>
                    <a:pt x="305" y="359"/>
                    <a:pt x="300" y="348"/>
                    <a:pt x="315" y="339"/>
                  </a:cubicBezTo>
                  <a:cubicBezTo>
                    <a:pt x="329" y="331"/>
                    <a:pt x="375" y="353"/>
                    <a:pt x="391" y="353"/>
                  </a:cubicBezTo>
                  <a:cubicBezTo>
                    <a:pt x="406" y="353"/>
                    <a:pt x="391" y="346"/>
                    <a:pt x="408" y="342"/>
                  </a:cubicBezTo>
                  <a:cubicBezTo>
                    <a:pt x="424" y="338"/>
                    <a:pt x="471" y="345"/>
                    <a:pt x="488" y="329"/>
                  </a:cubicBezTo>
                  <a:cubicBezTo>
                    <a:pt x="505" y="314"/>
                    <a:pt x="509" y="278"/>
                    <a:pt x="509" y="246"/>
                  </a:cubicBezTo>
                  <a:cubicBezTo>
                    <a:pt x="509" y="214"/>
                    <a:pt x="486" y="166"/>
                    <a:pt x="489" y="134"/>
                  </a:cubicBezTo>
                  <a:cubicBezTo>
                    <a:pt x="492" y="102"/>
                    <a:pt x="519" y="69"/>
                    <a:pt x="527" y="52"/>
                  </a:cubicBezTo>
                </a:path>
              </a:pathLst>
            </a:custGeom>
            <a:solidFill>
              <a:srgbClr val="FFFFCC"/>
            </a:solidFill>
            <a:ln w="9525" cap="flat" cmpd="sng">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33" name="Freeform 61">
              <a:extLst>
                <a:ext uri="{FF2B5EF4-FFF2-40B4-BE49-F238E27FC236}">
                  <a16:creationId xmlns:a16="http://schemas.microsoft.com/office/drawing/2014/main" id="{B80FC698-138A-4CA6-943A-871B5153669D}"/>
                </a:ext>
              </a:extLst>
            </p:cNvPr>
            <p:cNvSpPr>
              <a:spLocks/>
            </p:cNvSpPr>
            <p:nvPr/>
          </p:nvSpPr>
          <p:spPr bwMode="auto">
            <a:xfrm rot="-5400000">
              <a:off x="5525" y="2910"/>
              <a:ext cx="148" cy="72"/>
            </a:xfrm>
            <a:custGeom>
              <a:avLst/>
              <a:gdLst>
                <a:gd name="T0" fmla="*/ 46 w 179"/>
                <a:gd name="T1" fmla="*/ 83 h 84"/>
                <a:gd name="T2" fmla="*/ 18 w 179"/>
                <a:gd name="T3" fmla="*/ 30 h 84"/>
                <a:gd name="T4" fmla="*/ 154 w 179"/>
                <a:gd name="T5" fmla="*/ 5 h 84"/>
                <a:gd name="T6" fmla="*/ 171 w 179"/>
                <a:gd name="T7" fmla="*/ 60 h 84"/>
                <a:gd name="T8" fmla="*/ 111 w 179"/>
                <a:gd name="T9" fmla="*/ 80 h 84"/>
                <a:gd name="T10" fmla="*/ 46 w 179"/>
                <a:gd name="T11" fmla="*/ 83 h 84"/>
              </a:gdLst>
              <a:ahLst/>
              <a:cxnLst>
                <a:cxn ang="0">
                  <a:pos x="T0" y="T1"/>
                </a:cxn>
                <a:cxn ang="0">
                  <a:pos x="T2" y="T3"/>
                </a:cxn>
                <a:cxn ang="0">
                  <a:pos x="T4" y="T5"/>
                </a:cxn>
                <a:cxn ang="0">
                  <a:pos x="T6" y="T7"/>
                </a:cxn>
                <a:cxn ang="0">
                  <a:pos x="T8" y="T9"/>
                </a:cxn>
                <a:cxn ang="0">
                  <a:pos x="T10" y="T11"/>
                </a:cxn>
              </a:cxnLst>
              <a:rect l="0" t="0" r="r" b="b"/>
              <a:pathLst>
                <a:path w="179" h="84">
                  <a:moveTo>
                    <a:pt x="46" y="83"/>
                  </a:moveTo>
                  <a:cubicBezTo>
                    <a:pt x="31" y="76"/>
                    <a:pt x="0" y="43"/>
                    <a:pt x="18" y="30"/>
                  </a:cubicBezTo>
                  <a:cubicBezTo>
                    <a:pt x="36" y="17"/>
                    <a:pt x="129" y="0"/>
                    <a:pt x="154" y="5"/>
                  </a:cubicBezTo>
                  <a:cubicBezTo>
                    <a:pt x="179" y="10"/>
                    <a:pt x="178" y="48"/>
                    <a:pt x="171" y="60"/>
                  </a:cubicBezTo>
                  <a:cubicBezTo>
                    <a:pt x="164" y="72"/>
                    <a:pt x="132" y="76"/>
                    <a:pt x="111" y="80"/>
                  </a:cubicBezTo>
                  <a:cubicBezTo>
                    <a:pt x="90" y="84"/>
                    <a:pt x="60" y="82"/>
                    <a:pt x="46" y="83"/>
                  </a:cubicBezTo>
                  <a:close/>
                </a:path>
              </a:pathLst>
            </a:custGeom>
            <a:solidFill>
              <a:srgbClr val="FFFFCC"/>
            </a:solidFill>
            <a:ln w="9525" cap="flat" cmpd="sng">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34" name="Freeform 62">
              <a:extLst>
                <a:ext uri="{FF2B5EF4-FFF2-40B4-BE49-F238E27FC236}">
                  <a16:creationId xmlns:a16="http://schemas.microsoft.com/office/drawing/2014/main" id="{32B9A21C-5380-41CA-AFBF-0A4ED6716ED7}"/>
                </a:ext>
              </a:extLst>
            </p:cNvPr>
            <p:cNvSpPr>
              <a:spLocks/>
            </p:cNvSpPr>
            <p:nvPr/>
          </p:nvSpPr>
          <p:spPr bwMode="auto">
            <a:xfrm rot="-5400000">
              <a:off x="5468" y="2901"/>
              <a:ext cx="163" cy="79"/>
            </a:xfrm>
            <a:custGeom>
              <a:avLst/>
              <a:gdLst>
                <a:gd name="T0" fmla="*/ 13 w 196"/>
                <a:gd name="T1" fmla="*/ 84 h 92"/>
                <a:gd name="T2" fmla="*/ 16 w 196"/>
                <a:gd name="T3" fmla="*/ 31 h 92"/>
                <a:gd name="T4" fmla="*/ 75 w 196"/>
                <a:gd name="T5" fmla="*/ 16 h 92"/>
                <a:gd name="T6" fmla="*/ 175 w 196"/>
                <a:gd name="T7" fmla="*/ 7 h 92"/>
                <a:gd name="T8" fmla="*/ 183 w 196"/>
                <a:gd name="T9" fmla="*/ 60 h 92"/>
                <a:gd name="T10" fmla="*/ 96 w 196"/>
                <a:gd name="T11" fmla="*/ 88 h 92"/>
                <a:gd name="T12" fmla="*/ 13 w 196"/>
                <a:gd name="T13" fmla="*/ 84 h 92"/>
              </a:gdLst>
              <a:ahLst/>
              <a:cxnLst>
                <a:cxn ang="0">
                  <a:pos x="T0" y="T1"/>
                </a:cxn>
                <a:cxn ang="0">
                  <a:pos x="T2" y="T3"/>
                </a:cxn>
                <a:cxn ang="0">
                  <a:pos x="T4" y="T5"/>
                </a:cxn>
                <a:cxn ang="0">
                  <a:pos x="T6" y="T7"/>
                </a:cxn>
                <a:cxn ang="0">
                  <a:pos x="T8" y="T9"/>
                </a:cxn>
                <a:cxn ang="0">
                  <a:pos x="T10" y="T11"/>
                </a:cxn>
                <a:cxn ang="0">
                  <a:pos x="T12" y="T13"/>
                </a:cxn>
              </a:cxnLst>
              <a:rect l="0" t="0" r="r" b="b"/>
              <a:pathLst>
                <a:path w="196" h="92">
                  <a:moveTo>
                    <a:pt x="13" y="84"/>
                  </a:moveTo>
                  <a:cubicBezTo>
                    <a:pt x="0" y="74"/>
                    <a:pt x="6" y="42"/>
                    <a:pt x="16" y="31"/>
                  </a:cubicBezTo>
                  <a:cubicBezTo>
                    <a:pt x="26" y="20"/>
                    <a:pt x="48" y="20"/>
                    <a:pt x="75" y="16"/>
                  </a:cubicBezTo>
                  <a:cubicBezTo>
                    <a:pt x="102" y="12"/>
                    <a:pt x="157" y="0"/>
                    <a:pt x="175" y="7"/>
                  </a:cubicBezTo>
                  <a:cubicBezTo>
                    <a:pt x="193" y="14"/>
                    <a:pt x="196" y="46"/>
                    <a:pt x="183" y="60"/>
                  </a:cubicBezTo>
                  <a:cubicBezTo>
                    <a:pt x="170" y="74"/>
                    <a:pt x="124" y="84"/>
                    <a:pt x="96" y="88"/>
                  </a:cubicBezTo>
                  <a:cubicBezTo>
                    <a:pt x="68" y="92"/>
                    <a:pt x="30" y="85"/>
                    <a:pt x="13" y="84"/>
                  </a:cubicBezTo>
                  <a:close/>
                </a:path>
              </a:pathLst>
            </a:custGeom>
            <a:solidFill>
              <a:srgbClr val="FFFFCC"/>
            </a:solidFill>
            <a:ln w="9525" cap="flat" cmpd="sng">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35" name="Freeform 63">
              <a:extLst>
                <a:ext uri="{FF2B5EF4-FFF2-40B4-BE49-F238E27FC236}">
                  <a16:creationId xmlns:a16="http://schemas.microsoft.com/office/drawing/2014/main" id="{E075B629-7C80-4163-B383-EDC2F3B54A5F}"/>
                </a:ext>
              </a:extLst>
            </p:cNvPr>
            <p:cNvSpPr>
              <a:spLocks/>
            </p:cNvSpPr>
            <p:nvPr/>
          </p:nvSpPr>
          <p:spPr bwMode="auto">
            <a:xfrm>
              <a:off x="5437" y="2954"/>
              <a:ext cx="260" cy="176"/>
            </a:xfrm>
            <a:custGeom>
              <a:avLst/>
              <a:gdLst>
                <a:gd name="T0" fmla="*/ 241 w 260"/>
                <a:gd name="T1" fmla="*/ 116 h 176"/>
                <a:gd name="T2" fmla="*/ 222 w 260"/>
                <a:gd name="T3" fmla="*/ 171 h 176"/>
                <a:gd name="T4" fmla="*/ 55 w 260"/>
                <a:gd name="T5" fmla="*/ 84 h 176"/>
                <a:gd name="T6" fmla="*/ 6 w 260"/>
                <a:gd name="T7" fmla="*/ 45 h 176"/>
                <a:gd name="T8" fmla="*/ 20 w 260"/>
                <a:gd name="T9" fmla="*/ 12 h 176"/>
                <a:gd name="T10" fmla="*/ 59 w 260"/>
                <a:gd name="T11" fmla="*/ 3 h 176"/>
                <a:gd name="T12" fmla="*/ 101 w 260"/>
                <a:gd name="T13" fmla="*/ 33 h 176"/>
                <a:gd name="T14" fmla="*/ 241 w 260"/>
                <a:gd name="T15" fmla="*/ 11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176">
                  <a:moveTo>
                    <a:pt x="241" y="116"/>
                  </a:moveTo>
                  <a:cubicBezTo>
                    <a:pt x="260" y="139"/>
                    <a:pt x="253" y="176"/>
                    <a:pt x="222" y="171"/>
                  </a:cubicBezTo>
                  <a:cubicBezTo>
                    <a:pt x="191" y="166"/>
                    <a:pt x="91" y="105"/>
                    <a:pt x="55" y="84"/>
                  </a:cubicBezTo>
                  <a:cubicBezTo>
                    <a:pt x="19" y="63"/>
                    <a:pt x="12" y="57"/>
                    <a:pt x="6" y="45"/>
                  </a:cubicBezTo>
                  <a:cubicBezTo>
                    <a:pt x="0" y="33"/>
                    <a:pt x="11" y="19"/>
                    <a:pt x="20" y="12"/>
                  </a:cubicBezTo>
                  <a:cubicBezTo>
                    <a:pt x="29" y="5"/>
                    <a:pt x="46" y="0"/>
                    <a:pt x="59" y="3"/>
                  </a:cubicBezTo>
                  <a:cubicBezTo>
                    <a:pt x="72" y="6"/>
                    <a:pt x="71" y="14"/>
                    <a:pt x="101" y="33"/>
                  </a:cubicBezTo>
                  <a:cubicBezTo>
                    <a:pt x="131" y="52"/>
                    <a:pt x="212" y="99"/>
                    <a:pt x="241" y="116"/>
                  </a:cubicBezTo>
                  <a:close/>
                </a:path>
              </a:pathLst>
            </a:custGeom>
            <a:solidFill>
              <a:srgbClr val="FFFFCC"/>
            </a:solidFill>
            <a:ln w="9525" cap="flat" cmpd="sng">
              <a:solidFill>
                <a:srgbClr val="FF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aphicFrame>
        <p:nvGraphicFramePr>
          <p:cNvPr id="489541" name="Object 69">
            <a:extLst>
              <a:ext uri="{FF2B5EF4-FFF2-40B4-BE49-F238E27FC236}">
                <a16:creationId xmlns:a16="http://schemas.microsoft.com/office/drawing/2014/main" id="{329FFBA9-EC9A-46E1-9602-3EB72C3EA806}"/>
              </a:ext>
            </a:extLst>
          </p:cNvPr>
          <p:cNvGraphicFramePr>
            <a:graphicFrameLocks noChangeAspect="1"/>
          </p:cNvGraphicFramePr>
          <p:nvPr/>
        </p:nvGraphicFramePr>
        <p:xfrm>
          <a:off x="6378575" y="3106738"/>
          <a:ext cx="852488" cy="519112"/>
        </p:xfrm>
        <a:graphic>
          <a:graphicData uri="http://schemas.openxmlformats.org/presentationml/2006/ole">
            <mc:AlternateContent xmlns:mc="http://schemas.openxmlformats.org/markup-compatibility/2006">
              <mc:Choice xmlns:v="urn:schemas-microsoft-com:vml" Requires="v">
                <p:oleObj spid="_x0000_s156949" name="数式" r:id="rId25" imgW="266400" imgH="164880" progId="Equation.3">
                  <p:embed/>
                </p:oleObj>
              </mc:Choice>
              <mc:Fallback>
                <p:oleObj name="数式" r:id="rId25" imgW="266400" imgH="164880" progId="Equation.3">
                  <p:embed/>
                  <p:pic>
                    <p:nvPicPr>
                      <p:cNvPr id="489541" name="Object 69">
                        <a:extLst>
                          <a:ext uri="{FF2B5EF4-FFF2-40B4-BE49-F238E27FC236}">
                            <a16:creationId xmlns:a16="http://schemas.microsoft.com/office/drawing/2014/main" id="{329FFBA9-EC9A-46E1-9602-3EB72C3EA80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78575" y="3106738"/>
                        <a:ext cx="852488"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42" name="Object 70">
            <a:extLst>
              <a:ext uri="{FF2B5EF4-FFF2-40B4-BE49-F238E27FC236}">
                <a16:creationId xmlns:a16="http://schemas.microsoft.com/office/drawing/2014/main" id="{18EEF253-2178-41F8-A44E-55D7E4706AB9}"/>
              </a:ext>
            </a:extLst>
          </p:cNvPr>
          <p:cNvGraphicFramePr>
            <a:graphicFrameLocks noChangeAspect="1"/>
          </p:cNvGraphicFramePr>
          <p:nvPr/>
        </p:nvGraphicFramePr>
        <p:xfrm>
          <a:off x="7345363" y="2740025"/>
          <a:ext cx="487362" cy="558800"/>
        </p:xfrm>
        <a:graphic>
          <a:graphicData uri="http://schemas.openxmlformats.org/presentationml/2006/ole">
            <mc:AlternateContent xmlns:mc="http://schemas.openxmlformats.org/markup-compatibility/2006">
              <mc:Choice xmlns:v="urn:schemas-microsoft-com:vml" Requires="v">
                <p:oleObj spid="_x0000_s156950" name="数式" r:id="rId27" imgW="152280" imgH="177480" progId="Equation.3">
                  <p:embed/>
                </p:oleObj>
              </mc:Choice>
              <mc:Fallback>
                <p:oleObj name="数式" r:id="rId27" imgW="152280" imgH="177480" progId="Equation.3">
                  <p:embed/>
                  <p:pic>
                    <p:nvPicPr>
                      <p:cNvPr id="489542" name="Object 70">
                        <a:extLst>
                          <a:ext uri="{FF2B5EF4-FFF2-40B4-BE49-F238E27FC236}">
                            <a16:creationId xmlns:a16="http://schemas.microsoft.com/office/drawing/2014/main" id="{18EEF253-2178-41F8-A44E-55D7E4706AB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45363" y="2740025"/>
                        <a:ext cx="487362"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43" name="Object 71">
            <a:extLst>
              <a:ext uri="{FF2B5EF4-FFF2-40B4-BE49-F238E27FC236}">
                <a16:creationId xmlns:a16="http://schemas.microsoft.com/office/drawing/2014/main" id="{C52AD6BD-59D1-473F-9147-6F0CF0E27226}"/>
              </a:ext>
            </a:extLst>
          </p:cNvPr>
          <p:cNvGraphicFramePr>
            <a:graphicFrameLocks noChangeAspect="1"/>
          </p:cNvGraphicFramePr>
          <p:nvPr/>
        </p:nvGraphicFramePr>
        <p:xfrm>
          <a:off x="7707313" y="2430463"/>
          <a:ext cx="406400" cy="558800"/>
        </p:xfrm>
        <a:graphic>
          <a:graphicData uri="http://schemas.openxmlformats.org/presentationml/2006/ole">
            <mc:AlternateContent xmlns:mc="http://schemas.openxmlformats.org/markup-compatibility/2006">
              <mc:Choice xmlns:v="urn:schemas-microsoft-com:vml" Requires="v">
                <p:oleObj spid="_x0000_s156951" name="数式" r:id="rId29" imgW="126720" imgH="177480" progId="Equation.3">
                  <p:embed/>
                </p:oleObj>
              </mc:Choice>
              <mc:Fallback>
                <p:oleObj name="数式" r:id="rId29" imgW="126720" imgH="177480" progId="Equation.3">
                  <p:embed/>
                  <p:pic>
                    <p:nvPicPr>
                      <p:cNvPr id="489543" name="Object 71">
                        <a:extLst>
                          <a:ext uri="{FF2B5EF4-FFF2-40B4-BE49-F238E27FC236}">
                            <a16:creationId xmlns:a16="http://schemas.microsoft.com/office/drawing/2014/main" id="{C52AD6BD-59D1-473F-9147-6F0CF0E2722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707313" y="2430463"/>
                        <a:ext cx="4064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44" name="Object 72">
            <a:extLst>
              <a:ext uri="{FF2B5EF4-FFF2-40B4-BE49-F238E27FC236}">
                <a16:creationId xmlns:a16="http://schemas.microsoft.com/office/drawing/2014/main" id="{243BA539-F5AD-49F6-8814-C13E48A8E4AA}"/>
              </a:ext>
            </a:extLst>
          </p:cNvPr>
          <p:cNvGraphicFramePr>
            <a:graphicFrameLocks noChangeAspect="1"/>
          </p:cNvGraphicFramePr>
          <p:nvPr/>
        </p:nvGraphicFramePr>
        <p:xfrm>
          <a:off x="5500688" y="5680075"/>
          <a:ext cx="852487" cy="519113"/>
        </p:xfrm>
        <a:graphic>
          <a:graphicData uri="http://schemas.openxmlformats.org/presentationml/2006/ole">
            <mc:AlternateContent xmlns:mc="http://schemas.openxmlformats.org/markup-compatibility/2006">
              <mc:Choice xmlns:v="urn:schemas-microsoft-com:vml" Requires="v">
                <p:oleObj spid="_x0000_s156952" name="数式" r:id="rId31" imgW="266400" imgH="164880" progId="Equation.3">
                  <p:embed/>
                </p:oleObj>
              </mc:Choice>
              <mc:Fallback>
                <p:oleObj name="数式" r:id="rId31" imgW="266400" imgH="164880" progId="Equation.3">
                  <p:embed/>
                  <p:pic>
                    <p:nvPicPr>
                      <p:cNvPr id="489544" name="Object 72">
                        <a:extLst>
                          <a:ext uri="{FF2B5EF4-FFF2-40B4-BE49-F238E27FC236}">
                            <a16:creationId xmlns:a16="http://schemas.microsoft.com/office/drawing/2014/main" id="{243BA539-F5AD-49F6-8814-C13E48A8E4A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00688" y="5680075"/>
                        <a:ext cx="852487"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45" name="Object 73">
            <a:extLst>
              <a:ext uri="{FF2B5EF4-FFF2-40B4-BE49-F238E27FC236}">
                <a16:creationId xmlns:a16="http://schemas.microsoft.com/office/drawing/2014/main" id="{225D81C8-084C-4AD2-94EE-9230FE580DEE}"/>
              </a:ext>
            </a:extLst>
          </p:cNvPr>
          <p:cNvGraphicFramePr>
            <a:graphicFrameLocks noChangeAspect="1"/>
          </p:cNvGraphicFramePr>
          <p:nvPr/>
        </p:nvGraphicFramePr>
        <p:xfrm>
          <a:off x="6238875" y="5546725"/>
          <a:ext cx="487363" cy="558800"/>
        </p:xfrm>
        <a:graphic>
          <a:graphicData uri="http://schemas.openxmlformats.org/presentationml/2006/ole">
            <mc:AlternateContent xmlns:mc="http://schemas.openxmlformats.org/markup-compatibility/2006">
              <mc:Choice xmlns:v="urn:schemas-microsoft-com:vml" Requires="v">
                <p:oleObj spid="_x0000_s156953" name="数式" r:id="rId32" imgW="152280" imgH="177480" progId="Equation.3">
                  <p:embed/>
                </p:oleObj>
              </mc:Choice>
              <mc:Fallback>
                <p:oleObj name="数式" r:id="rId32" imgW="152280" imgH="177480" progId="Equation.3">
                  <p:embed/>
                  <p:pic>
                    <p:nvPicPr>
                      <p:cNvPr id="489545" name="Object 73">
                        <a:extLst>
                          <a:ext uri="{FF2B5EF4-FFF2-40B4-BE49-F238E27FC236}">
                            <a16:creationId xmlns:a16="http://schemas.microsoft.com/office/drawing/2014/main" id="{225D81C8-084C-4AD2-94EE-9230FE580DEE}"/>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38875" y="5546725"/>
                        <a:ext cx="48736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46" name="Object 74">
            <a:extLst>
              <a:ext uri="{FF2B5EF4-FFF2-40B4-BE49-F238E27FC236}">
                <a16:creationId xmlns:a16="http://schemas.microsoft.com/office/drawing/2014/main" id="{824C3B9D-62A6-42DE-AE51-BF0EB3B0B44C}"/>
              </a:ext>
            </a:extLst>
          </p:cNvPr>
          <p:cNvGraphicFramePr>
            <a:graphicFrameLocks noChangeAspect="1"/>
          </p:cNvGraphicFramePr>
          <p:nvPr/>
        </p:nvGraphicFramePr>
        <p:xfrm>
          <a:off x="7361238" y="5521325"/>
          <a:ext cx="406400" cy="558800"/>
        </p:xfrm>
        <a:graphic>
          <a:graphicData uri="http://schemas.openxmlformats.org/presentationml/2006/ole">
            <mc:AlternateContent xmlns:mc="http://schemas.openxmlformats.org/markup-compatibility/2006">
              <mc:Choice xmlns:v="urn:schemas-microsoft-com:vml" Requires="v">
                <p:oleObj spid="_x0000_s156954" name="数式" r:id="rId33" imgW="126720" imgH="177480" progId="Equation.3">
                  <p:embed/>
                </p:oleObj>
              </mc:Choice>
              <mc:Fallback>
                <p:oleObj name="数式" r:id="rId33" imgW="126720" imgH="177480" progId="Equation.3">
                  <p:embed/>
                  <p:pic>
                    <p:nvPicPr>
                      <p:cNvPr id="489546" name="Object 74">
                        <a:extLst>
                          <a:ext uri="{FF2B5EF4-FFF2-40B4-BE49-F238E27FC236}">
                            <a16:creationId xmlns:a16="http://schemas.microsoft.com/office/drawing/2014/main" id="{824C3B9D-62A6-42DE-AE51-BF0EB3B0B44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61238" y="5521325"/>
                        <a:ext cx="4064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504" name="Line 32">
            <a:extLst>
              <a:ext uri="{FF2B5EF4-FFF2-40B4-BE49-F238E27FC236}">
                <a16:creationId xmlns:a16="http://schemas.microsoft.com/office/drawing/2014/main" id="{1EF59752-BEE2-41C8-88A7-EA85D60CA5F5}"/>
              </a:ext>
            </a:extLst>
          </p:cNvPr>
          <p:cNvSpPr>
            <a:spLocks noChangeShapeType="1"/>
          </p:cNvSpPr>
          <p:nvPr/>
        </p:nvSpPr>
        <p:spPr bwMode="auto">
          <a:xfrm>
            <a:off x="7385050" y="2162175"/>
            <a:ext cx="496888" cy="339725"/>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489547" name="Object 75">
            <a:extLst>
              <a:ext uri="{FF2B5EF4-FFF2-40B4-BE49-F238E27FC236}">
                <a16:creationId xmlns:a16="http://schemas.microsoft.com/office/drawing/2014/main" id="{8F265958-EEFB-4F96-960E-52BB5143EE7A}"/>
              </a:ext>
            </a:extLst>
          </p:cNvPr>
          <p:cNvGraphicFramePr>
            <a:graphicFrameLocks noChangeAspect="1"/>
          </p:cNvGraphicFramePr>
          <p:nvPr/>
        </p:nvGraphicFramePr>
        <p:xfrm>
          <a:off x="7435850" y="1511300"/>
          <a:ext cx="487363" cy="438150"/>
        </p:xfrm>
        <a:graphic>
          <a:graphicData uri="http://schemas.openxmlformats.org/presentationml/2006/ole">
            <mc:AlternateContent xmlns:mc="http://schemas.openxmlformats.org/markup-compatibility/2006">
              <mc:Choice xmlns:v="urn:schemas-microsoft-com:vml" Requires="v">
                <p:oleObj spid="_x0000_s156955" name="数式" r:id="rId34" imgW="152280" imgH="139680" progId="Equation.3">
                  <p:embed/>
                </p:oleObj>
              </mc:Choice>
              <mc:Fallback>
                <p:oleObj name="数式" r:id="rId34" imgW="152280" imgH="139680" progId="Equation.3">
                  <p:embed/>
                  <p:pic>
                    <p:nvPicPr>
                      <p:cNvPr id="489547" name="Object 75">
                        <a:extLst>
                          <a:ext uri="{FF2B5EF4-FFF2-40B4-BE49-F238E27FC236}">
                            <a16:creationId xmlns:a16="http://schemas.microsoft.com/office/drawing/2014/main" id="{8F265958-EEFB-4F96-960E-52BB5143EE7A}"/>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435850" y="1511300"/>
                        <a:ext cx="487363"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49" name="Object 77">
            <a:extLst>
              <a:ext uri="{FF2B5EF4-FFF2-40B4-BE49-F238E27FC236}">
                <a16:creationId xmlns:a16="http://schemas.microsoft.com/office/drawing/2014/main" id="{2C53FD32-0C25-41C3-B215-6710F84D117B}"/>
              </a:ext>
            </a:extLst>
          </p:cNvPr>
          <p:cNvGraphicFramePr>
            <a:graphicFrameLocks noChangeAspect="1"/>
          </p:cNvGraphicFramePr>
          <p:nvPr/>
        </p:nvGraphicFramePr>
        <p:xfrm>
          <a:off x="8310563" y="803275"/>
          <a:ext cx="568325" cy="438150"/>
        </p:xfrm>
        <a:graphic>
          <a:graphicData uri="http://schemas.openxmlformats.org/presentationml/2006/ole">
            <mc:AlternateContent xmlns:mc="http://schemas.openxmlformats.org/markup-compatibility/2006">
              <mc:Choice xmlns:v="urn:schemas-microsoft-com:vml" Requires="v">
                <p:oleObj spid="_x0000_s156956" name="数式" r:id="rId36" imgW="177480" imgH="139680" progId="Equation.3">
                  <p:embed/>
                </p:oleObj>
              </mc:Choice>
              <mc:Fallback>
                <p:oleObj name="数式" r:id="rId36" imgW="177480" imgH="139680" progId="Equation.3">
                  <p:embed/>
                  <p:pic>
                    <p:nvPicPr>
                      <p:cNvPr id="489549" name="Object 77">
                        <a:extLst>
                          <a:ext uri="{FF2B5EF4-FFF2-40B4-BE49-F238E27FC236}">
                            <a16:creationId xmlns:a16="http://schemas.microsoft.com/office/drawing/2014/main" id="{2C53FD32-0C25-41C3-B215-6710F84D117B}"/>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10563" y="803275"/>
                        <a:ext cx="5683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50" name="Object 78">
            <a:extLst>
              <a:ext uri="{FF2B5EF4-FFF2-40B4-BE49-F238E27FC236}">
                <a16:creationId xmlns:a16="http://schemas.microsoft.com/office/drawing/2014/main" id="{2E10BD51-361E-45E1-8142-C3BA7FF60F58}"/>
              </a:ext>
            </a:extLst>
          </p:cNvPr>
          <p:cNvGraphicFramePr>
            <a:graphicFrameLocks noChangeAspect="1"/>
          </p:cNvGraphicFramePr>
          <p:nvPr>
            <p:extLst>
              <p:ext uri="{D42A27DB-BD31-4B8C-83A1-F6EECF244321}">
                <p14:modId xmlns:p14="http://schemas.microsoft.com/office/powerpoint/2010/main" val="2888107459"/>
              </p:ext>
            </p:extLst>
          </p:nvPr>
        </p:nvGraphicFramePr>
        <p:xfrm>
          <a:off x="8323263" y="1250950"/>
          <a:ext cx="404812" cy="519113"/>
        </p:xfrm>
        <a:graphic>
          <a:graphicData uri="http://schemas.openxmlformats.org/presentationml/2006/ole">
            <mc:AlternateContent xmlns:mc="http://schemas.openxmlformats.org/markup-compatibility/2006">
              <mc:Choice xmlns:v="urn:schemas-microsoft-com:vml" Requires="v">
                <p:oleObj spid="_x0000_s156957" name="Equation" r:id="rId38" imgW="126720" imgH="164880" progId="Equation.DSMT4">
                  <p:embed/>
                </p:oleObj>
              </mc:Choice>
              <mc:Fallback>
                <p:oleObj name="Equation" r:id="rId38" imgW="126720" imgH="164880" progId="Equation.DSMT4">
                  <p:embed/>
                  <p:pic>
                    <p:nvPicPr>
                      <p:cNvPr id="489550" name="Object 78">
                        <a:extLst>
                          <a:ext uri="{FF2B5EF4-FFF2-40B4-BE49-F238E27FC236}">
                            <a16:creationId xmlns:a16="http://schemas.microsoft.com/office/drawing/2014/main" id="{2E10BD51-361E-45E1-8142-C3BA7FF60F58}"/>
                          </a:ext>
                        </a:extLst>
                      </p:cNvPr>
                      <p:cNvPicPr>
                        <a:picLocks noChangeAspect="1" noChangeArrowheads="1"/>
                      </p:cNvPicPr>
                      <p:nvPr/>
                    </p:nvPicPr>
                    <p:blipFill>
                      <a:blip r:embed="rId39"/>
                      <a:srcRect/>
                      <a:stretch>
                        <a:fillRect/>
                      </a:stretch>
                    </p:blipFill>
                    <p:spPr bwMode="auto">
                      <a:xfrm>
                        <a:off x="8323263" y="1250950"/>
                        <a:ext cx="404812"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51" name="Object 79">
            <a:extLst>
              <a:ext uri="{FF2B5EF4-FFF2-40B4-BE49-F238E27FC236}">
                <a16:creationId xmlns:a16="http://schemas.microsoft.com/office/drawing/2014/main" id="{40A8959E-6D7F-4BBE-B4D1-67C94C2FFAA9}"/>
              </a:ext>
            </a:extLst>
          </p:cNvPr>
          <p:cNvGraphicFramePr>
            <a:graphicFrameLocks noChangeAspect="1"/>
          </p:cNvGraphicFramePr>
          <p:nvPr/>
        </p:nvGraphicFramePr>
        <p:xfrm>
          <a:off x="7069138" y="738188"/>
          <a:ext cx="527050" cy="517525"/>
        </p:xfrm>
        <a:graphic>
          <a:graphicData uri="http://schemas.openxmlformats.org/presentationml/2006/ole">
            <mc:AlternateContent xmlns:mc="http://schemas.openxmlformats.org/markup-compatibility/2006">
              <mc:Choice xmlns:v="urn:schemas-microsoft-com:vml" Requires="v">
                <p:oleObj spid="_x0000_s156958" name="数式" r:id="rId40" imgW="164880" imgH="164880" progId="Equation.3">
                  <p:embed/>
                </p:oleObj>
              </mc:Choice>
              <mc:Fallback>
                <p:oleObj name="数式" r:id="rId40" imgW="164880" imgH="164880" progId="Equation.3">
                  <p:embed/>
                  <p:pic>
                    <p:nvPicPr>
                      <p:cNvPr id="489551" name="Object 79">
                        <a:extLst>
                          <a:ext uri="{FF2B5EF4-FFF2-40B4-BE49-F238E27FC236}">
                            <a16:creationId xmlns:a16="http://schemas.microsoft.com/office/drawing/2014/main" id="{40A8959E-6D7F-4BBE-B4D1-67C94C2FFAA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69138" y="738188"/>
                        <a:ext cx="5270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52" name="Object 80">
            <a:extLst>
              <a:ext uri="{FF2B5EF4-FFF2-40B4-BE49-F238E27FC236}">
                <a16:creationId xmlns:a16="http://schemas.microsoft.com/office/drawing/2014/main" id="{EABA74AB-5AA8-41A3-8598-6A965268F70C}"/>
              </a:ext>
            </a:extLst>
          </p:cNvPr>
          <p:cNvGraphicFramePr>
            <a:graphicFrameLocks noChangeAspect="1"/>
          </p:cNvGraphicFramePr>
          <p:nvPr>
            <p:extLst>
              <p:ext uri="{D42A27DB-BD31-4B8C-83A1-F6EECF244321}">
                <p14:modId xmlns:p14="http://schemas.microsoft.com/office/powerpoint/2010/main" val="736601212"/>
              </p:ext>
            </p:extLst>
          </p:nvPr>
        </p:nvGraphicFramePr>
        <p:xfrm>
          <a:off x="3575102" y="3086306"/>
          <a:ext cx="406400" cy="517525"/>
        </p:xfrm>
        <a:graphic>
          <a:graphicData uri="http://schemas.openxmlformats.org/presentationml/2006/ole">
            <mc:AlternateContent xmlns:mc="http://schemas.openxmlformats.org/markup-compatibility/2006">
              <mc:Choice xmlns:v="urn:schemas-microsoft-com:vml" Requires="v">
                <p:oleObj spid="_x0000_s156959" name="Equation" r:id="rId42" imgW="126720" imgH="164880" progId="Equation.DSMT4">
                  <p:embed/>
                </p:oleObj>
              </mc:Choice>
              <mc:Fallback>
                <p:oleObj name="Equation" r:id="rId42" imgW="126720" imgH="164880" progId="Equation.DSMT4">
                  <p:embed/>
                  <p:pic>
                    <p:nvPicPr>
                      <p:cNvPr id="489552" name="Object 80">
                        <a:extLst>
                          <a:ext uri="{FF2B5EF4-FFF2-40B4-BE49-F238E27FC236}">
                            <a16:creationId xmlns:a16="http://schemas.microsoft.com/office/drawing/2014/main" id="{EABA74AB-5AA8-41A3-8598-6A965268F70C}"/>
                          </a:ext>
                        </a:extLst>
                      </p:cNvPr>
                      <p:cNvPicPr>
                        <a:picLocks noChangeAspect="1" noChangeArrowheads="1"/>
                      </p:cNvPicPr>
                      <p:nvPr/>
                    </p:nvPicPr>
                    <p:blipFill>
                      <a:blip r:embed="rId43"/>
                      <a:srcRect/>
                      <a:stretch>
                        <a:fillRect/>
                      </a:stretch>
                    </p:blipFill>
                    <p:spPr bwMode="auto">
                      <a:xfrm>
                        <a:off x="3575102" y="3086306"/>
                        <a:ext cx="4064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554" name="Object 82">
            <a:extLst>
              <a:ext uri="{FF2B5EF4-FFF2-40B4-BE49-F238E27FC236}">
                <a16:creationId xmlns:a16="http://schemas.microsoft.com/office/drawing/2014/main" id="{EB9238C9-0A10-4669-883B-522E7E3963D0}"/>
              </a:ext>
            </a:extLst>
          </p:cNvPr>
          <p:cNvGraphicFramePr>
            <a:graphicFrameLocks noChangeAspect="1"/>
          </p:cNvGraphicFramePr>
          <p:nvPr/>
        </p:nvGraphicFramePr>
        <p:xfrm>
          <a:off x="3894138" y="3184525"/>
          <a:ext cx="568325" cy="438150"/>
        </p:xfrm>
        <a:graphic>
          <a:graphicData uri="http://schemas.openxmlformats.org/presentationml/2006/ole">
            <mc:AlternateContent xmlns:mc="http://schemas.openxmlformats.org/markup-compatibility/2006">
              <mc:Choice xmlns:v="urn:schemas-microsoft-com:vml" Requires="v">
                <p:oleObj spid="_x0000_s156960" name="数式" r:id="rId44" imgW="177480" imgH="139680" progId="Equation.3">
                  <p:embed/>
                </p:oleObj>
              </mc:Choice>
              <mc:Fallback>
                <p:oleObj name="数式" r:id="rId44" imgW="177480" imgH="139680" progId="Equation.3">
                  <p:embed/>
                  <p:pic>
                    <p:nvPicPr>
                      <p:cNvPr id="489554" name="Object 82">
                        <a:extLst>
                          <a:ext uri="{FF2B5EF4-FFF2-40B4-BE49-F238E27FC236}">
                            <a16:creationId xmlns:a16="http://schemas.microsoft.com/office/drawing/2014/main" id="{EB9238C9-0A10-4669-883B-522E7E3963D0}"/>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894138" y="3184525"/>
                        <a:ext cx="5683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9558" name="Rectangle 86">
            <a:extLst>
              <a:ext uri="{FF2B5EF4-FFF2-40B4-BE49-F238E27FC236}">
                <a16:creationId xmlns:a16="http://schemas.microsoft.com/office/drawing/2014/main" id="{22B4D637-6AA5-4AC5-8297-C357382B5FE5}"/>
              </a:ext>
            </a:extLst>
          </p:cNvPr>
          <p:cNvSpPr>
            <a:spLocks noChangeArrowheads="1"/>
          </p:cNvSpPr>
          <p:nvPr/>
        </p:nvSpPr>
        <p:spPr bwMode="auto">
          <a:xfrm>
            <a:off x="7542213" y="4483100"/>
            <a:ext cx="768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b="0" i="1">
                <a:solidFill>
                  <a:srgbClr val="CC9900"/>
                </a:solidFill>
                <a:latin typeface="Bookman Old Style" panose="02050604050505020204" pitchFamily="18" charset="0"/>
                <a:ea typeface="ＭＳ ゴシック" panose="020B0609070205080204" pitchFamily="49" charset="-128"/>
                <a:cs typeface="Times New Roman" panose="02020603050405020304" pitchFamily="18" charset="0"/>
              </a:rPr>
              <a:t>mg</a:t>
            </a:r>
          </a:p>
        </p:txBody>
      </p:sp>
      <p:sp>
        <p:nvSpPr>
          <p:cNvPr id="489559" name="Rectangle 87">
            <a:extLst>
              <a:ext uri="{FF2B5EF4-FFF2-40B4-BE49-F238E27FC236}">
                <a16:creationId xmlns:a16="http://schemas.microsoft.com/office/drawing/2014/main" id="{1BC7BB29-8096-4167-A6E2-0CA1FFCEAB7E}"/>
              </a:ext>
            </a:extLst>
          </p:cNvPr>
          <p:cNvSpPr>
            <a:spLocks noChangeArrowheads="1"/>
          </p:cNvSpPr>
          <p:nvPr/>
        </p:nvSpPr>
        <p:spPr bwMode="auto">
          <a:xfrm>
            <a:off x="8659813" y="4048125"/>
            <a:ext cx="4841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spcBef>
                <a:spcPct val="0"/>
              </a:spcBef>
            </a:pPr>
            <a:r>
              <a:rPr lang="en-US" altLang="ja-JP" i="1">
                <a:solidFill>
                  <a:srgbClr val="CC9900"/>
                </a:solidFill>
                <a:latin typeface="Bookman Old Style" panose="02050604050505020204" pitchFamily="18" charset="0"/>
                <a:ea typeface="ＭＳ ゴシック" panose="020B0609070205080204" pitchFamily="49" charset="-128"/>
                <a:cs typeface="Times New Roman" panose="02020603050405020304" pitchFamily="18" charset="0"/>
              </a:rPr>
              <a:t>N</a:t>
            </a:r>
          </a:p>
        </p:txBody>
      </p:sp>
      <p:sp>
        <p:nvSpPr>
          <p:cNvPr id="489560" name="Rectangle 88">
            <a:extLst>
              <a:ext uri="{FF2B5EF4-FFF2-40B4-BE49-F238E27FC236}">
                <a16:creationId xmlns:a16="http://schemas.microsoft.com/office/drawing/2014/main" id="{1FD1D6D7-C8DA-47A5-8979-27E4784FF384}"/>
              </a:ext>
            </a:extLst>
          </p:cNvPr>
          <p:cNvSpPr>
            <a:spLocks noChangeArrowheads="1"/>
          </p:cNvSpPr>
          <p:nvPr/>
        </p:nvSpPr>
        <p:spPr bwMode="auto">
          <a:xfrm>
            <a:off x="7985125" y="35941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i="1">
                <a:solidFill>
                  <a:srgbClr val="CC9900"/>
                </a:solidFill>
                <a:latin typeface="Bookman Old Style" panose="02050604050505020204" pitchFamily="18" charset="0"/>
                <a:ea typeface="ＭＳ ゴシック" panose="020B0609070205080204" pitchFamily="49" charset="-128"/>
                <a:cs typeface="Times New Roman" panose="02020603050405020304" pitchFamily="18" charset="0"/>
              </a:rPr>
              <a:t>r</a:t>
            </a:r>
          </a:p>
        </p:txBody>
      </p:sp>
      <p:sp>
        <p:nvSpPr>
          <p:cNvPr id="489561" name="Line 89">
            <a:extLst>
              <a:ext uri="{FF2B5EF4-FFF2-40B4-BE49-F238E27FC236}">
                <a16:creationId xmlns:a16="http://schemas.microsoft.com/office/drawing/2014/main" id="{5139DEB2-EA9E-4AE9-A64D-0755A8B4EDF0}"/>
              </a:ext>
            </a:extLst>
          </p:cNvPr>
          <p:cNvSpPr>
            <a:spLocks noChangeShapeType="1"/>
          </p:cNvSpPr>
          <p:nvPr/>
        </p:nvSpPr>
        <p:spPr bwMode="auto">
          <a:xfrm>
            <a:off x="8350250" y="4446588"/>
            <a:ext cx="0" cy="471487"/>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62" name="Line 90">
            <a:extLst>
              <a:ext uri="{FF2B5EF4-FFF2-40B4-BE49-F238E27FC236}">
                <a16:creationId xmlns:a16="http://schemas.microsoft.com/office/drawing/2014/main" id="{FB804AA4-880E-4F8F-B8CC-79AA47DD3133}"/>
              </a:ext>
            </a:extLst>
          </p:cNvPr>
          <p:cNvSpPr>
            <a:spLocks noChangeShapeType="1"/>
          </p:cNvSpPr>
          <p:nvPr/>
        </p:nvSpPr>
        <p:spPr bwMode="auto">
          <a:xfrm flipH="1" flipV="1">
            <a:off x="8021638" y="3990975"/>
            <a:ext cx="333375" cy="4572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89563" name="Line 91">
            <a:extLst>
              <a:ext uri="{FF2B5EF4-FFF2-40B4-BE49-F238E27FC236}">
                <a16:creationId xmlns:a16="http://schemas.microsoft.com/office/drawing/2014/main" id="{6A6298A8-EC59-4E0D-937C-27169EF6155E}"/>
              </a:ext>
            </a:extLst>
          </p:cNvPr>
          <p:cNvSpPr>
            <a:spLocks noChangeShapeType="1"/>
          </p:cNvSpPr>
          <p:nvPr/>
        </p:nvSpPr>
        <p:spPr bwMode="auto">
          <a:xfrm rot="16200000" flipH="1">
            <a:off x="8465344" y="4341019"/>
            <a:ext cx="206375" cy="341313"/>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94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94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94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95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94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94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94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947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89549"/>
                                        </p:tgtEl>
                                        <p:attrNameLst>
                                          <p:attrName>style.visibility</p:attrName>
                                        </p:attrNameLst>
                                      </p:cBhvr>
                                      <p:to>
                                        <p:strVal val="visible"/>
                                      </p:to>
                                    </p:set>
                                  </p:childTnLst>
                                </p:cTn>
                              </p:par>
                              <p:par>
                                <p:cTn id="31" presetID="64" presetClass="path" presetSubtype="0" fill="remove" nodeType="withEffect">
                                  <p:stCondLst>
                                    <p:cond delay="0"/>
                                  </p:stCondLst>
                                  <p:childTnLst>
                                    <p:animMotion origin="layout" path="M -5.55556E-7 3.82979E-6 L -0.32621 -0.08904 " pathEditMode="relative" rAng="0" ptsTypes="AA">
                                      <p:cBhvr>
                                        <p:cTn id="32" dur="500" spd="-100000" fill="hold"/>
                                        <p:tgtEl>
                                          <p:spTgt spid="489549"/>
                                        </p:tgtEl>
                                        <p:attrNameLst>
                                          <p:attrName>ppt_x</p:attrName>
                                          <p:attrName>ppt_y</p:attrName>
                                        </p:attrNameLst>
                                      </p:cBhvr>
                                      <p:rCtr x="-16319" y="-4463"/>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94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947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89550"/>
                                        </p:tgtEl>
                                        <p:attrNameLst>
                                          <p:attrName>style.visibility</p:attrName>
                                        </p:attrNameLst>
                                      </p:cBhvr>
                                      <p:to>
                                        <p:strVal val="visible"/>
                                      </p:to>
                                    </p:set>
                                  </p:childTnLst>
                                </p:cTn>
                              </p:par>
                              <p:par>
                                <p:cTn id="43" presetID="64" presetClass="path" presetSubtype="0" fill="remove" nodeType="withEffect">
                                  <p:stCondLst>
                                    <p:cond delay="0"/>
                                  </p:stCondLst>
                                  <p:childTnLst>
                                    <p:animMotion origin="layout" path="M -1.66667E-6 1.11111E-6 L -0.27274 -0.08912 " pathEditMode="relative" rAng="0" ptsTypes="AA">
                                      <p:cBhvr>
                                        <p:cTn id="44" dur="500" spd="-100000" fill="hold"/>
                                        <p:tgtEl>
                                          <p:spTgt spid="489550"/>
                                        </p:tgtEl>
                                        <p:attrNameLst>
                                          <p:attrName>ppt_x</p:attrName>
                                          <p:attrName>ppt_y</p:attrName>
                                        </p:attrNameLst>
                                      </p:cBhvr>
                                      <p:rCtr x="-13646" y="-446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94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94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950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489542"/>
                                        </p:tgtEl>
                                        <p:attrNameLst>
                                          <p:attrName>style.visibility</p:attrName>
                                        </p:attrNameLst>
                                      </p:cBhvr>
                                      <p:to>
                                        <p:strVal val="visible"/>
                                      </p:to>
                                    </p:set>
                                  </p:childTnLst>
                                </p:cTn>
                              </p:par>
                              <p:par>
                                <p:cTn id="57" presetID="64" presetClass="path" presetSubtype="0" fill="remove" nodeType="withEffect">
                                  <p:stCondLst>
                                    <p:cond delay="0"/>
                                  </p:stCondLst>
                                  <p:childTnLst>
                                    <p:animMotion origin="layout" path="M -1.11111E-6 2.22222E-6 L -0.30364 -0.20324 " pathEditMode="relative" rAng="0" ptsTypes="AA">
                                      <p:cBhvr>
                                        <p:cTn id="58" dur="500" spd="-100000" fill="hold"/>
                                        <p:tgtEl>
                                          <p:spTgt spid="489542"/>
                                        </p:tgtEl>
                                        <p:attrNameLst>
                                          <p:attrName>ppt_x</p:attrName>
                                          <p:attrName>ppt_y</p:attrName>
                                        </p:attrNameLst>
                                      </p:cBhvr>
                                      <p:rCtr x="-15191" y="-10162"/>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94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94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94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950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489547"/>
                                        </p:tgtEl>
                                        <p:attrNameLst>
                                          <p:attrName>style.visibility</p:attrName>
                                        </p:attrNameLst>
                                      </p:cBhvr>
                                      <p:to>
                                        <p:strVal val="visible"/>
                                      </p:to>
                                    </p:set>
                                  </p:childTnLst>
                                </p:cTn>
                              </p:par>
                              <p:par>
                                <p:cTn id="73" presetID="64" presetClass="path" presetSubtype="0" fill="remove" nodeType="withEffect">
                                  <p:stCondLst>
                                    <p:cond delay="0"/>
                                  </p:stCondLst>
                                  <p:childTnLst>
                                    <p:animMotion origin="layout" path="M 3.05556E-6 -1.40611E-6 L -0.66285 0.06499 " pathEditMode="relative" rAng="0" ptsTypes="AA">
                                      <p:cBhvr>
                                        <p:cTn id="74" dur="500" spd="-100000" fill="hold"/>
                                        <p:tgtEl>
                                          <p:spTgt spid="489547"/>
                                        </p:tgtEl>
                                        <p:attrNameLst>
                                          <p:attrName>ppt_x</p:attrName>
                                          <p:attrName>ppt_y</p:attrName>
                                        </p:attrNameLst>
                                      </p:cBhvr>
                                      <p:rCtr x="-33142" y="3238"/>
                                    </p:animMotion>
                                  </p:childTnLst>
                                </p:cTn>
                              </p:par>
                            </p:childTnLst>
                          </p:cTn>
                        </p:par>
                        <p:par>
                          <p:cTn id="75" fill="hold" nodeType="afterGroup">
                            <p:stCondLst>
                              <p:cond delay="500"/>
                            </p:stCondLst>
                            <p:childTnLst>
                              <p:par>
                                <p:cTn id="76" presetID="1" presetClass="entr" presetSubtype="0" fill="hold" nodeType="afterEffect">
                                  <p:stCondLst>
                                    <p:cond delay="0"/>
                                  </p:stCondLst>
                                  <p:childTnLst>
                                    <p:set>
                                      <p:cBhvr>
                                        <p:cTn id="77" dur="1" fill="hold">
                                          <p:stCondLst>
                                            <p:cond delay="0"/>
                                          </p:stCondLst>
                                        </p:cTn>
                                        <p:tgtEl>
                                          <p:spTgt spid="489528"/>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8948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8948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89509"/>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0"/>
                                          </p:stCondLst>
                                        </p:cTn>
                                        <p:tgtEl>
                                          <p:spTgt spid="489551"/>
                                        </p:tgtEl>
                                        <p:attrNameLst>
                                          <p:attrName>style.visibility</p:attrName>
                                        </p:attrNameLst>
                                      </p:cBhvr>
                                      <p:to>
                                        <p:strVal val="visible"/>
                                      </p:to>
                                    </p:set>
                                  </p:childTnLst>
                                </p:cTn>
                              </p:par>
                              <p:par>
                                <p:cTn id="90" presetID="64" presetClass="path" presetSubtype="0" fill="remove" nodeType="withEffect">
                                  <p:stCondLst>
                                    <p:cond delay="0"/>
                                  </p:stCondLst>
                                  <p:childTnLst>
                                    <p:animMotion origin="layout" path="M 2.77778E-7 4.10731E-6 L -0.52899 0.34435 " pathEditMode="relative" rAng="0" ptsTypes="AA">
                                      <p:cBhvr>
                                        <p:cTn id="91" dur="500" spd="-100000" fill="hold"/>
                                        <p:tgtEl>
                                          <p:spTgt spid="489551"/>
                                        </p:tgtEl>
                                        <p:attrNameLst>
                                          <p:attrName>ppt_x</p:attrName>
                                          <p:attrName>ppt_y</p:attrName>
                                        </p:attrNameLst>
                                      </p:cBhvr>
                                      <p:rCtr x="-26458" y="17206"/>
                                    </p:animMotion>
                                  </p:childTnLst>
                                </p:cTn>
                              </p:par>
                            </p:childTnLst>
                          </p:cTn>
                        </p:par>
                        <p:par>
                          <p:cTn id="92" fill="hold" nodeType="afterGroup">
                            <p:stCondLst>
                              <p:cond delay="500"/>
                            </p:stCondLst>
                            <p:childTnLst>
                              <p:par>
                                <p:cTn id="93" presetID="1" presetClass="entr" presetSubtype="0" fill="hold" nodeType="afterEffect">
                                  <p:stCondLst>
                                    <p:cond delay="0"/>
                                  </p:stCondLst>
                                  <p:childTnLst>
                                    <p:set>
                                      <p:cBhvr>
                                        <p:cTn id="94" dur="1" fill="hold">
                                          <p:stCondLst>
                                            <p:cond delay="0"/>
                                          </p:stCondLst>
                                        </p:cTn>
                                        <p:tgtEl>
                                          <p:spTgt spid="48950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89527"/>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35" presetClass="emph" presetSubtype="0" repeatCount="indefinite" fill="hold" nodeType="clickEffect">
                                  <p:stCondLst>
                                    <p:cond delay="0"/>
                                  </p:stCondLst>
                                  <p:childTnLst>
                                    <p:anim calcmode="discrete" valueType="str">
                                      <p:cBhvr>
                                        <p:cTn id="100" dur="500" fill="hold"/>
                                        <p:tgtEl>
                                          <p:spTgt spid="489547"/>
                                        </p:tgtEl>
                                        <p:attrNameLst>
                                          <p:attrName>style.visibility</p:attrName>
                                        </p:attrNameLst>
                                      </p:cBhvr>
                                      <p:tavLst>
                                        <p:tav tm="0">
                                          <p:val>
                                            <p:strVal val="hidden"/>
                                          </p:val>
                                        </p:tav>
                                        <p:tav tm="50000">
                                          <p:val>
                                            <p:strVal val="visible"/>
                                          </p:val>
                                        </p:tav>
                                      </p:tavLst>
                                    </p:anim>
                                  </p:childTnLst>
                                </p:cTn>
                              </p:par>
                              <p:par>
                                <p:cTn id="101" presetID="35" presetClass="emph" presetSubtype="0" repeatCount="indefinite" fill="hold" nodeType="withEffect">
                                  <p:stCondLst>
                                    <p:cond delay="0"/>
                                  </p:stCondLst>
                                  <p:childTnLst>
                                    <p:anim calcmode="discrete" valueType="str">
                                      <p:cBhvr>
                                        <p:cTn id="102" dur="500" fill="hold"/>
                                        <p:tgtEl>
                                          <p:spTgt spid="489550"/>
                                        </p:tgtEl>
                                        <p:attrNameLst>
                                          <p:attrName>style.visibility</p:attrName>
                                        </p:attrNameLst>
                                      </p:cBhvr>
                                      <p:tavLst>
                                        <p:tav tm="0">
                                          <p:val>
                                            <p:strVal val="hidden"/>
                                          </p:val>
                                        </p:tav>
                                        <p:tav tm="50000">
                                          <p:val>
                                            <p:strVal val="visible"/>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489552"/>
                                        </p:tgtEl>
                                        <p:attrNameLst>
                                          <p:attrName>style.visibility</p:attrName>
                                        </p:attrNameLst>
                                      </p:cBhvr>
                                      <p:to>
                                        <p:strVal val="visible"/>
                                      </p:to>
                                    </p:set>
                                  </p:childTnLst>
                                </p:cTn>
                              </p:par>
                              <p:par>
                                <p:cTn id="107" presetID="64" presetClass="path" presetSubtype="0" fill="remove" nodeType="withEffect">
                                  <p:stCondLst>
                                    <p:cond delay="0"/>
                                  </p:stCondLst>
                                  <p:childTnLst>
                                    <p:animMotion origin="layout" path="M 0.00365 0.00278 L 0.53646 -0.27569 " pathEditMode="relative" rAng="0" ptsTypes="AA">
                                      <p:cBhvr>
                                        <p:cTn id="108" dur="500" spd="-100000" fill="hold"/>
                                        <p:tgtEl>
                                          <p:spTgt spid="489552"/>
                                        </p:tgtEl>
                                        <p:attrNameLst>
                                          <p:attrName>ppt_x</p:attrName>
                                          <p:attrName>ppt_y</p:attrName>
                                        </p:attrNameLst>
                                      </p:cBhvr>
                                      <p:rCtr x="26632" y="-13935"/>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nodeType="clickEffect">
                                  <p:stCondLst>
                                    <p:cond delay="0"/>
                                  </p:stCondLst>
                                  <p:childTnLst>
                                    <p:set>
                                      <p:cBhvr>
                                        <p:cTn id="112" dur="1" fill="hold">
                                          <p:stCondLst>
                                            <p:cond delay="0"/>
                                          </p:stCondLst>
                                        </p:cTn>
                                        <p:tgtEl>
                                          <p:spTgt spid="489554"/>
                                        </p:tgtEl>
                                        <p:attrNameLst>
                                          <p:attrName>style.visibility</p:attrName>
                                        </p:attrNameLst>
                                      </p:cBhvr>
                                      <p:to>
                                        <p:strVal val="visible"/>
                                      </p:to>
                                    </p:set>
                                  </p:childTnLst>
                                </p:cTn>
                              </p:par>
                              <p:par>
                                <p:cTn id="113" presetID="64" presetClass="path" presetSubtype="0" fill="remove" nodeType="withEffect">
                                  <p:stCondLst>
                                    <p:cond delay="0"/>
                                  </p:stCondLst>
                                  <p:childTnLst>
                                    <p:animMotion origin="layout" path="M 0.00329 -0.00115 L 0.38281 -0.24375 " pathEditMode="relative" rAng="0" ptsTypes="AA">
                                      <p:cBhvr>
                                        <p:cTn id="114" dur="500" spd="-100000" fill="hold"/>
                                        <p:tgtEl>
                                          <p:spTgt spid="489554"/>
                                        </p:tgtEl>
                                        <p:attrNameLst>
                                          <p:attrName>ppt_x</p:attrName>
                                          <p:attrName>ppt_y</p:attrName>
                                        </p:attrNameLst>
                                      </p:cBhvr>
                                      <p:rCtr x="18976" y="-12142"/>
                                    </p:animMotion>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48954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89550"/>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8948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8948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8948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89485"/>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489543"/>
                                        </p:tgtEl>
                                        <p:attrNameLst>
                                          <p:attrName>style.visibility</p:attrName>
                                        </p:attrNameLst>
                                      </p:cBhvr>
                                      <p:to>
                                        <p:strVal val="visible"/>
                                      </p:to>
                                    </p:set>
                                  </p:childTnLst>
                                </p:cTn>
                              </p:par>
                              <p:par>
                                <p:cTn id="135" presetID="64" presetClass="path" presetSubtype="0" fill="remove" nodeType="withEffect">
                                  <p:stCondLst>
                                    <p:cond delay="0"/>
                                  </p:stCondLst>
                                  <p:childTnLst>
                                    <p:animMotion origin="layout" path="M -4.16667E-6 -3.358E-6 L -0.30416 0.2655 " pathEditMode="relative" rAng="0" ptsTypes="AA">
                                      <p:cBhvr>
                                        <p:cTn id="136" dur="500" spd="-100000" fill="hold"/>
                                        <p:tgtEl>
                                          <p:spTgt spid="489543"/>
                                        </p:tgtEl>
                                        <p:attrNameLst>
                                          <p:attrName>ppt_x</p:attrName>
                                          <p:attrName>ppt_y</p:attrName>
                                        </p:attrNameLst>
                                      </p:cBhvr>
                                      <p:rCtr x="-15208" y="13275"/>
                                    </p:animMotion>
                                  </p:childTnLst>
                                </p:cTn>
                              </p:par>
                              <p:par>
                                <p:cTn id="137" presetID="1" presetClass="entr" presetSubtype="0" fill="hold" nodeType="withEffect">
                                  <p:stCondLst>
                                    <p:cond delay="0"/>
                                  </p:stCondLst>
                                  <p:childTnLst>
                                    <p:set>
                                      <p:cBhvr>
                                        <p:cTn id="138" dur="1" fill="hold">
                                          <p:stCondLst>
                                            <p:cond delay="0"/>
                                          </p:stCondLst>
                                        </p:cTn>
                                        <p:tgtEl>
                                          <p:spTgt spid="489491"/>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89500"/>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89515"/>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8952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489523"/>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489511"/>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489521"/>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489524"/>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489522"/>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nodeType="clickEffect">
                                  <p:stCondLst>
                                    <p:cond delay="0"/>
                                  </p:stCondLst>
                                  <p:childTnLst>
                                    <p:set>
                                      <p:cBhvr>
                                        <p:cTn id="168" dur="1" fill="hold">
                                          <p:stCondLst>
                                            <p:cond delay="0"/>
                                          </p:stCondLst>
                                        </p:cTn>
                                        <p:tgtEl>
                                          <p:spTgt spid="489541"/>
                                        </p:tgtEl>
                                        <p:attrNameLst>
                                          <p:attrName>style.visibility</p:attrName>
                                        </p:attrNameLst>
                                      </p:cBhvr>
                                      <p:to>
                                        <p:strVal val="visible"/>
                                      </p:to>
                                    </p:set>
                                  </p:childTnLst>
                                </p:cTn>
                              </p:par>
                              <p:par>
                                <p:cTn id="169" presetID="64" presetClass="path" presetSubtype="0" fill="remove" nodeType="withEffect">
                                  <p:stCondLst>
                                    <p:cond delay="0"/>
                                  </p:stCondLst>
                                  <p:childTnLst>
                                    <p:animMotion origin="layout" path="M 2.77778E-6 3.22849E-6 L -0.42674 0.27289 " pathEditMode="relative" rAng="0" ptsTypes="AA">
                                      <p:cBhvr>
                                        <p:cTn id="170" dur="500" spd="-100000" fill="hold"/>
                                        <p:tgtEl>
                                          <p:spTgt spid="489541"/>
                                        </p:tgtEl>
                                        <p:attrNameLst>
                                          <p:attrName>ppt_x</p:attrName>
                                          <p:attrName>ppt_y</p:attrName>
                                        </p:attrNameLst>
                                      </p:cBhvr>
                                      <p:rCtr x="-21337" y="13645"/>
                                    </p:animMotion>
                                  </p:childTnLst>
                                </p:cTn>
                              </p:par>
                            </p:childTnLst>
                          </p:cTn>
                        </p:par>
                        <p:par>
                          <p:cTn id="171" fill="hold" nodeType="afterGroup">
                            <p:stCondLst>
                              <p:cond delay="500"/>
                            </p:stCondLst>
                            <p:childTnLst>
                              <p:par>
                                <p:cTn id="172" presetID="1" presetClass="entr" presetSubtype="0" fill="hold" nodeType="afterEffect">
                                  <p:stCondLst>
                                    <p:cond delay="0"/>
                                  </p:stCondLst>
                                  <p:childTnLst>
                                    <p:set>
                                      <p:cBhvr>
                                        <p:cTn id="173" dur="1" fill="hold">
                                          <p:stCondLst>
                                            <p:cond delay="0"/>
                                          </p:stCondLst>
                                        </p:cTn>
                                        <p:tgtEl>
                                          <p:spTgt spid="489492"/>
                                        </p:tgtEl>
                                        <p:attrNameLst>
                                          <p:attrName>style.visibility</p:attrName>
                                        </p:attrNameLst>
                                      </p:cBhvr>
                                      <p:to>
                                        <p:strVal val="visible"/>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489516"/>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489513"/>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ntr" presetSubtype="0" fill="hold" nodeType="clickEffect">
                                  <p:stCondLst>
                                    <p:cond delay="0"/>
                                  </p:stCondLst>
                                  <p:childTnLst>
                                    <p:set>
                                      <p:cBhvr>
                                        <p:cTn id="183" dur="1" fill="hold">
                                          <p:stCondLst>
                                            <p:cond delay="0"/>
                                          </p:stCondLst>
                                        </p:cTn>
                                        <p:tgtEl>
                                          <p:spTgt spid="489562"/>
                                        </p:tgtEl>
                                        <p:attrNameLst>
                                          <p:attrName>style.visibility</p:attrName>
                                        </p:attrNameLst>
                                      </p:cBhvr>
                                      <p:to>
                                        <p:strVal val="visible"/>
                                      </p:to>
                                    </p:set>
                                  </p:childTnLst>
                                </p:cTn>
                              </p:par>
                              <p:par>
                                <p:cTn id="184" presetID="64" presetClass="path" presetSubtype="0" fill="remove" nodeType="withEffect">
                                  <p:stCondLst>
                                    <p:cond delay="0"/>
                                  </p:stCondLst>
                                  <p:childTnLst>
                                    <p:animMotion origin="layout" path="M -1.38889E-6 3.75578E-6 L -0.03732 -0.13969 " pathEditMode="relative" rAng="0" ptsTypes="AA">
                                      <p:cBhvr>
                                        <p:cTn id="185" dur="500" spd="-100000" fill="hold"/>
                                        <p:tgtEl>
                                          <p:spTgt spid="489562"/>
                                        </p:tgtEl>
                                        <p:attrNameLst>
                                          <p:attrName>ppt_x</p:attrName>
                                          <p:attrName>ppt_y</p:attrName>
                                        </p:attrNameLst>
                                      </p:cBhvr>
                                      <p:rCtr x="-1875" y="-6984"/>
                                    </p:animMotion>
                                  </p:childTnLst>
                                </p:cTn>
                              </p:par>
                            </p:childTnLst>
                          </p:cTn>
                        </p:par>
                        <p:par>
                          <p:cTn id="186" fill="hold" nodeType="afterGroup">
                            <p:stCondLst>
                              <p:cond delay="500"/>
                            </p:stCondLst>
                            <p:childTnLst>
                              <p:par>
                                <p:cTn id="187" presetID="1" presetClass="entr" presetSubtype="0" fill="hold" grpId="0" nodeType="afterEffect">
                                  <p:stCondLst>
                                    <p:cond delay="0"/>
                                  </p:stCondLst>
                                  <p:childTnLst>
                                    <p:set>
                                      <p:cBhvr>
                                        <p:cTn id="188" dur="1" fill="hold">
                                          <p:stCondLst>
                                            <p:cond delay="0"/>
                                          </p:stCondLst>
                                        </p:cTn>
                                        <p:tgtEl>
                                          <p:spTgt spid="489560"/>
                                        </p:tgtEl>
                                        <p:attrNameLst>
                                          <p:attrName>style.visibility</p:attrName>
                                        </p:attrNameLst>
                                      </p:cBhvr>
                                      <p:to>
                                        <p:strVal val="visible"/>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 presetClass="entr" presetSubtype="0" fill="hold" nodeType="clickEffect">
                                  <p:stCondLst>
                                    <p:cond delay="0"/>
                                  </p:stCondLst>
                                  <p:childTnLst>
                                    <p:set>
                                      <p:cBhvr>
                                        <p:cTn id="192" dur="1" fill="hold">
                                          <p:stCondLst>
                                            <p:cond delay="0"/>
                                          </p:stCondLst>
                                        </p:cTn>
                                        <p:tgtEl>
                                          <p:spTgt spid="48956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489558"/>
                                        </p:tgtEl>
                                        <p:attrNameLst>
                                          <p:attrName>style.visibility</p:attrName>
                                        </p:attrNameLst>
                                      </p:cBhvr>
                                      <p:to>
                                        <p:strVal val="visible"/>
                                      </p:to>
                                    </p:set>
                                  </p:childTnLst>
                                </p:cTn>
                              </p:par>
                              <p:par>
                                <p:cTn id="195" presetID="64" presetClass="path" presetSubtype="0" fill="remove" nodeType="withEffect">
                                  <p:stCondLst>
                                    <p:cond delay="0"/>
                                  </p:stCondLst>
                                  <p:childTnLst>
                                    <p:animMotion origin="layout" path="M -8.33333E-7 2.47919E-6 L -0.11528 -0.24353 " pathEditMode="relative" rAng="0" ptsTypes="AA">
                                      <p:cBhvr>
                                        <p:cTn id="196" dur="500" spd="-100000" fill="hold"/>
                                        <p:tgtEl>
                                          <p:spTgt spid="489561"/>
                                        </p:tgtEl>
                                        <p:attrNameLst>
                                          <p:attrName>ppt_x</p:attrName>
                                          <p:attrName>ppt_y</p:attrName>
                                        </p:attrNameLst>
                                      </p:cBhvr>
                                      <p:rCtr x="-5764" y="-12188"/>
                                    </p:animMotion>
                                  </p:childTnLst>
                                </p:cTn>
                              </p:par>
                              <p:par>
                                <p:cTn id="197" presetID="64" presetClass="path" presetSubtype="0" fill="remove" grpId="1" nodeType="withEffect">
                                  <p:stCondLst>
                                    <p:cond delay="0"/>
                                  </p:stCondLst>
                                  <p:childTnLst>
                                    <p:animMotion origin="layout" path="M 2.77778E-7 -4.43108E-6 L -0.11563 -0.20767 " pathEditMode="relative" rAng="0" ptsTypes="AA">
                                      <p:cBhvr>
                                        <p:cTn id="198" dur="500" spd="-100000" fill="hold"/>
                                        <p:tgtEl>
                                          <p:spTgt spid="489558"/>
                                        </p:tgtEl>
                                        <p:attrNameLst>
                                          <p:attrName>ppt_x</p:attrName>
                                          <p:attrName>ppt_y</p:attrName>
                                        </p:attrNameLst>
                                      </p:cBhvr>
                                      <p:rCtr x="-5781" y="-10384"/>
                                    </p:animMotion>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nodeType="clickEffect">
                                  <p:stCondLst>
                                    <p:cond delay="0"/>
                                  </p:stCondLst>
                                  <p:childTnLst>
                                    <p:set>
                                      <p:cBhvr>
                                        <p:cTn id="202" dur="1" fill="hold">
                                          <p:stCondLst>
                                            <p:cond delay="0"/>
                                          </p:stCondLst>
                                        </p:cTn>
                                        <p:tgtEl>
                                          <p:spTgt spid="489539"/>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nodeType="clickEffect">
                                  <p:stCondLst>
                                    <p:cond delay="0"/>
                                  </p:stCondLst>
                                  <p:childTnLst>
                                    <p:set>
                                      <p:cBhvr>
                                        <p:cTn id="206" dur="1" fill="hold">
                                          <p:stCondLst>
                                            <p:cond delay="0"/>
                                          </p:stCondLst>
                                        </p:cTn>
                                        <p:tgtEl>
                                          <p:spTgt spid="489563"/>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489559"/>
                                        </p:tgtEl>
                                        <p:attrNameLst>
                                          <p:attrName>style.visibility</p:attrName>
                                        </p:attrNameLst>
                                      </p:cBhvr>
                                      <p:to>
                                        <p:strVal val="visible"/>
                                      </p:to>
                                    </p:se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 presetClass="entr" presetSubtype="0" fill="hold" nodeType="clickEffect">
                                  <p:stCondLst>
                                    <p:cond delay="0"/>
                                  </p:stCondLst>
                                  <p:childTnLst>
                                    <p:set>
                                      <p:cBhvr>
                                        <p:cTn id="212" dur="1" fill="hold">
                                          <p:stCondLst>
                                            <p:cond delay="0"/>
                                          </p:stCondLst>
                                        </p:cTn>
                                        <p:tgtEl>
                                          <p:spTgt spid="48950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489504"/>
                                        </p:tgtEl>
                                        <p:attrNameLst>
                                          <p:attrName>style.visibility</p:attrName>
                                        </p:attrNameLst>
                                      </p:cBhvr>
                                      <p:to>
                                        <p:strVal val="visible"/>
                                      </p:to>
                                    </p:set>
                                  </p:childTnLst>
                                </p:cTn>
                              </p:par>
                              <p:par>
                                <p:cTn id="215" presetID="42" presetClass="path" presetSubtype="0" fill="remove" nodeType="withEffect">
                                  <p:stCondLst>
                                    <p:cond delay="0"/>
                                  </p:stCondLst>
                                  <p:childTnLst>
                                    <p:animMotion origin="layout" path="M 3.61111E-6 -3.82979E-6 L 0.09861 0.30851 " pathEditMode="relative" rAng="0" ptsTypes="AA">
                                      <p:cBhvr>
                                        <p:cTn id="216" dur="500" spd="-100000" fill="hold"/>
                                        <p:tgtEl>
                                          <p:spTgt spid="489504"/>
                                        </p:tgtEl>
                                        <p:attrNameLst>
                                          <p:attrName>ppt_x</p:attrName>
                                          <p:attrName>ppt_y</p:attrName>
                                        </p:attrNameLst>
                                      </p:cBhvr>
                                      <p:rCtr x="4931" y="15426"/>
                                    </p:animMotion>
                                  </p:childTnLst>
                                </p:cTn>
                              </p:par>
                              <p:par>
                                <p:cTn id="217" presetID="42" presetClass="path" presetSubtype="0" fill="remove" nodeType="withEffect">
                                  <p:stCondLst>
                                    <p:cond delay="0"/>
                                  </p:stCondLst>
                                  <p:childTnLst>
                                    <p:animMotion origin="layout" path="M -4.16667E-6 -3.57077E-6 L 0.07049 0.29741 " pathEditMode="relative" rAng="0" ptsTypes="AA">
                                      <p:cBhvr>
                                        <p:cTn id="218" dur="500" spd="-100000" fill="hold"/>
                                        <p:tgtEl>
                                          <p:spTgt spid="489503"/>
                                        </p:tgtEl>
                                        <p:attrNameLst>
                                          <p:attrName>ppt_x</p:attrName>
                                          <p:attrName>ppt_y</p:attrName>
                                        </p:attrNameLst>
                                      </p:cBhvr>
                                      <p:rCtr x="3524" y="14870"/>
                                    </p:animMotion>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489517"/>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489518"/>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489525"/>
                                        </p:tgtEl>
                                        <p:attrNameLst>
                                          <p:attrName>style.visibility</p:attrName>
                                        </p:attrNameLst>
                                      </p:cBhvr>
                                      <p:to>
                                        <p:strVal val="visible"/>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5" presetClass="emph" presetSubtype="0" repeatCount="indefinite" fill="hold" nodeType="clickEffect">
                                  <p:stCondLst>
                                    <p:cond delay="0"/>
                                  </p:stCondLst>
                                  <p:childTnLst>
                                    <p:anim calcmode="discrete" valueType="str">
                                      <p:cBhvr>
                                        <p:cTn id="230" dur="500" fill="hold"/>
                                        <p:tgtEl>
                                          <p:spTgt spid="489541"/>
                                        </p:tgtEl>
                                        <p:attrNameLst>
                                          <p:attrName>style.visibility</p:attrName>
                                        </p:attrNameLst>
                                      </p:cBhvr>
                                      <p:tavLst>
                                        <p:tav tm="0">
                                          <p:val>
                                            <p:strVal val="hidden"/>
                                          </p:val>
                                        </p:tav>
                                        <p:tav tm="50000">
                                          <p:val>
                                            <p:strVal val="visible"/>
                                          </p:val>
                                        </p:tav>
                                      </p:tavLst>
                                    </p:anim>
                                  </p:childTnLst>
                                </p:cTn>
                              </p:par>
                              <p:par>
                                <p:cTn id="231" presetID="35" presetClass="emph" presetSubtype="0" repeatCount="indefinite" fill="hold" nodeType="withEffect">
                                  <p:stCondLst>
                                    <p:cond delay="0"/>
                                  </p:stCondLst>
                                  <p:childTnLst>
                                    <p:anim calcmode="discrete" valueType="str">
                                      <p:cBhvr>
                                        <p:cTn id="232" dur="500" fill="hold"/>
                                        <p:tgtEl>
                                          <p:spTgt spid="489542"/>
                                        </p:tgtEl>
                                        <p:attrNameLst>
                                          <p:attrName>style.visibility</p:attrName>
                                        </p:attrNameLst>
                                      </p:cBhvr>
                                      <p:tavLst>
                                        <p:tav tm="0">
                                          <p:val>
                                            <p:strVal val="hidden"/>
                                          </p:val>
                                        </p:tav>
                                        <p:tav tm="50000">
                                          <p:val>
                                            <p:strVal val="visible"/>
                                          </p:val>
                                        </p:tav>
                                      </p:tavLst>
                                    </p:anim>
                                  </p:childTnLst>
                                </p:cTn>
                              </p:par>
                              <p:par>
                                <p:cTn id="233" presetID="35" presetClass="emph" presetSubtype="0" repeatCount="indefinite" fill="hold" nodeType="withEffect">
                                  <p:stCondLst>
                                    <p:cond delay="0"/>
                                  </p:stCondLst>
                                  <p:childTnLst>
                                    <p:anim calcmode="discrete" valueType="str">
                                      <p:cBhvr>
                                        <p:cTn id="234" dur="500" fill="hold"/>
                                        <p:tgtEl>
                                          <p:spTgt spid="489543"/>
                                        </p:tgtEl>
                                        <p:attrNameLst>
                                          <p:attrName>style.visibility</p:attrName>
                                        </p:attrNameLst>
                                      </p:cBhvr>
                                      <p:tavLst>
                                        <p:tav tm="0">
                                          <p:val>
                                            <p:strVal val="hidden"/>
                                          </p:val>
                                        </p:tav>
                                        <p:tav tm="50000">
                                          <p:val>
                                            <p:strVal val="visible"/>
                                          </p:val>
                                        </p:tav>
                                      </p:tavLst>
                                    </p:anim>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nodeType="clickEffect">
                                  <p:stCondLst>
                                    <p:cond delay="0"/>
                                  </p:stCondLst>
                                  <p:childTnLst>
                                    <p:set>
                                      <p:cBhvr>
                                        <p:cTn id="238" dur="1" fill="hold">
                                          <p:stCondLst>
                                            <p:cond delay="0"/>
                                          </p:stCondLst>
                                        </p:cTn>
                                        <p:tgtEl>
                                          <p:spTgt spid="489544"/>
                                        </p:tgtEl>
                                        <p:attrNameLst>
                                          <p:attrName>style.visibility</p:attrName>
                                        </p:attrNameLst>
                                      </p:cBhvr>
                                      <p:to>
                                        <p:strVal val="visible"/>
                                      </p:to>
                                    </p:set>
                                  </p:childTnLst>
                                </p:cTn>
                              </p:par>
                              <p:par>
                                <p:cTn id="239" presetID="64" presetClass="path" presetSubtype="0" fill="remove" nodeType="withEffect">
                                  <p:stCondLst>
                                    <p:cond delay="0"/>
                                  </p:stCondLst>
                                  <p:childTnLst>
                                    <p:animMotion origin="layout" path="M 0.00156 -0.00069 L 0.096 -0.37488 " pathEditMode="relative" rAng="0" ptsTypes="AA">
                                      <p:cBhvr>
                                        <p:cTn id="240" dur="500" spd="-100000" fill="hold"/>
                                        <p:tgtEl>
                                          <p:spTgt spid="489544"/>
                                        </p:tgtEl>
                                        <p:attrNameLst>
                                          <p:attrName>ppt_x</p:attrName>
                                          <p:attrName>ppt_y</p:attrName>
                                        </p:attrNameLst>
                                      </p:cBhvr>
                                      <p:rCtr x="4722" y="-18710"/>
                                    </p:animMotion>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ntr" presetSubtype="0" fill="hold" nodeType="clickEffect">
                                  <p:stCondLst>
                                    <p:cond delay="0"/>
                                  </p:stCondLst>
                                  <p:childTnLst>
                                    <p:set>
                                      <p:cBhvr>
                                        <p:cTn id="244" dur="1" fill="hold">
                                          <p:stCondLst>
                                            <p:cond delay="0"/>
                                          </p:stCondLst>
                                        </p:cTn>
                                        <p:tgtEl>
                                          <p:spTgt spid="489545"/>
                                        </p:tgtEl>
                                        <p:attrNameLst>
                                          <p:attrName>style.visibility</p:attrName>
                                        </p:attrNameLst>
                                      </p:cBhvr>
                                      <p:to>
                                        <p:strVal val="visible"/>
                                      </p:to>
                                    </p:set>
                                  </p:childTnLst>
                                </p:cTn>
                              </p:par>
                              <p:par>
                                <p:cTn id="245" presetID="64" presetClass="path" presetSubtype="0" fill="remove" nodeType="withEffect">
                                  <p:stCondLst>
                                    <p:cond delay="0"/>
                                  </p:stCondLst>
                                  <p:childTnLst>
                                    <p:animMotion origin="layout" path="M 0.00121 0.00301 L 0.12101 -0.40888 " pathEditMode="relative" rAng="0" ptsTypes="AA">
                                      <p:cBhvr>
                                        <p:cTn id="246" dur="500" spd="-100000" fill="hold"/>
                                        <p:tgtEl>
                                          <p:spTgt spid="489545"/>
                                        </p:tgtEl>
                                        <p:attrNameLst>
                                          <p:attrName>ppt_x</p:attrName>
                                          <p:attrName>ppt_y</p:attrName>
                                        </p:attrNameLst>
                                      </p:cBhvr>
                                      <p:rCtr x="5990" y="-20606"/>
                                    </p:animMotion>
                                  </p:childTnLst>
                                </p:cTn>
                              </p:par>
                            </p:childTnLst>
                          </p:cTn>
                        </p:par>
                      </p:childTnLst>
                    </p:cTn>
                  </p:par>
                  <p:par>
                    <p:cTn id="247" fill="hold" nodeType="clickPar">
                      <p:stCondLst>
                        <p:cond delay="indefinite"/>
                      </p:stCondLst>
                      <p:childTnLst>
                        <p:par>
                          <p:cTn id="248" fill="hold" nodeType="withGroup">
                            <p:stCondLst>
                              <p:cond delay="0"/>
                            </p:stCondLst>
                            <p:childTnLst>
                              <p:par>
                                <p:cTn id="249" presetID="1" presetClass="entr" presetSubtype="0" fill="hold" nodeType="clickEffect">
                                  <p:stCondLst>
                                    <p:cond delay="0"/>
                                  </p:stCondLst>
                                  <p:childTnLst>
                                    <p:set>
                                      <p:cBhvr>
                                        <p:cTn id="250" dur="1" fill="hold">
                                          <p:stCondLst>
                                            <p:cond delay="0"/>
                                          </p:stCondLst>
                                        </p:cTn>
                                        <p:tgtEl>
                                          <p:spTgt spid="489546"/>
                                        </p:tgtEl>
                                        <p:attrNameLst>
                                          <p:attrName>style.visibility</p:attrName>
                                        </p:attrNameLst>
                                      </p:cBhvr>
                                      <p:to>
                                        <p:strVal val="visible"/>
                                      </p:to>
                                    </p:set>
                                  </p:childTnLst>
                                </p:cTn>
                              </p:par>
                              <p:par>
                                <p:cTn id="251" presetID="64" presetClass="path" presetSubtype="0" fill="remove" nodeType="withEffect">
                                  <p:stCondLst>
                                    <p:cond delay="0"/>
                                  </p:stCondLst>
                                  <p:childTnLst>
                                    <p:animMotion origin="layout" path="M 3.33333E-6 -4.14431E-6 L 0.03663 -0.44195 " pathEditMode="relative" rAng="0" ptsTypes="AA">
                                      <p:cBhvr>
                                        <p:cTn id="252" dur="500" spd="-100000" fill="hold"/>
                                        <p:tgtEl>
                                          <p:spTgt spid="489546"/>
                                        </p:tgtEl>
                                        <p:attrNameLst>
                                          <p:attrName>ppt_x</p:attrName>
                                          <p:attrName>ppt_y</p:attrName>
                                        </p:attrNameLst>
                                      </p:cBhvr>
                                      <p:rCtr x="1823" y="-22109"/>
                                    </p:animMotion>
                                  </p:childTnLst>
                                </p:cTn>
                              </p:par>
                            </p:childTnLst>
                          </p:cTn>
                        </p:par>
                        <p:par>
                          <p:cTn id="253" fill="hold" nodeType="afterGroup">
                            <p:stCondLst>
                              <p:cond delay="500"/>
                            </p:stCondLst>
                            <p:childTnLst>
                              <p:par>
                                <p:cTn id="254" presetID="1" presetClass="entr" presetSubtype="0" fill="hold" nodeType="afterEffect">
                                  <p:stCondLst>
                                    <p:cond delay="0"/>
                                  </p:stCondLst>
                                  <p:childTnLst>
                                    <p:set>
                                      <p:cBhvr>
                                        <p:cTn id="255" dur="1" fill="hold">
                                          <p:stCondLst>
                                            <p:cond delay="0"/>
                                          </p:stCondLst>
                                        </p:cTn>
                                        <p:tgtEl>
                                          <p:spTgt spid="489512"/>
                                        </p:tgtEl>
                                        <p:attrNameLst>
                                          <p:attrName>style.visibility</p:attrName>
                                        </p:attrNameLst>
                                      </p:cBhvr>
                                      <p:to>
                                        <p:strVal val="visible"/>
                                      </p:to>
                                    </p:se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1" presetClass="entr" presetSubtype="0" fill="hold" nodeType="clickEffect">
                                  <p:stCondLst>
                                    <p:cond delay="0"/>
                                  </p:stCondLst>
                                  <p:childTnLst>
                                    <p:set>
                                      <p:cBhvr>
                                        <p:cTn id="259" dur="1" fill="hold">
                                          <p:stCondLst>
                                            <p:cond delay="0"/>
                                          </p:stCondLst>
                                        </p:cTn>
                                        <p:tgtEl>
                                          <p:spTgt spid="489541"/>
                                        </p:tgtEl>
                                        <p:attrNameLst>
                                          <p:attrName>style.visibility</p:attrName>
                                        </p:attrNameLst>
                                      </p:cBhvr>
                                      <p:to>
                                        <p:strVal val="visible"/>
                                      </p:to>
                                    </p:set>
                                  </p:childTnLst>
                                </p:cTn>
                              </p:par>
                              <p:par>
                                <p:cTn id="260" presetID="1" presetClass="entr" presetSubtype="0" fill="hold" nodeType="withEffect">
                                  <p:stCondLst>
                                    <p:cond delay="0"/>
                                  </p:stCondLst>
                                  <p:childTnLst>
                                    <p:set>
                                      <p:cBhvr>
                                        <p:cTn id="261" dur="1" fill="hold">
                                          <p:stCondLst>
                                            <p:cond delay="0"/>
                                          </p:stCondLst>
                                        </p:cTn>
                                        <p:tgtEl>
                                          <p:spTgt spid="489542"/>
                                        </p:tgtEl>
                                        <p:attrNameLst>
                                          <p:attrName>style.visibility</p:attrName>
                                        </p:attrNameLst>
                                      </p:cBhvr>
                                      <p:to>
                                        <p:strVal val="visible"/>
                                      </p:to>
                                    </p:set>
                                  </p:childTnLst>
                                </p:cTn>
                              </p:par>
                              <p:par>
                                <p:cTn id="262" presetID="1" presetClass="entr" presetSubtype="0" fill="hold" nodeType="withEffect">
                                  <p:stCondLst>
                                    <p:cond delay="0"/>
                                  </p:stCondLst>
                                  <p:childTnLst>
                                    <p:set>
                                      <p:cBhvr>
                                        <p:cTn id="263" dur="1" fill="hold">
                                          <p:stCondLst>
                                            <p:cond delay="0"/>
                                          </p:stCondLst>
                                        </p:cTn>
                                        <p:tgtEl>
                                          <p:spTgt spid="489543"/>
                                        </p:tgtEl>
                                        <p:attrNameLst>
                                          <p:attrName>style.visibility</p:attrName>
                                        </p:attrNameLst>
                                      </p:cBhvr>
                                      <p:to>
                                        <p:strVal val="visible"/>
                                      </p:to>
                                    </p:se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489519"/>
                                        </p:tgtEl>
                                        <p:attrNameLst>
                                          <p:attrName>style.visibility</p:attrName>
                                        </p:attrNameLst>
                                      </p:cBhvr>
                                      <p:to>
                                        <p:strVal val="visible"/>
                                      </p:to>
                                    </p:set>
                                  </p:childTnLst>
                                </p:cTn>
                              </p:par>
                              <p:par>
                                <p:cTn id="268" presetID="1" presetClass="entr" presetSubtype="0" fill="hold" nodeType="withEffect">
                                  <p:stCondLst>
                                    <p:cond delay="0"/>
                                  </p:stCondLst>
                                  <p:childTnLst>
                                    <p:set>
                                      <p:cBhvr>
                                        <p:cTn id="269" dur="1" fill="hold">
                                          <p:stCondLst>
                                            <p:cond delay="0"/>
                                          </p:stCondLst>
                                        </p:cTn>
                                        <p:tgtEl>
                                          <p:spTgt spid="489526"/>
                                        </p:tgtEl>
                                        <p:attrNameLst>
                                          <p:attrName>style.visibility</p:attrName>
                                        </p:attrNameLst>
                                      </p:cBhvr>
                                      <p:to>
                                        <p:strVal val="visible"/>
                                      </p:to>
                                    </p:se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1" presetClass="entr" presetSubtype="0" fill="hold" grpId="0" nodeType="clickEffect">
                                  <p:stCondLst>
                                    <p:cond delay="0"/>
                                  </p:stCondLst>
                                  <p:childTnLst>
                                    <p:set>
                                      <p:cBhvr>
                                        <p:cTn id="273" dur="1" fill="hold">
                                          <p:stCondLst>
                                            <p:cond delay="0"/>
                                          </p:stCondLst>
                                        </p:cTn>
                                        <p:tgtEl>
                                          <p:spTgt spid="489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6" grpId="0"/>
      <p:bldP spid="489478" grpId="0"/>
      <p:bldP spid="489480" grpId="0"/>
      <p:bldP spid="489483" grpId="0"/>
      <p:bldP spid="489485" grpId="0"/>
      <p:bldP spid="489486" grpId="0"/>
      <p:bldP spid="489487" grpId="0"/>
      <p:bldP spid="489488" grpId="0"/>
      <p:bldP spid="489489" grpId="0"/>
      <p:bldP spid="489490" grpId="0"/>
      <p:bldP spid="489506" grpId="0"/>
      <p:bldP spid="489508" grpId="0"/>
      <p:bldP spid="489514" grpId="0"/>
      <p:bldP spid="489515" grpId="0"/>
      <p:bldP spid="489516" grpId="0"/>
      <p:bldP spid="489517" grpId="0"/>
      <p:bldP spid="489519" grpId="0"/>
      <p:bldP spid="489520" grpId="0"/>
      <p:bldP spid="489521" grpId="0"/>
      <p:bldP spid="489522" grpId="0"/>
      <p:bldP spid="489558" grpId="0"/>
      <p:bldP spid="489558" grpId="1"/>
      <p:bldP spid="489559" grpId="0"/>
      <p:bldP spid="4895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139" name="Object 67">
            <a:extLst>
              <a:ext uri="{FF2B5EF4-FFF2-40B4-BE49-F238E27FC236}">
                <a16:creationId xmlns:a16="http://schemas.microsoft.com/office/drawing/2014/main" id="{3895E931-6CA6-4BD9-9020-077EEB2A452F}"/>
              </a:ext>
            </a:extLst>
          </p:cNvPr>
          <p:cNvGraphicFramePr>
            <a:graphicFrameLocks noChangeAspect="1"/>
          </p:cNvGraphicFramePr>
          <p:nvPr/>
        </p:nvGraphicFramePr>
        <p:xfrm>
          <a:off x="7069138" y="738188"/>
          <a:ext cx="527050" cy="517525"/>
        </p:xfrm>
        <a:graphic>
          <a:graphicData uri="http://schemas.openxmlformats.org/presentationml/2006/ole">
            <mc:AlternateContent xmlns:mc="http://schemas.openxmlformats.org/markup-compatibility/2006">
              <mc:Choice xmlns:v="urn:schemas-microsoft-com:vml" Requires="v">
                <p:oleObj spid="_x0000_s156082" name="数式" r:id="rId3" imgW="164880" imgH="164880" progId="Equation.3">
                  <p:embed/>
                </p:oleObj>
              </mc:Choice>
              <mc:Fallback>
                <p:oleObj name="数式" r:id="rId3" imgW="164880" imgH="164880" progId="Equation.3">
                  <p:embed/>
                  <p:pic>
                    <p:nvPicPr>
                      <p:cNvPr id="515139" name="Object 67">
                        <a:extLst>
                          <a:ext uri="{FF2B5EF4-FFF2-40B4-BE49-F238E27FC236}">
                            <a16:creationId xmlns:a16="http://schemas.microsoft.com/office/drawing/2014/main" id="{3895E931-6CA6-4BD9-9020-077EEB2A4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138" y="738188"/>
                        <a:ext cx="5270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5191" name="Group 119">
            <a:extLst>
              <a:ext uri="{FF2B5EF4-FFF2-40B4-BE49-F238E27FC236}">
                <a16:creationId xmlns:a16="http://schemas.microsoft.com/office/drawing/2014/main" id="{8911D21F-0815-4D0D-B0A8-47B5B8B47526}"/>
              </a:ext>
            </a:extLst>
          </p:cNvPr>
          <p:cNvGrpSpPr>
            <a:grpSpLocks/>
          </p:cNvGrpSpPr>
          <p:nvPr/>
        </p:nvGrpSpPr>
        <p:grpSpPr bwMode="auto">
          <a:xfrm>
            <a:off x="5618163" y="303213"/>
            <a:ext cx="3525837" cy="3343275"/>
            <a:chOff x="3539" y="191"/>
            <a:chExt cx="2221" cy="2106"/>
          </a:xfrm>
        </p:grpSpPr>
        <p:sp>
          <p:nvSpPr>
            <p:cNvPr id="515096" name="Oval 24">
              <a:extLst>
                <a:ext uri="{FF2B5EF4-FFF2-40B4-BE49-F238E27FC236}">
                  <a16:creationId xmlns:a16="http://schemas.microsoft.com/office/drawing/2014/main" id="{46966202-24A8-4AA6-9875-979F3A9AF373}"/>
                </a:ext>
              </a:extLst>
            </p:cNvPr>
            <p:cNvSpPr>
              <a:spLocks noChangeArrowheads="1"/>
            </p:cNvSpPr>
            <p:nvPr/>
          </p:nvSpPr>
          <p:spPr bwMode="auto">
            <a:xfrm rot="20119626" flipH="1">
              <a:off x="3584" y="962"/>
              <a:ext cx="2176" cy="858"/>
            </a:xfrm>
            <a:prstGeom prst="ellipse">
              <a:avLst/>
            </a:prstGeom>
            <a:solidFill>
              <a:schemeClr val="accent1">
                <a:alpha val="78000"/>
              </a:schemeClr>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1" name="Line 19">
              <a:extLst>
                <a:ext uri="{FF2B5EF4-FFF2-40B4-BE49-F238E27FC236}">
                  <a16:creationId xmlns:a16="http://schemas.microsoft.com/office/drawing/2014/main" id="{F4402FC6-14E8-4662-A5EC-6A30E4068B81}"/>
                </a:ext>
              </a:extLst>
            </p:cNvPr>
            <p:cNvSpPr>
              <a:spLocks noChangeShapeType="1"/>
            </p:cNvSpPr>
            <p:nvPr/>
          </p:nvSpPr>
          <p:spPr bwMode="auto">
            <a:xfrm flipH="1" flipV="1">
              <a:off x="5081" y="1186"/>
              <a:ext cx="0" cy="109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2" name="Line 20">
              <a:extLst>
                <a:ext uri="{FF2B5EF4-FFF2-40B4-BE49-F238E27FC236}">
                  <a16:creationId xmlns:a16="http://schemas.microsoft.com/office/drawing/2014/main" id="{A9CF869E-D139-4DA2-86D5-8221B9D22D48}"/>
                </a:ext>
              </a:extLst>
            </p:cNvPr>
            <p:cNvSpPr>
              <a:spLocks noChangeShapeType="1"/>
            </p:cNvSpPr>
            <p:nvPr/>
          </p:nvSpPr>
          <p:spPr bwMode="auto">
            <a:xfrm rot="5400000" flipH="1" flipV="1">
              <a:off x="4173" y="1779"/>
              <a:ext cx="907" cy="0"/>
            </a:xfrm>
            <a:prstGeom prst="line">
              <a:avLst/>
            </a:prstGeom>
            <a:noFill/>
            <a:ln w="762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3" name="Line 21">
              <a:extLst>
                <a:ext uri="{FF2B5EF4-FFF2-40B4-BE49-F238E27FC236}">
                  <a16:creationId xmlns:a16="http://schemas.microsoft.com/office/drawing/2014/main" id="{3444BD07-BDFF-4AB3-BDF7-7F01FDF73F91}"/>
                </a:ext>
              </a:extLst>
            </p:cNvPr>
            <p:cNvSpPr>
              <a:spLocks noChangeShapeType="1"/>
            </p:cNvSpPr>
            <p:nvPr/>
          </p:nvSpPr>
          <p:spPr bwMode="auto">
            <a:xfrm rot="-1480374">
              <a:off x="4850" y="1292"/>
              <a:ext cx="2" cy="100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5" name="Line 23">
              <a:extLst>
                <a:ext uri="{FF2B5EF4-FFF2-40B4-BE49-F238E27FC236}">
                  <a16:creationId xmlns:a16="http://schemas.microsoft.com/office/drawing/2014/main" id="{5ACDA5D3-4449-4CD7-BAE6-9CCE980F24F5}"/>
                </a:ext>
              </a:extLst>
            </p:cNvPr>
            <p:cNvSpPr>
              <a:spLocks noChangeShapeType="1"/>
            </p:cNvSpPr>
            <p:nvPr/>
          </p:nvSpPr>
          <p:spPr bwMode="auto">
            <a:xfrm rot="14688490" flipV="1">
              <a:off x="4315" y="1769"/>
              <a:ext cx="1057" cy="0"/>
            </a:xfrm>
            <a:prstGeom prst="line">
              <a:avLst/>
            </a:prstGeom>
            <a:noFill/>
            <a:ln w="762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7" name="Oval 25">
              <a:extLst>
                <a:ext uri="{FF2B5EF4-FFF2-40B4-BE49-F238E27FC236}">
                  <a16:creationId xmlns:a16="http://schemas.microsoft.com/office/drawing/2014/main" id="{A97CB129-A973-4B98-ABFA-35AFE0EF644E}"/>
                </a:ext>
              </a:extLst>
            </p:cNvPr>
            <p:cNvSpPr>
              <a:spLocks noChangeArrowheads="1"/>
            </p:cNvSpPr>
            <p:nvPr/>
          </p:nvSpPr>
          <p:spPr bwMode="auto">
            <a:xfrm rot="20119626" flipH="1">
              <a:off x="3539" y="981"/>
              <a:ext cx="2176" cy="724"/>
            </a:xfrm>
            <a:prstGeom prst="ellipse">
              <a:avLst/>
            </a:prstGeom>
            <a:solidFill>
              <a:srgbClr val="CCFFFF">
                <a:alpha val="44000"/>
              </a:srgbClr>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8" name="Line 26">
              <a:extLst>
                <a:ext uri="{FF2B5EF4-FFF2-40B4-BE49-F238E27FC236}">
                  <a16:creationId xmlns:a16="http://schemas.microsoft.com/office/drawing/2014/main" id="{33CF04B8-4753-468D-A75E-74A2BA21BE56}"/>
                </a:ext>
              </a:extLst>
            </p:cNvPr>
            <p:cNvSpPr>
              <a:spLocks noChangeShapeType="1"/>
            </p:cNvSpPr>
            <p:nvPr/>
          </p:nvSpPr>
          <p:spPr bwMode="auto">
            <a:xfrm flipV="1">
              <a:off x="5081" y="191"/>
              <a:ext cx="0" cy="953"/>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099" name="Line 27">
              <a:extLst>
                <a:ext uri="{FF2B5EF4-FFF2-40B4-BE49-F238E27FC236}">
                  <a16:creationId xmlns:a16="http://schemas.microsoft.com/office/drawing/2014/main" id="{9B5BEF07-4548-473A-B376-51760A995E06}"/>
                </a:ext>
              </a:extLst>
            </p:cNvPr>
            <p:cNvSpPr>
              <a:spLocks noChangeShapeType="1"/>
            </p:cNvSpPr>
            <p:nvPr/>
          </p:nvSpPr>
          <p:spPr bwMode="auto">
            <a:xfrm rot="14688490" flipH="1" flipV="1">
              <a:off x="4275" y="1107"/>
              <a:ext cx="535" cy="6"/>
            </a:xfrm>
            <a:prstGeom prst="line">
              <a:avLst/>
            </a:prstGeom>
            <a:noFill/>
            <a:ln w="762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515100" name="Object 28">
              <a:extLst>
                <a:ext uri="{FF2B5EF4-FFF2-40B4-BE49-F238E27FC236}">
                  <a16:creationId xmlns:a16="http://schemas.microsoft.com/office/drawing/2014/main" id="{E59FF7A3-9DF9-44DF-A2D5-50087C793EF0}"/>
                </a:ext>
              </a:extLst>
            </p:cNvPr>
            <p:cNvGraphicFramePr>
              <a:graphicFrameLocks noChangeAspect="1"/>
            </p:cNvGraphicFramePr>
            <p:nvPr/>
          </p:nvGraphicFramePr>
          <p:xfrm>
            <a:off x="5038" y="1265"/>
            <a:ext cx="395" cy="333"/>
          </p:xfrm>
          <a:graphic>
            <a:graphicData uri="http://schemas.openxmlformats.org/presentationml/2006/ole">
              <mc:AlternateContent xmlns:mc="http://schemas.openxmlformats.org/markup-compatibility/2006">
                <mc:Choice xmlns:v="urn:schemas-microsoft-com:vml" Requires="v">
                  <p:oleObj spid="_x0000_s156083" name="数式" r:id="rId5" imgW="190440" imgH="164880" progId="Equation.3">
                    <p:embed/>
                  </p:oleObj>
                </mc:Choice>
                <mc:Fallback>
                  <p:oleObj name="数式" r:id="rId5" imgW="190440" imgH="164880" progId="Equation.3">
                    <p:embed/>
                    <p:pic>
                      <p:nvPicPr>
                        <p:cNvPr id="515100" name="Object 28">
                          <a:extLst>
                            <a:ext uri="{FF2B5EF4-FFF2-40B4-BE49-F238E27FC236}">
                              <a16:creationId xmlns:a16="http://schemas.microsoft.com/office/drawing/2014/main" id="{E59FF7A3-9DF9-44DF-A2D5-50087C793E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 y="1265"/>
                          <a:ext cx="395"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5101" name="Line 29">
              <a:extLst>
                <a:ext uri="{FF2B5EF4-FFF2-40B4-BE49-F238E27FC236}">
                  <a16:creationId xmlns:a16="http://schemas.microsoft.com/office/drawing/2014/main" id="{03CF70B6-A603-4E83-8314-5E96C60F297D}"/>
                </a:ext>
              </a:extLst>
            </p:cNvPr>
            <p:cNvSpPr>
              <a:spLocks noChangeShapeType="1"/>
            </p:cNvSpPr>
            <p:nvPr/>
          </p:nvSpPr>
          <p:spPr bwMode="auto">
            <a:xfrm rot="14688490" flipH="1" flipV="1">
              <a:off x="4172" y="1073"/>
              <a:ext cx="673" cy="8"/>
            </a:xfrm>
            <a:prstGeom prst="line">
              <a:avLst/>
            </a:prstGeom>
            <a:noFill/>
            <a:ln w="762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22" name="Line 50">
              <a:extLst>
                <a:ext uri="{FF2B5EF4-FFF2-40B4-BE49-F238E27FC236}">
                  <a16:creationId xmlns:a16="http://schemas.microsoft.com/office/drawing/2014/main" id="{32CC005E-E5E5-4035-A1CD-EB772DD87855}"/>
                </a:ext>
              </a:extLst>
            </p:cNvPr>
            <p:cNvSpPr>
              <a:spLocks noChangeShapeType="1"/>
            </p:cNvSpPr>
            <p:nvPr/>
          </p:nvSpPr>
          <p:spPr bwMode="auto">
            <a:xfrm rot="14688490" flipH="1" flipV="1">
              <a:off x="4695" y="2024"/>
              <a:ext cx="544"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515129" name="Object 57">
              <a:extLst>
                <a:ext uri="{FF2B5EF4-FFF2-40B4-BE49-F238E27FC236}">
                  <a16:creationId xmlns:a16="http://schemas.microsoft.com/office/drawing/2014/main" id="{F1DB24F8-6195-4C49-99EA-B75AC5246D58}"/>
                </a:ext>
              </a:extLst>
            </p:cNvPr>
            <p:cNvGraphicFramePr>
              <a:graphicFrameLocks noChangeAspect="1"/>
            </p:cNvGraphicFramePr>
            <p:nvPr/>
          </p:nvGraphicFramePr>
          <p:xfrm>
            <a:off x="4018" y="1957"/>
            <a:ext cx="537" cy="327"/>
          </p:xfrm>
          <a:graphic>
            <a:graphicData uri="http://schemas.openxmlformats.org/presentationml/2006/ole">
              <mc:AlternateContent xmlns:mc="http://schemas.openxmlformats.org/markup-compatibility/2006">
                <mc:Choice xmlns:v="urn:schemas-microsoft-com:vml" Requires="v">
                  <p:oleObj spid="_x0000_s156084" name="数式" r:id="rId7" imgW="266400" imgH="164880" progId="Equation.3">
                    <p:embed/>
                  </p:oleObj>
                </mc:Choice>
                <mc:Fallback>
                  <p:oleObj name="数式" r:id="rId7" imgW="266400" imgH="164880" progId="Equation.3">
                    <p:embed/>
                    <p:pic>
                      <p:nvPicPr>
                        <p:cNvPr id="515129" name="Object 57">
                          <a:extLst>
                            <a:ext uri="{FF2B5EF4-FFF2-40B4-BE49-F238E27FC236}">
                              <a16:creationId xmlns:a16="http://schemas.microsoft.com/office/drawing/2014/main" id="{F1DB24F8-6195-4C49-99EA-B75AC5246D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8" y="1957"/>
                          <a:ext cx="537"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30" name="Object 58">
              <a:extLst>
                <a:ext uri="{FF2B5EF4-FFF2-40B4-BE49-F238E27FC236}">
                  <a16:creationId xmlns:a16="http://schemas.microsoft.com/office/drawing/2014/main" id="{9397D891-5F60-4F8A-A5C7-67E9502177FF}"/>
                </a:ext>
              </a:extLst>
            </p:cNvPr>
            <p:cNvGraphicFramePr>
              <a:graphicFrameLocks noChangeAspect="1"/>
            </p:cNvGraphicFramePr>
            <p:nvPr/>
          </p:nvGraphicFramePr>
          <p:xfrm>
            <a:off x="4627" y="1726"/>
            <a:ext cx="307" cy="352"/>
          </p:xfrm>
          <a:graphic>
            <a:graphicData uri="http://schemas.openxmlformats.org/presentationml/2006/ole">
              <mc:AlternateContent xmlns:mc="http://schemas.openxmlformats.org/markup-compatibility/2006">
                <mc:Choice xmlns:v="urn:schemas-microsoft-com:vml" Requires="v">
                  <p:oleObj spid="_x0000_s156085" name="数式" r:id="rId9" imgW="152280" imgH="177480" progId="Equation.3">
                    <p:embed/>
                  </p:oleObj>
                </mc:Choice>
                <mc:Fallback>
                  <p:oleObj name="数式" r:id="rId9" imgW="152280" imgH="177480" progId="Equation.3">
                    <p:embed/>
                    <p:pic>
                      <p:nvPicPr>
                        <p:cNvPr id="515130" name="Object 58">
                          <a:extLst>
                            <a:ext uri="{FF2B5EF4-FFF2-40B4-BE49-F238E27FC236}">
                              <a16:creationId xmlns:a16="http://schemas.microsoft.com/office/drawing/2014/main" id="{9397D891-5F60-4F8A-A5C7-67E9502177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7" y="1726"/>
                          <a:ext cx="307"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31" name="Object 59">
              <a:extLst>
                <a:ext uri="{FF2B5EF4-FFF2-40B4-BE49-F238E27FC236}">
                  <a16:creationId xmlns:a16="http://schemas.microsoft.com/office/drawing/2014/main" id="{53B2181F-B070-4DF1-8FD1-6E242D476FBA}"/>
                </a:ext>
              </a:extLst>
            </p:cNvPr>
            <p:cNvGraphicFramePr>
              <a:graphicFrameLocks noChangeAspect="1"/>
            </p:cNvGraphicFramePr>
            <p:nvPr/>
          </p:nvGraphicFramePr>
          <p:xfrm>
            <a:off x="4855" y="1531"/>
            <a:ext cx="256" cy="352"/>
          </p:xfrm>
          <a:graphic>
            <a:graphicData uri="http://schemas.openxmlformats.org/presentationml/2006/ole">
              <mc:AlternateContent xmlns:mc="http://schemas.openxmlformats.org/markup-compatibility/2006">
                <mc:Choice xmlns:v="urn:schemas-microsoft-com:vml" Requires="v">
                  <p:oleObj spid="_x0000_s156086" name="数式" r:id="rId11" imgW="126720" imgH="177480" progId="Equation.3">
                    <p:embed/>
                  </p:oleObj>
                </mc:Choice>
                <mc:Fallback>
                  <p:oleObj name="数式" r:id="rId11" imgW="126720" imgH="177480" progId="Equation.3">
                    <p:embed/>
                    <p:pic>
                      <p:nvPicPr>
                        <p:cNvPr id="515131" name="Object 59">
                          <a:extLst>
                            <a:ext uri="{FF2B5EF4-FFF2-40B4-BE49-F238E27FC236}">
                              <a16:creationId xmlns:a16="http://schemas.microsoft.com/office/drawing/2014/main" id="{53B2181F-B070-4DF1-8FD1-6E242D476F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5" y="1531"/>
                          <a:ext cx="256"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150" name="Arc 78">
              <a:extLst>
                <a:ext uri="{FF2B5EF4-FFF2-40B4-BE49-F238E27FC236}">
                  <a16:creationId xmlns:a16="http://schemas.microsoft.com/office/drawing/2014/main" id="{F3EA3F05-A2FA-4FAB-A727-911850B6BD16}"/>
                </a:ext>
              </a:extLst>
            </p:cNvPr>
            <p:cNvSpPr>
              <a:spLocks/>
            </p:cNvSpPr>
            <p:nvPr/>
          </p:nvSpPr>
          <p:spPr bwMode="auto">
            <a:xfrm rot="-1461936">
              <a:off x="4295" y="1252"/>
              <a:ext cx="714" cy="213"/>
            </a:xfrm>
            <a:custGeom>
              <a:avLst/>
              <a:gdLst>
                <a:gd name="G0" fmla="+- 21600 0 0"/>
                <a:gd name="G1" fmla="+- 20672 0 0"/>
                <a:gd name="G2" fmla="+- 21600 0 0"/>
                <a:gd name="T0" fmla="*/ 27862 w 43200"/>
                <a:gd name="T1" fmla="*/ 0 h 42272"/>
                <a:gd name="T2" fmla="*/ 10283 w 43200"/>
                <a:gd name="T3" fmla="*/ 2274 h 42272"/>
                <a:gd name="T4" fmla="*/ 21600 w 43200"/>
                <a:gd name="T5" fmla="*/ 20672 h 42272"/>
              </a:gdLst>
              <a:ahLst/>
              <a:cxnLst>
                <a:cxn ang="0">
                  <a:pos x="T0" y="T1"/>
                </a:cxn>
                <a:cxn ang="0">
                  <a:pos x="T2" y="T3"/>
                </a:cxn>
                <a:cxn ang="0">
                  <a:pos x="T4" y="T5"/>
                </a:cxn>
              </a:cxnLst>
              <a:rect l="0" t="0" r="r" b="b"/>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0"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0" y="13169"/>
                    <a:pt x="3892" y="6204"/>
                    <a:pt x="10283" y="2274"/>
                  </a:cubicBezTo>
                  <a:lnTo>
                    <a:pt x="21600" y="20672"/>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5135" name="Line 63">
              <a:extLst>
                <a:ext uri="{FF2B5EF4-FFF2-40B4-BE49-F238E27FC236}">
                  <a16:creationId xmlns:a16="http://schemas.microsoft.com/office/drawing/2014/main" id="{AB3AB2B6-9D8E-4345-89DD-0BACC8F8E0B6}"/>
                </a:ext>
              </a:extLst>
            </p:cNvPr>
            <p:cNvSpPr>
              <a:spLocks noChangeShapeType="1"/>
            </p:cNvSpPr>
            <p:nvPr/>
          </p:nvSpPr>
          <p:spPr bwMode="auto">
            <a:xfrm>
              <a:off x="4652" y="1362"/>
              <a:ext cx="313" cy="214"/>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515153" name="Rectangle 81">
            <a:extLst>
              <a:ext uri="{FF2B5EF4-FFF2-40B4-BE49-F238E27FC236}">
                <a16:creationId xmlns:a16="http://schemas.microsoft.com/office/drawing/2014/main" id="{2D0B57AC-8B45-44F7-8941-2A10A1F521C7}"/>
              </a:ext>
            </a:extLst>
          </p:cNvPr>
          <p:cNvSpPr>
            <a:spLocks noChangeArrowheads="1"/>
          </p:cNvSpPr>
          <p:nvPr/>
        </p:nvSpPr>
        <p:spPr bwMode="auto">
          <a:xfrm>
            <a:off x="4645025" y="423863"/>
            <a:ext cx="38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b="0">
                <a:latin typeface="ＭＳ ゴシック" panose="020B0609070205080204" pitchFamily="49" charset="-128"/>
                <a:ea typeface="ＭＳ ゴシック" panose="020B0609070205080204" pitchFamily="49" charset="-128"/>
              </a:rPr>
              <a:t> </a:t>
            </a:r>
          </a:p>
        </p:txBody>
      </p:sp>
      <p:graphicFrame>
        <p:nvGraphicFramePr>
          <p:cNvPr id="515161" name="Object 89">
            <a:extLst>
              <a:ext uri="{FF2B5EF4-FFF2-40B4-BE49-F238E27FC236}">
                <a16:creationId xmlns:a16="http://schemas.microsoft.com/office/drawing/2014/main" id="{059FB1F4-9262-441B-9E09-ADE0269D6B1A}"/>
              </a:ext>
            </a:extLst>
          </p:cNvPr>
          <p:cNvGraphicFramePr>
            <a:graphicFrameLocks noChangeAspect="1"/>
          </p:cNvGraphicFramePr>
          <p:nvPr/>
        </p:nvGraphicFramePr>
        <p:xfrm>
          <a:off x="0" y="836613"/>
          <a:ext cx="814388" cy="482600"/>
        </p:xfrm>
        <a:graphic>
          <a:graphicData uri="http://schemas.openxmlformats.org/presentationml/2006/ole">
            <mc:AlternateContent xmlns:mc="http://schemas.openxmlformats.org/markup-compatibility/2006">
              <mc:Choice xmlns:v="urn:schemas-microsoft-com:vml" Requires="v">
                <p:oleObj spid="_x0000_s156087" name="数式" r:id="rId13" imgW="279360" imgH="164880" progId="Equation.3">
                  <p:embed/>
                </p:oleObj>
              </mc:Choice>
              <mc:Fallback>
                <p:oleObj name="数式" r:id="rId13" imgW="279360" imgH="164880" progId="Equation.3">
                  <p:embed/>
                  <p:pic>
                    <p:nvPicPr>
                      <p:cNvPr id="515161" name="Object 89">
                        <a:extLst>
                          <a:ext uri="{FF2B5EF4-FFF2-40B4-BE49-F238E27FC236}">
                            <a16:creationId xmlns:a16="http://schemas.microsoft.com/office/drawing/2014/main" id="{059FB1F4-9262-441B-9E09-ADE0269D6B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836613"/>
                        <a:ext cx="814388"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62" name="Object 90">
            <a:extLst>
              <a:ext uri="{FF2B5EF4-FFF2-40B4-BE49-F238E27FC236}">
                <a16:creationId xmlns:a16="http://schemas.microsoft.com/office/drawing/2014/main" id="{3E18D8A7-E9D6-44DB-8DEC-7BFFA88F747A}"/>
              </a:ext>
            </a:extLst>
          </p:cNvPr>
          <p:cNvGraphicFramePr>
            <a:graphicFrameLocks noChangeAspect="1"/>
          </p:cNvGraphicFramePr>
          <p:nvPr>
            <p:extLst>
              <p:ext uri="{D42A27DB-BD31-4B8C-83A1-F6EECF244321}">
                <p14:modId xmlns:p14="http://schemas.microsoft.com/office/powerpoint/2010/main" val="1870333546"/>
              </p:ext>
            </p:extLst>
          </p:nvPr>
        </p:nvGraphicFramePr>
        <p:xfrm>
          <a:off x="952500" y="836613"/>
          <a:ext cx="814388" cy="668337"/>
        </p:xfrm>
        <a:graphic>
          <a:graphicData uri="http://schemas.openxmlformats.org/presentationml/2006/ole">
            <mc:AlternateContent xmlns:mc="http://schemas.openxmlformats.org/markup-compatibility/2006">
              <mc:Choice xmlns:v="urn:schemas-microsoft-com:vml" Requires="v">
                <p:oleObj spid="_x0000_s156088" name="Equation" r:id="rId15" imgW="279360" imgH="228600" progId="Equation.DSMT4">
                  <p:embed/>
                </p:oleObj>
              </mc:Choice>
              <mc:Fallback>
                <p:oleObj name="Equation" r:id="rId15" imgW="279360" imgH="228600" progId="Equation.DSMT4">
                  <p:embed/>
                  <p:pic>
                    <p:nvPicPr>
                      <p:cNvPr id="515162" name="Object 90">
                        <a:extLst>
                          <a:ext uri="{FF2B5EF4-FFF2-40B4-BE49-F238E27FC236}">
                            <a16:creationId xmlns:a16="http://schemas.microsoft.com/office/drawing/2014/main" id="{3E18D8A7-E9D6-44DB-8DEC-7BFFA88F747A}"/>
                          </a:ext>
                        </a:extLst>
                      </p:cNvPr>
                      <p:cNvPicPr>
                        <a:picLocks noChangeAspect="1" noChangeArrowheads="1"/>
                      </p:cNvPicPr>
                      <p:nvPr/>
                    </p:nvPicPr>
                    <p:blipFill>
                      <a:blip r:embed="rId16"/>
                      <a:srcRect/>
                      <a:stretch>
                        <a:fillRect/>
                      </a:stretch>
                    </p:blipFill>
                    <p:spPr bwMode="auto">
                      <a:xfrm>
                        <a:off x="952500" y="836613"/>
                        <a:ext cx="814388"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64" name="Object 92">
            <a:extLst>
              <a:ext uri="{FF2B5EF4-FFF2-40B4-BE49-F238E27FC236}">
                <a16:creationId xmlns:a16="http://schemas.microsoft.com/office/drawing/2014/main" id="{84AF2876-E302-497C-A716-8C06DE659FD0}"/>
              </a:ext>
            </a:extLst>
          </p:cNvPr>
          <p:cNvGraphicFramePr>
            <a:graphicFrameLocks noChangeAspect="1"/>
          </p:cNvGraphicFramePr>
          <p:nvPr/>
        </p:nvGraphicFramePr>
        <p:xfrm>
          <a:off x="2268538" y="3068638"/>
          <a:ext cx="814387" cy="482600"/>
        </p:xfrm>
        <a:graphic>
          <a:graphicData uri="http://schemas.openxmlformats.org/presentationml/2006/ole">
            <mc:AlternateContent xmlns:mc="http://schemas.openxmlformats.org/markup-compatibility/2006">
              <mc:Choice xmlns:v="urn:schemas-microsoft-com:vml" Requires="v">
                <p:oleObj spid="_x0000_s156089" name="数式" r:id="rId17" imgW="279360" imgH="164880" progId="Equation.3">
                  <p:embed/>
                </p:oleObj>
              </mc:Choice>
              <mc:Fallback>
                <p:oleObj name="数式" r:id="rId17" imgW="279360" imgH="164880" progId="Equation.3">
                  <p:embed/>
                  <p:pic>
                    <p:nvPicPr>
                      <p:cNvPr id="515164" name="Object 92">
                        <a:extLst>
                          <a:ext uri="{FF2B5EF4-FFF2-40B4-BE49-F238E27FC236}">
                            <a16:creationId xmlns:a16="http://schemas.microsoft.com/office/drawing/2014/main" id="{84AF2876-E302-497C-A716-8C06DE659F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538" y="3068638"/>
                        <a:ext cx="81438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65" name="Object 93">
            <a:extLst>
              <a:ext uri="{FF2B5EF4-FFF2-40B4-BE49-F238E27FC236}">
                <a16:creationId xmlns:a16="http://schemas.microsoft.com/office/drawing/2014/main" id="{FEDB2755-B026-46AA-9D00-E16BFD960249}"/>
              </a:ext>
            </a:extLst>
          </p:cNvPr>
          <p:cNvGraphicFramePr>
            <a:graphicFrameLocks noChangeAspect="1"/>
          </p:cNvGraphicFramePr>
          <p:nvPr>
            <p:extLst>
              <p:ext uri="{D42A27DB-BD31-4B8C-83A1-F6EECF244321}">
                <p14:modId xmlns:p14="http://schemas.microsoft.com/office/powerpoint/2010/main" val="2972112398"/>
              </p:ext>
            </p:extLst>
          </p:nvPr>
        </p:nvGraphicFramePr>
        <p:xfrm>
          <a:off x="3446463" y="3143250"/>
          <a:ext cx="406400" cy="517525"/>
        </p:xfrm>
        <a:graphic>
          <a:graphicData uri="http://schemas.openxmlformats.org/presentationml/2006/ole">
            <mc:AlternateContent xmlns:mc="http://schemas.openxmlformats.org/markup-compatibility/2006">
              <mc:Choice xmlns:v="urn:schemas-microsoft-com:vml" Requires="v">
                <p:oleObj spid="_x0000_s156090" name="Equation" r:id="rId18" imgW="126720" imgH="164880" progId="Equation.DSMT4">
                  <p:embed/>
                </p:oleObj>
              </mc:Choice>
              <mc:Fallback>
                <p:oleObj name="Equation" r:id="rId18" imgW="126720" imgH="164880" progId="Equation.DSMT4">
                  <p:embed/>
                  <p:pic>
                    <p:nvPicPr>
                      <p:cNvPr id="515165" name="Object 93">
                        <a:extLst>
                          <a:ext uri="{FF2B5EF4-FFF2-40B4-BE49-F238E27FC236}">
                            <a16:creationId xmlns:a16="http://schemas.microsoft.com/office/drawing/2014/main" id="{FEDB2755-B026-46AA-9D00-E16BFD960249}"/>
                          </a:ext>
                        </a:extLst>
                      </p:cNvPr>
                      <p:cNvPicPr>
                        <a:picLocks noChangeAspect="1" noChangeArrowheads="1"/>
                      </p:cNvPicPr>
                      <p:nvPr/>
                    </p:nvPicPr>
                    <p:blipFill>
                      <a:blip r:embed="rId19"/>
                      <a:srcRect/>
                      <a:stretch>
                        <a:fillRect/>
                      </a:stretch>
                    </p:blipFill>
                    <p:spPr bwMode="auto">
                      <a:xfrm>
                        <a:off x="3446463" y="3143250"/>
                        <a:ext cx="4064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66" name="Object 94">
            <a:extLst>
              <a:ext uri="{FF2B5EF4-FFF2-40B4-BE49-F238E27FC236}">
                <a16:creationId xmlns:a16="http://schemas.microsoft.com/office/drawing/2014/main" id="{2E9E82DF-444C-4B2E-B37C-A73BE3FDAE4E}"/>
              </a:ext>
            </a:extLst>
          </p:cNvPr>
          <p:cNvGraphicFramePr>
            <a:graphicFrameLocks noChangeAspect="1"/>
          </p:cNvGraphicFramePr>
          <p:nvPr/>
        </p:nvGraphicFramePr>
        <p:xfrm>
          <a:off x="3894138" y="3184525"/>
          <a:ext cx="568325" cy="438150"/>
        </p:xfrm>
        <a:graphic>
          <a:graphicData uri="http://schemas.openxmlformats.org/presentationml/2006/ole">
            <mc:AlternateContent xmlns:mc="http://schemas.openxmlformats.org/markup-compatibility/2006">
              <mc:Choice xmlns:v="urn:schemas-microsoft-com:vml" Requires="v">
                <p:oleObj spid="_x0000_s156091" name="数式" r:id="rId20" imgW="177480" imgH="139680" progId="Equation.3">
                  <p:embed/>
                </p:oleObj>
              </mc:Choice>
              <mc:Fallback>
                <p:oleObj name="数式" r:id="rId20" imgW="177480" imgH="139680" progId="Equation.3">
                  <p:embed/>
                  <p:pic>
                    <p:nvPicPr>
                      <p:cNvPr id="515166" name="Object 94">
                        <a:extLst>
                          <a:ext uri="{FF2B5EF4-FFF2-40B4-BE49-F238E27FC236}">
                            <a16:creationId xmlns:a16="http://schemas.microsoft.com/office/drawing/2014/main" id="{2E9E82DF-444C-4B2E-B37C-A73BE3FDAE4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4138" y="3184525"/>
                        <a:ext cx="5683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5189" name="Group 117">
            <a:extLst>
              <a:ext uri="{FF2B5EF4-FFF2-40B4-BE49-F238E27FC236}">
                <a16:creationId xmlns:a16="http://schemas.microsoft.com/office/drawing/2014/main" id="{CE60B995-04AD-4E1B-B1CC-BD7EA7B6EBC6}"/>
              </a:ext>
            </a:extLst>
          </p:cNvPr>
          <p:cNvGrpSpPr>
            <a:grpSpLocks/>
          </p:cNvGrpSpPr>
          <p:nvPr/>
        </p:nvGrpSpPr>
        <p:grpSpPr bwMode="auto">
          <a:xfrm>
            <a:off x="5364163" y="2816225"/>
            <a:ext cx="3525837" cy="2606675"/>
            <a:chOff x="3379" y="1774"/>
            <a:chExt cx="2221" cy="1642"/>
          </a:xfrm>
        </p:grpSpPr>
        <p:sp>
          <p:nvSpPr>
            <p:cNvPr id="515167" name="Line 95">
              <a:extLst>
                <a:ext uri="{FF2B5EF4-FFF2-40B4-BE49-F238E27FC236}">
                  <a16:creationId xmlns:a16="http://schemas.microsoft.com/office/drawing/2014/main" id="{4A4550CF-0C1C-4DFB-A638-08CDFAFC0233}"/>
                </a:ext>
              </a:extLst>
            </p:cNvPr>
            <p:cNvSpPr>
              <a:spLocks noChangeShapeType="1"/>
            </p:cNvSpPr>
            <p:nvPr/>
          </p:nvSpPr>
          <p:spPr bwMode="auto">
            <a:xfrm flipH="1" flipV="1">
              <a:off x="4921" y="2274"/>
              <a:ext cx="0" cy="1092"/>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68" name="Line 96">
              <a:extLst>
                <a:ext uri="{FF2B5EF4-FFF2-40B4-BE49-F238E27FC236}">
                  <a16:creationId xmlns:a16="http://schemas.microsoft.com/office/drawing/2014/main" id="{5A8F4EDB-B473-4B85-8E5F-618A71FA6958}"/>
                </a:ext>
              </a:extLst>
            </p:cNvPr>
            <p:cNvSpPr>
              <a:spLocks noChangeShapeType="1"/>
            </p:cNvSpPr>
            <p:nvPr/>
          </p:nvSpPr>
          <p:spPr bwMode="auto">
            <a:xfrm rot="5400000" flipH="1" flipV="1">
              <a:off x="4013" y="2867"/>
              <a:ext cx="907" cy="0"/>
            </a:xfrm>
            <a:prstGeom prst="line">
              <a:avLst/>
            </a:prstGeom>
            <a:noFill/>
            <a:ln w="762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69" name="Line 97">
              <a:extLst>
                <a:ext uri="{FF2B5EF4-FFF2-40B4-BE49-F238E27FC236}">
                  <a16:creationId xmlns:a16="http://schemas.microsoft.com/office/drawing/2014/main" id="{4C2723CE-F18A-4345-B51E-6893DD8893E0}"/>
                </a:ext>
              </a:extLst>
            </p:cNvPr>
            <p:cNvSpPr>
              <a:spLocks noChangeShapeType="1"/>
            </p:cNvSpPr>
            <p:nvPr/>
          </p:nvSpPr>
          <p:spPr bwMode="auto">
            <a:xfrm rot="-1480374">
              <a:off x="4690" y="2380"/>
              <a:ext cx="2" cy="100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70" name="Line 98">
              <a:extLst>
                <a:ext uri="{FF2B5EF4-FFF2-40B4-BE49-F238E27FC236}">
                  <a16:creationId xmlns:a16="http://schemas.microsoft.com/office/drawing/2014/main" id="{DEBBD686-A8DA-4538-AE58-49AC8E4A0549}"/>
                </a:ext>
              </a:extLst>
            </p:cNvPr>
            <p:cNvSpPr>
              <a:spLocks noChangeShapeType="1"/>
            </p:cNvSpPr>
            <p:nvPr/>
          </p:nvSpPr>
          <p:spPr bwMode="auto">
            <a:xfrm rot="14688490" flipV="1">
              <a:off x="4146" y="2872"/>
              <a:ext cx="1089" cy="0"/>
            </a:xfrm>
            <a:prstGeom prst="line">
              <a:avLst/>
            </a:prstGeom>
            <a:noFill/>
            <a:ln w="762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71" name="Oval 99">
              <a:extLst>
                <a:ext uri="{FF2B5EF4-FFF2-40B4-BE49-F238E27FC236}">
                  <a16:creationId xmlns:a16="http://schemas.microsoft.com/office/drawing/2014/main" id="{9C15136A-03EF-418E-BFF5-D45666B7A8A6}"/>
                </a:ext>
              </a:extLst>
            </p:cNvPr>
            <p:cNvSpPr>
              <a:spLocks noChangeArrowheads="1"/>
            </p:cNvSpPr>
            <p:nvPr/>
          </p:nvSpPr>
          <p:spPr bwMode="auto">
            <a:xfrm rot="20119626" flipH="1">
              <a:off x="3424" y="2050"/>
              <a:ext cx="2176" cy="858"/>
            </a:xfrm>
            <a:prstGeom prst="ellipse">
              <a:avLst/>
            </a:prstGeom>
            <a:solidFill>
              <a:schemeClr val="accent1">
                <a:alpha val="78000"/>
              </a:schemeClr>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515172" name="Object 100">
              <a:extLst>
                <a:ext uri="{FF2B5EF4-FFF2-40B4-BE49-F238E27FC236}">
                  <a16:creationId xmlns:a16="http://schemas.microsoft.com/office/drawing/2014/main" id="{5E4A8DC3-54A5-41A9-A536-87AD8DA56BA6}"/>
                </a:ext>
              </a:extLst>
            </p:cNvPr>
            <p:cNvGraphicFramePr>
              <a:graphicFrameLocks noChangeAspect="1"/>
            </p:cNvGraphicFramePr>
            <p:nvPr/>
          </p:nvGraphicFramePr>
          <p:xfrm>
            <a:off x="3832" y="3048"/>
            <a:ext cx="553" cy="334"/>
          </p:xfrm>
          <a:graphic>
            <a:graphicData uri="http://schemas.openxmlformats.org/presentationml/2006/ole">
              <mc:AlternateContent xmlns:mc="http://schemas.openxmlformats.org/markup-compatibility/2006">
                <mc:Choice xmlns:v="urn:schemas-microsoft-com:vml" Requires="v">
                  <p:oleObj spid="_x0000_s156092" name="数式" r:id="rId22" imgW="266400" imgH="164880" progId="Equation.3">
                    <p:embed/>
                  </p:oleObj>
                </mc:Choice>
                <mc:Fallback>
                  <p:oleObj name="数式" r:id="rId22" imgW="266400" imgH="164880" progId="Equation.3">
                    <p:embed/>
                    <p:pic>
                      <p:nvPicPr>
                        <p:cNvPr id="515172" name="Object 100">
                          <a:extLst>
                            <a:ext uri="{FF2B5EF4-FFF2-40B4-BE49-F238E27FC236}">
                              <a16:creationId xmlns:a16="http://schemas.microsoft.com/office/drawing/2014/main" id="{5E4A8DC3-54A5-41A9-A536-87AD8DA56BA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32" y="3048"/>
                          <a:ext cx="55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5173" name="Object 101">
              <a:extLst>
                <a:ext uri="{FF2B5EF4-FFF2-40B4-BE49-F238E27FC236}">
                  <a16:creationId xmlns:a16="http://schemas.microsoft.com/office/drawing/2014/main" id="{7B8D4E04-9E67-47DD-9F30-E3AA07F1E1D0}"/>
                </a:ext>
              </a:extLst>
            </p:cNvPr>
            <p:cNvGraphicFramePr>
              <a:graphicFrameLocks noChangeAspect="1"/>
            </p:cNvGraphicFramePr>
            <p:nvPr/>
          </p:nvGraphicFramePr>
          <p:xfrm>
            <a:off x="4678" y="2710"/>
            <a:ext cx="264" cy="358"/>
          </p:xfrm>
          <a:graphic>
            <a:graphicData uri="http://schemas.openxmlformats.org/presentationml/2006/ole">
              <mc:AlternateContent xmlns:mc="http://schemas.openxmlformats.org/markup-compatibility/2006">
                <mc:Choice xmlns:v="urn:schemas-microsoft-com:vml" Requires="v">
                  <p:oleObj spid="_x0000_s156093" name="数式" r:id="rId24" imgW="126720" imgH="177480" progId="Equation.3">
                    <p:embed/>
                  </p:oleObj>
                </mc:Choice>
                <mc:Fallback>
                  <p:oleObj name="数式" r:id="rId24" imgW="126720" imgH="177480" progId="Equation.3">
                    <p:embed/>
                    <p:pic>
                      <p:nvPicPr>
                        <p:cNvPr id="515173" name="Object 101">
                          <a:extLst>
                            <a:ext uri="{FF2B5EF4-FFF2-40B4-BE49-F238E27FC236}">
                              <a16:creationId xmlns:a16="http://schemas.microsoft.com/office/drawing/2014/main" id="{7B8D4E04-9E67-47DD-9F30-E3AA07F1E1D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78" y="2710"/>
                          <a:ext cx="26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5174" name="Oval 102">
              <a:extLst>
                <a:ext uri="{FF2B5EF4-FFF2-40B4-BE49-F238E27FC236}">
                  <a16:creationId xmlns:a16="http://schemas.microsoft.com/office/drawing/2014/main" id="{29C48FB7-1A6F-4EA1-B2C0-401494906476}"/>
                </a:ext>
              </a:extLst>
            </p:cNvPr>
            <p:cNvSpPr>
              <a:spLocks noChangeArrowheads="1"/>
            </p:cNvSpPr>
            <p:nvPr/>
          </p:nvSpPr>
          <p:spPr bwMode="auto">
            <a:xfrm rot="20119626" flipH="1">
              <a:off x="3379" y="2069"/>
              <a:ext cx="2176" cy="724"/>
            </a:xfrm>
            <a:prstGeom prst="ellipse">
              <a:avLst/>
            </a:prstGeom>
            <a:solidFill>
              <a:srgbClr val="CCFFFF">
                <a:alpha val="44000"/>
              </a:srgbClr>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75" name="Line 103">
              <a:extLst>
                <a:ext uri="{FF2B5EF4-FFF2-40B4-BE49-F238E27FC236}">
                  <a16:creationId xmlns:a16="http://schemas.microsoft.com/office/drawing/2014/main" id="{B1A85F51-07C5-45E8-A323-39860C0ECB76}"/>
                </a:ext>
              </a:extLst>
            </p:cNvPr>
            <p:cNvSpPr>
              <a:spLocks noChangeShapeType="1"/>
            </p:cNvSpPr>
            <p:nvPr/>
          </p:nvSpPr>
          <p:spPr bwMode="auto">
            <a:xfrm rot="14688490" flipV="1">
              <a:off x="4162" y="1935"/>
              <a:ext cx="165" cy="0"/>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76" name="Line 104">
              <a:extLst>
                <a:ext uri="{FF2B5EF4-FFF2-40B4-BE49-F238E27FC236}">
                  <a16:creationId xmlns:a16="http://schemas.microsoft.com/office/drawing/2014/main" id="{4FF04984-97D7-4EA0-B5F0-94FD52220436}"/>
                </a:ext>
              </a:extLst>
            </p:cNvPr>
            <p:cNvSpPr>
              <a:spLocks noChangeShapeType="1"/>
            </p:cNvSpPr>
            <p:nvPr/>
          </p:nvSpPr>
          <p:spPr bwMode="auto">
            <a:xfrm rot="14688490" flipH="1" flipV="1">
              <a:off x="4115" y="2195"/>
              <a:ext cx="535" cy="6"/>
            </a:xfrm>
            <a:prstGeom prst="line">
              <a:avLst/>
            </a:prstGeom>
            <a:noFill/>
            <a:ln w="76200">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aphicFrame>
          <p:nvGraphicFramePr>
            <p:cNvPr id="515177" name="Object 105">
              <a:extLst>
                <a:ext uri="{FF2B5EF4-FFF2-40B4-BE49-F238E27FC236}">
                  <a16:creationId xmlns:a16="http://schemas.microsoft.com/office/drawing/2014/main" id="{4B71DC07-835D-4EB2-86F4-8D728F469545}"/>
                </a:ext>
              </a:extLst>
            </p:cNvPr>
            <p:cNvGraphicFramePr>
              <a:graphicFrameLocks noChangeAspect="1"/>
            </p:cNvGraphicFramePr>
            <p:nvPr/>
          </p:nvGraphicFramePr>
          <p:xfrm>
            <a:off x="3877" y="1914"/>
            <a:ext cx="343" cy="333"/>
          </p:xfrm>
          <a:graphic>
            <a:graphicData uri="http://schemas.openxmlformats.org/presentationml/2006/ole">
              <mc:AlternateContent xmlns:mc="http://schemas.openxmlformats.org/markup-compatibility/2006">
                <mc:Choice xmlns:v="urn:schemas-microsoft-com:vml" Requires="v">
                  <p:oleObj spid="_x0000_s156094" name="数式" r:id="rId26" imgW="164880" imgH="164880" progId="Equation.3">
                    <p:embed/>
                  </p:oleObj>
                </mc:Choice>
                <mc:Fallback>
                  <p:oleObj name="数式" r:id="rId26" imgW="164880" imgH="164880" progId="Equation.3">
                    <p:embed/>
                    <p:pic>
                      <p:nvPicPr>
                        <p:cNvPr id="515177" name="Object 105">
                          <a:extLst>
                            <a:ext uri="{FF2B5EF4-FFF2-40B4-BE49-F238E27FC236}">
                              <a16:creationId xmlns:a16="http://schemas.microsoft.com/office/drawing/2014/main" id="{4B71DC07-835D-4EB2-86F4-8D728F46954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77" y="1914"/>
                          <a:ext cx="343"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5178" name="Object 106">
              <a:extLst>
                <a:ext uri="{FF2B5EF4-FFF2-40B4-BE49-F238E27FC236}">
                  <a16:creationId xmlns:a16="http://schemas.microsoft.com/office/drawing/2014/main" id="{D34AC7EC-C903-486F-97F2-BEC0B2B67B45}"/>
                </a:ext>
              </a:extLst>
            </p:cNvPr>
            <p:cNvGraphicFramePr>
              <a:graphicFrameLocks noChangeAspect="1"/>
            </p:cNvGraphicFramePr>
            <p:nvPr/>
          </p:nvGraphicFramePr>
          <p:xfrm>
            <a:off x="4821" y="2426"/>
            <a:ext cx="395" cy="333"/>
          </p:xfrm>
          <a:graphic>
            <a:graphicData uri="http://schemas.openxmlformats.org/presentationml/2006/ole">
              <mc:AlternateContent xmlns:mc="http://schemas.openxmlformats.org/markup-compatibility/2006">
                <mc:Choice xmlns:v="urn:schemas-microsoft-com:vml" Requires="v">
                  <p:oleObj spid="_x0000_s156095" name="数式" r:id="rId28" imgW="190440" imgH="164880" progId="Equation.3">
                    <p:embed/>
                  </p:oleObj>
                </mc:Choice>
                <mc:Fallback>
                  <p:oleObj name="数式" r:id="rId28" imgW="190440" imgH="164880" progId="Equation.3">
                    <p:embed/>
                    <p:pic>
                      <p:nvPicPr>
                        <p:cNvPr id="515178" name="Object 106">
                          <a:extLst>
                            <a:ext uri="{FF2B5EF4-FFF2-40B4-BE49-F238E27FC236}">
                              <a16:creationId xmlns:a16="http://schemas.microsoft.com/office/drawing/2014/main" id="{D34AC7EC-C903-486F-97F2-BEC0B2B67B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1" y="2426"/>
                          <a:ext cx="395"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5180" name="Line 108">
              <a:extLst>
                <a:ext uri="{FF2B5EF4-FFF2-40B4-BE49-F238E27FC236}">
                  <a16:creationId xmlns:a16="http://schemas.microsoft.com/office/drawing/2014/main" id="{6B44D552-661D-4674-993C-CCA7BA672F86}"/>
                </a:ext>
              </a:extLst>
            </p:cNvPr>
            <p:cNvSpPr>
              <a:spLocks noChangeShapeType="1"/>
            </p:cNvSpPr>
            <p:nvPr/>
          </p:nvSpPr>
          <p:spPr bwMode="auto">
            <a:xfrm rot="14688490" flipH="1" flipV="1">
              <a:off x="4008" y="2112"/>
              <a:ext cx="680" cy="4"/>
            </a:xfrm>
            <a:prstGeom prst="line">
              <a:avLst/>
            </a:prstGeom>
            <a:noFill/>
            <a:ln w="76200">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82" name="Line 110">
              <a:extLst>
                <a:ext uri="{FF2B5EF4-FFF2-40B4-BE49-F238E27FC236}">
                  <a16:creationId xmlns:a16="http://schemas.microsoft.com/office/drawing/2014/main" id="{739DEF40-E5E1-4F9C-B497-155CB3412753}"/>
                </a:ext>
              </a:extLst>
            </p:cNvPr>
            <p:cNvSpPr>
              <a:spLocks noChangeShapeType="1"/>
            </p:cNvSpPr>
            <p:nvPr/>
          </p:nvSpPr>
          <p:spPr bwMode="auto">
            <a:xfrm rot="14688490" flipH="1" flipV="1">
              <a:off x="4542" y="3106"/>
              <a:ext cx="544"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515187" name="Arc 115">
              <a:extLst>
                <a:ext uri="{FF2B5EF4-FFF2-40B4-BE49-F238E27FC236}">
                  <a16:creationId xmlns:a16="http://schemas.microsoft.com/office/drawing/2014/main" id="{EC923CF0-CDFE-4852-A59C-5A708847518C}"/>
                </a:ext>
              </a:extLst>
            </p:cNvPr>
            <p:cNvSpPr>
              <a:spLocks/>
            </p:cNvSpPr>
            <p:nvPr/>
          </p:nvSpPr>
          <p:spPr bwMode="auto">
            <a:xfrm rot="-1461936">
              <a:off x="4165" y="2323"/>
              <a:ext cx="714" cy="213"/>
            </a:xfrm>
            <a:custGeom>
              <a:avLst/>
              <a:gdLst>
                <a:gd name="G0" fmla="+- 21600 0 0"/>
                <a:gd name="G1" fmla="+- 20672 0 0"/>
                <a:gd name="G2" fmla="+- 21600 0 0"/>
                <a:gd name="T0" fmla="*/ 27862 w 43200"/>
                <a:gd name="T1" fmla="*/ 0 h 42272"/>
                <a:gd name="T2" fmla="*/ 10283 w 43200"/>
                <a:gd name="T3" fmla="*/ 2274 h 42272"/>
                <a:gd name="T4" fmla="*/ 21600 w 43200"/>
                <a:gd name="T5" fmla="*/ 20672 h 42272"/>
              </a:gdLst>
              <a:ahLst/>
              <a:cxnLst>
                <a:cxn ang="0">
                  <a:pos x="T0" y="T1"/>
                </a:cxn>
                <a:cxn ang="0">
                  <a:pos x="T2" y="T3"/>
                </a:cxn>
                <a:cxn ang="0">
                  <a:pos x="T4" y="T5"/>
                </a:cxn>
              </a:cxnLst>
              <a:rect l="0" t="0" r="r" b="b"/>
              <a:pathLst>
                <a:path w="43200" h="42272" fill="none"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0" y="13169"/>
                    <a:pt x="3892" y="6204"/>
                    <a:pt x="10283" y="2274"/>
                  </a:cubicBezTo>
                </a:path>
                <a:path w="43200" h="42272" stroke="0" extrusionOk="0">
                  <a:moveTo>
                    <a:pt x="27862" y="-1"/>
                  </a:moveTo>
                  <a:cubicBezTo>
                    <a:pt x="36970" y="2758"/>
                    <a:pt x="43200" y="11154"/>
                    <a:pt x="43200" y="20672"/>
                  </a:cubicBezTo>
                  <a:cubicBezTo>
                    <a:pt x="43200" y="32601"/>
                    <a:pt x="33529" y="42272"/>
                    <a:pt x="21600" y="42272"/>
                  </a:cubicBezTo>
                  <a:cubicBezTo>
                    <a:pt x="9670" y="42272"/>
                    <a:pt x="0" y="32601"/>
                    <a:pt x="0" y="20672"/>
                  </a:cubicBezTo>
                  <a:cubicBezTo>
                    <a:pt x="0" y="13169"/>
                    <a:pt x="3892" y="6204"/>
                    <a:pt x="10283" y="2274"/>
                  </a:cubicBezTo>
                  <a:lnTo>
                    <a:pt x="21600" y="20672"/>
                  </a:lnTo>
                  <a:close/>
                </a:path>
              </a:pathLst>
            </a:custGeom>
            <a:noFill/>
            <a:ln w="38100">
              <a:solidFill>
                <a:srgbClr val="3399FF"/>
              </a:solidFill>
              <a:round/>
              <a:headEnd type="arrow" w="med" len="me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5179" name="Line 107">
              <a:extLst>
                <a:ext uri="{FF2B5EF4-FFF2-40B4-BE49-F238E27FC236}">
                  <a16:creationId xmlns:a16="http://schemas.microsoft.com/office/drawing/2014/main" id="{5AA0895C-18DC-4456-B1F4-8ABA523C2A84}"/>
                </a:ext>
              </a:extLst>
            </p:cNvPr>
            <p:cNvSpPr>
              <a:spLocks noChangeShapeType="1"/>
            </p:cNvSpPr>
            <p:nvPr/>
          </p:nvSpPr>
          <p:spPr bwMode="auto">
            <a:xfrm>
              <a:off x="4499" y="2425"/>
              <a:ext cx="313" cy="214"/>
            </a:xfrm>
            <a:prstGeom prst="line">
              <a:avLst/>
            </a:prstGeom>
            <a:noFill/>
            <a:ln w="762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515190" name="Line 118">
            <a:extLst>
              <a:ext uri="{FF2B5EF4-FFF2-40B4-BE49-F238E27FC236}">
                <a16:creationId xmlns:a16="http://schemas.microsoft.com/office/drawing/2014/main" id="{173CEF7B-14AC-4714-BED9-C4861E672342}"/>
              </a:ext>
            </a:extLst>
          </p:cNvPr>
          <p:cNvSpPr>
            <a:spLocks noChangeShapeType="1"/>
          </p:cNvSpPr>
          <p:nvPr/>
        </p:nvSpPr>
        <p:spPr bwMode="auto">
          <a:xfrm flipV="1">
            <a:off x="7812088" y="2030413"/>
            <a:ext cx="0" cy="1512887"/>
          </a:xfrm>
          <a:prstGeom prst="line">
            <a:avLst/>
          </a:prstGeom>
          <a:noFill/>
          <a:ln w="285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nvGrpSpPr>
          <p:cNvPr id="515205" name="Group 133">
            <a:extLst>
              <a:ext uri="{FF2B5EF4-FFF2-40B4-BE49-F238E27FC236}">
                <a16:creationId xmlns:a16="http://schemas.microsoft.com/office/drawing/2014/main" id="{B0076FBA-14FC-4D45-986E-139558A4B3A5}"/>
              </a:ext>
            </a:extLst>
          </p:cNvPr>
          <p:cNvGrpSpPr>
            <a:grpSpLocks/>
          </p:cNvGrpSpPr>
          <p:nvPr/>
        </p:nvGrpSpPr>
        <p:grpSpPr bwMode="auto">
          <a:xfrm>
            <a:off x="0" y="5516563"/>
            <a:ext cx="8745538" cy="1341437"/>
            <a:chOff x="0" y="3475"/>
            <a:chExt cx="5509" cy="845"/>
          </a:xfrm>
        </p:grpSpPr>
        <p:sp>
          <p:nvSpPr>
            <p:cNvPr id="515192" name="Rectangle 120">
              <a:extLst>
                <a:ext uri="{FF2B5EF4-FFF2-40B4-BE49-F238E27FC236}">
                  <a16:creationId xmlns:a16="http://schemas.microsoft.com/office/drawing/2014/main" id="{FB16166A-48B5-4D5D-94F6-2FBA3F63F653}"/>
                </a:ext>
              </a:extLst>
            </p:cNvPr>
            <p:cNvSpPr>
              <a:spLocks noChangeArrowheads="1"/>
            </p:cNvSpPr>
            <p:nvPr/>
          </p:nvSpPr>
          <p:spPr bwMode="auto">
            <a:xfrm>
              <a:off x="2926" y="374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b="0">
                  <a:latin typeface="ＭＳ ゴシック" panose="020B0609070205080204" pitchFamily="49" charset="-128"/>
                  <a:ea typeface="ＭＳ ゴシック" panose="020B0609070205080204" pitchFamily="49" charset="-128"/>
                </a:rPr>
                <a:t> </a:t>
              </a:r>
            </a:p>
          </p:txBody>
        </p:sp>
        <p:graphicFrame>
          <p:nvGraphicFramePr>
            <p:cNvPr id="515193" name="Object 121">
              <a:extLst>
                <a:ext uri="{FF2B5EF4-FFF2-40B4-BE49-F238E27FC236}">
                  <a16:creationId xmlns:a16="http://schemas.microsoft.com/office/drawing/2014/main" id="{B37A0F6F-213C-475C-9A64-64B0CB41E62A}"/>
                </a:ext>
              </a:extLst>
            </p:cNvPr>
            <p:cNvGraphicFramePr>
              <a:graphicFrameLocks noChangeAspect="1"/>
            </p:cNvGraphicFramePr>
            <p:nvPr/>
          </p:nvGraphicFramePr>
          <p:xfrm>
            <a:off x="4189" y="3479"/>
            <a:ext cx="459" cy="353"/>
          </p:xfrm>
          <a:graphic>
            <a:graphicData uri="http://schemas.openxmlformats.org/presentationml/2006/ole">
              <mc:AlternateContent xmlns:mc="http://schemas.openxmlformats.org/markup-compatibility/2006">
                <mc:Choice xmlns:v="urn:schemas-microsoft-com:vml" Requires="v">
                  <p:oleObj spid="_x0000_s156096" name="数式" r:id="rId29" imgW="228600" imgH="177480" progId="Equation.3">
                    <p:embed/>
                  </p:oleObj>
                </mc:Choice>
                <mc:Fallback>
                  <p:oleObj name="数式" r:id="rId29" imgW="228600" imgH="177480" progId="Equation.3">
                    <p:embed/>
                    <p:pic>
                      <p:nvPicPr>
                        <p:cNvPr id="515193" name="Object 121">
                          <a:extLst>
                            <a:ext uri="{FF2B5EF4-FFF2-40B4-BE49-F238E27FC236}">
                              <a16:creationId xmlns:a16="http://schemas.microsoft.com/office/drawing/2014/main" id="{B37A0F6F-213C-475C-9A64-64B0CB41E62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89" y="3479"/>
                          <a:ext cx="459" cy="3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94" name="Object 122">
              <a:extLst>
                <a:ext uri="{FF2B5EF4-FFF2-40B4-BE49-F238E27FC236}">
                  <a16:creationId xmlns:a16="http://schemas.microsoft.com/office/drawing/2014/main" id="{AC6AE96D-8EC8-472F-A71B-74FDE2D36326}"/>
                </a:ext>
              </a:extLst>
            </p:cNvPr>
            <p:cNvGraphicFramePr>
              <a:graphicFrameLocks noChangeAspect="1"/>
            </p:cNvGraphicFramePr>
            <p:nvPr/>
          </p:nvGraphicFramePr>
          <p:xfrm>
            <a:off x="1616" y="3510"/>
            <a:ext cx="384" cy="327"/>
          </p:xfrm>
          <a:graphic>
            <a:graphicData uri="http://schemas.openxmlformats.org/presentationml/2006/ole">
              <mc:AlternateContent xmlns:mc="http://schemas.openxmlformats.org/markup-compatibility/2006">
                <mc:Choice xmlns:v="urn:schemas-microsoft-com:vml" Requires="v">
                  <p:oleObj spid="_x0000_s156097" name="数式" r:id="rId31" imgW="190335" imgH="164957" progId="Equation.3">
                    <p:embed/>
                  </p:oleObj>
                </mc:Choice>
                <mc:Fallback>
                  <p:oleObj name="数式" r:id="rId31" imgW="190335" imgH="164957" progId="Equation.3">
                    <p:embed/>
                    <p:pic>
                      <p:nvPicPr>
                        <p:cNvPr id="515194" name="Object 122">
                          <a:extLst>
                            <a:ext uri="{FF2B5EF4-FFF2-40B4-BE49-F238E27FC236}">
                              <a16:creationId xmlns:a16="http://schemas.microsoft.com/office/drawing/2014/main" id="{AC6AE96D-8EC8-472F-A71B-74FDE2D3632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16" y="3510"/>
                          <a:ext cx="384"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195" name="Rectangle 123">
              <a:extLst>
                <a:ext uri="{FF2B5EF4-FFF2-40B4-BE49-F238E27FC236}">
                  <a16:creationId xmlns:a16="http://schemas.microsoft.com/office/drawing/2014/main" id="{9B310CEB-B3DD-4006-85F3-3F1F75AB46B4}"/>
                </a:ext>
              </a:extLst>
            </p:cNvPr>
            <p:cNvSpPr>
              <a:spLocks noChangeArrowheads="1"/>
            </p:cNvSpPr>
            <p:nvPr/>
          </p:nvSpPr>
          <p:spPr bwMode="auto">
            <a:xfrm>
              <a:off x="2925" y="3955"/>
              <a:ext cx="25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i="1">
                  <a:latin typeface="Bookman Old Style" panose="02050604050505020204" pitchFamily="18" charset="0"/>
                  <a:ea typeface="ＭＳ ゴシック" panose="020B0609070205080204" pitchFamily="49" charset="-128"/>
                  <a:cs typeface="Times New Roman" panose="02020603050405020304" pitchFamily="18" charset="0"/>
                </a:rPr>
                <a:t>L</a:t>
              </a: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を含む鉛直面に垂直</a:t>
              </a:r>
            </a:p>
          </p:txBody>
        </p:sp>
        <p:sp>
          <p:nvSpPr>
            <p:cNvPr id="515196" name="Rectangle 124">
              <a:extLst>
                <a:ext uri="{FF2B5EF4-FFF2-40B4-BE49-F238E27FC236}">
                  <a16:creationId xmlns:a16="http://schemas.microsoft.com/office/drawing/2014/main" id="{29EEDA69-3E40-4081-A8D3-263BBDA14449}"/>
                </a:ext>
              </a:extLst>
            </p:cNvPr>
            <p:cNvSpPr>
              <a:spLocks noChangeArrowheads="1"/>
            </p:cNvSpPr>
            <p:nvPr/>
          </p:nvSpPr>
          <p:spPr bwMode="auto">
            <a:xfrm>
              <a:off x="0" y="3475"/>
              <a:ext cx="167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力のモーメント</a:t>
              </a:r>
            </a:p>
          </p:txBody>
        </p:sp>
        <p:sp>
          <p:nvSpPr>
            <p:cNvPr id="515197" name="Rectangle 125">
              <a:extLst>
                <a:ext uri="{FF2B5EF4-FFF2-40B4-BE49-F238E27FC236}">
                  <a16:creationId xmlns:a16="http://schemas.microsoft.com/office/drawing/2014/main" id="{41F4805A-5E3B-4270-9E6C-497DEAFF80FB}"/>
                </a:ext>
              </a:extLst>
            </p:cNvPr>
            <p:cNvSpPr>
              <a:spLocks noChangeArrowheads="1"/>
            </p:cNvSpPr>
            <p:nvPr/>
          </p:nvSpPr>
          <p:spPr bwMode="auto">
            <a:xfrm>
              <a:off x="2063" y="3501"/>
              <a:ext cx="7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b="0"/>
                <a:t>大きさ</a:t>
              </a:r>
            </a:p>
          </p:txBody>
        </p:sp>
        <p:graphicFrame>
          <p:nvGraphicFramePr>
            <p:cNvPr id="515198" name="Object 126">
              <a:extLst>
                <a:ext uri="{FF2B5EF4-FFF2-40B4-BE49-F238E27FC236}">
                  <a16:creationId xmlns:a16="http://schemas.microsoft.com/office/drawing/2014/main" id="{0613AD6E-378B-443C-BEED-25A80FF1B4C2}"/>
                </a:ext>
              </a:extLst>
            </p:cNvPr>
            <p:cNvGraphicFramePr>
              <a:graphicFrameLocks noChangeAspect="1"/>
            </p:cNvGraphicFramePr>
            <p:nvPr/>
          </p:nvGraphicFramePr>
          <p:xfrm>
            <a:off x="2780" y="3507"/>
            <a:ext cx="613" cy="328"/>
          </p:xfrm>
          <a:graphic>
            <a:graphicData uri="http://schemas.openxmlformats.org/presentationml/2006/ole">
              <mc:AlternateContent xmlns:mc="http://schemas.openxmlformats.org/markup-compatibility/2006">
                <mc:Choice xmlns:v="urn:schemas-microsoft-com:vml" Requires="v">
                  <p:oleObj spid="_x0000_s156098" name="数式" r:id="rId33" imgW="304560" imgH="164880" progId="Equation.3">
                    <p:embed/>
                  </p:oleObj>
                </mc:Choice>
                <mc:Fallback>
                  <p:oleObj name="数式" r:id="rId33" imgW="304560" imgH="164880" progId="Equation.3">
                    <p:embed/>
                    <p:pic>
                      <p:nvPicPr>
                        <p:cNvPr id="515198" name="Object 126">
                          <a:extLst>
                            <a:ext uri="{FF2B5EF4-FFF2-40B4-BE49-F238E27FC236}">
                              <a16:creationId xmlns:a16="http://schemas.microsoft.com/office/drawing/2014/main" id="{0613AD6E-378B-443C-BEED-25A80FF1B4C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80" y="3507"/>
                          <a:ext cx="613"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199" name="Rectangle 127">
              <a:extLst>
                <a:ext uri="{FF2B5EF4-FFF2-40B4-BE49-F238E27FC236}">
                  <a16:creationId xmlns:a16="http://schemas.microsoft.com/office/drawing/2014/main" id="{FEFDD6E4-4875-4932-A6B9-7810AD99F8D3}"/>
                </a:ext>
              </a:extLst>
            </p:cNvPr>
            <p:cNvSpPr>
              <a:spLocks noChangeArrowheads="1"/>
            </p:cNvSpPr>
            <p:nvPr/>
          </p:nvSpPr>
          <p:spPr bwMode="auto">
            <a:xfrm>
              <a:off x="2109" y="3955"/>
              <a:ext cx="6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方向</a:t>
              </a:r>
            </a:p>
          </p:txBody>
        </p:sp>
        <p:graphicFrame>
          <p:nvGraphicFramePr>
            <p:cNvPr id="515202" name="Object 130">
              <a:extLst>
                <a:ext uri="{FF2B5EF4-FFF2-40B4-BE49-F238E27FC236}">
                  <a16:creationId xmlns:a16="http://schemas.microsoft.com/office/drawing/2014/main" id="{CDCFA824-C3D0-49B6-B426-EC035EACDBD6}"/>
                </a:ext>
              </a:extLst>
            </p:cNvPr>
            <p:cNvGraphicFramePr>
              <a:graphicFrameLocks noChangeAspect="1"/>
            </p:cNvGraphicFramePr>
            <p:nvPr/>
          </p:nvGraphicFramePr>
          <p:xfrm>
            <a:off x="3465" y="3578"/>
            <a:ext cx="537" cy="327"/>
          </p:xfrm>
          <a:graphic>
            <a:graphicData uri="http://schemas.openxmlformats.org/presentationml/2006/ole">
              <mc:AlternateContent xmlns:mc="http://schemas.openxmlformats.org/markup-compatibility/2006">
                <mc:Choice xmlns:v="urn:schemas-microsoft-com:vml" Requires="v">
                  <p:oleObj spid="_x0000_s156099" name="数式" r:id="rId35" imgW="266400" imgH="164880" progId="Equation.3">
                    <p:embed/>
                  </p:oleObj>
                </mc:Choice>
                <mc:Fallback>
                  <p:oleObj name="数式" r:id="rId35" imgW="266400" imgH="164880" progId="Equation.3">
                    <p:embed/>
                    <p:pic>
                      <p:nvPicPr>
                        <p:cNvPr id="515202" name="Object 130">
                          <a:extLst>
                            <a:ext uri="{FF2B5EF4-FFF2-40B4-BE49-F238E27FC236}">
                              <a16:creationId xmlns:a16="http://schemas.microsoft.com/office/drawing/2014/main" id="{CDCFA824-C3D0-49B6-B426-EC035EACDB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5" y="3578"/>
                          <a:ext cx="537"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03" name="Object 131">
              <a:extLst>
                <a:ext uri="{FF2B5EF4-FFF2-40B4-BE49-F238E27FC236}">
                  <a16:creationId xmlns:a16="http://schemas.microsoft.com/office/drawing/2014/main" id="{3DB134C3-00A1-42AF-A82D-577F549EB089}"/>
                </a:ext>
              </a:extLst>
            </p:cNvPr>
            <p:cNvGraphicFramePr>
              <a:graphicFrameLocks noChangeAspect="1"/>
            </p:cNvGraphicFramePr>
            <p:nvPr/>
          </p:nvGraphicFramePr>
          <p:xfrm>
            <a:off x="3930" y="3494"/>
            <a:ext cx="307" cy="352"/>
          </p:xfrm>
          <a:graphic>
            <a:graphicData uri="http://schemas.openxmlformats.org/presentationml/2006/ole">
              <mc:AlternateContent xmlns:mc="http://schemas.openxmlformats.org/markup-compatibility/2006">
                <mc:Choice xmlns:v="urn:schemas-microsoft-com:vml" Requires="v">
                  <p:oleObj spid="_x0000_s156100" name="数式" r:id="rId36" imgW="152280" imgH="177480" progId="Equation.3">
                    <p:embed/>
                  </p:oleObj>
                </mc:Choice>
                <mc:Fallback>
                  <p:oleObj name="数式" r:id="rId36" imgW="152280" imgH="177480" progId="Equation.3">
                    <p:embed/>
                    <p:pic>
                      <p:nvPicPr>
                        <p:cNvPr id="515203" name="Object 131">
                          <a:extLst>
                            <a:ext uri="{FF2B5EF4-FFF2-40B4-BE49-F238E27FC236}">
                              <a16:creationId xmlns:a16="http://schemas.microsoft.com/office/drawing/2014/main" id="{3DB134C3-00A1-42AF-A82D-577F549EB0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 y="3494"/>
                          <a:ext cx="307"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04" name="Object 132">
              <a:extLst>
                <a:ext uri="{FF2B5EF4-FFF2-40B4-BE49-F238E27FC236}">
                  <a16:creationId xmlns:a16="http://schemas.microsoft.com/office/drawing/2014/main" id="{BE1E65B7-A915-44D1-A115-119F27291D70}"/>
                </a:ext>
              </a:extLst>
            </p:cNvPr>
            <p:cNvGraphicFramePr>
              <a:graphicFrameLocks noChangeAspect="1"/>
            </p:cNvGraphicFramePr>
            <p:nvPr/>
          </p:nvGraphicFramePr>
          <p:xfrm>
            <a:off x="4637" y="3478"/>
            <a:ext cx="256" cy="352"/>
          </p:xfrm>
          <a:graphic>
            <a:graphicData uri="http://schemas.openxmlformats.org/presentationml/2006/ole">
              <mc:AlternateContent xmlns:mc="http://schemas.openxmlformats.org/markup-compatibility/2006">
                <mc:Choice xmlns:v="urn:schemas-microsoft-com:vml" Requires="v">
                  <p:oleObj spid="_x0000_s156101" name="数式" r:id="rId37" imgW="126720" imgH="177480" progId="Equation.3">
                    <p:embed/>
                  </p:oleObj>
                </mc:Choice>
                <mc:Fallback>
                  <p:oleObj name="数式" r:id="rId37" imgW="126720" imgH="177480" progId="Equation.3">
                    <p:embed/>
                    <p:pic>
                      <p:nvPicPr>
                        <p:cNvPr id="515204" name="Object 132">
                          <a:extLst>
                            <a:ext uri="{FF2B5EF4-FFF2-40B4-BE49-F238E27FC236}">
                              <a16:creationId xmlns:a16="http://schemas.microsoft.com/office/drawing/2014/main" id="{BE1E65B7-A915-44D1-A115-119F27291D7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7" y="3478"/>
                          <a:ext cx="256"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5206" name="Group 134">
            <a:extLst>
              <a:ext uri="{FF2B5EF4-FFF2-40B4-BE49-F238E27FC236}">
                <a16:creationId xmlns:a16="http://schemas.microsoft.com/office/drawing/2014/main" id="{B500F1FF-2BB2-4169-8CC3-34D8BE199459}"/>
              </a:ext>
            </a:extLst>
          </p:cNvPr>
          <p:cNvGrpSpPr>
            <a:grpSpLocks/>
          </p:cNvGrpSpPr>
          <p:nvPr/>
        </p:nvGrpSpPr>
        <p:grpSpPr bwMode="auto">
          <a:xfrm>
            <a:off x="0" y="0"/>
            <a:ext cx="8745538" cy="1341438"/>
            <a:chOff x="0" y="3475"/>
            <a:chExt cx="5509" cy="845"/>
          </a:xfrm>
        </p:grpSpPr>
        <p:sp>
          <p:nvSpPr>
            <p:cNvPr id="515207" name="Rectangle 135">
              <a:extLst>
                <a:ext uri="{FF2B5EF4-FFF2-40B4-BE49-F238E27FC236}">
                  <a16:creationId xmlns:a16="http://schemas.microsoft.com/office/drawing/2014/main" id="{6D348CDF-86B6-4CC7-BD37-A937A0E169A7}"/>
                </a:ext>
              </a:extLst>
            </p:cNvPr>
            <p:cNvSpPr>
              <a:spLocks noChangeArrowheads="1"/>
            </p:cNvSpPr>
            <p:nvPr/>
          </p:nvSpPr>
          <p:spPr bwMode="auto">
            <a:xfrm>
              <a:off x="2926" y="3742"/>
              <a:ext cx="24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b="0">
                  <a:latin typeface="ＭＳ ゴシック" panose="020B0609070205080204" pitchFamily="49" charset="-128"/>
                  <a:ea typeface="ＭＳ ゴシック" panose="020B0609070205080204" pitchFamily="49" charset="-128"/>
                </a:rPr>
                <a:t> </a:t>
              </a:r>
            </a:p>
          </p:txBody>
        </p:sp>
        <p:graphicFrame>
          <p:nvGraphicFramePr>
            <p:cNvPr id="515208" name="Object 136">
              <a:extLst>
                <a:ext uri="{FF2B5EF4-FFF2-40B4-BE49-F238E27FC236}">
                  <a16:creationId xmlns:a16="http://schemas.microsoft.com/office/drawing/2014/main" id="{8E752FCA-5BB4-45B1-90A2-151054749319}"/>
                </a:ext>
              </a:extLst>
            </p:cNvPr>
            <p:cNvGraphicFramePr>
              <a:graphicFrameLocks noChangeAspect="1"/>
            </p:cNvGraphicFramePr>
            <p:nvPr/>
          </p:nvGraphicFramePr>
          <p:xfrm>
            <a:off x="4189" y="3479"/>
            <a:ext cx="459" cy="353"/>
          </p:xfrm>
          <a:graphic>
            <a:graphicData uri="http://schemas.openxmlformats.org/presentationml/2006/ole">
              <mc:AlternateContent xmlns:mc="http://schemas.openxmlformats.org/markup-compatibility/2006">
                <mc:Choice xmlns:v="urn:schemas-microsoft-com:vml" Requires="v">
                  <p:oleObj spid="_x0000_s156102" name="数式" r:id="rId38" imgW="228600" imgH="177480" progId="Equation.3">
                    <p:embed/>
                  </p:oleObj>
                </mc:Choice>
                <mc:Fallback>
                  <p:oleObj name="数式" r:id="rId38" imgW="228600" imgH="177480" progId="Equation.3">
                    <p:embed/>
                    <p:pic>
                      <p:nvPicPr>
                        <p:cNvPr id="515208" name="Object 136">
                          <a:extLst>
                            <a:ext uri="{FF2B5EF4-FFF2-40B4-BE49-F238E27FC236}">
                              <a16:creationId xmlns:a16="http://schemas.microsoft.com/office/drawing/2014/main" id="{8E752FCA-5BB4-45B1-90A2-151054749319}"/>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89" y="3479"/>
                          <a:ext cx="459" cy="3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09" name="Object 137">
              <a:extLst>
                <a:ext uri="{FF2B5EF4-FFF2-40B4-BE49-F238E27FC236}">
                  <a16:creationId xmlns:a16="http://schemas.microsoft.com/office/drawing/2014/main" id="{F2372DE5-4E27-4F32-A692-684ABEB00F1E}"/>
                </a:ext>
              </a:extLst>
            </p:cNvPr>
            <p:cNvGraphicFramePr>
              <a:graphicFrameLocks noChangeAspect="1"/>
            </p:cNvGraphicFramePr>
            <p:nvPr/>
          </p:nvGraphicFramePr>
          <p:xfrm>
            <a:off x="1616" y="3510"/>
            <a:ext cx="384" cy="327"/>
          </p:xfrm>
          <a:graphic>
            <a:graphicData uri="http://schemas.openxmlformats.org/presentationml/2006/ole">
              <mc:AlternateContent xmlns:mc="http://schemas.openxmlformats.org/markup-compatibility/2006">
                <mc:Choice xmlns:v="urn:schemas-microsoft-com:vml" Requires="v">
                  <p:oleObj spid="_x0000_s156103" name="数式" r:id="rId39" imgW="190335" imgH="164957" progId="Equation.3">
                    <p:embed/>
                  </p:oleObj>
                </mc:Choice>
                <mc:Fallback>
                  <p:oleObj name="数式" r:id="rId39" imgW="190335" imgH="164957" progId="Equation.3">
                    <p:embed/>
                    <p:pic>
                      <p:nvPicPr>
                        <p:cNvPr id="515209" name="Object 137">
                          <a:extLst>
                            <a:ext uri="{FF2B5EF4-FFF2-40B4-BE49-F238E27FC236}">
                              <a16:creationId xmlns:a16="http://schemas.microsoft.com/office/drawing/2014/main" id="{F2372DE5-4E27-4F32-A692-684ABEB00F1E}"/>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16" y="3510"/>
                          <a:ext cx="384"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210" name="Rectangle 138">
              <a:extLst>
                <a:ext uri="{FF2B5EF4-FFF2-40B4-BE49-F238E27FC236}">
                  <a16:creationId xmlns:a16="http://schemas.microsoft.com/office/drawing/2014/main" id="{5A5A3E77-FECE-4D84-86C4-1AABD6DDAFEF}"/>
                </a:ext>
              </a:extLst>
            </p:cNvPr>
            <p:cNvSpPr>
              <a:spLocks noChangeArrowheads="1"/>
            </p:cNvSpPr>
            <p:nvPr/>
          </p:nvSpPr>
          <p:spPr bwMode="auto">
            <a:xfrm>
              <a:off x="2925" y="3955"/>
              <a:ext cx="25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l">
                <a:spcBef>
                  <a:spcPct val="0"/>
                </a:spcBef>
              </a:pPr>
              <a:r>
                <a:rPr lang="en-US" altLang="ja-JP" i="1">
                  <a:latin typeface="Bookman Old Style" panose="02050604050505020204" pitchFamily="18" charset="0"/>
                  <a:ea typeface="ＭＳ ゴシック" panose="020B0609070205080204" pitchFamily="49" charset="-128"/>
                  <a:cs typeface="Times New Roman" panose="02020603050405020304" pitchFamily="18" charset="0"/>
                </a:rPr>
                <a:t>L</a:t>
              </a:r>
              <a:r>
                <a:rPr lang="ja-JP" altLang="en-US" b="0">
                  <a:latin typeface="ＭＳ ゴシック" panose="020B0609070205080204" pitchFamily="49" charset="-128"/>
                  <a:ea typeface="ＭＳ ゴシック" panose="020B0609070205080204" pitchFamily="49" charset="-128"/>
                  <a:cs typeface="Times New Roman" panose="02020603050405020304" pitchFamily="18" charset="0"/>
                </a:rPr>
                <a:t>を含む鉛直面に垂直</a:t>
              </a:r>
            </a:p>
          </p:txBody>
        </p:sp>
        <p:sp>
          <p:nvSpPr>
            <p:cNvPr id="515211" name="Rectangle 139">
              <a:extLst>
                <a:ext uri="{FF2B5EF4-FFF2-40B4-BE49-F238E27FC236}">
                  <a16:creationId xmlns:a16="http://schemas.microsoft.com/office/drawing/2014/main" id="{AF8C730F-156B-4205-8A19-62B506E70D73}"/>
                </a:ext>
              </a:extLst>
            </p:cNvPr>
            <p:cNvSpPr>
              <a:spLocks noChangeArrowheads="1"/>
            </p:cNvSpPr>
            <p:nvPr/>
          </p:nvSpPr>
          <p:spPr bwMode="auto">
            <a:xfrm>
              <a:off x="0" y="3475"/>
              <a:ext cx="167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力のモーメント</a:t>
              </a:r>
            </a:p>
          </p:txBody>
        </p:sp>
        <p:sp>
          <p:nvSpPr>
            <p:cNvPr id="515212" name="Rectangle 140">
              <a:extLst>
                <a:ext uri="{FF2B5EF4-FFF2-40B4-BE49-F238E27FC236}">
                  <a16:creationId xmlns:a16="http://schemas.microsoft.com/office/drawing/2014/main" id="{AD359B35-9351-4BAF-945F-DD9CC238B6AE}"/>
                </a:ext>
              </a:extLst>
            </p:cNvPr>
            <p:cNvSpPr>
              <a:spLocks noChangeArrowheads="1"/>
            </p:cNvSpPr>
            <p:nvPr/>
          </p:nvSpPr>
          <p:spPr bwMode="auto">
            <a:xfrm>
              <a:off x="2063" y="3501"/>
              <a:ext cx="7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0"/>
                </a:spcBef>
              </a:pPr>
              <a:r>
                <a:rPr lang="ja-JP" altLang="en-US" b="0"/>
                <a:t>大きさ</a:t>
              </a:r>
            </a:p>
          </p:txBody>
        </p:sp>
        <p:graphicFrame>
          <p:nvGraphicFramePr>
            <p:cNvPr id="515213" name="Object 141">
              <a:extLst>
                <a:ext uri="{FF2B5EF4-FFF2-40B4-BE49-F238E27FC236}">
                  <a16:creationId xmlns:a16="http://schemas.microsoft.com/office/drawing/2014/main" id="{299FC5C8-ABFF-4AFE-A3BD-D83D1EE2DD72}"/>
                </a:ext>
              </a:extLst>
            </p:cNvPr>
            <p:cNvGraphicFramePr>
              <a:graphicFrameLocks noChangeAspect="1"/>
            </p:cNvGraphicFramePr>
            <p:nvPr/>
          </p:nvGraphicFramePr>
          <p:xfrm>
            <a:off x="2780" y="3507"/>
            <a:ext cx="613" cy="328"/>
          </p:xfrm>
          <a:graphic>
            <a:graphicData uri="http://schemas.openxmlformats.org/presentationml/2006/ole">
              <mc:AlternateContent xmlns:mc="http://schemas.openxmlformats.org/markup-compatibility/2006">
                <mc:Choice xmlns:v="urn:schemas-microsoft-com:vml" Requires="v">
                  <p:oleObj spid="_x0000_s156104" name="数式" r:id="rId40" imgW="304560" imgH="164880" progId="Equation.3">
                    <p:embed/>
                  </p:oleObj>
                </mc:Choice>
                <mc:Fallback>
                  <p:oleObj name="数式" r:id="rId40" imgW="304560" imgH="164880" progId="Equation.3">
                    <p:embed/>
                    <p:pic>
                      <p:nvPicPr>
                        <p:cNvPr id="515213" name="Object 141">
                          <a:extLst>
                            <a:ext uri="{FF2B5EF4-FFF2-40B4-BE49-F238E27FC236}">
                              <a16:creationId xmlns:a16="http://schemas.microsoft.com/office/drawing/2014/main" id="{299FC5C8-ABFF-4AFE-A3BD-D83D1EE2DD7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780" y="3507"/>
                          <a:ext cx="613" cy="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5214" name="Rectangle 142">
              <a:extLst>
                <a:ext uri="{FF2B5EF4-FFF2-40B4-BE49-F238E27FC236}">
                  <a16:creationId xmlns:a16="http://schemas.microsoft.com/office/drawing/2014/main" id="{05819A13-C57A-4734-9761-8DF37C1A652B}"/>
                </a:ext>
              </a:extLst>
            </p:cNvPr>
            <p:cNvSpPr>
              <a:spLocks noChangeArrowheads="1"/>
            </p:cNvSpPr>
            <p:nvPr/>
          </p:nvSpPr>
          <p:spPr bwMode="auto">
            <a:xfrm>
              <a:off x="2109" y="3955"/>
              <a:ext cx="6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ja-JP" altLang="en-US" b="0"/>
                <a:t>方向</a:t>
              </a:r>
            </a:p>
          </p:txBody>
        </p:sp>
        <p:graphicFrame>
          <p:nvGraphicFramePr>
            <p:cNvPr id="515215" name="Object 143">
              <a:extLst>
                <a:ext uri="{FF2B5EF4-FFF2-40B4-BE49-F238E27FC236}">
                  <a16:creationId xmlns:a16="http://schemas.microsoft.com/office/drawing/2014/main" id="{BD0C8BCF-8A69-4A67-B85F-64574C8739D8}"/>
                </a:ext>
              </a:extLst>
            </p:cNvPr>
            <p:cNvGraphicFramePr>
              <a:graphicFrameLocks noChangeAspect="1"/>
            </p:cNvGraphicFramePr>
            <p:nvPr/>
          </p:nvGraphicFramePr>
          <p:xfrm>
            <a:off x="3465" y="3578"/>
            <a:ext cx="537" cy="327"/>
          </p:xfrm>
          <a:graphic>
            <a:graphicData uri="http://schemas.openxmlformats.org/presentationml/2006/ole">
              <mc:AlternateContent xmlns:mc="http://schemas.openxmlformats.org/markup-compatibility/2006">
                <mc:Choice xmlns:v="urn:schemas-microsoft-com:vml" Requires="v">
                  <p:oleObj spid="_x0000_s156105" name="数式" r:id="rId41" imgW="266400" imgH="164880" progId="Equation.3">
                    <p:embed/>
                  </p:oleObj>
                </mc:Choice>
                <mc:Fallback>
                  <p:oleObj name="数式" r:id="rId41" imgW="266400" imgH="164880" progId="Equation.3">
                    <p:embed/>
                    <p:pic>
                      <p:nvPicPr>
                        <p:cNvPr id="515215" name="Object 143">
                          <a:extLst>
                            <a:ext uri="{FF2B5EF4-FFF2-40B4-BE49-F238E27FC236}">
                              <a16:creationId xmlns:a16="http://schemas.microsoft.com/office/drawing/2014/main" id="{BD0C8BCF-8A69-4A67-B85F-64574C8739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5" y="3578"/>
                          <a:ext cx="537" cy="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16" name="Object 144">
              <a:extLst>
                <a:ext uri="{FF2B5EF4-FFF2-40B4-BE49-F238E27FC236}">
                  <a16:creationId xmlns:a16="http://schemas.microsoft.com/office/drawing/2014/main" id="{812AD18A-5E56-493A-ACE2-570009917D66}"/>
                </a:ext>
              </a:extLst>
            </p:cNvPr>
            <p:cNvGraphicFramePr>
              <a:graphicFrameLocks noChangeAspect="1"/>
            </p:cNvGraphicFramePr>
            <p:nvPr/>
          </p:nvGraphicFramePr>
          <p:xfrm>
            <a:off x="3930" y="3494"/>
            <a:ext cx="307" cy="352"/>
          </p:xfrm>
          <a:graphic>
            <a:graphicData uri="http://schemas.openxmlformats.org/presentationml/2006/ole">
              <mc:AlternateContent xmlns:mc="http://schemas.openxmlformats.org/markup-compatibility/2006">
                <mc:Choice xmlns:v="urn:schemas-microsoft-com:vml" Requires="v">
                  <p:oleObj spid="_x0000_s156106" name="数式" r:id="rId42" imgW="152280" imgH="177480" progId="Equation.3">
                    <p:embed/>
                  </p:oleObj>
                </mc:Choice>
                <mc:Fallback>
                  <p:oleObj name="数式" r:id="rId42" imgW="152280" imgH="177480" progId="Equation.3">
                    <p:embed/>
                    <p:pic>
                      <p:nvPicPr>
                        <p:cNvPr id="515216" name="Object 144">
                          <a:extLst>
                            <a:ext uri="{FF2B5EF4-FFF2-40B4-BE49-F238E27FC236}">
                              <a16:creationId xmlns:a16="http://schemas.microsoft.com/office/drawing/2014/main" id="{812AD18A-5E56-493A-ACE2-570009917D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 y="3494"/>
                          <a:ext cx="307"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17" name="Object 145">
              <a:extLst>
                <a:ext uri="{FF2B5EF4-FFF2-40B4-BE49-F238E27FC236}">
                  <a16:creationId xmlns:a16="http://schemas.microsoft.com/office/drawing/2014/main" id="{A76B8509-CFC5-403E-823A-9FDD9FB32B83}"/>
                </a:ext>
              </a:extLst>
            </p:cNvPr>
            <p:cNvGraphicFramePr>
              <a:graphicFrameLocks noChangeAspect="1"/>
            </p:cNvGraphicFramePr>
            <p:nvPr/>
          </p:nvGraphicFramePr>
          <p:xfrm>
            <a:off x="4637" y="3478"/>
            <a:ext cx="256" cy="352"/>
          </p:xfrm>
          <a:graphic>
            <a:graphicData uri="http://schemas.openxmlformats.org/presentationml/2006/ole">
              <mc:AlternateContent xmlns:mc="http://schemas.openxmlformats.org/markup-compatibility/2006">
                <mc:Choice xmlns:v="urn:schemas-microsoft-com:vml" Requires="v">
                  <p:oleObj spid="_x0000_s156107" name="数式" r:id="rId43" imgW="126720" imgH="177480" progId="Equation.3">
                    <p:embed/>
                  </p:oleObj>
                </mc:Choice>
                <mc:Fallback>
                  <p:oleObj name="数式" r:id="rId43" imgW="126720" imgH="177480" progId="Equation.3">
                    <p:embed/>
                    <p:pic>
                      <p:nvPicPr>
                        <p:cNvPr id="515217" name="Object 145">
                          <a:extLst>
                            <a:ext uri="{FF2B5EF4-FFF2-40B4-BE49-F238E27FC236}">
                              <a16:creationId xmlns:a16="http://schemas.microsoft.com/office/drawing/2014/main" id="{A76B8509-CFC5-403E-823A-9FDD9FB32B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7" y="3478"/>
                          <a:ext cx="256" cy="3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51520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5206"/>
                                        </p:tgtEl>
                                        <p:attrNameLst>
                                          <p:attrName>style.visibility</p:attrName>
                                        </p:attrNameLst>
                                      </p:cBhvr>
                                      <p:to>
                                        <p:strVal val="visible"/>
                                      </p:to>
                                    </p:set>
                                  </p:childTnLst>
                                </p:cTn>
                              </p:par>
                              <p:par>
                                <p:cTn id="9" presetID="42" presetClass="path" presetSubtype="0" fill="remove" nodeType="withEffect">
                                  <p:stCondLst>
                                    <p:cond delay="0"/>
                                  </p:stCondLst>
                                  <p:childTnLst>
                                    <p:animMotion origin="layout" path="M 5E-6 4.81481E-6 L 5E-6 0.80833 " pathEditMode="relative" rAng="0" ptsTypes="AA">
                                      <p:cBhvr>
                                        <p:cTn id="10" dur="500" spd="-100000" fill="hold"/>
                                        <p:tgtEl>
                                          <p:spTgt spid="515206"/>
                                        </p:tgtEl>
                                        <p:attrNameLst>
                                          <p:attrName>ppt_x</p:attrName>
                                          <p:attrName>ppt_y</p:attrName>
                                        </p:attrNameLst>
                                      </p:cBhvr>
                                      <p:rCtr x="0" y="40417"/>
                                    </p:animMotion>
                                  </p:childTnLst>
                                </p:cTn>
                              </p:par>
                              <p:par>
                                <p:cTn id="11" presetID="42" presetClass="path" presetSubtype="0" fill="hold" nodeType="withEffect">
                                  <p:stCondLst>
                                    <p:cond delay="0"/>
                                  </p:stCondLst>
                                  <p:childTnLst>
                                    <p:animMotion origin="layout" path="M 1.94444E-6 3.42276E-6 L -0.02813 0.25046 " pathEditMode="relative" rAng="0" ptsTypes="AA">
                                      <p:cBhvr>
                                        <p:cTn id="12" dur="500" fill="hold"/>
                                        <p:tgtEl>
                                          <p:spTgt spid="515191"/>
                                        </p:tgtEl>
                                        <p:attrNameLst>
                                          <p:attrName>ppt_x</p:attrName>
                                          <p:attrName>ppt_y</p:attrName>
                                        </p:attrNameLst>
                                      </p:cBhvr>
                                      <p:rCtr x="-1406" y="12512"/>
                                    </p:animMotion>
                                  </p:childTnLst>
                                  <p:subTnLst>
                                    <p:set>
                                      <p:cBhvr override="childStyle">
                                        <p:cTn dur="1" fill="hold" display="0" masterRel="sameClick" afterEffect="1">
                                          <p:stCondLst>
                                            <p:cond evt="end" delay="0">
                                              <p:tn val="11"/>
                                            </p:cond>
                                          </p:stCondLst>
                                        </p:cTn>
                                        <p:tgtEl>
                                          <p:spTgt spid="515191"/>
                                        </p:tgtEl>
                                        <p:attrNameLst>
                                          <p:attrName>style.visibility</p:attrName>
                                        </p:attrNameLst>
                                      </p:cBhvr>
                                      <p:to>
                                        <p:strVal val="hidden"/>
                                      </p:to>
                                    </p:set>
                                  </p:subTnLst>
                                </p:cTn>
                              </p:par>
                              <p:par>
                                <p:cTn id="13" presetID="42" presetClass="path" presetSubtype="0" fill="hold" nodeType="withEffect">
                                  <p:stCondLst>
                                    <p:cond delay="0"/>
                                  </p:stCondLst>
                                  <p:childTnLst>
                                    <p:animMotion origin="layout" path="M 2.77778E-7 4.10731E-6 L -0.10573 0.34042 " pathEditMode="relative" rAng="0" ptsTypes="AA">
                                      <p:cBhvr>
                                        <p:cTn id="14" dur="500" fill="hold"/>
                                        <p:tgtEl>
                                          <p:spTgt spid="515139"/>
                                        </p:tgtEl>
                                        <p:attrNameLst>
                                          <p:attrName>ppt_x</p:attrName>
                                          <p:attrName>ppt_y</p:attrName>
                                        </p:attrNameLst>
                                      </p:cBhvr>
                                      <p:rCtr x="-5295" y="17021"/>
                                    </p:animMotion>
                                  </p:childTnLst>
                                  <p:subTnLst>
                                    <p:set>
                                      <p:cBhvr override="childStyle">
                                        <p:cTn dur="1" fill="hold" display="0" masterRel="sameClick" afterEffect="1">
                                          <p:stCondLst>
                                            <p:cond evt="end" delay="0">
                                              <p:tn val="13"/>
                                            </p:cond>
                                          </p:stCondLst>
                                        </p:cTn>
                                        <p:tgtEl>
                                          <p:spTgt spid="515139"/>
                                        </p:tgtEl>
                                        <p:attrNameLst>
                                          <p:attrName>style.visibility</p:attrName>
                                        </p:attrNameLst>
                                      </p:cBhvr>
                                      <p:to>
                                        <p:strVal val="hidden"/>
                                      </p:to>
                                    </p:set>
                                  </p:sub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0"/>
                                          </p:stCondLst>
                                        </p:cTn>
                                        <p:tgtEl>
                                          <p:spTgt spid="51518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5190"/>
                                        </p:tgtEl>
                                        <p:attrNameLst>
                                          <p:attrName>style.visibility</p:attrName>
                                        </p:attrNameLst>
                                      </p:cBhvr>
                                      <p:to>
                                        <p:strVal val="visible"/>
                                      </p:to>
                                    </p:set>
                                  </p:childTnLst>
                                </p:cTn>
                              </p:par>
                              <p:par>
                                <p:cTn id="20" presetID="64" presetClass="path" presetSubtype="0" fill="hold" nodeType="withEffect">
                                  <p:stCondLst>
                                    <p:cond delay="0"/>
                                  </p:stCondLst>
                                  <p:childTnLst>
                                    <p:animMotion origin="layout" path="M -4.72222E-6 -2.41443E-6 L -0.24652 -0.31799 " pathEditMode="relative" rAng="0" ptsTypes="AA">
                                      <p:cBhvr>
                                        <p:cTn id="21" dur="500" fill="hold"/>
                                        <p:tgtEl>
                                          <p:spTgt spid="515164"/>
                                        </p:tgtEl>
                                        <p:attrNameLst>
                                          <p:attrName>ppt_x</p:attrName>
                                          <p:attrName>ppt_y</p:attrName>
                                        </p:attrNameLst>
                                      </p:cBhvr>
                                      <p:rCtr x="-12326" y="-15911"/>
                                    </p:animMotion>
                                  </p:childTnLst>
                                  <p:subTnLst>
                                    <p:set>
                                      <p:cBhvr override="childStyle">
                                        <p:cTn dur="1" fill="hold" display="0" masterRel="sameClick" afterEffect="1">
                                          <p:stCondLst>
                                            <p:cond evt="end" delay="0">
                                              <p:tn val="20"/>
                                            </p:cond>
                                          </p:stCondLst>
                                        </p:cTn>
                                        <p:tgtEl>
                                          <p:spTgt spid="515164"/>
                                        </p:tgtEl>
                                        <p:attrNameLst>
                                          <p:attrName>style.visibility</p:attrName>
                                        </p:attrNameLst>
                                      </p:cBhvr>
                                      <p:to>
                                        <p:strVal val="hidden"/>
                                      </p:to>
                                    </p:set>
                                  </p:subTnLst>
                                </p:cTn>
                              </p:par>
                              <p:par>
                                <p:cTn id="22" presetID="64" presetClass="path" presetSubtype="0" fill="hold" nodeType="withEffect">
                                  <p:stCondLst>
                                    <p:cond delay="0"/>
                                  </p:stCondLst>
                                  <p:childTnLst>
                                    <p:animMotion origin="layout" path="M -1.94444E-6 4.07956E-6 L -0.27187 -0.32563 " pathEditMode="relative" rAng="0" ptsTypes="AA">
                                      <p:cBhvr>
                                        <p:cTn id="23" dur="500" fill="hold"/>
                                        <p:tgtEl>
                                          <p:spTgt spid="515165"/>
                                        </p:tgtEl>
                                        <p:attrNameLst>
                                          <p:attrName>ppt_x</p:attrName>
                                          <p:attrName>ppt_y</p:attrName>
                                        </p:attrNameLst>
                                      </p:cBhvr>
                                      <p:rCtr x="-13594" y="-16281"/>
                                    </p:animMotion>
                                  </p:childTnLst>
                                  <p:subTnLst>
                                    <p:set>
                                      <p:cBhvr override="childStyle">
                                        <p:cTn dur="1" fill="hold" display="0" masterRel="sameClick" afterEffect="1">
                                          <p:stCondLst>
                                            <p:cond evt="end" delay="0">
                                              <p:tn val="22"/>
                                            </p:cond>
                                          </p:stCondLst>
                                        </p:cTn>
                                        <p:tgtEl>
                                          <p:spTgt spid="515165"/>
                                        </p:tgtEl>
                                        <p:attrNameLst>
                                          <p:attrName>style.visibility</p:attrName>
                                        </p:attrNameLst>
                                      </p:cBhvr>
                                      <p:to>
                                        <p:strVal val="hidden"/>
                                      </p:to>
                                    </p:set>
                                  </p:subTnLst>
                                </p:cTn>
                              </p:par>
                              <p:par>
                                <p:cTn id="24" presetID="64" presetClass="path" presetSubtype="0" fill="hold" nodeType="withEffect">
                                  <p:stCondLst>
                                    <p:cond delay="0"/>
                                  </p:stCondLst>
                                  <p:childTnLst>
                                    <p:animMotion origin="layout" path="M -4.44444E-6 2.81221E-6 L -0.28871 -0.32563 " pathEditMode="relative" rAng="0" ptsTypes="AA">
                                      <p:cBhvr>
                                        <p:cTn id="25" dur="500" fill="hold"/>
                                        <p:tgtEl>
                                          <p:spTgt spid="515166"/>
                                        </p:tgtEl>
                                        <p:attrNameLst>
                                          <p:attrName>ppt_x</p:attrName>
                                          <p:attrName>ppt_y</p:attrName>
                                        </p:attrNameLst>
                                      </p:cBhvr>
                                      <p:rCtr x="-14444" y="-16281"/>
                                    </p:animMotion>
                                  </p:childTnLst>
                                  <p:subTnLst>
                                    <p:set>
                                      <p:cBhvr override="childStyle">
                                        <p:cTn dur="1" fill="hold" display="0" masterRel="sameClick" afterEffect="1">
                                          <p:stCondLst>
                                            <p:cond evt="end" delay="0">
                                              <p:tn val="24"/>
                                            </p:cond>
                                          </p:stCondLst>
                                        </p:cTn>
                                        <p:tgtEl>
                                          <p:spTgt spid="515166"/>
                                        </p:tgtEl>
                                        <p:attrNameLst>
                                          <p:attrName>style.visibility</p:attrName>
                                        </p:attrNameLst>
                                      </p:cBhvr>
                                      <p:to>
                                        <p:strVal val="hidden"/>
                                      </p:to>
                                    </p:set>
                                  </p:sub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5151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51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5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1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76">
            <a:extLst>
              <a:ext uri="{FF2B5EF4-FFF2-40B4-BE49-F238E27FC236}">
                <a16:creationId xmlns:a16="http://schemas.microsoft.com/office/drawing/2014/main" id="{F00639CD-6E5B-4443-BD46-E5E5867ABD1F}"/>
              </a:ext>
            </a:extLst>
          </p:cNvPr>
          <p:cNvSpPr>
            <a:spLocks noChangeArrowheads="1"/>
          </p:cNvSpPr>
          <p:nvPr/>
        </p:nvSpPr>
        <p:spPr bwMode="auto">
          <a:xfrm>
            <a:off x="-18975" y="2936915"/>
            <a:ext cx="6528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等加速度運動で初速度は</a:t>
            </a:r>
            <a:r>
              <a:rPr lang="en-US" altLang="ja-JP" dirty="0">
                <a:solidFill>
                  <a:srgbClr val="000000"/>
                </a:solidFill>
              </a:rPr>
              <a:t>0</a:t>
            </a:r>
            <a:r>
              <a:rPr lang="ja-JP" altLang="en-US" dirty="0">
                <a:solidFill>
                  <a:srgbClr val="000000"/>
                </a:solidFill>
              </a:rPr>
              <a:t>なので</a:t>
            </a:r>
          </a:p>
        </p:txBody>
      </p:sp>
      <p:graphicFrame>
        <p:nvGraphicFramePr>
          <p:cNvPr id="95" name="Object 83">
            <a:extLst>
              <a:ext uri="{FF2B5EF4-FFF2-40B4-BE49-F238E27FC236}">
                <a16:creationId xmlns:a16="http://schemas.microsoft.com/office/drawing/2014/main" id="{0F19A9F8-911A-4DBF-BF7C-40B86FDCBBE6}"/>
              </a:ext>
            </a:extLst>
          </p:cNvPr>
          <p:cNvGraphicFramePr>
            <a:graphicFrameLocks noChangeAspect="1"/>
          </p:cNvGraphicFramePr>
          <p:nvPr/>
        </p:nvGraphicFramePr>
        <p:xfrm>
          <a:off x="1789589" y="3602093"/>
          <a:ext cx="403225" cy="503237"/>
        </p:xfrm>
        <a:graphic>
          <a:graphicData uri="http://schemas.openxmlformats.org/presentationml/2006/ole">
            <mc:AlternateContent xmlns:mc="http://schemas.openxmlformats.org/markup-compatibility/2006">
              <mc:Choice xmlns:v="urn:schemas-microsoft-com:vml" Requires="v">
                <p:oleObj spid="_x0000_s146284" name="Equation" r:id="rId3" imgW="139680" imgH="177480" progId="Equation.DSMT4">
                  <p:embed/>
                </p:oleObj>
              </mc:Choice>
              <mc:Fallback>
                <p:oleObj name="Equation" r:id="rId3" imgW="139680" imgH="177480" progId="Equation.DSMT4">
                  <p:embed/>
                  <p:pic>
                    <p:nvPicPr>
                      <p:cNvPr id="95" name="Object 83">
                        <a:extLst>
                          <a:ext uri="{FF2B5EF4-FFF2-40B4-BE49-F238E27FC236}">
                            <a16:creationId xmlns:a16="http://schemas.microsoft.com/office/drawing/2014/main" id="{0F19A9F8-911A-4DBF-BF7C-40B86FDCBBE6}"/>
                          </a:ext>
                        </a:extLst>
                      </p:cNvPr>
                      <p:cNvPicPr>
                        <a:picLocks noChangeAspect="1" noChangeArrowheads="1"/>
                      </p:cNvPicPr>
                      <p:nvPr/>
                    </p:nvPicPr>
                    <p:blipFill>
                      <a:blip r:embed="rId4"/>
                      <a:srcRect/>
                      <a:stretch>
                        <a:fillRect/>
                      </a:stretch>
                    </p:blipFill>
                    <p:spPr bwMode="auto">
                      <a:xfrm>
                        <a:off x="1789589" y="3602093"/>
                        <a:ext cx="4032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84">
            <a:extLst>
              <a:ext uri="{FF2B5EF4-FFF2-40B4-BE49-F238E27FC236}">
                <a16:creationId xmlns:a16="http://schemas.microsoft.com/office/drawing/2014/main" id="{59B4DF92-8141-413A-ACB8-7768E28797F4}"/>
              </a:ext>
            </a:extLst>
          </p:cNvPr>
          <p:cNvGraphicFramePr>
            <a:graphicFrameLocks noChangeAspect="1"/>
          </p:cNvGraphicFramePr>
          <p:nvPr/>
        </p:nvGraphicFramePr>
        <p:xfrm>
          <a:off x="2130901" y="3733856"/>
          <a:ext cx="368300" cy="287338"/>
        </p:xfrm>
        <a:graphic>
          <a:graphicData uri="http://schemas.openxmlformats.org/presentationml/2006/ole">
            <mc:AlternateContent xmlns:mc="http://schemas.openxmlformats.org/markup-compatibility/2006">
              <mc:Choice xmlns:v="urn:schemas-microsoft-com:vml" Requires="v">
                <p:oleObj spid="_x0000_s146285" name="Equation" r:id="rId5" imgW="126720" imgH="101520" progId="Equation.DSMT4">
                  <p:embed/>
                </p:oleObj>
              </mc:Choice>
              <mc:Fallback>
                <p:oleObj name="Equation" r:id="rId5" imgW="126720" imgH="101520" progId="Equation.DSMT4">
                  <p:embed/>
                  <p:pic>
                    <p:nvPicPr>
                      <p:cNvPr id="96" name="Object 84">
                        <a:extLst>
                          <a:ext uri="{FF2B5EF4-FFF2-40B4-BE49-F238E27FC236}">
                            <a16:creationId xmlns:a16="http://schemas.microsoft.com/office/drawing/2014/main" id="{59B4DF92-8141-413A-ACB8-7768E2879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0901" y="3733856"/>
                        <a:ext cx="368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 name="Rectangle 85">
            <a:extLst>
              <a:ext uri="{FF2B5EF4-FFF2-40B4-BE49-F238E27FC236}">
                <a16:creationId xmlns:a16="http://schemas.microsoft.com/office/drawing/2014/main" id="{01E5B6A2-F32E-4249-B02B-3436E76DFC6B}"/>
              </a:ext>
            </a:extLst>
          </p:cNvPr>
          <p:cNvSpPr>
            <a:spLocks noChangeArrowheads="1"/>
          </p:cNvSpPr>
          <p:nvPr/>
        </p:nvSpPr>
        <p:spPr bwMode="auto">
          <a:xfrm>
            <a:off x="2667335" y="3465042"/>
            <a:ext cx="1359571"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98" name="Object 87">
            <a:extLst>
              <a:ext uri="{FF2B5EF4-FFF2-40B4-BE49-F238E27FC236}">
                <a16:creationId xmlns:a16="http://schemas.microsoft.com/office/drawing/2014/main" id="{7A550A7A-EFD8-4A9A-A61E-04BA626790F3}"/>
              </a:ext>
            </a:extLst>
          </p:cNvPr>
          <p:cNvGraphicFramePr>
            <a:graphicFrameLocks noChangeAspect="1"/>
          </p:cNvGraphicFramePr>
          <p:nvPr/>
        </p:nvGraphicFramePr>
        <p:xfrm>
          <a:off x="2667335" y="3608302"/>
          <a:ext cx="1319212" cy="571500"/>
        </p:xfrm>
        <a:graphic>
          <a:graphicData uri="http://schemas.openxmlformats.org/presentationml/2006/ole">
            <mc:AlternateContent xmlns:mc="http://schemas.openxmlformats.org/markup-compatibility/2006">
              <mc:Choice xmlns:v="urn:schemas-microsoft-com:vml" Requires="v">
                <p:oleObj spid="_x0000_s146286" name="Equation" r:id="rId7" imgW="457200" imgH="203040" progId="Equation.DSMT4">
                  <p:embed/>
                </p:oleObj>
              </mc:Choice>
              <mc:Fallback>
                <p:oleObj name="Equation" r:id="rId7" imgW="457200" imgH="203040" progId="Equation.DSMT4">
                  <p:embed/>
                  <p:pic>
                    <p:nvPicPr>
                      <p:cNvPr id="98" name="Object 87">
                        <a:extLst>
                          <a:ext uri="{FF2B5EF4-FFF2-40B4-BE49-F238E27FC236}">
                            <a16:creationId xmlns:a16="http://schemas.microsoft.com/office/drawing/2014/main" id="{7A550A7A-EFD8-4A9A-A61E-04BA626790F3}"/>
                          </a:ext>
                        </a:extLst>
                      </p:cNvPr>
                      <p:cNvPicPr>
                        <a:picLocks noChangeAspect="1" noChangeArrowheads="1"/>
                      </p:cNvPicPr>
                      <p:nvPr/>
                    </p:nvPicPr>
                    <p:blipFill>
                      <a:blip r:embed="rId8"/>
                      <a:srcRect/>
                      <a:stretch>
                        <a:fillRect/>
                      </a:stretch>
                    </p:blipFill>
                    <p:spPr bwMode="auto">
                      <a:xfrm>
                        <a:off x="2667335" y="3608302"/>
                        <a:ext cx="1319212"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Rectangle 76">
            <a:extLst>
              <a:ext uri="{FF2B5EF4-FFF2-40B4-BE49-F238E27FC236}">
                <a16:creationId xmlns:a16="http://schemas.microsoft.com/office/drawing/2014/main" id="{46F0FD34-6A36-45F4-9B87-3A422581E4FB}"/>
              </a:ext>
            </a:extLst>
          </p:cNvPr>
          <p:cNvSpPr>
            <a:spLocks noChangeArrowheads="1"/>
          </p:cNvSpPr>
          <p:nvPr/>
        </p:nvSpPr>
        <p:spPr bwMode="auto">
          <a:xfrm>
            <a:off x="-10304" y="3538194"/>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速度は</a:t>
            </a:r>
          </a:p>
        </p:txBody>
      </p:sp>
      <p:sp>
        <p:nvSpPr>
          <p:cNvPr id="54" name="Rectangle 76">
            <a:extLst>
              <a:ext uri="{FF2B5EF4-FFF2-40B4-BE49-F238E27FC236}">
                <a16:creationId xmlns:a16="http://schemas.microsoft.com/office/drawing/2014/main" id="{1D3985DC-BDE2-4EA3-94F6-3D077EFBFF91}"/>
              </a:ext>
            </a:extLst>
          </p:cNvPr>
          <p:cNvSpPr>
            <a:spLocks noChangeArrowheads="1"/>
          </p:cNvSpPr>
          <p:nvPr/>
        </p:nvSpPr>
        <p:spPr bwMode="auto">
          <a:xfrm>
            <a:off x="-1520" y="4122023"/>
            <a:ext cx="6528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初期座標は</a:t>
            </a:r>
            <a:r>
              <a:rPr lang="en-US" altLang="ja-JP" dirty="0">
                <a:solidFill>
                  <a:srgbClr val="000000"/>
                </a:solidFill>
              </a:rPr>
              <a:t>0</a:t>
            </a:r>
            <a:r>
              <a:rPr lang="ja-JP" altLang="en-US" dirty="0">
                <a:solidFill>
                  <a:srgbClr val="000000"/>
                </a:solidFill>
              </a:rPr>
              <a:t>なので</a:t>
            </a:r>
          </a:p>
        </p:txBody>
      </p:sp>
      <p:graphicFrame>
        <p:nvGraphicFramePr>
          <p:cNvPr id="55" name="Object 83">
            <a:extLst>
              <a:ext uri="{FF2B5EF4-FFF2-40B4-BE49-F238E27FC236}">
                <a16:creationId xmlns:a16="http://schemas.microsoft.com/office/drawing/2014/main" id="{A266A671-E8C0-4630-85C8-EA39B54414C2}"/>
              </a:ext>
            </a:extLst>
          </p:cNvPr>
          <p:cNvGraphicFramePr>
            <a:graphicFrameLocks noChangeAspect="1"/>
          </p:cNvGraphicFramePr>
          <p:nvPr/>
        </p:nvGraphicFramePr>
        <p:xfrm>
          <a:off x="4949740" y="4256158"/>
          <a:ext cx="333375" cy="395287"/>
        </p:xfrm>
        <a:graphic>
          <a:graphicData uri="http://schemas.openxmlformats.org/presentationml/2006/ole">
            <mc:AlternateContent xmlns:mc="http://schemas.openxmlformats.org/markup-compatibility/2006">
              <mc:Choice xmlns:v="urn:schemas-microsoft-com:vml" Requires="v">
                <p:oleObj spid="_x0000_s146287" name="Equation" r:id="rId9" imgW="139680" imgH="139680" progId="Equation.DSMT4">
                  <p:embed/>
                </p:oleObj>
              </mc:Choice>
              <mc:Fallback>
                <p:oleObj name="Equation" r:id="rId9" imgW="139680" imgH="139680" progId="Equation.DSMT4">
                  <p:embed/>
                  <p:pic>
                    <p:nvPicPr>
                      <p:cNvPr id="55" name="Object 83">
                        <a:extLst>
                          <a:ext uri="{FF2B5EF4-FFF2-40B4-BE49-F238E27FC236}">
                            <a16:creationId xmlns:a16="http://schemas.microsoft.com/office/drawing/2014/main" id="{A266A671-E8C0-4630-85C8-EA39B54414C2}"/>
                          </a:ext>
                        </a:extLst>
                      </p:cNvPr>
                      <p:cNvPicPr>
                        <a:picLocks noChangeAspect="1" noChangeArrowheads="1"/>
                      </p:cNvPicPr>
                      <p:nvPr/>
                    </p:nvPicPr>
                    <p:blipFill>
                      <a:blip r:embed="rId10"/>
                      <a:srcRect/>
                      <a:stretch>
                        <a:fillRect/>
                      </a:stretch>
                    </p:blipFill>
                    <p:spPr bwMode="auto">
                      <a:xfrm>
                        <a:off x="4949740" y="4256158"/>
                        <a:ext cx="333375" cy="395287"/>
                      </a:xfrm>
                      <a:prstGeom prst="rect">
                        <a:avLst/>
                      </a:prstGeom>
                      <a:noFill/>
                    </p:spPr>
                  </p:pic>
                </p:oleObj>
              </mc:Fallback>
            </mc:AlternateContent>
          </a:graphicData>
        </a:graphic>
      </p:graphicFrame>
      <p:graphicFrame>
        <p:nvGraphicFramePr>
          <p:cNvPr id="56" name="Object 84">
            <a:extLst>
              <a:ext uri="{FF2B5EF4-FFF2-40B4-BE49-F238E27FC236}">
                <a16:creationId xmlns:a16="http://schemas.microsoft.com/office/drawing/2014/main" id="{E6206C28-C454-47E1-84EA-EABD03497DFE}"/>
              </a:ext>
            </a:extLst>
          </p:cNvPr>
          <p:cNvGraphicFramePr>
            <a:graphicFrameLocks noChangeAspect="1"/>
          </p:cNvGraphicFramePr>
          <p:nvPr/>
        </p:nvGraphicFramePr>
        <p:xfrm>
          <a:off x="5290789" y="4333952"/>
          <a:ext cx="368300" cy="287338"/>
        </p:xfrm>
        <a:graphic>
          <a:graphicData uri="http://schemas.openxmlformats.org/presentationml/2006/ole">
            <mc:AlternateContent xmlns:mc="http://schemas.openxmlformats.org/markup-compatibility/2006">
              <mc:Choice xmlns:v="urn:schemas-microsoft-com:vml" Requires="v">
                <p:oleObj spid="_x0000_s146288" name="Equation" r:id="rId11" imgW="126720" imgH="101520" progId="Equation.DSMT4">
                  <p:embed/>
                </p:oleObj>
              </mc:Choice>
              <mc:Fallback>
                <p:oleObj name="Equation" r:id="rId11" imgW="126720" imgH="101520" progId="Equation.DSMT4">
                  <p:embed/>
                  <p:pic>
                    <p:nvPicPr>
                      <p:cNvPr id="56" name="Object 84">
                        <a:extLst>
                          <a:ext uri="{FF2B5EF4-FFF2-40B4-BE49-F238E27FC236}">
                            <a16:creationId xmlns:a16="http://schemas.microsoft.com/office/drawing/2014/main" id="{E6206C28-C454-47E1-84EA-EABD03497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789" y="4333952"/>
                        <a:ext cx="368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85">
            <a:extLst>
              <a:ext uri="{FF2B5EF4-FFF2-40B4-BE49-F238E27FC236}">
                <a16:creationId xmlns:a16="http://schemas.microsoft.com/office/drawing/2014/main" id="{477A3FB5-B38D-4E8A-A8F2-4D995BBA0BE3}"/>
              </a:ext>
            </a:extLst>
          </p:cNvPr>
          <p:cNvSpPr>
            <a:spLocks noChangeArrowheads="1"/>
          </p:cNvSpPr>
          <p:nvPr/>
        </p:nvSpPr>
        <p:spPr bwMode="auto">
          <a:xfrm>
            <a:off x="5805275" y="4057956"/>
            <a:ext cx="1415772"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58" name="Object 87">
            <a:extLst>
              <a:ext uri="{FF2B5EF4-FFF2-40B4-BE49-F238E27FC236}">
                <a16:creationId xmlns:a16="http://schemas.microsoft.com/office/drawing/2014/main" id="{312EB0ED-D005-40CD-9282-AA77CD5AADE3}"/>
              </a:ext>
            </a:extLst>
          </p:cNvPr>
          <p:cNvGraphicFramePr>
            <a:graphicFrameLocks noChangeAspect="1"/>
          </p:cNvGraphicFramePr>
          <p:nvPr/>
        </p:nvGraphicFramePr>
        <p:xfrm>
          <a:off x="5823404" y="4130686"/>
          <a:ext cx="1282700" cy="642937"/>
        </p:xfrm>
        <a:graphic>
          <a:graphicData uri="http://schemas.openxmlformats.org/presentationml/2006/ole">
            <mc:AlternateContent xmlns:mc="http://schemas.openxmlformats.org/markup-compatibility/2006">
              <mc:Choice xmlns:v="urn:schemas-microsoft-com:vml" Requires="v">
                <p:oleObj spid="_x0000_s146289" name="Equation" r:id="rId12" imgW="444240" imgH="228600" progId="Equation.DSMT4">
                  <p:embed/>
                </p:oleObj>
              </mc:Choice>
              <mc:Fallback>
                <p:oleObj name="Equation" r:id="rId12" imgW="444240" imgH="228600" progId="Equation.DSMT4">
                  <p:embed/>
                  <p:pic>
                    <p:nvPicPr>
                      <p:cNvPr id="58" name="Object 87">
                        <a:extLst>
                          <a:ext uri="{FF2B5EF4-FFF2-40B4-BE49-F238E27FC236}">
                            <a16:creationId xmlns:a16="http://schemas.microsoft.com/office/drawing/2014/main" id="{312EB0ED-D005-40CD-9282-AA77CD5AADE3}"/>
                          </a:ext>
                        </a:extLst>
                      </p:cNvPr>
                      <p:cNvPicPr>
                        <a:picLocks noChangeAspect="1" noChangeArrowheads="1"/>
                      </p:cNvPicPr>
                      <p:nvPr/>
                    </p:nvPicPr>
                    <p:blipFill>
                      <a:blip r:embed="rId13"/>
                      <a:srcRect/>
                      <a:stretch>
                        <a:fillRect/>
                      </a:stretch>
                    </p:blipFill>
                    <p:spPr bwMode="auto">
                      <a:xfrm>
                        <a:off x="5823404" y="4130686"/>
                        <a:ext cx="12827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76">
            <a:extLst>
              <a:ext uri="{FF2B5EF4-FFF2-40B4-BE49-F238E27FC236}">
                <a16:creationId xmlns:a16="http://schemas.microsoft.com/office/drawing/2014/main" id="{4B436995-6A0B-4BA8-BB23-C3691228307A}"/>
              </a:ext>
            </a:extLst>
          </p:cNvPr>
          <p:cNvSpPr>
            <a:spLocks noChangeArrowheads="1"/>
          </p:cNvSpPr>
          <p:nvPr/>
        </p:nvSpPr>
        <p:spPr bwMode="auto">
          <a:xfrm>
            <a:off x="3458521" y="4115391"/>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座標は</a:t>
            </a:r>
          </a:p>
        </p:txBody>
      </p:sp>
      <p:sp>
        <p:nvSpPr>
          <p:cNvPr id="60" name="Rectangle 28">
            <a:extLst>
              <a:ext uri="{FF2B5EF4-FFF2-40B4-BE49-F238E27FC236}">
                <a16:creationId xmlns:a16="http://schemas.microsoft.com/office/drawing/2014/main" id="{6F5ABB42-B57C-4B46-9E45-94E062E34F7B}"/>
              </a:ext>
            </a:extLst>
          </p:cNvPr>
          <p:cNvSpPr>
            <a:spLocks noChangeArrowheads="1"/>
          </p:cNvSpPr>
          <p:nvPr/>
        </p:nvSpPr>
        <p:spPr bwMode="auto">
          <a:xfrm>
            <a:off x="20240" y="-5313"/>
            <a:ext cx="1237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0"/>
              </a:spcBef>
            </a:pPr>
            <a:r>
              <a:rPr lang="ja-JP" altLang="en-US" dirty="0">
                <a:solidFill>
                  <a:srgbClr val="0066FF"/>
                </a:solidFill>
                <a:ea typeface="ＭＳ ゴシック" pitchFamily="49" charset="-128"/>
                <a:cs typeface="Times New Roman" pitchFamily="18" charset="0"/>
              </a:rPr>
              <a:t>例</a:t>
            </a:r>
            <a:r>
              <a:rPr lang="en-US" altLang="ja-JP" dirty="0">
                <a:solidFill>
                  <a:srgbClr val="0066FF"/>
                </a:solidFill>
                <a:ea typeface="ＭＳ ゴシック" pitchFamily="49" charset="-128"/>
                <a:cs typeface="Times New Roman" pitchFamily="18" charset="0"/>
              </a:rPr>
              <a:t>2</a:t>
            </a:r>
            <a:endParaRPr lang="ja-JP" altLang="en-US" dirty="0">
              <a:solidFill>
                <a:srgbClr val="0066FF"/>
              </a:solidFill>
              <a:latin typeface="ＭＳ ゴシック" pitchFamily="49" charset="-128"/>
              <a:ea typeface="ＭＳ ゴシック" pitchFamily="49" charset="-128"/>
              <a:cs typeface="Times New Roman" pitchFamily="18" charset="0"/>
            </a:endParaRPr>
          </a:p>
        </p:txBody>
      </p:sp>
      <p:sp>
        <p:nvSpPr>
          <p:cNvPr id="61" name="Rectangle 74">
            <a:extLst>
              <a:ext uri="{FF2B5EF4-FFF2-40B4-BE49-F238E27FC236}">
                <a16:creationId xmlns:a16="http://schemas.microsoft.com/office/drawing/2014/main" id="{90DEEED8-9D04-45CE-B8BC-B23F9D46D1FC}"/>
              </a:ext>
            </a:extLst>
          </p:cNvPr>
          <p:cNvSpPr>
            <a:spLocks noChangeArrowheads="1"/>
          </p:cNvSpPr>
          <p:nvPr/>
        </p:nvSpPr>
        <p:spPr bwMode="auto">
          <a:xfrm>
            <a:off x="825098" y="-32322"/>
            <a:ext cx="6056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前問で</a:t>
            </a:r>
            <a:r>
              <a:rPr lang="en-US" altLang="ja-JP" i="1" dirty="0">
                <a:solidFill>
                  <a:srgbClr val="000000"/>
                </a:solidFill>
                <a:latin typeface="Bookman Old Style" pitchFamily="18" charset="0"/>
              </a:rPr>
              <a:t>m</a:t>
            </a:r>
            <a:r>
              <a:rPr lang="en-US" altLang="ja-JP" baseline="-25000" dirty="0">
                <a:solidFill>
                  <a:srgbClr val="000000"/>
                </a:solidFill>
              </a:rPr>
              <a:t>1 </a:t>
            </a:r>
            <a:r>
              <a:rPr lang="en-US" altLang="ja-JP" dirty="0">
                <a:solidFill>
                  <a:srgbClr val="000000"/>
                </a:solidFill>
                <a:latin typeface="Symbol" panose="05050102010706020507" pitchFamily="18" charset="2"/>
                <a:cs typeface="Times New Roman" panose="02020603050405020304" pitchFamily="18" charset="0"/>
              </a:rPr>
              <a:t>=</a:t>
            </a:r>
            <a:r>
              <a:rPr lang="en-US" altLang="ja-JP" dirty="0">
                <a:solidFill>
                  <a:srgbClr val="000000"/>
                </a:solidFill>
              </a:rPr>
              <a:t>2</a:t>
            </a:r>
            <a:r>
              <a:rPr lang="en-US" altLang="ja-JP" i="1" dirty="0">
                <a:solidFill>
                  <a:srgbClr val="000000"/>
                </a:solidFill>
                <a:latin typeface="Bookman Old Style" pitchFamily="18" charset="0"/>
              </a:rPr>
              <a:t>m</a:t>
            </a:r>
            <a:r>
              <a:rPr lang="en-US" altLang="ja-JP" dirty="0">
                <a:solidFill>
                  <a:srgbClr val="000000"/>
                </a:solidFill>
              </a:rPr>
              <a:t>,</a:t>
            </a:r>
            <a:r>
              <a:rPr lang="en-US" altLang="ja-JP" dirty="0">
                <a:solidFill>
                  <a:srgbClr val="000000"/>
                </a:solidFill>
                <a:latin typeface="Symbol" panose="05050102010706020507" pitchFamily="18" charset="2"/>
                <a:cs typeface="Times New Roman" panose="02020603050405020304" pitchFamily="18" charset="0"/>
              </a:rPr>
              <a:t> </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dirty="0">
                <a:solidFill>
                  <a:srgbClr val="000000"/>
                </a:solidFill>
                <a:latin typeface="Symbol" panose="05050102010706020507" pitchFamily="18" charset="2"/>
                <a:cs typeface="Times New Roman" panose="02020603050405020304" pitchFamily="18" charset="0"/>
              </a:rPr>
              <a:t>=</a:t>
            </a:r>
            <a:r>
              <a:rPr lang="en-US" altLang="ja-JP" i="1" dirty="0">
                <a:solidFill>
                  <a:srgbClr val="000000"/>
                </a:solidFill>
                <a:latin typeface="Bookman Old Style" pitchFamily="18" charset="0"/>
              </a:rPr>
              <a:t>m</a:t>
            </a:r>
            <a:r>
              <a:rPr lang="en-US" altLang="ja-JP" dirty="0">
                <a:solidFill>
                  <a:srgbClr val="000000"/>
                </a:solidFill>
              </a:rPr>
              <a:t>,</a:t>
            </a:r>
            <a:r>
              <a:rPr lang="en-US" altLang="ja-JP" i="1" dirty="0">
                <a:solidFill>
                  <a:srgbClr val="000000"/>
                </a:solidFill>
                <a:latin typeface="Bookman Old Style" pitchFamily="18" charset="0"/>
              </a:rPr>
              <a:t> I </a:t>
            </a:r>
            <a:r>
              <a:rPr lang="en-US" altLang="ja-JP" dirty="0">
                <a:solidFill>
                  <a:srgbClr val="000000"/>
                </a:solidFill>
                <a:latin typeface="Symbol" panose="05050102010706020507" pitchFamily="18" charset="2"/>
                <a:cs typeface="Times New Roman" panose="02020603050405020304" pitchFamily="18" charset="0"/>
              </a:rPr>
              <a:t>=</a:t>
            </a:r>
            <a:r>
              <a:rPr lang="en-US" altLang="ja-JP" i="1" dirty="0">
                <a:solidFill>
                  <a:srgbClr val="000000"/>
                </a:solidFill>
                <a:latin typeface="Bookman Old Style" pitchFamily="18" charset="0"/>
              </a:rPr>
              <a:t>ma</a:t>
            </a:r>
            <a:r>
              <a:rPr lang="en-US" altLang="ja-JP" baseline="30000" dirty="0">
                <a:solidFill>
                  <a:srgbClr val="000000"/>
                </a:solidFill>
              </a:rPr>
              <a:t>2</a:t>
            </a:r>
            <a:r>
              <a:rPr lang="en-US" altLang="ja-JP" dirty="0">
                <a:solidFill>
                  <a:srgbClr val="000000"/>
                </a:solidFill>
              </a:rPr>
              <a:t>/2</a:t>
            </a:r>
            <a:r>
              <a:rPr lang="ja-JP" altLang="en-US" dirty="0" err="1">
                <a:solidFill>
                  <a:srgbClr val="000000"/>
                </a:solidFill>
              </a:rPr>
              <a:t>、</a:t>
            </a:r>
            <a:r>
              <a:rPr lang="en-US" altLang="ja-JP" i="1" dirty="0">
                <a:solidFill>
                  <a:srgbClr val="000000"/>
                </a:solidFill>
                <a:latin typeface="Bookman Old Style" pitchFamily="18" charset="0"/>
              </a:rPr>
              <a:t> </a:t>
            </a:r>
            <a:endParaRPr lang="ja-JP" altLang="en-US" dirty="0">
              <a:solidFill>
                <a:srgbClr val="000000"/>
              </a:solidFill>
            </a:endParaRPr>
          </a:p>
        </p:txBody>
      </p:sp>
      <p:sp>
        <p:nvSpPr>
          <p:cNvPr id="62" name="Rectangle 75">
            <a:extLst>
              <a:ext uri="{FF2B5EF4-FFF2-40B4-BE49-F238E27FC236}">
                <a16:creationId xmlns:a16="http://schemas.microsoft.com/office/drawing/2014/main" id="{1352F15B-F45C-4471-B492-D0C7B2B6B35B}"/>
              </a:ext>
            </a:extLst>
          </p:cNvPr>
          <p:cNvSpPr>
            <a:spLocks noChangeArrowheads="1"/>
          </p:cNvSpPr>
          <p:nvPr/>
        </p:nvSpPr>
        <p:spPr bwMode="auto">
          <a:xfrm>
            <a:off x="20240" y="578396"/>
            <a:ext cx="6858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10000"/>
              </a:spcBef>
            </a:pPr>
            <a:r>
              <a:rPr lang="ja-JP" altLang="en-US" dirty="0">
                <a:solidFill>
                  <a:srgbClr val="000000"/>
                </a:solidFill>
              </a:rPr>
              <a:t>時間</a:t>
            </a:r>
            <a:r>
              <a:rPr lang="en-US" altLang="ja-JP" i="1" dirty="0">
                <a:solidFill>
                  <a:srgbClr val="000000"/>
                </a:solidFill>
                <a:latin typeface="Bookman Old Style" pitchFamily="18" charset="0"/>
              </a:rPr>
              <a:t>t </a:t>
            </a:r>
            <a:r>
              <a:rPr lang="en-US" altLang="ja-JP" dirty="0">
                <a:solidFill>
                  <a:srgbClr val="000000"/>
                </a:solidFill>
                <a:latin typeface="Symbol" panose="05050102010706020507" pitchFamily="18" charset="2"/>
                <a:cs typeface="Times New Roman" panose="02020603050405020304" pitchFamily="18" charset="0"/>
              </a:rPr>
              <a:t>=</a:t>
            </a:r>
            <a:r>
              <a:rPr lang="en-US" altLang="ja-JP" dirty="0">
                <a:solidFill>
                  <a:srgbClr val="000000"/>
                </a:solidFill>
              </a:rPr>
              <a:t>0</a:t>
            </a:r>
            <a:r>
              <a:rPr lang="ja-JP" altLang="en-US" dirty="0">
                <a:solidFill>
                  <a:srgbClr val="000000"/>
                </a:solidFill>
              </a:rPr>
              <a:t>のとき　　　　　　        とする。</a:t>
            </a:r>
          </a:p>
        </p:txBody>
      </p:sp>
      <p:sp>
        <p:nvSpPr>
          <p:cNvPr id="63" name="Rectangle 76">
            <a:extLst>
              <a:ext uri="{FF2B5EF4-FFF2-40B4-BE49-F238E27FC236}">
                <a16:creationId xmlns:a16="http://schemas.microsoft.com/office/drawing/2014/main" id="{D6EC6EBE-D5D8-4FB6-884C-144D82DC4ED7}"/>
              </a:ext>
            </a:extLst>
          </p:cNvPr>
          <p:cNvSpPr>
            <a:spLocks noChangeArrowheads="1"/>
          </p:cNvSpPr>
          <p:nvPr/>
        </p:nvSpPr>
        <p:spPr bwMode="auto">
          <a:xfrm>
            <a:off x="47056" y="1139880"/>
            <a:ext cx="6920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物体</a:t>
            </a:r>
            <a:r>
              <a:rPr lang="en-US" altLang="ja-JP" dirty="0">
                <a:solidFill>
                  <a:srgbClr val="000000"/>
                </a:solidFill>
              </a:rPr>
              <a:t>A</a:t>
            </a:r>
            <a:r>
              <a:rPr lang="ja-JP" altLang="en-US" dirty="0">
                <a:solidFill>
                  <a:srgbClr val="000000"/>
                </a:solidFill>
              </a:rPr>
              <a:t>の加速度、速度、座標を求めよ。</a:t>
            </a:r>
          </a:p>
        </p:txBody>
      </p:sp>
      <p:graphicFrame>
        <p:nvGraphicFramePr>
          <p:cNvPr id="64" name="Object 83">
            <a:extLst>
              <a:ext uri="{FF2B5EF4-FFF2-40B4-BE49-F238E27FC236}">
                <a16:creationId xmlns:a16="http://schemas.microsoft.com/office/drawing/2014/main" id="{BE0856CB-EE8E-457C-83B2-211022C78E4B}"/>
              </a:ext>
            </a:extLst>
          </p:cNvPr>
          <p:cNvGraphicFramePr>
            <a:graphicFrameLocks noChangeAspect="1"/>
          </p:cNvGraphicFramePr>
          <p:nvPr/>
        </p:nvGraphicFramePr>
        <p:xfrm>
          <a:off x="2773362" y="2376694"/>
          <a:ext cx="403225" cy="503237"/>
        </p:xfrm>
        <a:graphic>
          <a:graphicData uri="http://schemas.openxmlformats.org/presentationml/2006/ole">
            <mc:AlternateContent xmlns:mc="http://schemas.openxmlformats.org/markup-compatibility/2006">
              <mc:Choice xmlns:v="urn:schemas-microsoft-com:vml" Requires="v">
                <p:oleObj spid="_x0000_s146290" name="数式" r:id="rId14" imgW="139680" imgH="177480" progId="Equation.3">
                  <p:embed/>
                </p:oleObj>
              </mc:Choice>
              <mc:Fallback>
                <p:oleObj name="数式" r:id="rId14" imgW="139680" imgH="177480" progId="Equation.3">
                  <p:embed/>
                  <p:pic>
                    <p:nvPicPr>
                      <p:cNvPr id="64" name="Object 83">
                        <a:extLst>
                          <a:ext uri="{FF2B5EF4-FFF2-40B4-BE49-F238E27FC236}">
                            <a16:creationId xmlns:a16="http://schemas.microsoft.com/office/drawing/2014/main" id="{BE0856CB-EE8E-457C-83B2-211022C78E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3362" y="2376694"/>
                        <a:ext cx="4032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84">
            <a:extLst>
              <a:ext uri="{FF2B5EF4-FFF2-40B4-BE49-F238E27FC236}">
                <a16:creationId xmlns:a16="http://schemas.microsoft.com/office/drawing/2014/main" id="{E15E80BD-BCD1-4DCF-9A3C-0DF66B8C7A1C}"/>
              </a:ext>
            </a:extLst>
          </p:cNvPr>
          <p:cNvGraphicFramePr>
            <a:graphicFrameLocks noChangeAspect="1"/>
          </p:cNvGraphicFramePr>
          <p:nvPr/>
        </p:nvGraphicFramePr>
        <p:xfrm>
          <a:off x="3114674" y="2508457"/>
          <a:ext cx="368300" cy="287338"/>
        </p:xfrm>
        <a:graphic>
          <a:graphicData uri="http://schemas.openxmlformats.org/presentationml/2006/ole">
            <mc:AlternateContent xmlns:mc="http://schemas.openxmlformats.org/markup-compatibility/2006">
              <mc:Choice xmlns:v="urn:schemas-microsoft-com:vml" Requires="v">
                <p:oleObj spid="_x0000_s146291" name="数式" r:id="rId16" imgW="126720" imgH="101520" progId="Equation.3">
                  <p:embed/>
                </p:oleObj>
              </mc:Choice>
              <mc:Fallback>
                <p:oleObj name="数式" r:id="rId16" imgW="126720" imgH="101520" progId="Equation.3">
                  <p:embed/>
                  <p:pic>
                    <p:nvPicPr>
                      <p:cNvPr id="65" name="Object 84">
                        <a:extLst>
                          <a:ext uri="{FF2B5EF4-FFF2-40B4-BE49-F238E27FC236}">
                            <a16:creationId xmlns:a16="http://schemas.microsoft.com/office/drawing/2014/main" id="{E15E80BD-BCD1-4DCF-9A3C-0DF66B8C7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674" y="2508457"/>
                        <a:ext cx="368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Rectangle 85">
            <a:extLst>
              <a:ext uri="{FF2B5EF4-FFF2-40B4-BE49-F238E27FC236}">
                <a16:creationId xmlns:a16="http://schemas.microsoft.com/office/drawing/2014/main" id="{869FB081-5D53-49E3-81F7-C0E45389959E}"/>
              </a:ext>
            </a:extLst>
          </p:cNvPr>
          <p:cNvSpPr>
            <a:spLocks noChangeArrowheads="1"/>
          </p:cNvSpPr>
          <p:nvPr/>
        </p:nvSpPr>
        <p:spPr bwMode="auto">
          <a:xfrm>
            <a:off x="3650915" y="2275499"/>
            <a:ext cx="1359571"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72" name="Object 87">
            <a:extLst>
              <a:ext uri="{FF2B5EF4-FFF2-40B4-BE49-F238E27FC236}">
                <a16:creationId xmlns:a16="http://schemas.microsoft.com/office/drawing/2014/main" id="{0C7F423B-DB95-434B-8014-E2C629C39149}"/>
              </a:ext>
            </a:extLst>
          </p:cNvPr>
          <p:cNvGraphicFramePr>
            <a:graphicFrameLocks noChangeAspect="1"/>
          </p:cNvGraphicFramePr>
          <p:nvPr/>
        </p:nvGraphicFramePr>
        <p:xfrm>
          <a:off x="3741529" y="2383043"/>
          <a:ext cx="1136650" cy="571500"/>
        </p:xfrm>
        <a:graphic>
          <a:graphicData uri="http://schemas.openxmlformats.org/presentationml/2006/ole">
            <mc:AlternateContent xmlns:mc="http://schemas.openxmlformats.org/markup-compatibility/2006">
              <mc:Choice xmlns:v="urn:schemas-microsoft-com:vml" Requires="v">
                <p:oleObj spid="_x0000_s146292" name="Equation" r:id="rId17" imgW="393480" imgH="203040" progId="Equation.DSMT4">
                  <p:embed/>
                </p:oleObj>
              </mc:Choice>
              <mc:Fallback>
                <p:oleObj name="Equation" r:id="rId17" imgW="393480" imgH="203040" progId="Equation.DSMT4">
                  <p:embed/>
                  <p:pic>
                    <p:nvPicPr>
                      <p:cNvPr id="72" name="Object 87">
                        <a:extLst>
                          <a:ext uri="{FF2B5EF4-FFF2-40B4-BE49-F238E27FC236}">
                            <a16:creationId xmlns:a16="http://schemas.microsoft.com/office/drawing/2014/main" id="{0C7F423B-DB95-434B-8014-E2C629C39149}"/>
                          </a:ext>
                        </a:extLst>
                      </p:cNvPr>
                      <p:cNvPicPr>
                        <a:picLocks noChangeAspect="1" noChangeArrowheads="1"/>
                      </p:cNvPicPr>
                      <p:nvPr/>
                    </p:nvPicPr>
                    <p:blipFill>
                      <a:blip r:embed="rId18"/>
                      <a:srcRect/>
                      <a:stretch>
                        <a:fillRect/>
                      </a:stretch>
                    </p:blipFill>
                    <p:spPr bwMode="auto">
                      <a:xfrm>
                        <a:off x="3741529" y="2383043"/>
                        <a:ext cx="11366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Rectangle 76">
            <a:extLst>
              <a:ext uri="{FF2B5EF4-FFF2-40B4-BE49-F238E27FC236}">
                <a16:creationId xmlns:a16="http://schemas.microsoft.com/office/drawing/2014/main" id="{19B802AD-D2AC-48BB-987E-0B3E0DA30350}"/>
              </a:ext>
            </a:extLst>
          </p:cNvPr>
          <p:cNvSpPr>
            <a:spLocks noChangeArrowheads="1"/>
          </p:cNvSpPr>
          <p:nvPr/>
        </p:nvSpPr>
        <p:spPr bwMode="auto">
          <a:xfrm>
            <a:off x="973469" y="2312795"/>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加速度は</a:t>
            </a:r>
          </a:p>
        </p:txBody>
      </p:sp>
      <p:sp>
        <p:nvSpPr>
          <p:cNvPr id="74" name="Rectangle 28">
            <a:extLst>
              <a:ext uri="{FF2B5EF4-FFF2-40B4-BE49-F238E27FC236}">
                <a16:creationId xmlns:a16="http://schemas.microsoft.com/office/drawing/2014/main" id="{6604E1BC-2F36-47DE-9193-24A8104830AF}"/>
              </a:ext>
            </a:extLst>
          </p:cNvPr>
          <p:cNvSpPr>
            <a:spLocks noChangeArrowheads="1"/>
          </p:cNvSpPr>
          <p:nvPr/>
        </p:nvSpPr>
        <p:spPr bwMode="auto">
          <a:xfrm>
            <a:off x="-13358" y="2299168"/>
            <a:ext cx="1237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0"/>
              </a:spcBef>
            </a:pPr>
            <a:r>
              <a:rPr lang="ja-JP" altLang="en-US" dirty="0">
                <a:solidFill>
                  <a:srgbClr val="0066FF"/>
                </a:solidFill>
                <a:ea typeface="ＭＳ ゴシック" pitchFamily="49" charset="-128"/>
                <a:cs typeface="Times New Roman" pitchFamily="18" charset="0"/>
              </a:rPr>
              <a:t>解</a:t>
            </a:r>
            <a:endParaRPr lang="ja-JP" altLang="en-US" dirty="0">
              <a:solidFill>
                <a:srgbClr val="0066FF"/>
              </a:solidFill>
              <a:latin typeface="ＭＳ ゴシック" pitchFamily="49" charset="-128"/>
              <a:ea typeface="ＭＳ ゴシック" pitchFamily="49" charset="-128"/>
              <a:cs typeface="Times New Roman" pitchFamily="18" charset="0"/>
            </a:endParaRPr>
          </a:p>
        </p:txBody>
      </p:sp>
      <p:graphicFrame>
        <p:nvGraphicFramePr>
          <p:cNvPr id="78" name="Object 87">
            <a:extLst>
              <a:ext uri="{FF2B5EF4-FFF2-40B4-BE49-F238E27FC236}">
                <a16:creationId xmlns:a16="http://schemas.microsoft.com/office/drawing/2014/main" id="{230D00CF-228A-46DE-A80D-C3AA39C7C049}"/>
              </a:ext>
            </a:extLst>
          </p:cNvPr>
          <p:cNvGraphicFramePr>
            <a:graphicFrameLocks noChangeAspect="1"/>
          </p:cNvGraphicFramePr>
          <p:nvPr/>
        </p:nvGraphicFramePr>
        <p:xfrm>
          <a:off x="2750056" y="614216"/>
          <a:ext cx="2163763" cy="571500"/>
        </p:xfrm>
        <a:graphic>
          <a:graphicData uri="http://schemas.openxmlformats.org/presentationml/2006/ole">
            <mc:AlternateContent xmlns:mc="http://schemas.openxmlformats.org/markup-compatibility/2006">
              <mc:Choice xmlns:v="urn:schemas-microsoft-com:vml" Requires="v">
                <p:oleObj spid="_x0000_s146293" name="Equation" r:id="rId19" imgW="749160" imgH="203040" progId="Equation.DSMT4">
                  <p:embed/>
                </p:oleObj>
              </mc:Choice>
              <mc:Fallback>
                <p:oleObj name="Equation" r:id="rId19" imgW="749160" imgH="203040" progId="Equation.DSMT4">
                  <p:embed/>
                  <p:pic>
                    <p:nvPicPr>
                      <p:cNvPr id="78" name="Object 87">
                        <a:extLst>
                          <a:ext uri="{FF2B5EF4-FFF2-40B4-BE49-F238E27FC236}">
                            <a16:creationId xmlns:a16="http://schemas.microsoft.com/office/drawing/2014/main" id="{230D00CF-228A-46DE-A80D-C3AA39C7C049}"/>
                          </a:ext>
                        </a:extLst>
                      </p:cNvPr>
                      <p:cNvPicPr>
                        <a:picLocks noChangeAspect="1" noChangeArrowheads="1"/>
                      </p:cNvPicPr>
                      <p:nvPr/>
                    </p:nvPicPr>
                    <p:blipFill>
                      <a:blip r:embed="rId20"/>
                      <a:srcRect/>
                      <a:stretch>
                        <a:fillRect/>
                      </a:stretch>
                    </p:blipFill>
                    <p:spPr bwMode="auto">
                      <a:xfrm>
                        <a:off x="2750056" y="614216"/>
                        <a:ext cx="216376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Rectangle 76">
            <a:extLst>
              <a:ext uri="{FF2B5EF4-FFF2-40B4-BE49-F238E27FC236}">
                <a16:creationId xmlns:a16="http://schemas.microsoft.com/office/drawing/2014/main" id="{A00252AF-1322-4193-B210-DD257B019ED8}"/>
              </a:ext>
            </a:extLst>
          </p:cNvPr>
          <p:cNvSpPr>
            <a:spLocks noChangeArrowheads="1"/>
          </p:cNvSpPr>
          <p:nvPr/>
        </p:nvSpPr>
        <p:spPr bwMode="auto">
          <a:xfrm>
            <a:off x="11481" y="4830948"/>
            <a:ext cx="3387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滑車の角速度は</a:t>
            </a:r>
          </a:p>
        </p:txBody>
      </p:sp>
      <p:graphicFrame>
        <p:nvGraphicFramePr>
          <p:cNvPr id="83" name="Object 83">
            <a:extLst>
              <a:ext uri="{FF2B5EF4-FFF2-40B4-BE49-F238E27FC236}">
                <a16:creationId xmlns:a16="http://schemas.microsoft.com/office/drawing/2014/main" id="{C1C44EF1-2661-462D-ACBB-E72B955379E1}"/>
              </a:ext>
            </a:extLst>
          </p:cNvPr>
          <p:cNvGraphicFramePr>
            <a:graphicFrameLocks noChangeAspect="1"/>
          </p:cNvGraphicFramePr>
          <p:nvPr/>
        </p:nvGraphicFramePr>
        <p:xfrm>
          <a:off x="5611787" y="4837423"/>
          <a:ext cx="606425" cy="574675"/>
        </p:xfrm>
        <a:graphic>
          <a:graphicData uri="http://schemas.openxmlformats.org/presentationml/2006/ole">
            <mc:AlternateContent xmlns:mc="http://schemas.openxmlformats.org/markup-compatibility/2006">
              <mc:Choice xmlns:v="urn:schemas-microsoft-com:vml" Requires="v">
                <p:oleObj spid="_x0000_s146294" name="Equation" r:id="rId21" imgW="253800" imgH="203040" progId="Equation.DSMT4">
                  <p:embed/>
                </p:oleObj>
              </mc:Choice>
              <mc:Fallback>
                <p:oleObj name="Equation" r:id="rId21" imgW="253800" imgH="203040" progId="Equation.DSMT4">
                  <p:embed/>
                  <p:pic>
                    <p:nvPicPr>
                      <p:cNvPr id="83" name="Object 83">
                        <a:extLst>
                          <a:ext uri="{FF2B5EF4-FFF2-40B4-BE49-F238E27FC236}">
                            <a16:creationId xmlns:a16="http://schemas.microsoft.com/office/drawing/2014/main" id="{C1C44EF1-2661-462D-ACBB-E72B955379E1}"/>
                          </a:ext>
                        </a:extLst>
                      </p:cNvPr>
                      <p:cNvPicPr>
                        <a:picLocks noChangeAspect="1" noChangeArrowheads="1"/>
                      </p:cNvPicPr>
                      <p:nvPr/>
                    </p:nvPicPr>
                    <p:blipFill>
                      <a:blip r:embed="rId22"/>
                      <a:srcRect/>
                      <a:stretch>
                        <a:fillRect/>
                      </a:stretch>
                    </p:blipFill>
                    <p:spPr bwMode="auto">
                      <a:xfrm>
                        <a:off x="5611787" y="4837423"/>
                        <a:ext cx="606425" cy="574675"/>
                      </a:xfrm>
                      <a:prstGeom prst="rect">
                        <a:avLst/>
                      </a:prstGeom>
                      <a:noFill/>
                    </p:spPr>
                  </p:pic>
                </p:oleObj>
              </mc:Fallback>
            </mc:AlternateContent>
          </a:graphicData>
        </a:graphic>
      </p:graphicFrame>
      <p:sp>
        <p:nvSpPr>
          <p:cNvPr id="89" name="Rectangle 85">
            <a:extLst>
              <a:ext uri="{FF2B5EF4-FFF2-40B4-BE49-F238E27FC236}">
                <a16:creationId xmlns:a16="http://schemas.microsoft.com/office/drawing/2014/main" id="{1AA24A21-B0AE-4117-B479-80A14959648F}"/>
              </a:ext>
            </a:extLst>
          </p:cNvPr>
          <p:cNvSpPr>
            <a:spLocks noChangeArrowheads="1"/>
          </p:cNvSpPr>
          <p:nvPr/>
        </p:nvSpPr>
        <p:spPr bwMode="auto">
          <a:xfrm>
            <a:off x="7438229" y="4754758"/>
            <a:ext cx="1626911"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90" name="Object 87">
            <a:extLst>
              <a:ext uri="{FF2B5EF4-FFF2-40B4-BE49-F238E27FC236}">
                <a16:creationId xmlns:a16="http://schemas.microsoft.com/office/drawing/2014/main" id="{089DEC63-1E2D-4776-8574-0F5F16887235}"/>
              </a:ext>
            </a:extLst>
          </p:cNvPr>
          <p:cNvGraphicFramePr>
            <a:graphicFrameLocks noChangeAspect="1"/>
          </p:cNvGraphicFramePr>
          <p:nvPr/>
        </p:nvGraphicFramePr>
        <p:xfrm>
          <a:off x="7521575" y="4862513"/>
          <a:ext cx="1576388" cy="571500"/>
        </p:xfrm>
        <a:graphic>
          <a:graphicData uri="http://schemas.openxmlformats.org/presentationml/2006/ole">
            <mc:AlternateContent xmlns:mc="http://schemas.openxmlformats.org/markup-compatibility/2006">
              <mc:Choice xmlns:v="urn:schemas-microsoft-com:vml" Requires="v">
                <p:oleObj spid="_x0000_s146295" name="Equation" r:id="rId23" imgW="545760" imgH="203040" progId="Equation.DSMT4">
                  <p:embed/>
                </p:oleObj>
              </mc:Choice>
              <mc:Fallback>
                <p:oleObj name="Equation" r:id="rId23" imgW="545760" imgH="203040" progId="Equation.DSMT4">
                  <p:embed/>
                  <p:pic>
                    <p:nvPicPr>
                      <p:cNvPr id="90" name="Object 87">
                        <a:extLst>
                          <a:ext uri="{FF2B5EF4-FFF2-40B4-BE49-F238E27FC236}">
                            <a16:creationId xmlns:a16="http://schemas.microsoft.com/office/drawing/2014/main" id="{089DEC63-1E2D-4776-8574-0F5F16887235}"/>
                          </a:ext>
                        </a:extLst>
                      </p:cNvPr>
                      <p:cNvPicPr>
                        <a:picLocks noChangeAspect="1" noChangeArrowheads="1"/>
                      </p:cNvPicPr>
                      <p:nvPr/>
                    </p:nvPicPr>
                    <p:blipFill>
                      <a:blip r:embed="rId24"/>
                      <a:srcRect/>
                      <a:stretch>
                        <a:fillRect/>
                      </a:stretch>
                    </p:blipFill>
                    <p:spPr bwMode="auto">
                      <a:xfrm>
                        <a:off x="7521575" y="4862513"/>
                        <a:ext cx="15763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Rectangle 76">
            <a:extLst>
              <a:ext uri="{FF2B5EF4-FFF2-40B4-BE49-F238E27FC236}">
                <a16:creationId xmlns:a16="http://schemas.microsoft.com/office/drawing/2014/main" id="{AE11D931-1339-4A8C-9F6B-179CEDF97637}"/>
              </a:ext>
            </a:extLst>
          </p:cNvPr>
          <p:cNvSpPr>
            <a:spLocks noChangeArrowheads="1"/>
          </p:cNvSpPr>
          <p:nvPr/>
        </p:nvSpPr>
        <p:spPr bwMode="auto">
          <a:xfrm>
            <a:off x="2849623" y="4849141"/>
            <a:ext cx="27606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接線速度</a:t>
            </a:r>
            <a:r>
              <a:rPr lang="en-US" altLang="ja-JP" dirty="0">
                <a:solidFill>
                  <a:srgbClr val="000000"/>
                </a:solidFill>
              </a:rPr>
              <a:t>/</a:t>
            </a:r>
            <a:r>
              <a:rPr lang="ja-JP" altLang="en-US" dirty="0">
                <a:solidFill>
                  <a:srgbClr val="000000"/>
                </a:solidFill>
              </a:rPr>
              <a:t>半径</a:t>
            </a:r>
          </a:p>
        </p:txBody>
      </p:sp>
      <p:graphicFrame>
        <p:nvGraphicFramePr>
          <p:cNvPr id="92" name="Object 84">
            <a:extLst>
              <a:ext uri="{FF2B5EF4-FFF2-40B4-BE49-F238E27FC236}">
                <a16:creationId xmlns:a16="http://schemas.microsoft.com/office/drawing/2014/main" id="{1C651384-D1D8-4245-ABD5-66AA258FC5B9}"/>
              </a:ext>
            </a:extLst>
          </p:cNvPr>
          <p:cNvGraphicFramePr>
            <a:graphicFrameLocks noChangeAspect="1"/>
          </p:cNvGraphicFramePr>
          <p:nvPr/>
        </p:nvGraphicFramePr>
        <p:xfrm>
          <a:off x="6199703" y="4900434"/>
          <a:ext cx="1325562" cy="503237"/>
        </p:xfrm>
        <a:graphic>
          <a:graphicData uri="http://schemas.openxmlformats.org/presentationml/2006/ole">
            <mc:AlternateContent xmlns:mc="http://schemas.openxmlformats.org/markup-compatibility/2006">
              <mc:Choice xmlns:v="urn:schemas-microsoft-com:vml" Requires="v">
                <p:oleObj spid="_x0000_s146296" name="Equation" r:id="rId25" imgW="457200" imgH="177480" progId="Equation.DSMT4">
                  <p:embed/>
                </p:oleObj>
              </mc:Choice>
              <mc:Fallback>
                <p:oleObj name="Equation" r:id="rId25" imgW="457200" imgH="177480" progId="Equation.DSMT4">
                  <p:embed/>
                  <p:pic>
                    <p:nvPicPr>
                      <p:cNvPr id="92" name="Object 84">
                        <a:extLst>
                          <a:ext uri="{FF2B5EF4-FFF2-40B4-BE49-F238E27FC236}">
                            <a16:creationId xmlns:a16="http://schemas.microsoft.com/office/drawing/2014/main" id="{1C651384-D1D8-4245-ABD5-66AA258FC5B9}"/>
                          </a:ext>
                        </a:extLst>
                      </p:cNvPr>
                      <p:cNvPicPr>
                        <a:picLocks noChangeAspect="1" noChangeArrowheads="1"/>
                      </p:cNvPicPr>
                      <p:nvPr/>
                    </p:nvPicPr>
                    <p:blipFill>
                      <a:blip r:embed="rId26"/>
                      <a:srcRect/>
                      <a:stretch>
                        <a:fillRect/>
                      </a:stretch>
                    </p:blipFill>
                    <p:spPr bwMode="auto">
                      <a:xfrm>
                        <a:off x="6199703" y="4900434"/>
                        <a:ext cx="1325562"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Rectangle 76">
            <a:extLst>
              <a:ext uri="{FF2B5EF4-FFF2-40B4-BE49-F238E27FC236}">
                <a16:creationId xmlns:a16="http://schemas.microsoft.com/office/drawing/2014/main" id="{FEA644EE-0658-4F1C-8D5D-53DCB6249CE0}"/>
              </a:ext>
            </a:extLst>
          </p:cNvPr>
          <p:cNvSpPr>
            <a:spLocks noChangeArrowheads="1"/>
          </p:cNvSpPr>
          <p:nvPr/>
        </p:nvSpPr>
        <p:spPr bwMode="auto">
          <a:xfrm>
            <a:off x="10756" y="5463534"/>
            <a:ext cx="3845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滑車の角運動量は</a:t>
            </a:r>
          </a:p>
        </p:txBody>
      </p:sp>
      <p:graphicFrame>
        <p:nvGraphicFramePr>
          <p:cNvPr id="100" name="Object 83">
            <a:extLst>
              <a:ext uri="{FF2B5EF4-FFF2-40B4-BE49-F238E27FC236}">
                <a16:creationId xmlns:a16="http://schemas.microsoft.com/office/drawing/2014/main" id="{0BD40632-C1F3-4661-9148-26ED080A7719}"/>
              </a:ext>
            </a:extLst>
          </p:cNvPr>
          <p:cNvGraphicFramePr>
            <a:graphicFrameLocks noChangeAspect="1"/>
          </p:cNvGraphicFramePr>
          <p:nvPr/>
        </p:nvGraphicFramePr>
        <p:xfrm>
          <a:off x="2667335" y="6142841"/>
          <a:ext cx="636587" cy="466725"/>
        </p:xfrm>
        <a:graphic>
          <a:graphicData uri="http://schemas.openxmlformats.org/presentationml/2006/ole">
            <mc:AlternateContent xmlns:mc="http://schemas.openxmlformats.org/markup-compatibility/2006">
              <mc:Choice xmlns:v="urn:schemas-microsoft-com:vml" Requires="v">
                <p:oleObj spid="_x0000_s146297" name="Equation" r:id="rId27" imgW="266400" imgH="164880" progId="Equation.DSMT4">
                  <p:embed/>
                </p:oleObj>
              </mc:Choice>
              <mc:Fallback>
                <p:oleObj name="Equation" r:id="rId27" imgW="266400" imgH="164880" progId="Equation.DSMT4">
                  <p:embed/>
                  <p:pic>
                    <p:nvPicPr>
                      <p:cNvPr id="100" name="Object 83">
                        <a:extLst>
                          <a:ext uri="{FF2B5EF4-FFF2-40B4-BE49-F238E27FC236}">
                            <a16:creationId xmlns:a16="http://schemas.microsoft.com/office/drawing/2014/main" id="{0BD40632-C1F3-4661-9148-26ED080A7719}"/>
                          </a:ext>
                        </a:extLst>
                      </p:cNvPr>
                      <p:cNvPicPr>
                        <a:picLocks noChangeAspect="1" noChangeArrowheads="1"/>
                      </p:cNvPicPr>
                      <p:nvPr/>
                    </p:nvPicPr>
                    <p:blipFill>
                      <a:blip r:embed="rId28"/>
                      <a:srcRect/>
                      <a:stretch>
                        <a:fillRect/>
                      </a:stretch>
                    </p:blipFill>
                    <p:spPr bwMode="auto">
                      <a:xfrm>
                        <a:off x="2667335" y="6142841"/>
                        <a:ext cx="636587" cy="466725"/>
                      </a:xfrm>
                      <a:prstGeom prst="rect">
                        <a:avLst/>
                      </a:prstGeom>
                      <a:noFill/>
                    </p:spPr>
                  </p:pic>
                </p:oleObj>
              </mc:Fallback>
            </mc:AlternateContent>
          </a:graphicData>
        </a:graphic>
      </p:graphicFrame>
      <p:sp>
        <p:nvSpPr>
          <p:cNvPr id="101" name="Rectangle 85">
            <a:extLst>
              <a:ext uri="{FF2B5EF4-FFF2-40B4-BE49-F238E27FC236}">
                <a16:creationId xmlns:a16="http://schemas.microsoft.com/office/drawing/2014/main" id="{3B980B13-A876-46B2-A038-1A4AE2DBC16C}"/>
              </a:ext>
            </a:extLst>
          </p:cNvPr>
          <p:cNvSpPr>
            <a:spLocks noChangeArrowheads="1"/>
          </p:cNvSpPr>
          <p:nvPr/>
        </p:nvSpPr>
        <p:spPr bwMode="auto">
          <a:xfrm>
            <a:off x="4687330" y="6054734"/>
            <a:ext cx="2912033"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02" name="Object 87">
            <a:extLst>
              <a:ext uri="{FF2B5EF4-FFF2-40B4-BE49-F238E27FC236}">
                <a16:creationId xmlns:a16="http://schemas.microsoft.com/office/drawing/2014/main" id="{61A6A193-8E31-4C79-9655-73DE15CE4A84}"/>
              </a:ext>
            </a:extLst>
          </p:cNvPr>
          <p:cNvGraphicFramePr>
            <a:graphicFrameLocks noChangeAspect="1"/>
          </p:cNvGraphicFramePr>
          <p:nvPr/>
        </p:nvGraphicFramePr>
        <p:xfrm>
          <a:off x="5373688" y="6129338"/>
          <a:ext cx="1687512" cy="571500"/>
        </p:xfrm>
        <a:graphic>
          <a:graphicData uri="http://schemas.openxmlformats.org/presentationml/2006/ole">
            <mc:AlternateContent xmlns:mc="http://schemas.openxmlformats.org/markup-compatibility/2006">
              <mc:Choice xmlns:v="urn:schemas-microsoft-com:vml" Requires="v">
                <p:oleObj spid="_x0000_s146298" name="Equation" r:id="rId29" imgW="583920" imgH="203040" progId="Equation.DSMT4">
                  <p:embed/>
                </p:oleObj>
              </mc:Choice>
              <mc:Fallback>
                <p:oleObj name="Equation" r:id="rId29" imgW="583920" imgH="203040" progId="Equation.DSMT4">
                  <p:embed/>
                  <p:pic>
                    <p:nvPicPr>
                      <p:cNvPr id="102" name="Object 87">
                        <a:extLst>
                          <a:ext uri="{FF2B5EF4-FFF2-40B4-BE49-F238E27FC236}">
                            <a16:creationId xmlns:a16="http://schemas.microsoft.com/office/drawing/2014/main" id="{61A6A193-8E31-4C79-9655-73DE15CE4A84}"/>
                          </a:ext>
                        </a:extLst>
                      </p:cNvPr>
                      <p:cNvPicPr>
                        <a:picLocks noChangeAspect="1" noChangeArrowheads="1"/>
                      </p:cNvPicPr>
                      <p:nvPr/>
                    </p:nvPicPr>
                    <p:blipFill>
                      <a:blip r:embed="rId30"/>
                      <a:srcRect/>
                      <a:stretch>
                        <a:fillRect/>
                      </a:stretch>
                    </p:blipFill>
                    <p:spPr bwMode="auto">
                      <a:xfrm>
                        <a:off x="5373688" y="6129338"/>
                        <a:ext cx="1687512"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 name="Rectangle 76">
            <a:extLst>
              <a:ext uri="{FF2B5EF4-FFF2-40B4-BE49-F238E27FC236}">
                <a16:creationId xmlns:a16="http://schemas.microsoft.com/office/drawing/2014/main" id="{83FEC117-4D80-4DFA-A41B-FCF976F665A1}"/>
              </a:ext>
            </a:extLst>
          </p:cNvPr>
          <p:cNvSpPr>
            <a:spLocks noChangeArrowheads="1"/>
          </p:cNvSpPr>
          <p:nvPr/>
        </p:nvSpPr>
        <p:spPr bwMode="auto">
          <a:xfrm>
            <a:off x="3385483" y="5493152"/>
            <a:ext cx="4487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慣性モーメント</a:t>
            </a:r>
            <a:r>
              <a:rPr lang="en-US" altLang="ja-JP" dirty="0">
                <a:solidFill>
                  <a:srgbClr val="000000"/>
                </a:solidFill>
              </a:rPr>
              <a:t>×</a:t>
            </a:r>
            <a:r>
              <a:rPr lang="ja-JP" altLang="en-US" dirty="0">
                <a:solidFill>
                  <a:srgbClr val="000000"/>
                </a:solidFill>
              </a:rPr>
              <a:t>角速度</a:t>
            </a:r>
          </a:p>
        </p:txBody>
      </p:sp>
      <p:graphicFrame>
        <p:nvGraphicFramePr>
          <p:cNvPr id="104" name="Object 84">
            <a:extLst>
              <a:ext uri="{FF2B5EF4-FFF2-40B4-BE49-F238E27FC236}">
                <a16:creationId xmlns:a16="http://schemas.microsoft.com/office/drawing/2014/main" id="{CAEC7601-9CB5-4C0B-8A8A-06EC1F11C8E9}"/>
              </a:ext>
            </a:extLst>
          </p:cNvPr>
          <p:cNvGraphicFramePr>
            <a:graphicFrameLocks noChangeAspect="1"/>
          </p:cNvGraphicFramePr>
          <p:nvPr/>
        </p:nvGraphicFramePr>
        <p:xfrm>
          <a:off x="3509764" y="6090535"/>
          <a:ext cx="919163" cy="576263"/>
        </p:xfrm>
        <a:graphic>
          <a:graphicData uri="http://schemas.openxmlformats.org/presentationml/2006/ole">
            <mc:AlternateContent xmlns:mc="http://schemas.openxmlformats.org/markup-compatibility/2006">
              <mc:Choice xmlns:v="urn:schemas-microsoft-com:vml" Requires="v">
                <p:oleObj spid="_x0000_s146299" name="Equation" r:id="rId31" imgW="317160" imgH="203040" progId="Equation.DSMT4">
                  <p:embed/>
                </p:oleObj>
              </mc:Choice>
              <mc:Fallback>
                <p:oleObj name="Equation" r:id="rId31" imgW="317160" imgH="203040" progId="Equation.DSMT4">
                  <p:embed/>
                  <p:pic>
                    <p:nvPicPr>
                      <p:cNvPr id="104" name="Object 84">
                        <a:extLst>
                          <a:ext uri="{FF2B5EF4-FFF2-40B4-BE49-F238E27FC236}">
                            <a16:creationId xmlns:a16="http://schemas.microsoft.com/office/drawing/2014/main" id="{CAEC7601-9CB5-4C0B-8A8A-06EC1F11C8E9}"/>
                          </a:ext>
                        </a:extLst>
                      </p:cNvPr>
                      <p:cNvPicPr>
                        <a:picLocks noChangeAspect="1" noChangeArrowheads="1"/>
                      </p:cNvPicPr>
                      <p:nvPr/>
                    </p:nvPicPr>
                    <p:blipFill>
                      <a:blip r:embed="rId32"/>
                      <a:srcRect/>
                      <a:stretch>
                        <a:fillRect/>
                      </a:stretch>
                    </p:blipFill>
                    <p:spPr bwMode="auto">
                      <a:xfrm>
                        <a:off x="3509764" y="6090535"/>
                        <a:ext cx="919163"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Rectangle 76">
            <a:extLst>
              <a:ext uri="{FF2B5EF4-FFF2-40B4-BE49-F238E27FC236}">
                <a16:creationId xmlns:a16="http://schemas.microsoft.com/office/drawing/2014/main" id="{5196C89F-463F-43F6-8B71-21D849B80080}"/>
              </a:ext>
            </a:extLst>
          </p:cNvPr>
          <p:cNvSpPr>
            <a:spLocks noChangeArrowheads="1"/>
          </p:cNvSpPr>
          <p:nvPr/>
        </p:nvSpPr>
        <p:spPr bwMode="auto">
          <a:xfrm>
            <a:off x="47056" y="1690724"/>
            <a:ext cx="6862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滑車の角速度　、角運動量</a:t>
            </a:r>
            <a:r>
              <a:rPr lang="en-US" altLang="ja-JP" i="1" dirty="0">
                <a:solidFill>
                  <a:srgbClr val="000000"/>
                </a:solidFill>
                <a:latin typeface="Bookman Old Style" panose="02050604050505020204" pitchFamily="18" charset="0"/>
              </a:rPr>
              <a:t>L</a:t>
            </a:r>
            <a:r>
              <a:rPr lang="ja-JP" altLang="en-US" dirty="0">
                <a:solidFill>
                  <a:srgbClr val="000000"/>
                </a:solidFill>
              </a:rPr>
              <a:t>を求めよ。</a:t>
            </a:r>
          </a:p>
        </p:txBody>
      </p:sp>
      <p:graphicFrame>
        <p:nvGraphicFramePr>
          <p:cNvPr id="107" name="Object 83">
            <a:extLst>
              <a:ext uri="{FF2B5EF4-FFF2-40B4-BE49-F238E27FC236}">
                <a16:creationId xmlns:a16="http://schemas.microsoft.com/office/drawing/2014/main" id="{93BC325E-C4F5-471D-B3E9-1ACB69FAD9E2}"/>
              </a:ext>
            </a:extLst>
          </p:cNvPr>
          <p:cNvGraphicFramePr>
            <a:graphicFrameLocks noChangeAspect="1"/>
          </p:cNvGraphicFramePr>
          <p:nvPr/>
        </p:nvGraphicFramePr>
        <p:xfrm>
          <a:off x="2555463" y="1698535"/>
          <a:ext cx="474176" cy="574675"/>
        </p:xfrm>
        <a:graphic>
          <a:graphicData uri="http://schemas.openxmlformats.org/presentationml/2006/ole">
            <mc:AlternateContent xmlns:mc="http://schemas.openxmlformats.org/markup-compatibility/2006">
              <mc:Choice xmlns:v="urn:schemas-microsoft-com:vml" Requires="v">
                <p:oleObj spid="_x0000_s146300" name="Equation" r:id="rId33" imgW="126720" imgH="203040" progId="Equation.DSMT4">
                  <p:embed/>
                </p:oleObj>
              </mc:Choice>
              <mc:Fallback>
                <p:oleObj name="Equation" r:id="rId33" imgW="126720" imgH="203040" progId="Equation.DSMT4">
                  <p:embed/>
                  <p:pic>
                    <p:nvPicPr>
                      <p:cNvPr id="107" name="Object 83">
                        <a:extLst>
                          <a:ext uri="{FF2B5EF4-FFF2-40B4-BE49-F238E27FC236}">
                            <a16:creationId xmlns:a16="http://schemas.microsoft.com/office/drawing/2014/main" id="{93BC325E-C4F5-471D-B3E9-1ACB69FAD9E2}"/>
                          </a:ext>
                        </a:extLst>
                      </p:cNvPr>
                      <p:cNvPicPr>
                        <a:picLocks noChangeAspect="1" noChangeArrowheads="1"/>
                      </p:cNvPicPr>
                      <p:nvPr/>
                    </p:nvPicPr>
                    <p:blipFill>
                      <a:blip r:embed="rId34"/>
                      <a:srcRect/>
                      <a:stretch>
                        <a:fillRect/>
                      </a:stretch>
                    </p:blipFill>
                    <p:spPr bwMode="auto">
                      <a:xfrm>
                        <a:off x="2555463" y="1698535"/>
                        <a:ext cx="474176" cy="574675"/>
                      </a:xfrm>
                      <a:prstGeom prst="rect">
                        <a:avLst/>
                      </a:prstGeom>
                      <a:noFill/>
                    </p:spPr>
                  </p:pic>
                </p:oleObj>
              </mc:Fallback>
            </mc:AlternateContent>
          </a:graphicData>
        </a:graphic>
      </p:graphicFrame>
      <p:grpSp>
        <p:nvGrpSpPr>
          <p:cNvPr id="126" name="グループ化 125">
            <a:extLst>
              <a:ext uri="{FF2B5EF4-FFF2-40B4-BE49-F238E27FC236}">
                <a16:creationId xmlns:a16="http://schemas.microsoft.com/office/drawing/2014/main" id="{F41F79AD-2B4C-4C00-A4D8-B32B43564A0B}"/>
              </a:ext>
            </a:extLst>
          </p:cNvPr>
          <p:cNvGrpSpPr/>
          <p:nvPr/>
        </p:nvGrpSpPr>
        <p:grpSpPr>
          <a:xfrm>
            <a:off x="6734175" y="231775"/>
            <a:ext cx="2135188" cy="3111500"/>
            <a:chOff x="6734175" y="231775"/>
            <a:chExt cx="2135188" cy="3111500"/>
          </a:xfrm>
        </p:grpSpPr>
        <p:sp>
          <p:nvSpPr>
            <p:cNvPr id="127" name="Oval 5">
              <a:extLst>
                <a:ext uri="{FF2B5EF4-FFF2-40B4-BE49-F238E27FC236}">
                  <a16:creationId xmlns:a16="http://schemas.microsoft.com/office/drawing/2014/main" id="{2F254DF2-E336-496E-A4CD-4F4F7789FC9A}"/>
                </a:ext>
              </a:extLst>
            </p:cNvPr>
            <p:cNvSpPr>
              <a:spLocks noChangeArrowheads="1"/>
            </p:cNvSpPr>
            <p:nvPr/>
          </p:nvSpPr>
          <p:spPr bwMode="auto">
            <a:xfrm>
              <a:off x="7310438" y="660400"/>
              <a:ext cx="1008062" cy="968375"/>
            </a:xfrm>
            <a:prstGeom prst="ellipse">
              <a:avLst/>
            </a:prstGeom>
            <a:solidFill>
              <a:srgbClr val="C0C0C0"/>
            </a:solidFill>
            <a:ln w="6350">
              <a:solidFill>
                <a:schemeClr val="bg2"/>
              </a:solidFill>
              <a:round/>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28" name="Line 6">
              <a:extLst>
                <a:ext uri="{FF2B5EF4-FFF2-40B4-BE49-F238E27FC236}">
                  <a16:creationId xmlns:a16="http://schemas.microsoft.com/office/drawing/2014/main" id="{D5E450F1-6FD1-4EEB-BF03-5A22D9856AE5}"/>
                </a:ext>
              </a:extLst>
            </p:cNvPr>
            <p:cNvSpPr>
              <a:spLocks noChangeShapeType="1"/>
            </p:cNvSpPr>
            <p:nvPr/>
          </p:nvSpPr>
          <p:spPr bwMode="auto">
            <a:xfrm>
              <a:off x="7310438" y="1125537"/>
              <a:ext cx="0" cy="10937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29" name="Line 7">
              <a:extLst>
                <a:ext uri="{FF2B5EF4-FFF2-40B4-BE49-F238E27FC236}">
                  <a16:creationId xmlns:a16="http://schemas.microsoft.com/office/drawing/2014/main" id="{EC4782B8-148D-440F-9A49-D4280DE9DC31}"/>
                </a:ext>
              </a:extLst>
            </p:cNvPr>
            <p:cNvSpPr>
              <a:spLocks noChangeShapeType="1"/>
            </p:cNvSpPr>
            <p:nvPr/>
          </p:nvSpPr>
          <p:spPr bwMode="auto">
            <a:xfrm>
              <a:off x="8318500" y="1125538"/>
              <a:ext cx="0" cy="1831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30" name="Oval 59">
              <a:extLst>
                <a:ext uri="{FF2B5EF4-FFF2-40B4-BE49-F238E27FC236}">
                  <a16:creationId xmlns:a16="http://schemas.microsoft.com/office/drawing/2014/main" id="{16648FA2-55E2-4175-9E5A-48A31ED05846}"/>
                </a:ext>
              </a:extLst>
            </p:cNvPr>
            <p:cNvSpPr>
              <a:spLocks noChangeArrowheads="1"/>
            </p:cNvSpPr>
            <p:nvPr/>
          </p:nvSpPr>
          <p:spPr bwMode="auto">
            <a:xfrm>
              <a:off x="7369175" y="715963"/>
              <a:ext cx="895350" cy="863600"/>
            </a:xfrm>
            <a:prstGeom prst="ellipse">
              <a:avLst/>
            </a:prstGeom>
            <a:noFill/>
            <a:ln w="28575">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1" name="Arc 60">
              <a:extLst>
                <a:ext uri="{FF2B5EF4-FFF2-40B4-BE49-F238E27FC236}">
                  <a16:creationId xmlns:a16="http://schemas.microsoft.com/office/drawing/2014/main" id="{27FDC536-49ED-4631-8470-C15CF169ECD9}"/>
                </a:ext>
              </a:extLst>
            </p:cNvPr>
            <p:cNvSpPr>
              <a:spLocks/>
            </p:cNvSpPr>
            <p:nvPr/>
          </p:nvSpPr>
          <p:spPr bwMode="auto">
            <a:xfrm>
              <a:off x="7310438" y="658813"/>
              <a:ext cx="1008062" cy="474662"/>
            </a:xfrm>
            <a:custGeom>
              <a:avLst/>
              <a:gdLst>
                <a:gd name="T0" fmla="*/ 325249127 w 43200"/>
                <a:gd name="T1" fmla="*/ 2147483647 h 21872"/>
                <a:gd name="T2" fmla="*/ 2147483647 w 43200"/>
                <a:gd name="T3" fmla="*/ 2147483647 h 21872"/>
                <a:gd name="T4" fmla="*/ 2147483647 w 43200"/>
                <a:gd name="T5" fmla="*/ 2147483647 h 21872"/>
                <a:gd name="T6" fmla="*/ 0 60000 65536"/>
                <a:gd name="T7" fmla="*/ 0 60000 65536"/>
                <a:gd name="T8" fmla="*/ 0 60000 65536"/>
                <a:gd name="T9" fmla="*/ 0 w 43200"/>
                <a:gd name="T10" fmla="*/ 0 h 21872"/>
                <a:gd name="T11" fmla="*/ 43200 w 43200"/>
                <a:gd name="T12" fmla="*/ 21872 h 21872"/>
              </a:gdLst>
              <a:ahLst/>
              <a:cxnLst>
                <a:cxn ang="T6">
                  <a:pos x="T0" y="T1"/>
                </a:cxn>
                <a:cxn ang="T7">
                  <a:pos x="T2" y="T3"/>
                </a:cxn>
                <a:cxn ang="T8">
                  <a:pos x="T4" y="T5"/>
                </a:cxn>
              </a:cxnLst>
              <a:rect l="T9" t="T10" r="T11" b="T12"/>
              <a:pathLst>
                <a:path w="43200" h="21872" fill="none" extrusionOk="0">
                  <a:moveTo>
                    <a:pt x="1" y="21872"/>
                  </a:moveTo>
                  <a:cubicBezTo>
                    <a:pt x="0" y="21781"/>
                    <a:pt x="0" y="21690"/>
                    <a:pt x="0" y="21600"/>
                  </a:cubicBezTo>
                  <a:cubicBezTo>
                    <a:pt x="0" y="9670"/>
                    <a:pt x="9670" y="0"/>
                    <a:pt x="21600" y="0"/>
                  </a:cubicBezTo>
                  <a:cubicBezTo>
                    <a:pt x="33529" y="-1"/>
                    <a:pt x="43199" y="9670"/>
                    <a:pt x="43200" y="21599"/>
                  </a:cubicBezTo>
                </a:path>
                <a:path w="43200" h="21872" stroke="0" extrusionOk="0">
                  <a:moveTo>
                    <a:pt x="1" y="21872"/>
                  </a:moveTo>
                  <a:cubicBezTo>
                    <a:pt x="0" y="21781"/>
                    <a:pt x="0" y="21690"/>
                    <a:pt x="0" y="21600"/>
                  </a:cubicBezTo>
                  <a:cubicBezTo>
                    <a:pt x="0" y="9670"/>
                    <a:pt x="9670" y="0"/>
                    <a:pt x="21600" y="0"/>
                  </a:cubicBezTo>
                  <a:cubicBezTo>
                    <a:pt x="33529" y="-1"/>
                    <a:pt x="43199" y="9670"/>
                    <a:pt x="43200"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endParaRPr lang="ja-JP" altLang="ja-JP">
                <a:solidFill>
                  <a:srgbClr val="3333CC"/>
                </a:solidFill>
              </a:endParaRPr>
            </a:p>
          </p:txBody>
        </p:sp>
        <p:sp>
          <p:nvSpPr>
            <p:cNvPr id="132" name="Rectangle 27">
              <a:extLst>
                <a:ext uri="{FF2B5EF4-FFF2-40B4-BE49-F238E27FC236}">
                  <a16:creationId xmlns:a16="http://schemas.microsoft.com/office/drawing/2014/main" id="{227B5EB8-271E-42D3-9164-0EEDAC57314A}"/>
                </a:ext>
              </a:extLst>
            </p:cNvPr>
            <p:cNvSpPr>
              <a:spLocks noChangeArrowheads="1"/>
            </p:cNvSpPr>
            <p:nvPr/>
          </p:nvSpPr>
          <p:spPr bwMode="auto">
            <a:xfrm>
              <a:off x="7742238" y="233363"/>
              <a:ext cx="144462" cy="973137"/>
            </a:xfrm>
            <a:prstGeom prst="rect">
              <a:avLst/>
            </a:prstGeom>
            <a:solidFill>
              <a:srgbClr val="CC3300"/>
            </a:solidFill>
            <a:ln w="9525">
              <a:solidFill>
                <a:srgbClr val="000000"/>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3" name="Line 61">
              <a:extLst>
                <a:ext uri="{FF2B5EF4-FFF2-40B4-BE49-F238E27FC236}">
                  <a16:creationId xmlns:a16="http://schemas.microsoft.com/office/drawing/2014/main" id="{1F9B5E71-A0CE-4487-880B-AD4563740785}"/>
                </a:ext>
              </a:extLst>
            </p:cNvPr>
            <p:cNvSpPr>
              <a:spLocks noChangeShapeType="1"/>
            </p:cNvSpPr>
            <p:nvPr/>
          </p:nvSpPr>
          <p:spPr bwMode="auto">
            <a:xfrm>
              <a:off x="6734175" y="3343275"/>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34" name="Line 10">
              <a:extLst>
                <a:ext uri="{FF2B5EF4-FFF2-40B4-BE49-F238E27FC236}">
                  <a16:creationId xmlns:a16="http://schemas.microsoft.com/office/drawing/2014/main" id="{E1D157A0-F29E-4D24-BFC3-23D560D9058E}"/>
                </a:ext>
              </a:extLst>
            </p:cNvPr>
            <p:cNvSpPr>
              <a:spLocks noChangeShapeType="1"/>
            </p:cNvSpPr>
            <p:nvPr/>
          </p:nvSpPr>
          <p:spPr bwMode="auto">
            <a:xfrm>
              <a:off x="6734175" y="231775"/>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35" name="Rectangle 65">
              <a:extLst>
                <a:ext uri="{FF2B5EF4-FFF2-40B4-BE49-F238E27FC236}">
                  <a16:creationId xmlns:a16="http://schemas.microsoft.com/office/drawing/2014/main" id="{B98A7D9E-CE3D-4F57-8BF5-61BED4F2551F}"/>
                </a:ext>
              </a:extLst>
            </p:cNvPr>
            <p:cNvSpPr>
              <a:spLocks noChangeArrowheads="1"/>
            </p:cNvSpPr>
            <p:nvPr/>
          </p:nvSpPr>
          <p:spPr bwMode="auto">
            <a:xfrm>
              <a:off x="7023100" y="2900363"/>
              <a:ext cx="576263" cy="4254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6" name="Rectangle 66">
              <a:extLst>
                <a:ext uri="{FF2B5EF4-FFF2-40B4-BE49-F238E27FC236}">
                  <a16:creationId xmlns:a16="http://schemas.microsoft.com/office/drawing/2014/main" id="{76F11D33-B634-4CE5-B2DD-4F7498219380}"/>
                </a:ext>
              </a:extLst>
            </p:cNvPr>
            <p:cNvSpPr>
              <a:spLocks noChangeArrowheads="1"/>
            </p:cNvSpPr>
            <p:nvPr/>
          </p:nvSpPr>
          <p:spPr bwMode="auto">
            <a:xfrm>
              <a:off x="8031163" y="1718697"/>
              <a:ext cx="576262" cy="4381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7" name="Rectangle 9">
              <a:extLst>
                <a:ext uri="{FF2B5EF4-FFF2-40B4-BE49-F238E27FC236}">
                  <a16:creationId xmlns:a16="http://schemas.microsoft.com/office/drawing/2014/main" id="{628761B1-DB5B-45FE-991C-72C772BF4B62}"/>
                </a:ext>
              </a:extLst>
            </p:cNvPr>
            <p:cNvSpPr>
              <a:spLocks noChangeArrowheads="1"/>
            </p:cNvSpPr>
            <p:nvPr/>
          </p:nvSpPr>
          <p:spPr bwMode="auto">
            <a:xfrm>
              <a:off x="8043069" y="2609250"/>
              <a:ext cx="576262" cy="4381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8" name="Rectangle 8">
              <a:extLst>
                <a:ext uri="{FF2B5EF4-FFF2-40B4-BE49-F238E27FC236}">
                  <a16:creationId xmlns:a16="http://schemas.microsoft.com/office/drawing/2014/main" id="{73F9630E-ACA4-4E84-9D09-17B155B89BD3}"/>
                </a:ext>
              </a:extLst>
            </p:cNvPr>
            <p:cNvSpPr>
              <a:spLocks noChangeArrowheads="1"/>
            </p:cNvSpPr>
            <p:nvPr/>
          </p:nvSpPr>
          <p:spPr bwMode="auto">
            <a:xfrm>
              <a:off x="7023100" y="2083007"/>
              <a:ext cx="576263" cy="4254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39" name="Object 2">
              <a:extLst>
                <a:ext uri="{FF2B5EF4-FFF2-40B4-BE49-F238E27FC236}">
                  <a16:creationId xmlns:a16="http://schemas.microsoft.com/office/drawing/2014/main" id="{ED60E31A-C0B1-48EE-A4E4-9F4170FD3972}"/>
                </a:ext>
              </a:extLst>
            </p:cNvPr>
            <p:cNvGraphicFramePr>
              <a:graphicFrameLocks noChangeAspect="1"/>
            </p:cNvGraphicFramePr>
            <p:nvPr/>
          </p:nvGraphicFramePr>
          <p:xfrm>
            <a:off x="7078663" y="2017325"/>
            <a:ext cx="615950" cy="547687"/>
          </p:xfrm>
          <a:graphic>
            <a:graphicData uri="http://schemas.openxmlformats.org/presentationml/2006/ole">
              <mc:AlternateContent xmlns:mc="http://schemas.openxmlformats.org/markup-compatibility/2006">
                <mc:Choice xmlns:v="urn:schemas-microsoft-com:vml" Requires="v">
                  <p:oleObj spid="_x0000_s146301" name="数式" r:id="rId35" imgW="228600" imgH="215640" progId="Equation.3">
                    <p:embed/>
                  </p:oleObj>
                </mc:Choice>
                <mc:Fallback>
                  <p:oleObj name="数式" r:id="rId35" imgW="228600" imgH="215640" progId="Equation.3">
                    <p:embed/>
                    <p:pic>
                      <p:nvPicPr>
                        <p:cNvPr id="139" name="Object 2">
                          <a:extLst>
                            <a:ext uri="{FF2B5EF4-FFF2-40B4-BE49-F238E27FC236}">
                              <a16:creationId xmlns:a16="http://schemas.microsoft.com/office/drawing/2014/main" id="{ED60E31A-C0B1-48EE-A4E4-9F4170FD3972}"/>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078663" y="2017325"/>
                          <a:ext cx="61595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0" name="Object 3">
              <a:extLst>
                <a:ext uri="{FF2B5EF4-FFF2-40B4-BE49-F238E27FC236}">
                  <a16:creationId xmlns:a16="http://schemas.microsoft.com/office/drawing/2014/main" id="{E681FC0C-EF7A-456E-9F82-CF1D81A475E0}"/>
                </a:ext>
              </a:extLst>
            </p:cNvPr>
            <p:cNvGraphicFramePr>
              <a:graphicFrameLocks noChangeAspect="1"/>
            </p:cNvGraphicFramePr>
            <p:nvPr/>
          </p:nvGraphicFramePr>
          <p:xfrm>
            <a:off x="8129713" y="2514372"/>
            <a:ext cx="547688" cy="547687"/>
          </p:xfrm>
          <a:graphic>
            <a:graphicData uri="http://schemas.openxmlformats.org/presentationml/2006/ole">
              <mc:AlternateContent xmlns:mc="http://schemas.openxmlformats.org/markup-compatibility/2006">
                <mc:Choice xmlns:v="urn:schemas-microsoft-com:vml" Requires="v">
                  <p:oleObj spid="_x0000_s146302" name="数式" r:id="rId37" imgW="203040" imgH="215640" progId="Equation.3">
                    <p:embed/>
                  </p:oleObj>
                </mc:Choice>
                <mc:Fallback>
                  <p:oleObj name="数式" r:id="rId37" imgW="203040" imgH="215640" progId="Equation.3">
                    <p:embed/>
                    <p:pic>
                      <p:nvPicPr>
                        <p:cNvPr id="140" name="Object 3">
                          <a:extLst>
                            <a:ext uri="{FF2B5EF4-FFF2-40B4-BE49-F238E27FC236}">
                              <a16:creationId xmlns:a16="http://schemas.microsoft.com/office/drawing/2014/main" id="{E681FC0C-EF7A-456E-9F82-CF1D81A475E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129713" y="2514372"/>
                          <a:ext cx="547688"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 name="Rectangle 69">
              <a:extLst>
                <a:ext uri="{FF2B5EF4-FFF2-40B4-BE49-F238E27FC236}">
                  <a16:creationId xmlns:a16="http://schemas.microsoft.com/office/drawing/2014/main" id="{23BEED36-BAEB-446A-86DC-040FAD71B905}"/>
                </a:ext>
              </a:extLst>
            </p:cNvPr>
            <p:cNvSpPr>
              <a:spLocks noChangeArrowheads="1"/>
            </p:cNvSpPr>
            <p:nvPr/>
          </p:nvSpPr>
          <p:spPr bwMode="auto">
            <a:xfrm>
              <a:off x="6983413" y="330200"/>
              <a:ext cx="31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a:solidFill>
                    <a:srgbClr val="000000"/>
                  </a:solidFill>
                  <a:latin typeface="Bookman Old Style" pitchFamily="18" charset="0"/>
                </a:rPr>
                <a:t>I</a:t>
              </a:r>
            </a:p>
          </p:txBody>
        </p:sp>
        <p:sp>
          <p:nvSpPr>
            <p:cNvPr id="142" name="Line 72">
              <a:extLst>
                <a:ext uri="{FF2B5EF4-FFF2-40B4-BE49-F238E27FC236}">
                  <a16:creationId xmlns:a16="http://schemas.microsoft.com/office/drawing/2014/main" id="{2D59D0BA-3717-443A-9D53-47FD447E5154}"/>
                </a:ext>
              </a:extLst>
            </p:cNvPr>
            <p:cNvSpPr>
              <a:spLocks noChangeShapeType="1"/>
            </p:cNvSpPr>
            <p:nvPr/>
          </p:nvSpPr>
          <p:spPr bwMode="auto">
            <a:xfrm flipV="1">
              <a:off x="7820025" y="1149350"/>
              <a:ext cx="488950" cy="63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43" name="Rectangle 73">
              <a:extLst>
                <a:ext uri="{FF2B5EF4-FFF2-40B4-BE49-F238E27FC236}">
                  <a16:creationId xmlns:a16="http://schemas.microsoft.com/office/drawing/2014/main" id="{0E8779E8-6148-4474-BEAC-D4FE89C1A25F}"/>
                </a:ext>
              </a:extLst>
            </p:cNvPr>
            <p:cNvSpPr>
              <a:spLocks noChangeArrowheads="1"/>
            </p:cNvSpPr>
            <p:nvPr/>
          </p:nvSpPr>
          <p:spPr bwMode="auto">
            <a:xfrm>
              <a:off x="7824788" y="1022350"/>
              <a:ext cx="436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a:solidFill>
                    <a:srgbClr val="000000"/>
                  </a:solidFill>
                  <a:latin typeface="Bookman Old Style" pitchFamily="18" charset="0"/>
                </a:rPr>
                <a:t>a</a:t>
              </a:r>
            </a:p>
          </p:txBody>
        </p:sp>
      </p:grpSp>
      <p:sp>
        <p:nvSpPr>
          <p:cNvPr id="144" name="AutoShape 64">
            <a:extLst>
              <a:ext uri="{FF2B5EF4-FFF2-40B4-BE49-F238E27FC236}">
                <a16:creationId xmlns:a16="http://schemas.microsoft.com/office/drawing/2014/main" id="{F95BAF28-D675-49CA-94A0-3FE3A88CC757}"/>
              </a:ext>
            </a:extLst>
          </p:cNvPr>
          <p:cNvSpPr>
            <a:spLocks noChangeArrowheads="1"/>
          </p:cNvSpPr>
          <p:nvPr/>
        </p:nvSpPr>
        <p:spPr bwMode="auto">
          <a:xfrm>
            <a:off x="6186619" y="4907448"/>
            <a:ext cx="508825" cy="503237"/>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45" name="Line 65">
            <a:extLst>
              <a:ext uri="{FF2B5EF4-FFF2-40B4-BE49-F238E27FC236}">
                <a16:creationId xmlns:a16="http://schemas.microsoft.com/office/drawing/2014/main" id="{7DBA0CE5-98F9-4D3F-A02A-A5D218963331}"/>
              </a:ext>
            </a:extLst>
          </p:cNvPr>
          <p:cNvSpPr>
            <a:spLocks noChangeShapeType="1"/>
          </p:cNvSpPr>
          <p:nvPr/>
        </p:nvSpPr>
        <p:spPr bwMode="auto">
          <a:xfrm flipH="1" flipV="1">
            <a:off x="2210943" y="4083271"/>
            <a:ext cx="3942853" cy="1008707"/>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46" name="AutoShape 64">
            <a:extLst>
              <a:ext uri="{FF2B5EF4-FFF2-40B4-BE49-F238E27FC236}">
                <a16:creationId xmlns:a16="http://schemas.microsoft.com/office/drawing/2014/main" id="{93B71C5F-EF46-41BB-94BB-4952FF268CAA}"/>
              </a:ext>
            </a:extLst>
          </p:cNvPr>
          <p:cNvSpPr>
            <a:spLocks noChangeArrowheads="1"/>
          </p:cNvSpPr>
          <p:nvPr/>
        </p:nvSpPr>
        <p:spPr bwMode="auto">
          <a:xfrm>
            <a:off x="2714337" y="3582769"/>
            <a:ext cx="1312569" cy="594782"/>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47" name="Line 65">
            <a:extLst>
              <a:ext uri="{FF2B5EF4-FFF2-40B4-BE49-F238E27FC236}">
                <a16:creationId xmlns:a16="http://schemas.microsoft.com/office/drawing/2014/main" id="{421EAAB1-7AB9-4E2B-93CB-6940FE89B97D}"/>
              </a:ext>
            </a:extLst>
          </p:cNvPr>
          <p:cNvSpPr>
            <a:spLocks noChangeShapeType="1"/>
          </p:cNvSpPr>
          <p:nvPr/>
        </p:nvSpPr>
        <p:spPr bwMode="auto">
          <a:xfrm>
            <a:off x="4033549" y="4056155"/>
            <a:ext cx="3839060" cy="813937"/>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48" name="AutoShape 64">
            <a:extLst>
              <a:ext uri="{FF2B5EF4-FFF2-40B4-BE49-F238E27FC236}">
                <a16:creationId xmlns:a16="http://schemas.microsoft.com/office/drawing/2014/main" id="{E321EC52-A9A7-4D19-8246-1DBA8B03AA64}"/>
              </a:ext>
            </a:extLst>
          </p:cNvPr>
          <p:cNvSpPr>
            <a:spLocks noChangeArrowheads="1"/>
          </p:cNvSpPr>
          <p:nvPr/>
        </p:nvSpPr>
        <p:spPr bwMode="auto">
          <a:xfrm>
            <a:off x="3305360" y="6052017"/>
            <a:ext cx="919163" cy="686607"/>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49" name="Line 65">
            <a:extLst>
              <a:ext uri="{FF2B5EF4-FFF2-40B4-BE49-F238E27FC236}">
                <a16:creationId xmlns:a16="http://schemas.microsoft.com/office/drawing/2014/main" id="{81406114-A9FF-4234-9543-8667EEE9FED5}"/>
              </a:ext>
            </a:extLst>
          </p:cNvPr>
          <p:cNvSpPr>
            <a:spLocks noChangeShapeType="1"/>
          </p:cNvSpPr>
          <p:nvPr/>
        </p:nvSpPr>
        <p:spPr bwMode="auto">
          <a:xfrm flipV="1">
            <a:off x="3647714" y="552453"/>
            <a:ext cx="1327722" cy="5454824"/>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50" name="AutoShape 64">
            <a:extLst>
              <a:ext uri="{FF2B5EF4-FFF2-40B4-BE49-F238E27FC236}">
                <a16:creationId xmlns:a16="http://schemas.microsoft.com/office/drawing/2014/main" id="{24512AE0-AC27-4B9A-8A60-4A90289521CC}"/>
              </a:ext>
            </a:extLst>
          </p:cNvPr>
          <p:cNvSpPr>
            <a:spLocks noChangeArrowheads="1"/>
          </p:cNvSpPr>
          <p:nvPr/>
        </p:nvSpPr>
        <p:spPr bwMode="auto">
          <a:xfrm>
            <a:off x="4857958" y="-6503"/>
            <a:ext cx="1669352" cy="594782"/>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51" name="Line 65">
            <a:extLst>
              <a:ext uri="{FF2B5EF4-FFF2-40B4-BE49-F238E27FC236}">
                <a16:creationId xmlns:a16="http://schemas.microsoft.com/office/drawing/2014/main" id="{2DE85801-9230-45FC-8A08-C5F71CD5FA36}"/>
              </a:ext>
            </a:extLst>
          </p:cNvPr>
          <p:cNvSpPr>
            <a:spLocks noChangeShapeType="1"/>
          </p:cNvSpPr>
          <p:nvPr/>
        </p:nvSpPr>
        <p:spPr bwMode="auto">
          <a:xfrm>
            <a:off x="6047883" y="595742"/>
            <a:ext cx="5775" cy="5476437"/>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52" name="Line 65">
            <a:extLst>
              <a:ext uri="{FF2B5EF4-FFF2-40B4-BE49-F238E27FC236}">
                <a16:creationId xmlns:a16="http://schemas.microsoft.com/office/drawing/2014/main" id="{99E113D8-2B03-446A-8235-C716B2EDA222}"/>
              </a:ext>
            </a:extLst>
          </p:cNvPr>
          <p:cNvSpPr>
            <a:spLocks noChangeShapeType="1"/>
          </p:cNvSpPr>
          <p:nvPr/>
        </p:nvSpPr>
        <p:spPr bwMode="auto">
          <a:xfrm flipV="1">
            <a:off x="4102013" y="5290625"/>
            <a:ext cx="1476950" cy="850786"/>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53" name="AutoShape 64">
            <a:extLst>
              <a:ext uri="{FF2B5EF4-FFF2-40B4-BE49-F238E27FC236}">
                <a16:creationId xmlns:a16="http://schemas.microsoft.com/office/drawing/2014/main" id="{A0AA4375-43BB-4A7F-880D-B0629F49E08B}"/>
              </a:ext>
            </a:extLst>
          </p:cNvPr>
          <p:cNvSpPr>
            <a:spLocks noChangeArrowheads="1"/>
          </p:cNvSpPr>
          <p:nvPr/>
        </p:nvSpPr>
        <p:spPr bwMode="auto">
          <a:xfrm>
            <a:off x="5567685" y="4815903"/>
            <a:ext cx="3524941" cy="594782"/>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54" name="Line 65">
            <a:extLst>
              <a:ext uri="{FF2B5EF4-FFF2-40B4-BE49-F238E27FC236}">
                <a16:creationId xmlns:a16="http://schemas.microsoft.com/office/drawing/2014/main" id="{5E72E566-CC2E-4ED9-AB2F-87346610FBF6}"/>
              </a:ext>
            </a:extLst>
          </p:cNvPr>
          <p:cNvSpPr>
            <a:spLocks noChangeShapeType="1"/>
          </p:cNvSpPr>
          <p:nvPr/>
        </p:nvSpPr>
        <p:spPr bwMode="auto">
          <a:xfrm flipH="1">
            <a:off x="7030546" y="5426323"/>
            <a:ext cx="724086" cy="651604"/>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Tree>
    <p:extLst>
      <p:ext uri="{BB962C8B-B14F-4D97-AF65-F5344CB8AC3E}">
        <p14:creationId xmlns:p14="http://schemas.microsoft.com/office/powerpoint/2010/main" val="424932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4"/>
                                        </p:tgtEl>
                                        <p:attrNameLst>
                                          <p:attrName>style.visibility</p:attrName>
                                        </p:attrNameLst>
                                      </p:cBhvr>
                                      <p:to>
                                        <p:strVal val="visible"/>
                                      </p:to>
                                    </p:set>
                                  </p:childTnLst>
                                </p:cTn>
                              </p:par>
                              <p:par>
                                <p:cTn id="65" presetID="35" presetClass="emph" presetSubtype="0" repeatCount="10000" fill="hold" grpId="1" nodeType="withEffect">
                                  <p:stCondLst>
                                    <p:cond delay="0"/>
                                  </p:stCondLst>
                                  <p:childTnLst>
                                    <p:anim calcmode="discrete" valueType="str">
                                      <p:cBhvr>
                                        <p:cTn id="66" dur="500" fill="hold"/>
                                        <p:tgtEl>
                                          <p:spTgt spid="144"/>
                                        </p:tgtEl>
                                        <p:attrNameLst>
                                          <p:attrName>style.visibility</p:attrName>
                                        </p:attrNameLst>
                                      </p:cBhvr>
                                      <p:tavLst>
                                        <p:tav tm="0">
                                          <p:val>
                                            <p:strVal val="hidden"/>
                                          </p:val>
                                        </p:tav>
                                        <p:tav tm="50000">
                                          <p:val>
                                            <p:strVal val="visible"/>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45"/>
                                        </p:tgtEl>
                                        <p:attrNameLst>
                                          <p:attrName>style.visibility</p:attrName>
                                        </p:attrNameLst>
                                      </p:cBhvr>
                                      <p:to>
                                        <p:strVal val="visible"/>
                                      </p:to>
                                    </p:set>
                                    <p:animEffect transition="in" filter="wipe(down)">
                                      <p:cBhvr>
                                        <p:cTn id="71" dur="500"/>
                                        <p:tgtEl>
                                          <p:spTgt spid="14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46"/>
                                        </p:tgtEl>
                                        <p:attrNameLst>
                                          <p:attrName>style.visibility</p:attrName>
                                        </p:attrNameLst>
                                      </p:cBhvr>
                                      <p:to>
                                        <p:strVal val="visible"/>
                                      </p:to>
                                    </p:set>
                                  </p:childTnLst>
                                </p:cTn>
                              </p:par>
                              <p:par>
                                <p:cTn id="76" presetID="35" presetClass="emph" presetSubtype="0" repeatCount="10000" fill="hold" grpId="1" nodeType="withEffect">
                                  <p:stCondLst>
                                    <p:cond delay="0"/>
                                  </p:stCondLst>
                                  <p:childTnLst>
                                    <p:anim calcmode="discrete" valueType="str">
                                      <p:cBhvr>
                                        <p:cTn id="77" dur="500" fill="hold"/>
                                        <p:tgtEl>
                                          <p:spTgt spid="146"/>
                                        </p:tgtEl>
                                        <p:attrNameLst>
                                          <p:attrName>style.visibility</p:attrName>
                                        </p:attrNameLst>
                                      </p:cBhvr>
                                      <p:tavLst>
                                        <p:tav tm="0">
                                          <p:val>
                                            <p:strVal val="hidden"/>
                                          </p:val>
                                        </p:tav>
                                        <p:tav tm="50000">
                                          <p:val>
                                            <p:strVal val="visible"/>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47"/>
                                        </p:tgtEl>
                                        <p:attrNameLst>
                                          <p:attrName>style.visibility</p:attrName>
                                        </p:attrNameLst>
                                      </p:cBhvr>
                                      <p:to>
                                        <p:strVal val="visible"/>
                                      </p:to>
                                    </p:set>
                                    <p:animEffect transition="in" filter="wipe(up)">
                                      <p:cBhvr>
                                        <p:cTn id="82" dur="500"/>
                                        <p:tgtEl>
                                          <p:spTgt spid="14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146"/>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14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45"/>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4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0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8"/>
                                        </p:tgtEl>
                                        <p:attrNameLst>
                                          <p:attrName>style.visibility</p:attrName>
                                        </p:attrNameLst>
                                      </p:cBhvr>
                                      <p:to>
                                        <p:strVal val="visible"/>
                                      </p:to>
                                    </p:set>
                                  </p:childTnLst>
                                </p:cTn>
                              </p:par>
                              <p:par>
                                <p:cTn id="119" presetID="35" presetClass="emph" presetSubtype="0" repeatCount="10000" fill="hold" grpId="1" nodeType="withEffect">
                                  <p:stCondLst>
                                    <p:cond delay="0"/>
                                  </p:stCondLst>
                                  <p:childTnLst>
                                    <p:anim calcmode="discrete" valueType="str">
                                      <p:cBhvr>
                                        <p:cTn id="120" dur="500" fill="hold"/>
                                        <p:tgtEl>
                                          <p:spTgt spid="148"/>
                                        </p:tgtEl>
                                        <p:attrNameLst>
                                          <p:attrName>style.visibility</p:attrName>
                                        </p:attrNameLst>
                                      </p:cBhvr>
                                      <p:tavLst>
                                        <p:tav tm="0">
                                          <p:val>
                                            <p:strVal val="hidden"/>
                                          </p:val>
                                        </p:tav>
                                        <p:tav tm="50000">
                                          <p:val>
                                            <p:strVal val="visible"/>
                                          </p:val>
                                        </p:tav>
                                      </p:tavLst>
                                    </p:anim>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149"/>
                                        </p:tgtEl>
                                        <p:attrNameLst>
                                          <p:attrName>style.visibility</p:attrName>
                                        </p:attrNameLst>
                                      </p:cBhvr>
                                      <p:to>
                                        <p:strVal val="visible"/>
                                      </p:to>
                                    </p:set>
                                    <p:animEffect transition="in" filter="wipe(down)">
                                      <p:cBhvr>
                                        <p:cTn id="125" dur="500"/>
                                        <p:tgtEl>
                                          <p:spTgt spid="149"/>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50"/>
                                        </p:tgtEl>
                                        <p:attrNameLst>
                                          <p:attrName>style.visibility</p:attrName>
                                        </p:attrNameLst>
                                      </p:cBhvr>
                                      <p:to>
                                        <p:strVal val="visible"/>
                                      </p:to>
                                    </p:set>
                                  </p:childTnLst>
                                </p:cTn>
                              </p:par>
                              <p:par>
                                <p:cTn id="130" presetID="35" presetClass="emph" presetSubtype="0" repeatCount="10000" fill="hold" grpId="1" nodeType="withEffect">
                                  <p:stCondLst>
                                    <p:cond delay="0"/>
                                  </p:stCondLst>
                                  <p:childTnLst>
                                    <p:anim calcmode="discrete" valueType="str">
                                      <p:cBhvr>
                                        <p:cTn id="131" dur="500" fill="hold"/>
                                        <p:tgtEl>
                                          <p:spTgt spid="150"/>
                                        </p:tgtEl>
                                        <p:attrNameLst>
                                          <p:attrName>style.visibility</p:attrName>
                                        </p:attrNameLst>
                                      </p:cBhvr>
                                      <p:tavLst>
                                        <p:tav tm="0">
                                          <p:val>
                                            <p:strVal val="hidden"/>
                                          </p:val>
                                        </p:tav>
                                        <p:tav tm="50000">
                                          <p:val>
                                            <p:strVal val="visible"/>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1"/>
                                        </p:tgtEl>
                                        <p:attrNameLst>
                                          <p:attrName>style.visibility</p:attrName>
                                        </p:attrNameLst>
                                      </p:cBhvr>
                                      <p:to>
                                        <p:strVal val="visible"/>
                                      </p:to>
                                    </p:set>
                                    <p:animEffect transition="in" filter="wipe(up)">
                                      <p:cBhvr>
                                        <p:cTn id="136" dur="500"/>
                                        <p:tgtEl>
                                          <p:spTgt spid="15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grpId="0" nodeType="clickEffect">
                                  <p:stCondLst>
                                    <p:cond delay="0"/>
                                  </p:stCondLst>
                                  <p:childTnLst>
                                    <p:set>
                                      <p:cBhvr>
                                        <p:cTn id="140" dur="1" fill="hold">
                                          <p:stCondLst>
                                            <p:cond delay="0"/>
                                          </p:stCondLst>
                                        </p:cTn>
                                        <p:tgtEl>
                                          <p:spTgt spid="152"/>
                                        </p:tgtEl>
                                        <p:attrNameLst>
                                          <p:attrName>style.visibility</p:attrName>
                                        </p:attrNameLst>
                                      </p:cBhvr>
                                      <p:to>
                                        <p:strVal val="visible"/>
                                      </p:to>
                                    </p:set>
                                    <p:animEffect transition="in" filter="wipe(down)">
                                      <p:cBhvr>
                                        <p:cTn id="141" dur="500"/>
                                        <p:tgtEl>
                                          <p:spTgt spid="152"/>
                                        </p:tgtEl>
                                      </p:cBhvr>
                                    </p:animEffec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53"/>
                                        </p:tgtEl>
                                        <p:attrNameLst>
                                          <p:attrName>style.visibility</p:attrName>
                                        </p:attrNameLst>
                                      </p:cBhvr>
                                      <p:to>
                                        <p:strVal val="visible"/>
                                      </p:to>
                                    </p:set>
                                  </p:childTnLst>
                                </p:cTn>
                              </p:par>
                              <p:par>
                                <p:cTn id="146" presetID="35" presetClass="emph" presetSubtype="0" repeatCount="10000" fill="hold" grpId="1" nodeType="withEffect">
                                  <p:stCondLst>
                                    <p:cond delay="0"/>
                                  </p:stCondLst>
                                  <p:childTnLst>
                                    <p:anim calcmode="discrete" valueType="str">
                                      <p:cBhvr>
                                        <p:cTn id="147" dur="500" fill="hold"/>
                                        <p:tgtEl>
                                          <p:spTgt spid="153"/>
                                        </p:tgtEl>
                                        <p:attrNameLst>
                                          <p:attrName>style.visibility</p:attrName>
                                        </p:attrNameLst>
                                      </p:cBhvr>
                                      <p:tavLst>
                                        <p:tav tm="0">
                                          <p:val>
                                            <p:strVal val="hidden"/>
                                          </p:val>
                                        </p:tav>
                                        <p:tav tm="50000">
                                          <p:val>
                                            <p:strVal val="visible"/>
                                          </p:val>
                                        </p:tav>
                                      </p:tavLst>
                                    </p:anim>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54"/>
                                        </p:tgtEl>
                                        <p:attrNameLst>
                                          <p:attrName>style.visibility</p:attrName>
                                        </p:attrNameLst>
                                      </p:cBhvr>
                                      <p:to>
                                        <p:strVal val="visible"/>
                                      </p:to>
                                    </p:set>
                                    <p:animEffect transition="in" filter="wipe(up)">
                                      <p:cBhvr>
                                        <p:cTn id="152" dur="500"/>
                                        <p:tgtEl>
                                          <p:spTgt spid="154"/>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0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2" nodeType="clickEffect">
                                  <p:stCondLst>
                                    <p:cond delay="0"/>
                                  </p:stCondLst>
                                  <p:childTnLst>
                                    <p:set>
                                      <p:cBhvr>
                                        <p:cTn id="160" dur="1" fill="hold">
                                          <p:stCondLst>
                                            <p:cond delay="0"/>
                                          </p:stCondLst>
                                        </p:cTn>
                                        <p:tgtEl>
                                          <p:spTgt spid="150"/>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148"/>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49"/>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51"/>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52"/>
                                        </p:tgtEl>
                                        <p:attrNameLst>
                                          <p:attrName>style.visibility</p:attrName>
                                        </p:attrNameLst>
                                      </p:cBhvr>
                                      <p:to>
                                        <p:strVal val="hidden"/>
                                      </p:to>
                                    </p:set>
                                  </p:childTnLst>
                                </p:cTn>
                              </p:par>
                              <p:par>
                                <p:cTn id="169" presetID="1" presetClass="exit" presetSubtype="0" fill="hold" grpId="2" nodeType="withEffect">
                                  <p:stCondLst>
                                    <p:cond delay="0"/>
                                  </p:stCondLst>
                                  <p:childTnLst>
                                    <p:set>
                                      <p:cBhvr>
                                        <p:cTn id="170" dur="1" fill="hold">
                                          <p:stCondLst>
                                            <p:cond delay="0"/>
                                          </p:stCondLst>
                                        </p:cTn>
                                        <p:tgtEl>
                                          <p:spTgt spid="153"/>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7" grpId="0" animBg="1"/>
      <p:bldP spid="99" grpId="0"/>
      <p:bldP spid="54" grpId="0"/>
      <p:bldP spid="57" grpId="0" animBg="1"/>
      <p:bldP spid="59" grpId="0"/>
      <p:bldP spid="80" grpId="0"/>
      <p:bldP spid="89" grpId="0" animBg="1"/>
      <p:bldP spid="91" grpId="0"/>
      <p:bldP spid="93" grpId="0"/>
      <p:bldP spid="101" grpId="0" animBg="1"/>
      <p:bldP spid="103" grpId="0"/>
      <p:bldP spid="144" grpId="0" animBg="1"/>
      <p:bldP spid="144" grpId="1" animBg="1"/>
      <p:bldP spid="144" grpId="2" animBg="1"/>
      <p:bldP spid="145" grpId="0" animBg="1"/>
      <p:bldP spid="145" grpId="1" animBg="1"/>
      <p:bldP spid="146" grpId="0" animBg="1"/>
      <p:bldP spid="146" grpId="1" animBg="1"/>
      <p:bldP spid="146" grpId="2" animBg="1"/>
      <p:bldP spid="147" grpId="0" animBg="1"/>
      <p:bldP spid="147" grpId="1" animBg="1"/>
      <p:bldP spid="148" grpId="0" animBg="1"/>
      <p:bldP spid="148" grpId="1" animBg="1"/>
      <p:bldP spid="148" grpId="2" animBg="1"/>
      <p:bldP spid="149" grpId="0" animBg="1"/>
      <p:bldP spid="149" grpId="1" animBg="1"/>
      <p:bldP spid="150" grpId="0" animBg="1"/>
      <p:bldP spid="150" grpId="1" animBg="1"/>
      <p:bldP spid="150" grpId="2" animBg="1"/>
      <p:bldP spid="151" grpId="0" animBg="1"/>
      <p:bldP spid="151" grpId="1" animBg="1"/>
      <p:bldP spid="152" grpId="0" animBg="1"/>
      <p:bldP spid="152" grpId="1" animBg="1"/>
      <p:bldP spid="153" grpId="0" animBg="1"/>
      <p:bldP spid="153" grpId="1" animBg="1"/>
      <p:bldP spid="153" grpId="2" animBg="1"/>
      <p:bldP spid="154" grpId="0" animBg="1"/>
      <p:bldP spid="15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46">
            <a:extLst>
              <a:ext uri="{FF2B5EF4-FFF2-40B4-BE49-F238E27FC236}">
                <a16:creationId xmlns:a16="http://schemas.microsoft.com/office/drawing/2014/main" id="{3DF592DE-A89A-4421-915B-C06683202129}"/>
              </a:ext>
            </a:extLst>
          </p:cNvPr>
          <p:cNvSpPr>
            <a:spLocks noChangeArrowheads="1"/>
          </p:cNvSpPr>
          <p:nvPr/>
        </p:nvSpPr>
        <p:spPr bwMode="auto">
          <a:xfrm>
            <a:off x="-13358" y="6111648"/>
            <a:ext cx="9157358" cy="746352"/>
          </a:xfrm>
          <a:prstGeom prst="rect">
            <a:avLst/>
          </a:prstGeom>
          <a:solidFill>
            <a:srgbClr val="FFFFCC"/>
          </a:solidFill>
          <a:ln w="9525">
            <a:solidFill>
              <a:srgbClr val="FF9966"/>
            </a:solidFill>
            <a:miter lim="800000"/>
            <a:headEnd/>
            <a:tailEnd/>
          </a:ln>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4" name="Rectangle 76">
            <a:extLst>
              <a:ext uri="{FF2B5EF4-FFF2-40B4-BE49-F238E27FC236}">
                <a16:creationId xmlns:a16="http://schemas.microsoft.com/office/drawing/2014/main" id="{F00639CD-6E5B-4443-BD46-E5E5867ABD1F}"/>
              </a:ext>
            </a:extLst>
          </p:cNvPr>
          <p:cNvSpPr>
            <a:spLocks noChangeArrowheads="1"/>
          </p:cNvSpPr>
          <p:nvPr/>
        </p:nvSpPr>
        <p:spPr bwMode="auto">
          <a:xfrm>
            <a:off x="-18975" y="2936915"/>
            <a:ext cx="6528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等加速度運動で初速度は</a:t>
            </a:r>
            <a:r>
              <a:rPr lang="en-US" altLang="ja-JP" dirty="0">
                <a:solidFill>
                  <a:srgbClr val="000000"/>
                </a:solidFill>
              </a:rPr>
              <a:t>0</a:t>
            </a:r>
            <a:r>
              <a:rPr lang="ja-JP" altLang="en-US" dirty="0">
                <a:solidFill>
                  <a:srgbClr val="000000"/>
                </a:solidFill>
              </a:rPr>
              <a:t>なので</a:t>
            </a:r>
          </a:p>
        </p:txBody>
      </p:sp>
      <p:graphicFrame>
        <p:nvGraphicFramePr>
          <p:cNvPr id="95" name="Object 83">
            <a:extLst>
              <a:ext uri="{FF2B5EF4-FFF2-40B4-BE49-F238E27FC236}">
                <a16:creationId xmlns:a16="http://schemas.microsoft.com/office/drawing/2014/main" id="{0F19A9F8-911A-4DBF-BF7C-40B86FDCBBE6}"/>
              </a:ext>
            </a:extLst>
          </p:cNvPr>
          <p:cNvGraphicFramePr>
            <a:graphicFrameLocks noChangeAspect="1"/>
          </p:cNvGraphicFramePr>
          <p:nvPr/>
        </p:nvGraphicFramePr>
        <p:xfrm>
          <a:off x="1789589" y="3602093"/>
          <a:ext cx="403225" cy="503237"/>
        </p:xfrm>
        <a:graphic>
          <a:graphicData uri="http://schemas.openxmlformats.org/presentationml/2006/ole">
            <mc:AlternateContent xmlns:mc="http://schemas.openxmlformats.org/markup-compatibility/2006">
              <mc:Choice xmlns:v="urn:schemas-microsoft-com:vml" Requires="v">
                <p:oleObj spid="_x0000_s147308" name="Equation" r:id="rId3" imgW="139680" imgH="177480" progId="Equation.DSMT4">
                  <p:embed/>
                </p:oleObj>
              </mc:Choice>
              <mc:Fallback>
                <p:oleObj name="Equation" r:id="rId3" imgW="139680" imgH="177480" progId="Equation.DSMT4">
                  <p:embed/>
                  <p:pic>
                    <p:nvPicPr>
                      <p:cNvPr id="95" name="Object 83">
                        <a:extLst>
                          <a:ext uri="{FF2B5EF4-FFF2-40B4-BE49-F238E27FC236}">
                            <a16:creationId xmlns:a16="http://schemas.microsoft.com/office/drawing/2014/main" id="{0F19A9F8-911A-4DBF-BF7C-40B86FDCBBE6}"/>
                          </a:ext>
                        </a:extLst>
                      </p:cNvPr>
                      <p:cNvPicPr>
                        <a:picLocks noChangeAspect="1" noChangeArrowheads="1"/>
                      </p:cNvPicPr>
                      <p:nvPr/>
                    </p:nvPicPr>
                    <p:blipFill>
                      <a:blip r:embed="rId4"/>
                      <a:srcRect/>
                      <a:stretch>
                        <a:fillRect/>
                      </a:stretch>
                    </p:blipFill>
                    <p:spPr bwMode="auto">
                      <a:xfrm>
                        <a:off x="1789589" y="3602093"/>
                        <a:ext cx="4032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84">
            <a:extLst>
              <a:ext uri="{FF2B5EF4-FFF2-40B4-BE49-F238E27FC236}">
                <a16:creationId xmlns:a16="http://schemas.microsoft.com/office/drawing/2014/main" id="{59B4DF92-8141-413A-ACB8-7768E28797F4}"/>
              </a:ext>
            </a:extLst>
          </p:cNvPr>
          <p:cNvGraphicFramePr>
            <a:graphicFrameLocks noChangeAspect="1"/>
          </p:cNvGraphicFramePr>
          <p:nvPr/>
        </p:nvGraphicFramePr>
        <p:xfrm>
          <a:off x="2130901" y="3733856"/>
          <a:ext cx="368300" cy="287338"/>
        </p:xfrm>
        <a:graphic>
          <a:graphicData uri="http://schemas.openxmlformats.org/presentationml/2006/ole">
            <mc:AlternateContent xmlns:mc="http://schemas.openxmlformats.org/markup-compatibility/2006">
              <mc:Choice xmlns:v="urn:schemas-microsoft-com:vml" Requires="v">
                <p:oleObj spid="_x0000_s147309" name="Equation" r:id="rId5" imgW="126720" imgH="101520" progId="Equation.DSMT4">
                  <p:embed/>
                </p:oleObj>
              </mc:Choice>
              <mc:Fallback>
                <p:oleObj name="Equation" r:id="rId5" imgW="126720" imgH="101520" progId="Equation.DSMT4">
                  <p:embed/>
                  <p:pic>
                    <p:nvPicPr>
                      <p:cNvPr id="96" name="Object 84">
                        <a:extLst>
                          <a:ext uri="{FF2B5EF4-FFF2-40B4-BE49-F238E27FC236}">
                            <a16:creationId xmlns:a16="http://schemas.microsoft.com/office/drawing/2014/main" id="{59B4DF92-8141-413A-ACB8-7768E28797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0901" y="3733856"/>
                        <a:ext cx="368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 name="Rectangle 85">
            <a:extLst>
              <a:ext uri="{FF2B5EF4-FFF2-40B4-BE49-F238E27FC236}">
                <a16:creationId xmlns:a16="http://schemas.microsoft.com/office/drawing/2014/main" id="{01E5B6A2-F32E-4249-B02B-3436E76DFC6B}"/>
              </a:ext>
            </a:extLst>
          </p:cNvPr>
          <p:cNvSpPr>
            <a:spLocks noChangeArrowheads="1"/>
          </p:cNvSpPr>
          <p:nvPr/>
        </p:nvSpPr>
        <p:spPr bwMode="auto">
          <a:xfrm>
            <a:off x="2667335" y="3465042"/>
            <a:ext cx="1359571"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98" name="Object 87">
            <a:extLst>
              <a:ext uri="{FF2B5EF4-FFF2-40B4-BE49-F238E27FC236}">
                <a16:creationId xmlns:a16="http://schemas.microsoft.com/office/drawing/2014/main" id="{7A550A7A-EFD8-4A9A-A61E-04BA626790F3}"/>
              </a:ext>
            </a:extLst>
          </p:cNvPr>
          <p:cNvGraphicFramePr>
            <a:graphicFrameLocks noChangeAspect="1"/>
          </p:cNvGraphicFramePr>
          <p:nvPr/>
        </p:nvGraphicFramePr>
        <p:xfrm>
          <a:off x="2667335" y="3608302"/>
          <a:ext cx="1319212" cy="571500"/>
        </p:xfrm>
        <a:graphic>
          <a:graphicData uri="http://schemas.openxmlformats.org/presentationml/2006/ole">
            <mc:AlternateContent xmlns:mc="http://schemas.openxmlformats.org/markup-compatibility/2006">
              <mc:Choice xmlns:v="urn:schemas-microsoft-com:vml" Requires="v">
                <p:oleObj spid="_x0000_s147310" name="Equation" r:id="rId7" imgW="457200" imgH="203040" progId="Equation.DSMT4">
                  <p:embed/>
                </p:oleObj>
              </mc:Choice>
              <mc:Fallback>
                <p:oleObj name="Equation" r:id="rId7" imgW="457200" imgH="203040" progId="Equation.DSMT4">
                  <p:embed/>
                  <p:pic>
                    <p:nvPicPr>
                      <p:cNvPr id="98" name="Object 87">
                        <a:extLst>
                          <a:ext uri="{FF2B5EF4-FFF2-40B4-BE49-F238E27FC236}">
                            <a16:creationId xmlns:a16="http://schemas.microsoft.com/office/drawing/2014/main" id="{7A550A7A-EFD8-4A9A-A61E-04BA626790F3}"/>
                          </a:ext>
                        </a:extLst>
                      </p:cNvPr>
                      <p:cNvPicPr>
                        <a:picLocks noChangeAspect="1" noChangeArrowheads="1"/>
                      </p:cNvPicPr>
                      <p:nvPr/>
                    </p:nvPicPr>
                    <p:blipFill>
                      <a:blip r:embed="rId8"/>
                      <a:srcRect/>
                      <a:stretch>
                        <a:fillRect/>
                      </a:stretch>
                    </p:blipFill>
                    <p:spPr bwMode="auto">
                      <a:xfrm>
                        <a:off x="2667335" y="3608302"/>
                        <a:ext cx="1319212"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 name="Rectangle 76">
            <a:extLst>
              <a:ext uri="{FF2B5EF4-FFF2-40B4-BE49-F238E27FC236}">
                <a16:creationId xmlns:a16="http://schemas.microsoft.com/office/drawing/2014/main" id="{46F0FD34-6A36-45F4-9B87-3A422581E4FB}"/>
              </a:ext>
            </a:extLst>
          </p:cNvPr>
          <p:cNvSpPr>
            <a:spLocks noChangeArrowheads="1"/>
          </p:cNvSpPr>
          <p:nvPr/>
        </p:nvSpPr>
        <p:spPr bwMode="auto">
          <a:xfrm>
            <a:off x="-10304" y="3538194"/>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速度は</a:t>
            </a:r>
          </a:p>
        </p:txBody>
      </p:sp>
      <p:sp>
        <p:nvSpPr>
          <p:cNvPr id="54" name="Rectangle 76">
            <a:extLst>
              <a:ext uri="{FF2B5EF4-FFF2-40B4-BE49-F238E27FC236}">
                <a16:creationId xmlns:a16="http://schemas.microsoft.com/office/drawing/2014/main" id="{1D3985DC-BDE2-4EA3-94F6-3D077EFBFF91}"/>
              </a:ext>
            </a:extLst>
          </p:cNvPr>
          <p:cNvSpPr>
            <a:spLocks noChangeArrowheads="1"/>
          </p:cNvSpPr>
          <p:nvPr/>
        </p:nvSpPr>
        <p:spPr bwMode="auto">
          <a:xfrm>
            <a:off x="-1520" y="4122023"/>
            <a:ext cx="6528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初期座標は</a:t>
            </a:r>
            <a:r>
              <a:rPr lang="en-US" altLang="ja-JP" dirty="0">
                <a:solidFill>
                  <a:srgbClr val="000000"/>
                </a:solidFill>
              </a:rPr>
              <a:t>0</a:t>
            </a:r>
            <a:r>
              <a:rPr lang="ja-JP" altLang="en-US" dirty="0">
                <a:solidFill>
                  <a:srgbClr val="000000"/>
                </a:solidFill>
              </a:rPr>
              <a:t>なので</a:t>
            </a:r>
          </a:p>
        </p:txBody>
      </p:sp>
      <p:graphicFrame>
        <p:nvGraphicFramePr>
          <p:cNvPr id="55" name="Object 83">
            <a:extLst>
              <a:ext uri="{FF2B5EF4-FFF2-40B4-BE49-F238E27FC236}">
                <a16:creationId xmlns:a16="http://schemas.microsoft.com/office/drawing/2014/main" id="{A266A671-E8C0-4630-85C8-EA39B54414C2}"/>
              </a:ext>
            </a:extLst>
          </p:cNvPr>
          <p:cNvGraphicFramePr>
            <a:graphicFrameLocks noChangeAspect="1"/>
          </p:cNvGraphicFramePr>
          <p:nvPr/>
        </p:nvGraphicFramePr>
        <p:xfrm>
          <a:off x="4949740" y="4256158"/>
          <a:ext cx="333375" cy="395287"/>
        </p:xfrm>
        <a:graphic>
          <a:graphicData uri="http://schemas.openxmlformats.org/presentationml/2006/ole">
            <mc:AlternateContent xmlns:mc="http://schemas.openxmlformats.org/markup-compatibility/2006">
              <mc:Choice xmlns:v="urn:schemas-microsoft-com:vml" Requires="v">
                <p:oleObj spid="_x0000_s147311" name="Equation" r:id="rId9" imgW="139680" imgH="139680" progId="Equation.DSMT4">
                  <p:embed/>
                </p:oleObj>
              </mc:Choice>
              <mc:Fallback>
                <p:oleObj name="Equation" r:id="rId9" imgW="139680" imgH="139680" progId="Equation.DSMT4">
                  <p:embed/>
                  <p:pic>
                    <p:nvPicPr>
                      <p:cNvPr id="55" name="Object 83">
                        <a:extLst>
                          <a:ext uri="{FF2B5EF4-FFF2-40B4-BE49-F238E27FC236}">
                            <a16:creationId xmlns:a16="http://schemas.microsoft.com/office/drawing/2014/main" id="{A266A671-E8C0-4630-85C8-EA39B54414C2}"/>
                          </a:ext>
                        </a:extLst>
                      </p:cNvPr>
                      <p:cNvPicPr>
                        <a:picLocks noChangeAspect="1" noChangeArrowheads="1"/>
                      </p:cNvPicPr>
                      <p:nvPr/>
                    </p:nvPicPr>
                    <p:blipFill>
                      <a:blip r:embed="rId10"/>
                      <a:srcRect/>
                      <a:stretch>
                        <a:fillRect/>
                      </a:stretch>
                    </p:blipFill>
                    <p:spPr bwMode="auto">
                      <a:xfrm>
                        <a:off x="4949740" y="4256158"/>
                        <a:ext cx="333375" cy="395287"/>
                      </a:xfrm>
                      <a:prstGeom prst="rect">
                        <a:avLst/>
                      </a:prstGeom>
                      <a:noFill/>
                    </p:spPr>
                  </p:pic>
                </p:oleObj>
              </mc:Fallback>
            </mc:AlternateContent>
          </a:graphicData>
        </a:graphic>
      </p:graphicFrame>
      <p:graphicFrame>
        <p:nvGraphicFramePr>
          <p:cNvPr id="56" name="Object 84">
            <a:extLst>
              <a:ext uri="{FF2B5EF4-FFF2-40B4-BE49-F238E27FC236}">
                <a16:creationId xmlns:a16="http://schemas.microsoft.com/office/drawing/2014/main" id="{E6206C28-C454-47E1-84EA-EABD03497DFE}"/>
              </a:ext>
            </a:extLst>
          </p:cNvPr>
          <p:cNvGraphicFramePr>
            <a:graphicFrameLocks noChangeAspect="1"/>
          </p:cNvGraphicFramePr>
          <p:nvPr/>
        </p:nvGraphicFramePr>
        <p:xfrm>
          <a:off x="5290789" y="4333952"/>
          <a:ext cx="368300" cy="287338"/>
        </p:xfrm>
        <a:graphic>
          <a:graphicData uri="http://schemas.openxmlformats.org/presentationml/2006/ole">
            <mc:AlternateContent xmlns:mc="http://schemas.openxmlformats.org/markup-compatibility/2006">
              <mc:Choice xmlns:v="urn:schemas-microsoft-com:vml" Requires="v">
                <p:oleObj spid="_x0000_s147312" name="Equation" r:id="rId11" imgW="126720" imgH="101520" progId="Equation.DSMT4">
                  <p:embed/>
                </p:oleObj>
              </mc:Choice>
              <mc:Fallback>
                <p:oleObj name="Equation" r:id="rId11" imgW="126720" imgH="101520" progId="Equation.DSMT4">
                  <p:embed/>
                  <p:pic>
                    <p:nvPicPr>
                      <p:cNvPr id="56" name="Object 84">
                        <a:extLst>
                          <a:ext uri="{FF2B5EF4-FFF2-40B4-BE49-F238E27FC236}">
                            <a16:creationId xmlns:a16="http://schemas.microsoft.com/office/drawing/2014/main" id="{E6206C28-C454-47E1-84EA-EABD03497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789" y="4333952"/>
                        <a:ext cx="368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Rectangle 85">
            <a:extLst>
              <a:ext uri="{FF2B5EF4-FFF2-40B4-BE49-F238E27FC236}">
                <a16:creationId xmlns:a16="http://schemas.microsoft.com/office/drawing/2014/main" id="{477A3FB5-B38D-4E8A-A8F2-4D995BBA0BE3}"/>
              </a:ext>
            </a:extLst>
          </p:cNvPr>
          <p:cNvSpPr>
            <a:spLocks noChangeArrowheads="1"/>
          </p:cNvSpPr>
          <p:nvPr/>
        </p:nvSpPr>
        <p:spPr bwMode="auto">
          <a:xfrm>
            <a:off x="5805275" y="4057956"/>
            <a:ext cx="1415772"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58" name="Object 87">
            <a:extLst>
              <a:ext uri="{FF2B5EF4-FFF2-40B4-BE49-F238E27FC236}">
                <a16:creationId xmlns:a16="http://schemas.microsoft.com/office/drawing/2014/main" id="{312EB0ED-D005-40CD-9282-AA77CD5AADE3}"/>
              </a:ext>
            </a:extLst>
          </p:cNvPr>
          <p:cNvGraphicFramePr>
            <a:graphicFrameLocks noChangeAspect="1"/>
          </p:cNvGraphicFramePr>
          <p:nvPr/>
        </p:nvGraphicFramePr>
        <p:xfrm>
          <a:off x="5823404" y="4130686"/>
          <a:ext cx="1282700" cy="642937"/>
        </p:xfrm>
        <a:graphic>
          <a:graphicData uri="http://schemas.openxmlformats.org/presentationml/2006/ole">
            <mc:AlternateContent xmlns:mc="http://schemas.openxmlformats.org/markup-compatibility/2006">
              <mc:Choice xmlns:v="urn:schemas-microsoft-com:vml" Requires="v">
                <p:oleObj spid="_x0000_s147313" name="Equation" r:id="rId12" imgW="444240" imgH="228600" progId="Equation.DSMT4">
                  <p:embed/>
                </p:oleObj>
              </mc:Choice>
              <mc:Fallback>
                <p:oleObj name="Equation" r:id="rId12" imgW="444240" imgH="228600" progId="Equation.DSMT4">
                  <p:embed/>
                  <p:pic>
                    <p:nvPicPr>
                      <p:cNvPr id="58" name="Object 87">
                        <a:extLst>
                          <a:ext uri="{FF2B5EF4-FFF2-40B4-BE49-F238E27FC236}">
                            <a16:creationId xmlns:a16="http://schemas.microsoft.com/office/drawing/2014/main" id="{312EB0ED-D005-40CD-9282-AA77CD5AADE3}"/>
                          </a:ext>
                        </a:extLst>
                      </p:cNvPr>
                      <p:cNvPicPr>
                        <a:picLocks noChangeAspect="1" noChangeArrowheads="1"/>
                      </p:cNvPicPr>
                      <p:nvPr/>
                    </p:nvPicPr>
                    <p:blipFill>
                      <a:blip r:embed="rId13"/>
                      <a:srcRect/>
                      <a:stretch>
                        <a:fillRect/>
                      </a:stretch>
                    </p:blipFill>
                    <p:spPr bwMode="auto">
                      <a:xfrm>
                        <a:off x="5823404" y="4130686"/>
                        <a:ext cx="12827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ectangle 76">
            <a:extLst>
              <a:ext uri="{FF2B5EF4-FFF2-40B4-BE49-F238E27FC236}">
                <a16:creationId xmlns:a16="http://schemas.microsoft.com/office/drawing/2014/main" id="{4B436995-6A0B-4BA8-BB23-C3691228307A}"/>
              </a:ext>
            </a:extLst>
          </p:cNvPr>
          <p:cNvSpPr>
            <a:spLocks noChangeArrowheads="1"/>
          </p:cNvSpPr>
          <p:nvPr/>
        </p:nvSpPr>
        <p:spPr bwMode="auto">
          <a:xfrm>
            <a:off x="3458521" y="4115391"/>
            <a:ext cx="1415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座標は</a:t>
            </a:r>
          </a:p>
        </p:txBody>
      </p:sp>
      <p:sp>
        <p:nvSpPr>
          <p:cNvPr id="60" name="Rectangle 28">
            <a:extLst>
              <a:ext uri="{FF2B5EF4-FFF2-40B4-BE49-F238E27FC236}">
                <a16:creationId xmlns:a16="http://schemas.microsoft.com/office/drawing/2014/main" id="{6F5ABB42-B57C-4B46-9E45-94E062E34F7B}"/>
              </a:ext>
            </a:extLst>
          </p:cNvPr>
          <p:cNvSpPr>
            <a:spLocks noChangeArrowheads="1"/>
          </p:cNvSpPr>
          <p:nvPr/>
        </p:nvSpPr>
        <p:spPr bwMode="auto">
          <a:xfrm>
            <a:off x="20240" y="-5313"/>
            <a:ext cx="1237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0"/>
              </a:spcBef>
            </a:pPr>
            <a:r>
              <a:rPr lang="ja-JP" altLang="en-US" dirty="0">
                <a:solidFill>
                  <a:srgbClr val="0066FF"/>
                </a:solidFill>
                <a:ea typeface="ＭＳ ゴシック" pitchFamily="49" charset="-128"/>
                <a:cs typeface="Times New Roman" pitchFamily="18" charset="0"/>
              </a:rPr>
              <a:t>例</a:t>
            </a:r>
            <a:r>
              <a:rPr lang="en-US" altLang="ja-JP" dirty="0">
                <a:solidFill>
                  <a:srgbClr val="0066FF"/>
                </a:solidFill>
                <a:ea typeface="ＭＳ ゴシック" pitchFamily="49" charset="-128"/>
                <a:cs typeface="Times New Roman" pitchFamily="18" charset="0"/>
              </a:rPr>
              <a:t>2</a:t>
            </a:r>
            <a:endParaRPr lang="ja-JP" altLang="en-US" dirty="0">
              <a:solidFill>
                <a:srgbClr val="0066FF"/>
              </a:solidFill>
              <a:latin typeface="ＭＳ ゴシック" pitchFamily="49" charset="-128"/>
              <a:ea typeface="ＭＳ ゴシック" pitchFamily="49" charset="-128"/>
              <a:cs typeface="Times New Roman" pitchFamily="18" charset="0"/>
            </a:endParaRPr>
          </a:p>
        </p:txBody>
      </p:sp>
      <p:sp>
        <p:nvSpPr>
          <p:cNvPr id="61" name="Rectangle 74">
            <a:extLst>
              <a:ext uri="{FF2B5EF4-FFF2-40B4-BE49-F238E27FC236}">
                <a16:creationId xmlns:a16="http://schemas.microsoft.com/office/drawing/2014/main" id="{90DEEED8-9D04-45CE-B8BC-B23F9D46D1FC}"/>
              </a:ext>
            </a:extLst>
          </p:cNvPr>
          <p:cNvSpPr>
            <a:spLocks noChangeArrowheads="1"/>
          </p:cNvSpPr>
          <p:nvPr/>
        </p:nvSpPr>
        <p:spPr bwMode="auto">
          <a:xfrm>
            <a:off x="825098" y="-32322"/>
            <a:ext cx="6056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前問で</a:t>
            </a:r>
            <a:r>
              <a:rPr lang="en-US" altLang="ja-JP" i="1" dirty="0">
                <a:solidFill>
                  <a:srgbClr val="000000"/>
                </a:solidFill>
                <a:latin typeface="Bookman Old Style" pitchFamily="18" charset="0"/>
              </a:rPr>
              <a:t>m</a:t>
            </a:r>
            <a:r>
              <a:rPr lang="en-US" altLang="ja-JP" baseline="-25000" dirty="0">
                <a:solidFill>
                  <a:srgbClr val="000000"/>
                </a:solidFill>
              </a:rPr>
              <a:t>1 </a:t>
            </a:r>
            <a:r>
              <a:rPr lang="en-US" altLang="ja-JP" dirty="0">
                <a:solidFill>
                  <a:srgbClr val="000000"/>
                </a:solidFill>
                <a:latin typeface="Symbol" panose="05050102010706020507" pitchFamily="18" charset="2"/>
                <a:cs typeface="Times New Roman" panose="02020603050405020304" pitchFamily="18" charset="0"/>
              </a:rPr>
              <a:t>=</a:t>
            </a:r>
            <a:r>
              <a:rPr lang="en-US" altLang="ja-JP" dirty="0">
                <a:solidFill>
                  <a:srgbClr val="000000"/>
                </a:solidFill>
              </a:rPr>
              <a:t>2</a:t>
            </a:r>
            <a:r>
              <a:rPr lang="en-US" altLang="ja-JP" i="1" dirty="0">
                <a:solidFill>
                  <a:srgbClr val="000000"/>
                </a:solidFill>
                <a:latin typeface="Bookman Old Style" pitchFamily="18" charset="0"/>
              </a:rPr>
              <a:t>m</a:t>
            </a:r>
            <a:r>
              <a:rPr lang="en-US" altLang="ja-JP" dirty="0">
                <a:solidFill>
                  <a:srgbClr val="000000"/>
                </a:solidFill>
              </a:rPr>
              <a:t>,</a:t>
            </a:r>
            <a:r>
              <a:rPr lang="en-US" altLang="ja-JP" dirty="0">
                <a:solidFill>
                  <a:srgbClr val="000000"/>
                </a:solidFill>
                <a:latin typeface="Symbol" panose="05050102010706020507" pitchFamily="18" charset="2"/>
                <a:cs typeface="Times New Roman" panose="02020603050405020304" pitchFamily="18" charset="0"/>
              </a:rPr>
              <a:t> </a:t>
            </a:r>
            <a:r>
              <a:rPr lang="en-US" altLang="ja-JP" i="1" dirty="0">
                <a:solidFill>
                  <a:srgbClr val="000000"/>
                </a:solidFill>
                <a:latin typeface="Bookman Old Style" pitchFamily="18" charset="0"/>
              </a:rPr>
              <a:t>m</a:t>
            </a:r>
            <a:r>
              <a:rPr lang="en-US" altLang="ja-JP" baseline="-25000" dirty="0">
                <a:solidFill>
                  <a:srgbClr val="000000"/>
                </a:solidFill>
              </a:rPr>
              <a:t>2</a:t>
            </a:r>
            <a:r>
              <a:rPr lang="en-US" altLang="ja-JP" dirty="0">
                <a:solidFill>
                  <a:srgbClr val="000000"/>
                </a:solidFill>
                <a:latin typeface="Symbol" panose="05050102010706020507" pitchFamily="18" charset="2"/>
                <a:cs typeface="Times New Roman" panose="02020603050405020304" pitchFamily="18" charset="0"/>
              </a:rPr>
              <a:t>=</a:t>
            </a:r>
            <a:r>
              <a:rPr lang="en-US" altLang="ja-JP" i="1" dirty="0">
                <a:solidFill>
                  <a:srgbClr val="000000"/>
                </a:solidFill>
                <a:latin typeface="Bookman Old Style" pitchFamily="18" charset="0"/>
              </a:rPr>
              <a:t>m</a:t>
            </a:r>
            <a:r>
              <a:rPr lang="en-US" altLang="ja-JP" dirty="0">
                <a:solidFill>
                  <a:srgbClr val="000000"/>
                </a:solidFill>
              </a:rPr>
              <a:t>,</a:t>
            </a:r>
            <a:r>
              <a:rPr lang="en-US" altLang="ja-JP" i="1" dirty="0">
                <a:solidFill>
                  <a:srgbClr val="000000"/>
                </a:solidFill>
                <a:latin typeface="Bookman Old Style" pitchFamily="18" charset="0"/>
              </a:rPr>
              <a:t> I </a:t>
            </a:r>
            <a:r>
              <a:rPr lang="en-US" altLang="ja-JP" dirty="0">
                <a:solidFill>
                  <a:srgbClr val="000000"/>
                </a:solidFill>
                <a:latin typeface="Symbol" panose="05050102010706020507" pitchFamily="18" charset="2"/>
                <a:cs typeface="Times New Roman" panose="02020603050405020304" pitchFamily="18" charset="0"/>
              </a:rPr>
              <a:t>=</a:t>
            </a:r>
            <a:r>
              <a:rPr lang="en-US" altLang="ja-JP" i="1" dirty="0">
                <a:solidFill>
                  <a:srgbClr val="000000"/>
                </a:solidFill>
                <a:latin typeface="Bookman Old Style" pitchFamily="18" charset="0"/>
              </a:rPr>
              <a:t>ma</a:t>
            </a:r>
            <a:r>
              <a:rPr lang="en-US" altLang="ja-JP" baseline="30000" dirty="0">
                <a:solidFill>
                  <a:srgbClr val="000000"/>
                </a:solidFill>
              </a:rPr>
              <a:t>2</a:t>
            </a:r>
            <a:r>
              <a:rPr lang="en-US" altLang="ja-JP" dirty="0">
                <a:solidFill>
                  <a:srgbClr val="000000"/>
                </a:solidFill>
              </a:rPr>
              <a:t>/2</a:t>
            </a:r>
            <a:r>
              <a:rPr lang="ja-JP" altLang="en-US" dirty="0" err="1">
                <a:solidFill>
                  <a:srgbClr val="000000"/>
                </a:solidFill>
              </a:rPr>
              <a:t>、</a:t>
            </a:r>
            <a:r>
              <a:rPr lang="en-US" altLang="ja-JP" i="1" dirty="0">
                <a:solidFill>
                  <a:srgbClr val="000000"/>
                </a:solidFill>
                <a:latin typeface="Bookman Old Style" pitchFamily="18" charset="0"/>
              </a:rPr>
              <a:t> </a:t>
            </a:r>
            <a:endParaRPr lang="ja-JP" altLang="en-US" dirty="0">
              <a:solidFill>
                <a:srgbClr val="000000"/>
              </a:solidFill>
            </a:endParaRPr>
          </a:p>
        </p:txBody>
      </p:sp>
      <p:sp>
        <p:nvSpPr>
          <p:cNvPr id="62" name="Rectangle 75">
            <a:extLst>
              <a:ext uri="{FF2B5EF4-FFF2-40B4-BE49-F238E27FC236}">
                <a16:creationId xmlns:a16="http://schemas.microsoft.com/office/drawing/2014/main" id="{1352F15B-F45C-4471-B492-D0C7B2B6B35B}"/>
              </a:ext>
            </a:extLst>
          </p:cNvPr>
          <p:cNvSpPr>
            <a:spLocks noChangeArrowheads="1"/>
          </p:cNvSpPr>
          <p:nvPr/>
        </p:nvSpPr>
        <p:spPr bwMode="auto">
          <a:xfrm>
            <a:off x="20240" y="578396"/>
            <a:ext cx="6858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10000"/>
              </a:spcBef>
            </a:pPr>
            <a:r>
              <a:rPr lang="ja-JP" altLang="en-US" dirty="0">
                <a:solidFill>
                  <a:srgbClr val="000000"/>
                </a:solidFill>
              </a:rPr>
              <a:t>時間</a:t>
            </a:r>
            <a:r>
              <a:rPr lang="en-US" altLang="ja-JP" i="1" dirty="0">
                <a:solidFill>
                  <a:srgbClr val="000000"/>
                </a:solidFill>
                <a:latin typeface="Bookman Old Style" pitchFamily="18" charset="0"/>
              </a:rPr>
              <a:t>t </a:t>
            </a:r>
            <a:r>
              <a:rPr lang="en-US" altLang="ja-JP" dirty="0">
                <a:solidFill>
                  <a:srgbClr val="000000"/>
                </a:solidFill>
                <a:latin typeface="Symbol" panose="05050102010706020507" pitchFamily="18" charset="2"/>
                <a:cs typeface="Times New Roman" panose="02020603050405020304" pitchFamily="18" charset="0"/>
              </a:rPr>
              <a:t>=</a:t>
            </a:r>
            <a:r>
              <a:rPr lang="en-US" altLang="ja-JP" dirty="0">
                <a:solidFill>
                  <a:srgbClr val="000000"/>
                </a:solidFill>
              </a:rPr>
              <a:t>0</a:t>
            </a:r>
            <a:r>
              <a:rPr lang="ja-JP" altLang="en-US" dirty="0">
                <a:solidFill>
                  <a:srgbClr val="000000"/>
                </a:solidFill>
              </a:rPr>
              <a:t>のとき　　　　　　        とする。</a:t>
            </a:r>
          </a:p>
        </p:txBody>
      </p:sp>
      <p:sp>
        <p:nvSpPr>
          <p:cNvPr id="63" name="Rectangle 76">
            <a:extLst>
              <a:ext uri="{FF2B5EF4-FFF2-40B4-BE49-F238E27FC236}">
                <a16:creationId xmlns:a16="http://schemas.microsoft.com/office/drawing/2014/main" id="{D6EC6EBE-D5D8-4FB6-884C-144D82DC4ED7}"/>
              </a:ext>
            </a:extLst>
          </p:cNvPr>
          <p:cNvSpPr>
            <a:spLocks noChangeArrowheads="1"/>
          </p:cNvSpPr>
          <p:nvPr/>
        </p:nvSpPr>
        <p:spPr bwMode="auto">
          <a:xfrm>
            <a:off x="47056" y="1139880"/>
            <a:ext cx="69204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物体</a:t>
            </a:r>
            <a:r>
              <a:rPr lang="en-US" altLang="ja-JP" dirty="0">
                <a:solidFill>
                  <a:srgbClr val="000000"/>
                </a:solidFill>
              </a:rPr>
              <a:t>A</a:t>
            </a:r>
            <a:r>
              <a:rPr lang="ja-JP" altLang="en-US" dirty="0">
                <a:solidFill>
                  <a:srgbClr val="000000"/>
                </a:solidFill>
              </a:rPr>
              <a:t>の加速度、速度、座標を求めよ。</a:t>
            </a:r>
          </a:p>
        </p:txBody>
      </p:sp>
      <p:graphicFrame>
        <p:nvGraphicFramePr>
          <p:cNvPr id="64" name="Object 83">
            <a:extLst>
              <a:ext uri="{FF2B5EF4-FFF2-40B4-BE49-F238E27FC236}">
                <a16:creationId xmlns:a16="http://schemas.microsoft.com/office/drawing/2014/main" id="{BE0856CB-EE8E-457C-83B2-211022C78E4B}"/>
              </a:ext>
            </a:extLst>
          </p:cNvPr>
          <p:cNvGraphicFramePr>
            <a:graphicFrameLocks noChangeAspect="1"/>
          </p:cNvGraphicFramePr>
          <p:nvPr/>
        </p:nvGraphicFramePr>
        <p:xfrm>
          <a:off x="2773362" y="2376694"/>
          <a:ext cx="403225" cy="503237"/>
        </p:xfrm>
        <a:graphic>
          <a:graphicData uri="http://schemas.openxmlformats.org/presentationml/2006/ole">
            <mc:AlternateContent xmlns:mc="http://schemas.openxmlformats.org/markup-compatibility/2006">
              <mc:Choice xmlns:v="urn:schemas-microsoft-com:vml" Requires="v">
                <p:oleObj spid="_x0000_s147314" name="数式" r:id="rId14" imgW="139680" imgH="177480" progId="Equation.3">
                  <p:embed/>
                </p:oleObj>
              </mc:Choice>
              <mc:Fallback>
                <p:oleObj name="数式" r:id="rId14" imgW="139680" imgH="177480" progId="Equation.3">
                  <p:embed/>
                  <p:pic>
                    <p:nvPicPr>
                      <p:cNvPr id="64" name="Object 83">
                        <a:extLst>
                          <a:ext uri="{FF2B5EF4-FFF2-40B4-BE49-F238E27FC236}">
                            <a16:creationId xmlns:a16="http://schemas.microsoft.com/office/drawing/2014/main" id="{BE0856CB-EE8E-457C-83B2-211022C78E4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3362" y="2376694"/>
                        <a:ext cx="4032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84">
            <a:extLst>
              <a:ext uri="{FF2B5EF4-FFF2-40B4-BE49-F238E27FC236}">
                <a16:creationId xmlns:a16="http://schemas.microsoft.com/office/drawing/2014/main" id="{E15E80BD-BCD1-4DCF-9A3C-0DF66B8C7A1C}"/>
              </a:ext>
            </a:extLst>
          </p:cNvPr>
          <p:cNvGraphicFramePr>
            <a:graphicFrameLocks noChangeAspect="1"/>
          </p:cNvGraphicFramePr>
          <p:nvPr/>
        </p:nvGraphicFramePr>
        <p:xfrm>
          <a:off x="3114674" y="2508457"/>
          <a:ext cx="368300" cy="287338"/>
        </p:xfrm>
        <a:graphic>
          <a:graphicData uri="http://schemas.openxmlformats.org/presentationml/2006/ole">
            <mc:AlternateContent xmlns:mc="http://schemas.openxmlformats.org/markup-compatibility/2006">
              <mc:Choice xmlns:v="urn:schemas-microsoft-com:vml" Requires="v">
                <p:oleObj spid="_x0000_s147315" name="数式" r:id="rId16" imgW="126720" imgH="101520" progId="Equation.3">
                  <p:embed/>
                </p:oleObj>
              </mc:Choice>
              <mc:Fallback>
                <p:oleObj name="数式" r:id="rId16" imgW="126720" imgH="101520" progId="Equation.3">
                  <p:embed/>
                  <p:pic>
                    <p:nvPicPr>
                      <p:cNvPr id="65" name="Object 84">
                        <a:extLst>
                          <a:ext uri="{FF2B5EF4-FFF2-40B4-BE49-F238E27FC236}">
                            <a16:creationId xmlns:a16="http://schemas.microsoft.com/office/drawing/2014/main" id="{E15E80BD-BCD1-4DCF-9A3C-0DF66B8C7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674" y="2508457"/>
                        <a:ext cx="368300"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Rectangle 85">
            <a:extLst>
              <a:ext uri="{FF2B5EF4-FFF2-40B4-BE49-F238E27FC236}">
                <a16:creationId xmlns:a16="http://schemas.microsoft.com/office/drawing/2014/main" id="{869FB081-5D53-49E3-81F7-C0E45389959E}"/>
              </a:ext>
            </a:extLst>
          </p:cNvPr>
          <p:cNvSpPr>
            <a:spLocks noChangeArrowheads="1"/>
          </p:cNvSpPr>
          <p:nvPr/>
        </p:nvSpPr>
        <p:spPr bwMode="auto">
          <a:xfrm>
            <a:off x="3650915" y="2275499"/>
            <a:ext cx="1359571"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72" name="Object 87">
            <a:extLst>
              <a:ext uri="{FF2B5EF4-FFF2-40B4-BE49-F238E27FC236}">
                <a16:creationId xmlns:a16="http://schemas.microsoft.com/office/drawing/2014/main" id="{0C7F423B-DB95-434B-8014-E2C629C39149}"/>
              </a:ext>
            </a:extLst>
          </p:cNvPr>
          <p:cNvGraphicFramePr>
            <a:graphicFrameLocks noChangeAspect="1"/>
          </p:cNvGraphicFramePr>
          <p:nvPr/>
        </p:nvGraphicFramePr>
        <p:xfrm>
          <a:off x="3741529" y="2383043"/>
          <a:ext cx="1136650" cy="571500"/>
        </p:xfrm>
        <a:graphic>
          <a:graphicData uri="http://schemas.openxmlformats.org/presentationml/2006/ole">
            <mc:AlternateContent xmlns:mc="http://schemas.openxmlformats.org/markup-compatibility/2006">
              <mc:Choice xmlns:v="urn:schemas-microsoft-com:vml" Requires="v">
                <p:oleObj spid="_x0000_s147316" name="Equation" r:id="rId17" imgW="393480" imgH="203040" progId="Equation.DSMT4">
                  <p:embed/>
                </p:oleObj>
              </mc:Choice>
              <mc:Fallback>
                <p:oleObj name="Equation" r:id="rId17" imgW="393480" imgH="203040" progId="Equation.DSMT4">
                  <p:embed/>
                  <p:pic>
                    <p:nvPicPr>
                      <p:cNvPr id="72" name="Object 87">
                        <a:extLst>
                          <a:ext uri="{FF2B5EF4-FFF2-40B4-BE49-F238E27FC236}">
                            <a16:creationId xmlns:a16="http://schemas.microsoft.com/office/drawing/2014/main" id="{0C7F423B-DB95-434B-8014-E2C629C39149}"/>
                          </a:ext>
                        </a:extLst>
                      </p:cNvPr>
                      <p:cNvPicPr>
                        <a:picLocks noChangeAspect="1" noChangeArrowheads="1"/>
                      </p:cNvPicPr>
                      <p:nvPr/>
                    </p:nvPicPr>
                    <p:blipFill>
                      <a:blip r:embed="rId18"/>
                      <a:srcRect/>
                      <a:stretch>
                        <a:fillRect/>
                      </a:stretch>
                    </p:blipFill>
                    <p:spPr bwMode="auto">
                      <a:xfrm>
                        <a:off x="3741529" y="2383043"/>
                        <a:ext cx="11366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Rectangle 76">
            <a:extLst>
              <a:ext uri="{FF2B5EF4-FFF2-40B4-BE49-F238E27FC236}">
                <a16:creationId xmlns:a16="http://schemas.microsoft.com/office/drawing/2014/main" id="{19B802AD-D2AC-48BB-987E-0B3E0DA30350}"/>
              </a:ext>
            </a:extLst>
          </p:cNvPr>
          <p:cNvSpPr>
            <a:spLocks noChangeArrowheads="1"/>
          </p:cNvSpPr>
          <p:nvPr/>
        </p:nvSpPr>
        <p:spPr bwMode="auto">
          <a:xfrm>
            <a:off x="973469" y="2312795"/>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加速度は</a:t>
            </a:r>
          </a:p>
        </p:txBody>
      </p:sp>
      <p:sp>
        <p:nvSpPr>
          <p:cNvPr id="74" name="Rectangle 28">
            <a:extLst>
              <a:ext uri="{FF2B5EF4-FFF2-40B4-BE49-F238E27FC236}">
                <a16:creationId xmlns:a16="http://schemas.microsoft.com/office/drawing/2014/main" id="{6604E1BC-2F36-47DE-9193-24A8104830AF}"/>
              </a:ext>
            </a:extLst>
          </p:cNvPr>
          <p:cNvSpPr>
            <a:spLocks noChangeArrowheads="1"/>
          </p:cNvSpPr>
          <p:nvPr/>
        </p:nvSpPr>
        <p:spPr bwMode="auto">
          <a:xfrm>
            <a:off x="-13358" y="2299168"/>
            <a:ext cx="1237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0"/>
              </a:spcBef>
            </a:pPr>
            <a:r>
              <a:rPr lang="ja-JP" altLang="en-US" dirty="0">
                <a:solidFill>
                  <a:srgbClr val="0066FF"/>
                </a:solidFill>
                <a:ea typeface="ＭＳ ゴシック" pitchFamily="49" charset="-128"/>
                <a:cs typeface="Times New Roman" pitchFamily="18" charset="0"/>
              </a:rPr>
              <a:t>解</a:t>
            </a:r>
            <a:endParaRPr lang="ja-JP" altLang="en-US" dirty="0">
              <a:solidFill>
                <a:srgbClr val="0066FF"/>
              </a:solidFill>
              <a:latin typeface="ＭＳ ゴシック" pitchFamily="49" charset="-128"/>
              <a:ea typeface="ＭＳ ゴシック" pitchFamily="49" charset="-128"/>
              <a:cs typeface="Times New Roman" pitchFamily="18" charset="0"/>
            </a:endParaRPr>
          </a:p>
        </p:txBody>
      </p:sp>
      <p:graphicFrame>
        <p:nvGraphicFramePr>
          <p:cNvPr id="78" name="Object 87">
            <a:extLst>
              <a:ext uri="{FF2B5EF4-FFF2-40B4-BE49-F238E27FC236}">
                <a16:creationId xmlns:a16="http://schemas.microsoft.com/office/drawing/2014/main" id="{230D00CF-228A-46DE-A80D-C3AA39C7C049}"/>
              </a:ext>
            </a:extLst>
          </p:cNvPr>
          <p:cNvGraphicFramePr>
            <a:graphicFrameLocks noChangeAspect="1"/>
          </p:cNvGraphicFramePr>
          <p:nvPr/>
        </p:nvGraphicFramePr>
        <p:xfrm>
          <a:off x="2750056" y="614216"/>
          <a:ext cx="2163763" cy="571500"/>
        </p:xfrm>
        <a:graphic>
          <a:graphicData uri="http://schemas.openxmlformats.org/presentationml/2006/ole">
            <mc:AlternateContent xmlns:mc="http://schemas.openxmlformats.org/markup-compatibility/2006">
              <mc:Choice xmlns:v="urn:schemas-microsoft-com:vml" Requires="v">
                <p:oleObj spid="_x0000_s147317" name="Equation" r:id="rId19" imgW="749160" imgH="203040" progId="Equation.DSMT4">
                  <p:embed/>
                </p:oleObj>
              </mc:Choice>
              <mc:Fallback>
                <p:oleObj name="Equation" r:id="rId19" imgW="749160" imgH="203040" progId="Equation.DSMT4">
                  <p:embed/>
                  <p:pic>
                    <p:nvPicPr>
                      <p:cNvPr id="78" name="Object 87">
                        <a:extLst>
                          <a:ext uri="{FF2B5EF4-FFF2-40B4-BE49-F238E27FC236}">
                            <a16:creationId xmlns:a16="http://schemas.microsoft.com/office/drawing/2014/main" id="{230D00CF-228A-46DE-A80D-C3AA39C7C049}"/>
                          </a:ext>
                        </a:extLst>
                      </p:cNvPr>
                      <p:cNvPicPr>
                        <a:picLocks noChangeAspect="1" noChangeArrowheads="1"/>
                      </p:cNvPicPr>
                      <p:nvPr/>
                    </p:nvPicPr>
                    <p:blipFill>
                      <a:blip r:embed="rId20"/>
                      <a:srcRect/>
                      <a:stretch>
                        <a:fillRect/>
                      </a:stretch>
                    </p:blipFill>
                    <p:spPr bwMode="auto">
                      <a:xfrm>
                        <a:off x="2750056" y="614216"/>
                        <a:ext cx="2163763"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Rectangle 76">
            <a:extLst>
              <a:ext uri="{FF2B5EF4-FFF2-40B4-BE49-F238E27FC236}">
                <a16:creationId xmlns:a16="http://schemas.microsoft.com/office/drawing/2014/main" id="{A00252AF-1322-4193-B210-DD257B019ED8}"/>
              </a:ext>
            </a:extLst>
          </p:cNvPr>
          <p:cNvSpPr>
            <a:spLocks noChangeArrowheads="1"/>
          </p:cNvSpPr>
          <p:nvPr/>
        </p:nvSpPr>
        <p:spPr bwMode="auto">
          <a:xfrm>
            <a:off x="11481" y="4830948"/>
            <a:ext cx="3387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滑車の角速度は</a:t>
            </a:r>
          </a:p>
        </p:txBody>
      </p:sp>
      <p:graphicFrame>
        <p:nvGraphicFramePr>
          <p:cNvPr id="83" name="Object 83">
            <a:extLst>
              <a:ext uri="{FF2B5EF4-FFF2-40B4-BE49-F238E27FC236}">
                <a16:creationId xmlns:a16="http://schemas.microsoft.com/office/drawing/2014/main" id="{C1C44EF1-2661-462D-ACBB-E72B955379E1}"/>
              </a:ext>
            </a:extLst>
          </p:cNvPr>
          <p:cNvGraphicFramePr>
            <a:graphicFrameLocks noChangeAspect="1"/>
          </p:cNvGraphicFramePr>
          <p:nvPr/>
        </p:nvGraphicFramePr>
        <p:xfrm>
          <a:off x="5611787" y="4837423"/>
          <a:ext cx="606425" cy="574675"/>
        </p:xfrm>
        <a:graphic>
          <a:graphicData uri="http://schemas.openxmlformats.org/presentationml/2006/ole">
            <mc:AlternateContent xmlns:mc="http://schemas.openxmlformats.org/markup-compatibility/2006">
              <mc:Choice xmlns:v="urn:schemas-microsoft-com:vml" Requires="v">
                <p:oleObj spid="_x0000_s147318" name="Equation" r:id="rId21" imgW="253800" imgH="203040" progId="Equation.DSMT4">
                  <p:embed/>
                </p:oleObj>
              </mc:Choice>
              <mc:Fallback>
                <p:oleObj name="Equation" r:id="rId21" imgW="253800" imgH="203040" progId="Equation.DSMT4">
                  <p:embed/>
                  <p:pic>
                    <p:nvPicPr>
                      <p:cNvPr id="83" name="Object 83">
                        <a:extLst>
                          <a:ext uri="{FF2B5EF4-FFF2-40B4-BE49-F238E27FC236}">
                            <a16:creationId xmlns:a16="http://schemas.microsoft.com/office/drawing/2014/main" id="{C1C44EF1-2661-462D-ACBB-E72B955379E1}"/>
                          </a:ext>
                        </a:extLst>
                      </p:cNvPr>
                      <p:cNvPicPr>
                        <a:picLocks noChangeAspect="1" noChangeArrowheads="1"/>
                      </p:cNvPicPr>
                      <p:nvPr/>
                    </p:nvPicPr>
                    <p:blipFill>
                      <a:blip r:embed="rId22"/>
                      <a:srcRect/>
                      <a:stretch>
                        <a:fillRect/>
                      </a:stretch>
                    </p:blipFill>
                    <p:spPr bwMode="auto">
                      <a:xfrm>
                        <a:off x="5611787" y="4837423"/>
                        <a:ext cx="606425" cy="574675"/>
                      </a:xfrm>
                      <a:prstGeom prst="rect">
                        <a:avLst/>
                      </a:prstGeom>
                      <a:noFill/>
                    </p:spPr>
                  </p:pic>
                </p:oleObj>
              </mc:Fallback>
            </mc:AlternateContent>
          </a:graphicData>
        </a:graphic>
      </p:graphicFrame>
      <p:sp>
        <p:nvSpPr>
          <p:cNvPr id="89" name="Rectangle 85">
            <a:extLst>
              <a:ext uri="{FF2B5EF4-FFF2-40B4-BE49-F238E27FC236}">
                <a16:creationId xmlns:a16="http://schemas.microsoft.com/office/drawing/2014/main" id="{1AA24A21-B0AE-4117-B479-80A14959648F}"/>
              </a:ext>
            </a:extLst>
          </p:cNvPr>
          <p:cNvSpPr>
            <a:spLocks noChangeArrowheads="1"/>
          </p:cNvSpPr>
          <p:nvPr/>
        </p:nvSpPr>
        <p:spPr bwMode="auto">
          <a:xfrm>
            <a:off x="7438229" y="4754758"/>
            <a:ext cx="1626911" cy="7048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90" name="Object 87">
            <a:extLst>
              <a:ext uri="{FF2B5EF4-FFF2-40B4-BE49-F238E27FC236}">
                <a16:creationId xmlns:a16="http://schemas.microsoft.com/office/drawing/2014/main" id="{089DEC63-1E2D-4776-8574-0F5F16887235}"/>
              </a:ext>
            </a:extLst>
          </p:cNvPr>
          <p:cNvGraphicFramePr>
            <a:graphicFrameLocks noChangeAspect="1"/>
          </p:cNvGraphicFramePr>
          <p:nvPr/>
        </p:nvGraphicFramePr>
        <p:xfrm>
          <a:off x="5905500" y="6167438"/>
          <a:ext cx="2273300" cy="642937"/>
        </p:xfrm>
        <a:graphic>
          <a:graphicData uri="http://schemas.openxmlformats.org/presentationml/2006/ole">
            <mc:AlternateContent xmlns:mc="http://schemas.openxmlformats.org/markup-compatibility/2006">
              <mc:Choice xmlns:v="urn:schemas-microsoft-com:vml" Requires="v">
                <p:oleObj spid="_x0000_s147319" name="Equation" r:id="rId23" imgW="787320" imgH="228600" progId="Equation.DSMT4">
                  <p:embed/>
                </p:oleObj>
              </mc:Choice>
              <mc:Fallback>
                <p:oleObj name="Equation" r:id="rId23" imgW="787320" imgH="228600" progId="Equation.DSMT4">
                  <p:embed/>
                  <p:pic>
                    <p:nvPicPr>
                      <p:cNvPr id="90" name="Object 87">
                        <a:extLst>
                          <a:ext uri="{FF2B5EF4-FFF2-40B4-BE49-F238E27FC236}">
                            <a16:creationId xmlns:a16="http://schemas.microsoft.com/office/drawing/2014/main" id="{089DEC63-1E2D-4776-8574-0F5F16887235}"/>
                          </a:ext>
                        </a:extLst>
                      </p:cNvPr>
                      <p:cNvPicPr>
                        <a:picLocks noChangeAspect="1" noChangeArrowheads="1"/>
                      </p:cNvPicPr>
                      <p:nvPr/>
                    </p:nvPicPr>
                    <p:blipFill>
                      <a:blip r:embed="rId24"/>
                      <a:srcRect/>
                      <a:stretch>
                        <a:fillRect/>
                      </a:stretch>
                    </p:blipFill>
                    <p:spPr bwMode="auto">
                      <a:xfrm>
                        <a:off x="5905500" y="6167438"/>
                        <a:ext cx="22733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 name="Rectangle 76">
            <a:extLst>
              <a:ext uri="{FF2B5EF4-FFF2-40B4-BE49-F238E27FC236}">
                <a16:creationId xmlns:a16="http://schemas.microsoft.com/office/drawing/2014/main" id="{AE11D931-1339-4A8C-9F6B-179CEDF97637}"/>
              </a:ext>
            </a:extLst>
          </p:cNvPr>
          <p:cNvSpPr>
            <a:spLocks noChangeArrowheads="1"/>
          </p:cNvSpPr>
          <p:nvPr/>
        </p:nvSpPr>
        <p:spPr bwMode="auto">
          <a:xfrm>
            <a:off x="2849623" y="4849141"/>
            <a:ext cx="27606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接線速度</a:t>
            </a:r>
            <a:r>
              <a:rPr lang="en-US" altLang="ja-JP" dirty="0">
                <a:solidFill>
                  <a:srgbClr val="000000"/>
                </a:solidFill>
              </a:rPr>
              <a:t>/</a:t>
            </a:r>
            <a:r>
              <a:rPr lang="ja-JP" altLang="en-US" dirty="0">
                <a:solidFill>
                  <a:srgbClr val="000000"/>
                </a:solidFill>
              </a:rPr>
              <a:t>半径</a:t>
            </a:r>
          </a:p>
        </p:txBody>
      </p:sp>
      <p:graphicFrame>
        <p:nvGraphicFramePr>
          <p:cNvPr id="92" name="Object 84">
            <a:extLst>
              <a:ext uri="{FF2B5EF4-FFF2-40B4-BE49-F238E27FC236}">
                <a16:creationId xmlns:a16="http://schemas.microsoft.com/office/drawing/2014/main" id="{1C651384-D1D8-4245-ABD5-66AA258FC5B9}"/>
              </a:ext>
            </a:extLst>
          </p:cNvPr>
          <p:cNvGraphicFramePr>
            <a:graphicFrameLocks noChangeAspect="1"/>
          </p:cNvGraphicFramePr>
          <p:nvPr/>
        </p:nvGraphicFramePr>
        <p:xfrm>
          <a:off x="6199703" y="4900434"/>
          <a:ext cx="1325562" cy="503237"/>
        </p:xfrm>
        <a:graphic>
          <a:graphicData uri="http://schemas.openxmlformats.org/presentationml/2006/ole">
            <mc:AlternateContent xmlns:mc="http://schemas.openxmlformats.org/markup-compatibility/2006">
              <mc:Choice xmlns:v="urn:schemas-microsoft-com:vml" Requires="v">
                <p:oleObj spid="_x0000_s147320" name="Equation" r:id="rId25" imgW="457200" imgH="177480" progId="Equation.DSMT4">
                  <p:embed/>
                </p:oleObj>
              </mc:Choice>
              <mc:Fallback>
                <p:oleObj name="Equation" r:id="rId25" imgW="457200" imgH="177480" progId="Equation.DSMT4">
                  <p:embed/>
                  <p:pic>
                    <p:nvPicPr>
                      <p:cNvPr id="92" name="Object 84">
                        <a:extLst>
                          <a:ext uri="{FF2B5EF4-FFF2-40B4-BE49-F238E27FC236}">
                            <a16:creationId xmlns:a16="http://schemas.microsoft.com/office/drawing/2014/main" id="{1C651384-D1D8-4245-ABD5-66AA258FC5B9}"/>
                          </a:ext>
                        </a:extLst>
                      </p:cNvPr>
                      <p:cNvPicPr>
                        <a:picLocks noChangeAspect="1" noChangeArrowheads="1"/>
                      </p:cNvPicPr>
                      <p:nvPr/>
                    </p:nvPicPr>
                    <p:blipFill>
                      <a:blip r:embed="rId26"/>
                      <a:srcRect/>
                      <a:stretch>
                        <a:fillRect/>
                      </a:stretch>
                    </p:blipFill>
                    <p:spPr bwMode="auto">
                      <a:xfrm>
                        <a:off x="6199703" y="4900434"/>
                        <a:ext cx="1325562"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 name="Rectangle 76">
            <a:extLst>
              <a:ext uri="{FF2B5EF4-FFF2-40B4-BE49-F238E27FC236}">
                <a16:creationId xmlns:a16="http://schemas.microsoft.com/office/drawing/2014/main" id="{5196C89F-463F-43F6-8B71-21D849B80080}"/>
              </a:ext>
            </a:extLst>
          </p:cNvPr>
          <p:cNvSpPr>
            <a:spLocks noChangeArrowheads="1"/>
          </p:cNvSpPr>
          <p:nvPr/>
        </p:nvSpPr>
        <p:spPr bwMode="auto">
          <a:xfrm>
            <a:off x="47056" y="1690724"/>
            <a:ext cx="68627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滑車の角速度　、角運動量</a:t>
            </a:r>
            <a:r>
              <a:rPr lang="en-US" altLang="ja-JP" i="1" dirty="0">
                <a:solidFill>
                  <a:srgbClr val="000000"/>
                </a:solidFill>
                <a:latin typeface="Bookman Old Style" panose="02050604050505020204" pitchFamily="18" charset="0"/>
              </a:rPr>
              <a:t>L</a:t>
            </a:r>
            <a:r>
              <a:rPr lang="ja-JP" altLang="en-US" dirty="0">
                <a:solidFill>
                  <a:srgbClr val="000000"/>
                </a:solidFill>
              </a:rPr>
              <a:t>を求めよ。</a:t>
            </a:r>
          </a:p>
        </p:txBody>
      </p:sp>
      <p:graphicFrame>
        <p:nvGraphicFramePr>
          <p:cNvPr id="107" name="Object 83">
            <a:extLst>
              <a:ext uri="{FF2B5EF4-FFF2-40B4-BE49-F238E27FC236}">
                <a16:creationId xmlns:a16="http://schemas.microsoft.com/office/drawing/2014/main" id="{93BC325E-C4F5-471D-B3E9-1ACB69FAD9E2}"/>
              </a:ext>
            </a:extLst>
          </p:cNvPr>
          <p:cNvGraphicFramePr>
            <a:graphicFrameLocks noChangeAspect="1"/>
          </p:cNvGraphicFramePr>
          <p:nvPr/>
        </p:nvGraphicFramePr>
        <p:xfrm>
          <a:off x="2555463" y="1698535"/>
          <a:ext cx="474176" cy="574675"/>
        </p:xfrm>
        <a:graphic>
          <a:graphicData uri="http://schemas.openxmlformats.org/presentationml/2006/ole">
            <mc:AlternateContent xmlns:mc="http://schemas.openxmlformats.org/markup-compatibility/2006">
              <mc:Choice xmlns:v="urn:schemas-microsoft-com:vml" Requires="v">
                <p:oleObj spid="_x0000_s147321" name="Equation" r:id="rId27" imgW="126720" imgH="203040" progId="Equation.DSMT4">
                  <p:embed/>
                </p:oleObj>
              </mc:Choice>
              <mc:Fallback>
                <p:oleObj name="Equation" r:id="rId27" imgW="126720" imgH="203040" progId="Equation.DSMT4">
                  <p:embed/>
                  <p:pic>
                    <p:nvPicPr>
                      <p:cNvPr id="107" name="Object 83">
                        <a:extLst>
                          <a:ext uri="{FF2B5EF4-FFF2-40B4-BE49-F238E27FC236}">
                            <a16:creationId xmlns:a16="http://schemas.microsoft.com/office/drawing/2014/main" id="{93BC325E-C4F5-471D-B3E9-1ACB69FAD9E2}"/>
                          </a:ext>
                        </a:extLst>
                      </p:cNvPr>
                      <p:cNvPicPr>
                        <a:picLocks noChangeAspect="1" noChangeArrowheads="1"/>
                      </p:cNvPicPr>
                      <p:nvPr/>
                    </p:nvPicPr>
                    <p:blipFill>
                      <a:blip r:embed="rId28"/>
                      <a:srcRect/>
                      <a:stretch>
                        <a:fillRect/>
                      </a:stretch>
                    </p:blipFill>
                    <p:spPr bwMode="auto">
                      <a:xfrm>
                        <a:off x="2555463" y="1698535"/>
                        <a:ext cx="474176" cy="574675"/>
                      </a:xfrm>
                      <a:prstGeom prst="rect">
                        <a:avLst/>
                      </a:prstGeom>
                      <a:noFill/>
                    </p:spPr>
                  </p:pic>
                </p:oleObj>
              </mc:Fallback>
            </mc:AlternateContent>
          </a:graphicData>
        </a:graphic>
      </p:graphicFrame>
      <p:graphicFrame>
        <p:nvGraphicFramePr>
          <p:cNvPr id="67" name="Object 87">
            <a:extLst>
              <a:ext uri="{FF2B5EF4-FFF2-40B4-BE49-F238E27FC236}">
                <a16:creationId xmlns:a16="http://schemas.microsoft.com/office/drawing/2014/main" id="{81778FA3-3E29-4111-BCA3-0519F93CFEAC}"/>
              </a:ext>
            </a:extLst>
          </p:cNvPr>
          <p:cNvGraphicFramePr>
            <a:graphicFrameLocks noChangeAspect="1"/>
          </p:cNvGraphicFramePr>
          <p:nvPr/>
        </p:nvGraphicFramePr>
        <p:xfrm>
          <a:off x="3221906" y="6196670"/>
          <a:ext cx="2016125" cy="571500"/>
        </p:xfrm>
        <a:graphic>
          <a:graphicData uri="http://schemas.openxmlformats.org/presentationml/2006/ole">
            <mc:AlternateContent xmlns:mc="http://schemas.openxmlformats.org/markup-compatibility/2006">
              <mc:Choice xmlns:v="urn:schemas-microsoft-com:vml" Requires="v">
                <p:oleObj spid="_x0000_s147322" name="Equation" r:id="rId29" imgW="698400" imgH="203040" progId="Equation.DSMT4">
                  <p:embed/>
                </p:oleObj>
              </mc:Choice>
              <mc:Fallback>
                <p:oleObj name="Equation" r:id="rId29" imgW="698400" imgH="203040" progId="Equation.DSMT4">
                  <p:embed/>
                  <p:pic>
                    <p:nvPicPr>
                      <p:cNvPr id="67" name="Object 87">
                        <a:extLst>
                          <a:ext uri="{FF2B5EF4-FFF2-40B4-BE49-F238E27FC236}">
                            <a16:creationId xmlns:a16="http://schemas.microsoft.com/office/drawing/2014/main" id="{81778FA3-3E29-4111-BCA3-0519F93CFEAC}"/>
                          </a:ext>
                        </a:extLst>
                      </p:cNvPr>
                      <p:cNvPicPr>
                        <a:picLocks noChangeAspect="1" noChangeArrowheads="1"/>
                      </p:cNvPicPr>
                      <p:nvPr/>
                    </p:nvPicPr>
                    <p:blipFill>
                      <a:blip r:embed="rId30"/>
                      <a:srcRect/>
                      <a:stretch>
                        <a:fillRect/>
                      </a:stretch>
                    </p:blipFill>
                    <p:spPr bwMode="auto">
                      <a:xfrm>
                        <a:off x="3221906" y="6196670"/>
                        <a:ext cx="20161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87">
            <a:extLst>
              <a:ext uri="{FF2B5EF4-FFF2-40B4-BE49-F238E27FC236}">
                <a16:creationId xmlns:a16="http://schemas.microsoft.com/office/drawing/2014/main" id="{B6E75A01-A22E-4A5B-90BA-BC3D7F6F3182}"/>
              </a:ext>
            </a:extLst>
          </p:cNvPr>
          <p:cNvGraphicFramePr>
            <a:graphicFrameLocks noChangeAspect="1"/>
          </p:cNvGraphicFramePr>
          <p:nvPr/>
        </p:nvGraphicFramePr>
        <p:xfrm>
          <a:off x="689310" y="6130607"/>
          <a:ext cx="1978025" cy="642938"/>
        </p:xfrm>
        <a:graphic>
          <a:graphicData uri="http://schemas.openxmlformats.org/presentationml/2006/ole">
            <mc:AlternateContent xmlns:mc="http://schemas.openxmlformats.org/markup-compatibility/2006">
              <mc:Choice xmlns:v="urn:schemas-microsoft-com:vml" Requires="v">
                <p:oleObj spid="_x0000_s147323" name="Equation" r:id="rId31" imgW="685800" imgH="228600" progId="Equation.DSMT4">
                  <p:embed/>
                </p:oleObj>
              </mc:Choice>
              <mc:Fallback>
                <p:oleObj name="Equation" r:id="rId31" imgW="685800" imgH="228600" progId="Equation.DSMT4">
                  <p:embed/>
                  <p:pic>
                    <p:nvPicPr>
                      <p:cNvPr id="68" name="Object 87">
                        <a:extLst>
                          <a:ext uri="{FF2B5EF4-FFF2-40B4-BE49-F238E27FC236}">
                            <a16:creationId xmlns:a16="http://schemas.microsoft.com/office/drawing/2014/main" id="{B6E75A01-A22E-4A5B-90BA-BC3D7F6F3182}"/>
                          </a:ext>
                        </a:extLst>
                      </p:cNvPr>
                      <p:cNvPicPr>
                        <a:picLocks noChangeAspect="1" noChangeArrowheads="1"/>
                      </p:cNvPicPr>
                      <p:nvPr/>
                    </p:nvPicPr>
                    <p:blipFill>
                      <a:blip r:embed="rId32"/>
                      <a:srcRect/>
                      <a:stretch>
                        <a:fillRect/>
                      </a:stretch>
                    </p:blipFill>
                    <p:spPr bwMode="auto">
                      <a:xfrm>
                        <a:off x="689310" y="6130607"/>
                        <a:ext cx="19780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87">
            <a:extLst>
              <a:ext uri="{FF2B5EF4-FFF2-40B4-BE49-F238E27FC236}">
                <a16:creationId xmlns:a16="http://schemas.microsoft.com/office/drawing/2014/main" id="{9DCA4344-C825-4A63-9AB0-17F585ED21DC}"/>
              </a:ext>
            </a:extLst>
          </p:cNvPr>
          <p:cNvGraphicFramePr>
            <a:graphicFrameLocks noChangeAspect="1"/>
          </p:cNvGraphicFramePr>
          <p:nvPr/>
        </p:nvGraphicFramePr>
        <p:xfrm>
          <a:off x="7521575" y="4862513"/>
          <a:ext cx="1576388" cy="571500"/>
        </p:xfrm>
        <a:graphic>
          <a:graphicData uri="http://schemas.openxmlformats.org/presentationml/2006/ole">
            <mc:AlternateContent xmlns:mc="http://schemas.openxmlformats.org/markup-compatibility/2006">
              <mc:Choice xmlns:v="urn:schemas-microsoft-com:vml" Requires="v">
                <p:oleObj spid="_x0000_s147324" name="Equation" r:id="rId33" imgW="545760" imgH="203040" progId="Equation.DSMT4">
                  <p:embed/>
                </p:oleObj>
              </mc:Choice>
              <mc:Fallback>
                <p:oleObj name="Equation" r:id="rId33" imgW="545760" imgH="203040" progId="Equation.DSMT4">
                  <p:embed/>
                  <p:pic>
                    <p:nvPicPr>
                      <p:cNvPr id="69" name="Object 87">
                        <a:extLst>
                          <a:ext uri="{FF2B5EF4-FFF2-40B4-BE49-F238E27FC236}">
                            <a16:creationId xmlns:a16="http://schemas.microsoft.com/office/drawing/2014/main" id="{9DCA4344-C825-4A63-9AB0-17F585ED21DC}"/>
                          </a:ext>
                        </a:extLst>
                      </p:cNvPr>
                      <p:cNvPicPr>
                        <a:picLocks noChangeAspect="1" noChangeArrowheads="1"/>
                      </p:cNvPicPr>
                      <p:nvPr/>
                    </p:nvPicPr>
                    <p:blipFill>
                      <a:blip r:embed="rId34"/>
                      <a:srcRect/>
                      <a:stretch>
                        <a:fillRect/>
                      </a:stretch>
                    </p:blipFill>
                    <p:spPr bwMode="auto">
                      <a:xfrm>
                        <a:off x="7521575" y="4862513"/>
                        <a:ext cx="15763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 name="AutoShape 64">
            <a:extLst>
              <a:ext uri="{FF2B5EF4-FFF2-40B4-BE49-F238E27FC236}">
                <a16:creationId xmlns:a16="http://schemas.microsoft.com/office/drawing/2014/main" id="{67ACFF49-E476-4781-A3A4-D1A23347BCCB}"/>
              </a:ext>
            </a:extLst>
          </p:cNvPr>
          <p:cNvSpPr>
            <a:spLocks noChangeArrowheads="1"/>
          </p:cNvSpPr>
          <p:nvPr/>
        </p:nvSpPr>
        <p:spPr bwMode="auto">
          <a:xfrm>
            <a:off x="4827004" y="4065656"/>
            <a:ext cx="2491491" cy="689099"/>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14" name="Line 65">
            <a:extLst>
              <a:ext uri="{FF2B5EF4-FFF2-40B4-BE49-F238E27FC236}">
                <a16:creationId xmlns:a16="http://schemas.microsoft.com/office/drawing/2014/main" id="{CE7B8DF1-5F12-4B78-9526-BC7C45797261}"/>
              </a:ext>
            </a:extLst>
          </p:cNvPr>
          <p:cNvSpPr>
            <a:spLocks noChangeShapeType="1"/>
          </p:cNvSpPr>
          <p:nvPr/>
        </p:nvSpPr>
        <p:spPr bwMode="auto">
          <a:xfrm flipH="1">
            <a:off x="2499200" y="4681053"/>
            <a:ext cx="2727280" cy="1500889"/>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15" name="AutoShape 64">
            <a:extLst>
              <a:ext uri="{FF2B5EF4-FFF2-40B4-BE49-F238E27FC236}">
                <a16:creationId xmlns:a16="http://schemas.microsoft.com/office/drawing/2014/main" id="{AF9CF521-87D4-4755-8E0F-3B7A70D172B4}"/>
              </a:ext>
            </a:extLst>
          </p:cNvPr>
          <p:cNvSpPr>
            <a:spLocks noChangeArrowheads="1"/>
          </p:cNvSpPr>
          <p:nvPr/>
        </p:nvSpPr>
        <p:spPr bwMode="auto">
          <a:xfrm>
            <a:off x="1650288" y="3494070"/>
            <a:ext cx="2491491" cy="689099"/>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16" name="Line 65">
            <a:extLst>
              <a:ext uri="{FF2B5EF4-FFF2-40B4-BE49-F238E27FC236}">
                <a16:creationId xmlns:a16="http://schemas.microsoft.com/office/drawing/2014/main" id="{27004950-E823-4466-8ED6-AA2ABC0368C2}"/>
              </a:ext>
            </a:extLst>
          </p:cNvPr>
          <p:cNvSpPr>
            <a:spLocks noChangeShapeType="1"/>
          </p:cNvSpPr>
          <p:nvPr/>
        </p:nvSpPr>
        <p:spPr bwMode="auto">
          <a:xfrm>
            <a:off x="2933803" y="4226259"/>
            <a:ext cx="1179181" cy="1918206"/>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17" name="AutoShape 64">
            <a:extLst>
              <a:ext uri="{FF2B5EF4-FFF2-40B4-BE49-F238E27FC236}">
                <a16:creationId xmlns:a16="http://schemas.microsoft.com/office/drawing/2014/main" id="{0F20A760-C8A0-4668-97E6-A44AAED72689}"/>
              </a:ext>
            </a:extLst>
          </p:cNvPr>
          <p:cNvSpPr>
            <a:spLocks noChangeArrowheads="1"/>
          </p:cNvSpPr>
          <p:nvPr/>
        </p:nvSpPr>
        <p:spPr bwMode="auto">
          <a:xfrm>
            <a:off x="5452118" y="4801916"/>
            <a:ext cx="3768884" cy="689099"/>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18" name="Line 65">
            <a:extLst>
              <a:ext uri="{FF2B5EF4-FFF2-40B4-BE49-F238E27FC236}">
                <a16:creationId xmlns:a16="http://schemas.microsoft.com/office/drawing/2014/main" id="{1264D310-0272-4A62-AB69-4FF1048F1F28}"/>
              </a:ext>
            </a:extLst>
          </p:cNvPr>
          <p:cNvSpPr>
            <a:spLocks noChangeShapeType="1"/>
          </p:cNvSpPr>
          <p:nvPr/>
        </p:nvSpPr>
        <p:spPr bwMode="auto">
          <a:xfrm flipH="1">
            <a:off x="7023099" y="5447605"/>
            <a:ext cx="415129" cy="704850"/>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grpSp>
        <p:nvGrpSpPr>
          <p:cNvPr id="119" name="グループ化 118">
            <a:extLst>
              <a:ext uri="{FF2B5EF4-FFF2-40B4-BE49-F238E27FC236}">
                <a16:creationId xmlns:a16="http://schemas.microsoft.com/office/drawing/2014/main" id="{9C6BDCBD-B6E5-4DE0-9E69-F6661B237E39}"/>
              </a:ext>
            </a:extLst>
          </p:cNvPr>
          <p:cNvGrpSpPr/>
          <p:nvPr/>
        </p:nvGrpSpPr>
        <p:grpSpPr>
          <a:xfrm>
            <a:off x="6734175" y="231775"/>
            <a:ext cx="2135188" cy="3111500"/>
            <a:chOff x="6734175" y="231775"/>
            <a:chExt cx="2135188" cy="3111500"/>
          </a:xfrm>
        </p:grpSpPr>
        <p:sp>
          <p:nvSpPr>
            <p:cNvPr id="120" name="Oval 5">
              <a:extLst>
                <a:ext uri="{FF2B5EF4-FFF2-40B4-BE49-F238E27FC236}">
                  <a16:creationId xmlns:a16="http://schemas.microsoft.com/office/drawing/2014/main" id="{1A2D1AD2-64C8-4EAB-8060-045CDAB56B19}"/>
                </a:ext>
              </a:extLst>
            </p:cNvPr>
            <p:cNvSpPr>
              <a:spLocks noChangeArrowheads="1"/>
            </p:cNvSpPr>
            <p:nvPr/>
          </p:nvSpPr>
          <p:spPr bwMode="auto">
            <a:xfrm>
              <a:off x="7310438" y="660400"/>
              <a:ext cx="1008062" cy="968375"/>
            </a:xfrm>
            <a:prstGeom prst="ellipse">
              <a:avLst/>
            </a:prstGeom>
            <a:solidFill>
              <a:srgbClr val="C0C0C0"/>
            </a:solidFill>
            <a:ln w="6350">
              <a:solidFill>
                <a:schemeClr val="bg2"/>
              </a:solidFill>
              <a:round/>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21" name="Line 6">
              <a:extLst>
                <a:ext uri="{FF2B5EF4-FFF2-40B4-BE49-F238E27FC236}">
                  <a16:creationId xmlns:a16="http://schemas.microsoft.com/office/drawing/2014/main" id="{D5AD9BDA-16D5-4D06-948E-C5021A4902B0}"/>
                </a:ext>
              </a:extLst>
            </p:cNvPr>
            <p:cNvSpPr>
              <a:spLocks noChangeShapeType="1"/>
            </p:cNvSpPr>
            <p:nvPr/>
          </p:nvSpPr>
          <p:spPr bwMode="auto">
            <a:xfrm>
              <a:off x="7310438" y="1125537"/>
              <a:ext cx="0" cy="10937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22" name="Line 7">
              <a:extLst>
                <a:ext uri="{FF2B5EF4-FFF2-40B4-BE49-F238E27FC236}">
                  <a16:creationId xmlns:a16="http://schemas.microsoft.com/office/drawing/2014/main" id="{AD6CAAEE-C889-484B-B343-DDDE8AFB9232}"/>
                </a:ext>
              </a:extLst>
            </p:cNvPr>
            <p:cNvSpPr>
              <a:spLocks noChangeShapeType="1"/>
            </p:cNvSpPr>
            <p:nvPr/>
          </p:nvSpPr>
          <p:spPr bwMode="auto">
            <a:xfrm>
              <a:off x="8318500" y="1125538"/>
              <a:ext cx="0" cy="1831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23" name="Oval 59">
              <a:extLst>
                <a:ext uri="{FF2B5EF4-FFF2-40B4-BE49-F238E27FC236}">
                  <a16:creationId xmlns:a16="http://schemas.microsoft.com/office/drawing/2014/main" id="{FB59C43E-77E2-4E2C-9A76-AF7168C33B99}"/>
                </a:ext>
              </a:extLst>
            </p:cNvPr>
            <p:cNvSpPr>
              <a:spLocks noChangeArrowheads="1"/>
            </p:cNvSpPr>
            <p:nvPr/>
          </p:nvSpPr>
          <p:spPr bwMode="auto">
            <a:xfrm>
              <a:off x="7369175" y="715963"/>
              <a:ext cx="895350" cy="863600"/>
            </a:xfrm>
            <a:prstGeom prst="ellipse">
              <a:avLst/>
            </a:prstGeom>
            <a:noFill/>
            <a:ln w="28575">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24" name="Arc 60">
              <a:extLst>
                <a:ext uri="{FF2B5EF4-FFF2-40B4-BE49-F238E27FC236}">
                  <a16:creationId xmlns:a16="http://schemas.microsoft.com/office/drawing/2014/main" id="{A41A0948-AD32-40A6-816B-FB463E57128B}"/>
                </a:ext>
              </a:extLst>
            </p:cNvPr>
            <p:cNvSpPr>
              <a:spLocks/>
            </p:cNvSpPr>
            <p:nvPr/>
          </p:nvSpPr>
          <p:spPr bwMode="auto">
            <a:xfrm>
              <a:off x="7310438" y="658813"/>
              <a:ext cx="1008062" cy="474662"/>
            </a:xfrm>
            <a:custGeom>
              <a:avLst/>
              <a:gdLst>
                <a:gd name="T0" fmla="*/ 325249127 w 43200"/>
                <a:gd name="T1" fmla="*/ 2147483647 h 21872"/>
                <a:gd name="T2" fmla="*/ 2147483647 w 43200"/>
                <a:gd name="T3" fmla="*/ 2147483647 h 21872"/>
                <a:gd name="T4" fmla="*/ 2147483647 w 43200"/>
                <a:gd name="T5" fmla="*/ 2147483647 h 21872"/>
                <a:gd name="T6" fmla="*/ 0 60000 65536"/>
                <a:gd name="T7" fmla="*/ 0 60000 65536"/>
                <a:gd name="T8" fmla="*/ 0 60000 65536"/>
                <a:gd name="T9" fmla="*/ 0 w 43200"/>
                <a:gd name="T10" fmla="*/ 0 h 21872"/>
                <a:gd name="T11" fmla="*/ 43200 w 43200"/>
                <a:gd name="T12" fmla="*/ 21872 h 21872"/>
              </a:gdLst>
              <a:ahLst/>
              <a:cxnLst>
                <a:cxn ang="T6">
                  <a:pos x="T0" y="T1"/>
                </a:cxn>
                <a:cxn ang="T7">
                  <a:pos x="T2" y="T3"/>
                </a:cxn>
                <a:cxn ang="T8">
                  <a:pos x="T4" y="T5"/>
                </a:cxn>
              </a:cxnLst>
              <a:rect l="T9" t="T10" r="T11" b="T12"/>
              <a:pathLst>
                <a:path w="43200" h="21872" fill="none" extrusionOk="0">
                  <a:moveTo>
                    <a:pt x="1" y="21872"/>
                  </a:moveTo>
                  <a:cubicBezTo>
                    <a:pt x="0" y="21781"/>
                    <a:pt x="0" y="21690"/>
                    <a:pt x="0" y="21600"/>
                  </a:cubicBezTo>
                  <a:cubicBezTo>
                    <a:pt x="0" y="9670"/>
                    <a:pt x="9670" y="0"/>
                    <a:pt x="21600" y="0"/>
                  </a:cubicBezTo>
                  <a:cubicBezTo>
                    <a:pt x="33529" y="-1"/>
                    <a:pt x="43199" y="9670"/>
                    <a:pt x="43200" y="21599"/>
                  </a:cubicBezTo>
                </a:path>
                <a:path w="43200" h="21872" stroke="0" extrusionOk="0">
                  <a:moveTo>
                    <a:pt x="1" y="21872"/>
                  </a:moveTo>
                  <a:cubicBezTo>
                    <a:pt x="0" y="21781"/>
                    <a:pt x="0" y="21690"/>
                    <a:pt x="0" y="21600"/>
                  </a:cubicBezTo>
                  <a:cubicBezTo>
                    <a:pt x="0" y="9670"/>
                    <a:pt x="9670" y="0"/>
                    <a:pt x="21600" y="0"/>
                  </a:cubicBezTo>
                  <a:cubicBezTo>
                    <a:pt x="33529" y="-1"/>
                    <a:pt x="43199" y="9670"/>
                    <a:pt x="43200"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endParaRPr lang="ja-JP" altLang="ja-JP">
                <a:solidFill>
                  <a:srgbClr val="3333CC"/>
                </a:solidFill>
              </a:endParaRPr>
            </a:p>
          </p:txBody>
        </p:sp>
        <p:sp>
          <p:nvSpPr>
            <p:cNvPr id="125" name="Rectangle 27">
              <a:extLst>
                <a:ext uri="{FF2B5EF4-FFF2-40B4-BE49-F238E27FC236}">
                  <a16:creationId xmlns:a16="http://schemas.microsoft.com/office/drawing/2014/main" id="{CED230E8-3740-49DC-B8DD-C812B2476F39}"/>
                </a:ext>
              </a:extLst>
            </p:cNvPr>
            <p:cNvSpPr>
              <a:spLocks noChangeArrowheads="1"/>
            </p:cNvSpPr>
            <p:nvPr/>
          </p:nvSpPr>
          <p:spPr bwMode="auto">
            <a:xfrm>
              <a:off x="7742238" y="233363"/>
              <a:ext cx="144462" cy="973137"/>
            </a:xfrm>
            <a:prstGeom prst="rect">
              <a:avLst/>
            </a:prstGeom>
            <a:solidFill>
              <a:srgbClr val="CC3300"/>
            </a:solidFill>
            <a:ln w="9525">
              <a:solidFill>
                <a:srgbClr val="000000"/>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26" name="Line 61">
              <a:extLst>
                <a:ext uri="{FF2B5EF4-FFF2-40B4-BE49-F238E27FC236}">
                  <a16:creationId xmlns:a16="http://schemas.microsoft.com/office/drawing/2014/main" id="{5D9DC95A-B822-4142-948F-0E8B02CA024E}"/>
                </a:ext>
              </a:extLst>
            </p:cNvPr>
            <p:cNvSpPr>
              <a:spLocks noChangeShapeType="1"/>
            </p:cNvSpPr>
            <p:nvPr/>
          </p:nvSpPr>
          <p:spPr bwMode="auto">
            <a:xfrm>
              <a:off x="6734175" y="3343275"/>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27" name="Line 10">
              <a:extLst>
                <a:ext uri="{FF2B5EF4-FFF2-40B4-BE49-F238E27FC236}">
                  <a16:creationId xmlns:a16="http://schemas.microsoft.com/office/drawing/2014/main" id="{6BD3C0D4-12D0-42D4-A1D1-B305ABA92037}"/>
                </a:ext>
              </a:extLst>
            </p:cNvPr>
            <p:cNvSpPr>
              <a:spLocks noChangeShapeType="1"/>
            </p:cNvSpPr>
            <p:nvPr/>
          </p:nvSpPr>
          <p:spPr bwMode="auto">
            <a:xfrm>
              <a:off x="6734175" y="231775"/>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28" name="Rectangle 65">
              <a:extLst>
                <a:ext uri="{FF2B5EF4-FFF2-40B4-BE49-F238E27FC236}">
                  <a16:creationId xmlns:a16="http://schemas.microsoft.com/office/drawing/2014/main" id="{CF26B06D-1115-4DBE-91A4-2AFB16DEB52D}"/>
                </a:ext>
              </a:extLst>
            </p:cNvPr>
            <p:cNvSpPr>
              <a:spLocks noChangeArrowheads="1"/>
            </p:cNvSpPr>
            <p:nvPr/>
          </p:nvSpPr>
          <p:spPr bwMode="auto">
            <a:xfrm>
              <a:off x="7023100" y="2900363"/>
              <a:ext cx="576263" cy="4254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29" name="Rectangle 66">
              <a:extLst>
                <a:ext uri="{FF2B5EF4-FFF2-40B4-BE49-F238E27FC236}">
                  <a16:creationId xmlns:a16="http://schemas.microsoft.com/office/drawing/2014/main" id="{5C4AF6F9-D8A8-4062-82EF-5A68C9EDF506}"/>
                </a:ext>
              </a:extLst>
            </p:cNvPr>
            <p:cNvSpPr>
              <a:spLocks noChangeArrowheads="1"/>
            </p:cNvSpPr>
            <p:nvPr/>
          </p:nvSpPr>
          <p:spPr bwMode="auto">
            <a:xfrm>
              <a:off x="8031163" y="1718697"/>
              <a:ext cx="576262" cy="4381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0" name="Rectangle 9">
              <a:extLst>
                <a:ext uri="{FF2B5EF4-FFF2-40B4-BE49-F238E27FC236}">
                  <a16:creationId xmlns:a16="http://schemas.microsoft.com/office/drawing/2014/main" id="{CF0BB9C8-A7C7-4133-931D-D95BB9913355}"/>
                </a:ext>
              </a:extLst>
            </p:cNvPr>
            <p:cNvSpPr>
              <a:spLocks noChangeArrowheads="1"/>
            </p:cNvSpPr>
            <p:nvPr/>
          </p:nvSpPr>
          <p:spPr bwMode="auto">
            <a:xfrm>
              <a:off x="8043069" y="2609250"/>
              <a:ext cx="576262" cy="4381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131" name="Rectangle 8">
              <a:extLst>
                <a:ext uri="{FF2B5EF4-FFF2-40B4-BE49-F238E27FC236}">
                  <a16:creationId xmlns:a16="http://schemas.microsoft.com/office/drawing/2014/main" id="{A8ED0198-9C79-4925-8452-FF476EF1BFBB}"/>
                </a:ext>
              </a:extLst>
            </p:cNvPr>
            <p:cNvSpPr>
              <a:spLocks noChangeArrowheads="1"/>
            </p:cNvSpPr>
            <p:nvPr/>
          </p:nvSpPr>
          <p:spPr bwMode="auto">
            <a:xfrm>
              <a:off x="7023100" y="2083007"/>
              <a:ext cx="576263" cy="4254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32" name="Object 2">
              <a:extLst>
                <a:ext uri="{FF2B5EF4-FFF2-40B4-BE49-F238E27FC236}">
                  <a16:creationId xmlns:a16="http://schemas.microsoft.com/office/drawing/2014/main" id="{756B9BA2-3236-4587-ACFD-7BBDF9F9F12B}"/>
                </a:ext>
              </a:extLst>
            </p:cNvPr>
            <p:cNvGraphicFramePr>
              <a:graphicFrameLocks noChangeAspect="1"/>
            </p:cNvGraphicFramePr>
            <p:nvPr/>
          </p:nvGraphicFramePr>
          <p:xfrm>
            <a:off x="7078663" y="2017325"/>
            <a:ext cx="615950" cy="547687"/>
          </p:xfrm>
          <a:graphic>
            <a:graphicData uri="http://schemas.openxmlformats.org/presentationml/2006/ole">
              <mc:AlternateContent xmlns:mc="http://schemas.openxmlformats.org/markup-compatibility/2006">
                <mc:Choice xmlns:v="urn:schemas-microsoft-com:vml" Requires="v">
                  <p:oleObj spid="_x0000_s147325" name="数式" r:id="rId35" imgW="228600" imgH="215640" progId="Equation.3">
                    <p:embed/>
                  </p:oleObj>
                </mc:Choice>
                <mc:Fallback>
                  <p:oleObj name="数式" r:id="rId35" imgW="228600" imgH="215640" progId="Equation.3">
                    <p:embed/>
                    <p:pic>
                      <p:nvPicPr>
                        <p:cNvPr id="132" name="Object 2">
                          <a:extLst>
                            <a:ext uri="{FF2B5EF4-FFF2-40B4-BE49-F238E27FC236}">
                              <a16:creationId xmlns:a16="http://schemas.microsoft.com/office/drawing/2014/main" id="{756B9BA2-3236-4587-ACFD-7BBDF9F9F12B}"/>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078663" y="2017325"/>
                          <a:ext cx="61595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 name="Object 3">
              <a:extLst>
                <a:ext uri="{FF2B5EF4-FFF2-40B4-BE49-F238E27FC236}">
                  <a16:creationId xmlns:a16="http://schemas.microsoft.com/office/drawing/2014/main" id="{3B347A4B-BB46-47B4-8B68-C69C658EC498}"/>
                </a:ext>
              </a:extLst>
            </p:cNvPr>
            <p:cNvGraphicFramePr>
              <a:graphicFrameLocks noChangeAspect="1"/>
            </p:cNvGraphicFramePr>
            <p:nvPr/>
          </p:nvGraphicFramePr>
          <p:xfrm>
            <a:off x="8129713" y="2514372"/>
            <a:ext cx="547688" cy="547687"/>
          </p:xfrm>
          <a:graphic>
            <a:graphicData uri="http://schemas.openxmlformats.org/presentationml/2006/ole">
              <mc:AlternateContent xmlns:mc="http://schemas.openxmlformats.org/markup-compatibility/2006">
                <mc:Choice xmlns:v="urn:schemas-microsoft-com:vml" Requires="v">
                  <p:oleObj spid="_x0000_s147326" name="数式" r:id="rId37" imgW="203040" imgH="215640" progId="Equation.3">
                    <p:embed/>
                  </p:oleObj>
                </mc:Choice>
                <mc:Fallback>
                  <p:oleObj name="数式" r:id="rId37" imgW="203040" imgH="215640" progId="Equation.3">
                    <p:embed/>
                    <p:pic>
                      <p:nvPicPr>
                        <p:cNvPr id="133" name="Object 3">
                          <a:extLst>
                            <a:ext uri="{FF2B5EF4-FFF2-40B4-BE49-F238E27FC236}">
                              <a16:creationId xmlns:a16="http://schemas.microsoft.com/office/drawing/2014/main" id="{3B347A4B-BB46-47B4-8B68-C69C658EC498}"/>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129713" y="2514372"/>
                          <a:ext cx="547688"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4" name="Rectangle 69">
              <a:extLst>
                <a:ext uri="{FF2B5EF4-FFF2-40B4-BE49-F238E27FC236}">
                  <a16:creationId xmlns:a16="http://schemas.microsoft.com/office/drawing/2014/main" id="{6F313980-BB4A-43ED-B6BC-42FBAC426DF2}"/>
                </a:ext>
              </a:extLst>
            </p:cNvPr>
            <p:cNvSpPr>
              <a:spLocks noChangeArrowheads="1"/>
            </p:cNvSpPr>
            <p:nvPr/>
          </p:nvSpPr>
          <p:spPr bwMode="auto">
            <a:xfrm>
              <a:off x="6983413" y="330200"/>
              <a:ext cx="31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a:solidFill>
                    <a:srgbClr val="000000"/>
                  </a:solidFill>
                  <a:latin typeface="Bookman Old Style" pitchFamily="18" charset="0"/>
                </a:rPr>
                <a:t>I</a:t>
              </a:r>
            </a:p>
          </p:txBody>
        </p:sp>
        <p:sp>
          <p:nvSpPr>
            <p:cNvPr id="135" name="Line 72">
              <a:extLst>
                <a:ext uri="{FF2B5EF4-FFF2-40B4-BE49-F238E27FC236}">
                  <a16:creationId xmlns:a16="http://schemas.microsoft.com/office/drawing/2014/main" id="{425618E1-A95C-4D10-A636-2761A0413D0C}"/>
                </a:ext>
              </a:extLst>
            </p:cNvPr>
            <p:cNvSpPr>
              <a:spLocks noChangeShapeType="1"/>
            </p:cNvSpPr>
            <p:nvPr/>
          </p:nvSpPr>
          <p:spPr bwMode="auto">
            <a:xfrm flipV="1">
              <a:off x="7820025" y="1149350"/>
              <a:ext cx="488950" cy="63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136" name="Rectangle 73">
              <a:extLst>
                <a:ext uri="{FF2B5EF4-FFF2-40B4-BE49-F238E27FC236}">
                  <a16:creationId xmlns:a16="http://schemas.microsoft.com/office/drawing/2014/main" id="{61C69518-6E00-458A-85B5-A3091E6F63F3}"/>
                </a:ext>
              </a:extLst>
            </p:cNvPr>
            <p:cNvSpPr>
              <a:spLocks noChangeArrowheads="1"/>
            </p:cNvSpPr>
            <p:nvPr/>
          </p:nvSpPr>
          <p:spPr bwMode="auto">
            <a:xfrm>
              <a:off x="7824788" y="1022350"/>
              <a:ext cx="436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a:solidFill>
                    <a:srgbClr val="000000"/>
                  </a:solidFill>
                  <a:latin typeface="Bookman Old Style" pitchFamily="18" charset="0"/>
                </a:rPr>
                <a:t>a</a:t>
              </a:r>
            </a:p>
          </p:txBody>
        </p:sp>
      </p:grpSp>
    </p:spTree>
    <p:extLst>
      <p:ext uri="{BB962C8B-B14F-4D97-AF65-F5344CB8AC3E}">
        <p14:creationId xmlns:p14="http://schemas.microsoft.com/office/powerpoint/2010/main" val="19354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35" presetClass="emph" presetSubtype="0" repeatCount="10000" fill="hold" grpId="1" nodeType="withEffect">
                                  <p:stCondLst>
                                    <p:cond delay="0"/>
                                  </p:stCondLst>
                                  <p:childTnLst>
                                    <p:anim calcmode="discrete" valueType="str">
                                      <p:cBhvr>
                                        <p:cTn id="8" dur="500" fill="hold"/>
                                        <p:tgtEl>
                                          <p:spTgt spid="113"/>
                                        </p:tgtEl>
                                        <p:attrNameLst>
                                          <p:attrName>style.visibility</p:attrName>
                                        </p:attrNameLst>
                                      </p:cBhvr>
                                      <p:tavLst>
                                        <p:tav tm="0">
                                          <p:val>
                                            <p:strVal val="hidden"/>
                                          </p:val>
                                        </p:tav>
                                        <p:tav tm="50000">
                                          <p:val>
                                            <p:strVal val="visible"/>
                                          </p:val>
                                        </p:tav>
                                      </p:tavLst>
                                    </p:anim>
                                  </p:childTnLst>
                                </p:cTn>
                              </p:par>
                              <p:par>
                                <p:cTn id="9" presetID="1" presetClass="entr" presetSubtype="0"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35" presetClass="emph" presetSubtype="0" repeatCount="10000" fill="hold" grpId="1" nodeType="withEffect">
                                  <p:stCondLst>
                                    <p:cond delay="0"/>
                                  </p:stCondLst>
                                  <p:childTnLst>
                                    <p:anim calcmode="discrete" valueType="str">
                                      <p:cBhvr>
                                        <p:cTn id="12" dur="500" fill="hold"/>
                                        <p:tgtEl>
                                          <p:spTgt spid="115"/>
                                        </p:tgtEl>
                                        <p:attrNameLst>
                                          <p:attrName>style.visibility</p:attrName>
                                        </p:attrNameLst>
                                      </p:cBhvr>
                                      <p:tavLst>
                                        <p:tav tm="0">
                                          <p:val>
                                            <p:strVal val="hidden"/>
                                          </p:val>
                                        </p:tav>
                                        <p:tav tm="50000">
                                          <p:val>
                                            <p:strVal val="visible"/>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35" presetClass="emph" presetSubtype="0" repeatCount="10000" fill="hold" grpId="1" nodeType="withEffect">
                                  <p:stCondLst>
                                    <p:cond delay="0"/>
                                  </p:stCondLst>
                                  <p:childTnLst>
                                    <p:anim calcmode="discrete" valueType="str">
                                      <p:cBhvr>
                                        <p:cTn id="16" dur="500" fill="hold"/>
                                        <p:tgtEl>
                                          <p:spTgt spid="117"/>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up)">
                                      <p:cBhvr>
                                        <p:cTn id="21" dur="500"/>
                                        <p:tgtEl>
                                          <p:spTgt spid="114"/>
                                        </p:tgtEl>
                                      </p:cBhvr>
                                    </p:animEffect>
                                  </p:childTnLst>
                                </p:cTn>
                              </p:par>
                              <p:par>
                                <p:cTn id="22" presetID="1"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par>
                                <p:cTn id="24" presetID="64" presetClass="path" presetSubtype="0" fill="remove" nodeType="withEffect">
                                  <p:stCondLst>
                                    <p:cond delay="0"/>
                                  </p:stCondLst>
                                  <p:childTnLst>
                                    <p:animMotion origin="layout" path="M 0.00034 -0.00231 L 0.46232 -0.30046 " pathEditMode="relative" rAng="0" ptsTypes="AA">
                                      <p:cBhvr>
                                        <p:cTn id="25" dur="500" spd="-100000" fill="hold"/>
                                        <p:tgtEl>
                                          <p:spTgt spid="68"/>
                                        </p:tgtEl>
                                        <p:attrNameLst>
                                          <p:attrName>ppt_x</p:attrName>
                                          <p:attrName>ppt_y</p:attrName>
                                        </p:attrNameLst>
                                      </p:cBhvr>
                                      <p:rCtr x="23090" y="-14907"/>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wipe(up)">
                                      <p:cBhvr>
                                        <p:cTn id="30" dur="500"/>
                                        <p:tgtEl>
                                          <p:spTgt spid="116"/>
                                        </p:tgtEl>
                                      </p:cBhvr>
                                    </p:animEffec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64" presetClass="path" presetSubtype="0" fill="remove" nodeType="withEffect">
                                  <p:stCondLst>
                                    <p:cond delay="0"/>
                                  </p:stCondLst>
                                  <p:childTnLst>
                                    <p:animMotion origin="layout" path="M 0.00035 -0.00232 L -0.13836 -0.35463 " pathEditMode="relative" rAng="0" ptsTypes="AA">
                                      <p:cBhvr>
                                        <p:cTn id="34" dur="500" spd="-100000" fill="hold"/>
                                        <p:tgtEl>
                                          <p:spTgt spid="67"/>
                                        </p:tgtEl>
                                        <p:attrNameLst>
                                          <p:attrName>ppt_x</p:attrName>
                                          <p:attrName>ppt_y</p:attrName>
                                        </p:attrNameLst>
                                      </p:cBhvr>
                                      <p:rCtr x="-6944" y="-17616"/>
                                    </p:animMotion>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wipe(up)">
                                      <p:cBhvr>
                                        <p:cTn id="39" dur="500"/>
                                        <p:tgtEl>
                                          <p:spTgt spid="118"/>
                                        </p:tgtEl>
                                      </p:cBhvr>
                                    </p:animEffect>
                                  </p:childTnLst>
                                </p:cTn>
                              </p:par>
                              <p:par>
                                <p:cTn id="40" presetID="1" presetClass="entr" presetSubtype="0" fill="hold" nodeType="withEffect">
                                  <p:stCondLst>
                                    <p:cond delay="0"/>
                                  </p:stCondLst>
                                  <p:childTnLst>
                                    <p:set>
                                      <p:cBhvr>
                                        <p:cTn id="41" dur="1" fill="hold">
                                          <p:stCondLst>
                                            <p:cond delay="0"/>
                                          </p:stCondLst>
                                        </p:cTn>
                                        <p:tgtEl>
                                          <p:spTgt spid="90"/>
                                        </p:tgtEl>
                                        <p:attrNameLst>
                                          <p:attrName>style.visibility</p:attrName>
                                        </p:attrNameLst>
                                      </p:cBhvr>
                                      <p:to>
                                        <p:strVal val="visible"/>
                                      </p:to>
                                    </p:set>
                                  </p:childTnLst>
                                </p:cTn>
                              </p:par>
                              <p:par>
                                <p:cTn id="42" presetID="64" presetClass="path" presetSubtype="0" fill="remove" nodeType="withEffect">
                                  <p:stCondLst>
                                    <p:cond delay="0"/>
                                  </p:stCondLst>
                                  <p:childTnLst>
                                    <p:animMotion origin="layout" path="M 0.00035 -0.00231 L 0.09236 -0.19861 " pathEditMode="relative" rAng="0" ptsTypes="AA">
                                      <p:cBhvr>
                                        <p:cTn id="43" dur="500" spd="-100000" fill="hold"/>
                                        <p:tgtEl>
                                          <p:spTgt spid="90"/>
                                        </p:tgtEl>
                                        <p:attrNameLst>
                                          <p:attrName>ppt_x</p:attrName>
                                          <p:attrName>ppt_y</p:attrName>
                                        </p:attrNameLst>
                                      </p:cBhvr>
                                      <p:rCtr x="4601" y="-9815"/>
                                    </p:animMotion>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2" nodeType="clickEffect">
                                  <p:stCondLst>
                                    <p:cond delay="0"/>
                                  </p:stCondLst>
                                  <p:childTnLst>
                                    <p:set>
                                      <p:cBhvr>
                                        <p:cTn id="47" dur="1" fill="hold">
                                          <p:stCondLst>
                                            <p:cond delay="0"/>
                                          </p:stCondLst>
                                        </p:cTn>
                                        <p:tgtEl>
                                          <p:spTgt spid="11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14"/>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11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16"/>
                                        </p:tgtEl>
                                        <p:attrNameLst>
                                          <p:attrName>style.visibility</p:attrName>
                                        </p:attrNameLst>
                                      </p:cBhvr>
                                      <p:to>
                                        <p:strVal val="hidden"/>
                                      </p:to>
                                    </p:set>
                                  </p:childTnLst>
                                </p:cTn>
                              </p:par>
                              <p:par>
                                <p:cTn id="54" presetID="1" presetClass="exit" presetSubtype="0" fill="hold" grpId="2" nodeType="withEffect">
                                  <p:stCondLst>
                                    <p:cond delay="0"/>
                                  </p:stCondLst>
                                  <p:childTnLst>
                                    <p:set>
                                      <p:cBhvr>
                                        <p:cTn id="55" dur="1" fill="hold">
                                          <p:stCondLst>
                                            <p:cond delay="0"/>
                                          </p:stCondLst>
                                        </p:cTn>
                                        <p:tgtEl>
                                          <p:spTgt spid="11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3" grpId="1" animBg="1"/>
      <p:bldP spid="113" grpId="2" animBg="1"/>
      <p:bldP spid="114" grpId="0" animBg="1"/>
      <p:bldP spid="114" grpId="1" animBg="1"/>
      <p:bldP spid="115" grpId="0" animBg="1"/>
      <p:bldP spid="115" grpId="1" animBg="1"/>
      <p:bldP spid="115" grpId="2" animBg="1"/>
      <p:bldP spid="116" grpId="0" animBg="1"/>
      <p:bldP spid="116" grpId="1" animBg="1"/>
      <p:bldP spid="117" grpId="0" animBg="1"/>
      <p:bldP spid="117" grpId="1" animBg="1"/>
      <p:bldP spid="117" grpId="2" animBg="1"/>
      <p:bldP spid="118" grpId="0" animBg="1"/>
      <p:bldP spid="1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9B44DDBD-6290-4425-8BB6-950FD71AF0F0}"/>
              </a:ext>
            </a:extLst>
          </p:cNvPr>
          <p:cNvSpPr txBox="1"/>
          <p:nvPr/>
        </p:nvSpPr>
        <p:spPr>
          <a:xfrm>
            <a:off x="8293760" y="2208937"/>
            <a:ext cx="703389"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1</a:t>
            </a:r>
            <a:r>
              <a:rPr lang="en-US" altLang="ja-JP" sz="2800" dirty="0">
                <a:solidFill>
                  <a:srgbClr val="000000"/>
                </a:solidFill>
              </a:rPr>
              <a:t> </a:t>
            </a:r>
            <a:endParaRPr lang="ja-JP" altLang="en-US" dirty="0"/>
          </a:p>
        </p:txBody>
      </p:sp>
      <p:sp>
        <p:nvSpPr>
          <p:cNvPr id="30" name="テキスト ボックス 29">
            <a:extLst>
              <a:ext uri="{FF2B5EF4-FFF2-40B4-BE49-F238E27FC236}">
                <a16:creationId xmlns:a16="http://schemas.microsoft.com/office/drawing/2014/main" id="{64AF3C56-4566-47CC-B82B-180A0B7B415E}"/>
              </a:ext>
            </a:extLst>
          </p:cNvPr>
          <p:cNvSpPr txBox="1"/>
          <p:nvPr/>
        </p:nvSpPr>
        <p:spPr>
          <a:xfrm>
            <a:off x="6846263" y="2009603"/>
            <a:ext cx="620713"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2</a:t>
            </a:r>
            <a:endParaRPr lang="ja-JP" altLang="en-US" dirty="0"/>
          </a:p>
        </p:txBody>
      </p:sp>
      <p:sp>
        <p:nvSpPr>
          <p:cNvPr id="43" name="テキスト ボックス 42">
            <a:extLst>
              <a:ext uri="{FF2B5EF4-FFF2-40B4-BE49-F238E27FC236}">
                <a16:creationId xmlns:a16="http://schemas.microsoft.com/office/drawing/2014/main" id="{1BDAA277-A9B0-4A51-A39A-068AB7AA9002}"/>
              </a:ext>
            </a:extLst>
          </p:cNvPr>
          <p:cNvSpPr txBox="1"/>
          <p:nvPr/>
        </p:nvSpPr>
        <p:spPr>
          <a:xfrm>
            <a:off x="8293760" y="1235306"/>
            <a:ext cx="703389"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1</a:t>
            </a:r>
            <a:r>
              <a:rPr lang="en-US" altLang="ja-JP" sz="2800" dirty="0">
                <a:solidFill>
                  <a:srgbClr val="000000"/>
                </a:solidFill>
              </a:rPr>
              <a:t> </a:t>
            </a:r>
            <a:endParaRPr lang="ja-JP" altLang="en-US" dirty="0"/>
          </a:p>
        </p:txBody>
      </p:sp>
      <p:sp>
        <p:nvSpPr>
          <p:cNvPr id="46" name="テキスト ボックス 45">
            <a:extLst>
              <a:ext uri="{FF2B5EF4-FFF2-40B4-BE49-F238E27FC236}">
                <a16:creationId xmlns:a16="http://schemas.microsoft.com/office/drawing/2014/main" id="{2C0243F8-5D26-42FC-9019-F06232BC7443}"/>
              </a:ext>
            </a:extLst>
          </p:cNvPr>
          <p:cNvSpPr txBox="1"/>
          <p:nvPr/>
        </p:nvSpPr>
        <p:spPr>
          <a:xfrm>
            <a:off x="6857754" y="1311492"/>
            <a:ext cx="620713" cy="523220"/>
          </a:xfrm>
          <a:prstGeom prst="rect">
            <a:avLst/>
          </a:prstGeom>
          <a:noFill/>
        </p:spPr>
        <p:txBody>
          <a:bodyPr wrap="square">
            <a:spAutoFit/>
          </a:bodyPr>
          <a:lstStyle/>
          <a:p>
            <a:r>
              <a:rPr lang="en-US" altLang="ja-JP" sz="2800" i="1" dirty="0">
                <a:solidFill>
                  <a:srgbClr val="000000"/>
                </a:solidFill>
                <a:latin typeface="Bookman Old Style" pitchFamily="18" charset="0"/>
              </a:rPr>
              <a:t>T</a:t>
            </a:r>
            <a:r>
              <a:rPr lang="en-US" altLang="ja-JP" sz="2800" baseline="-25000" dirty="0">
                <a:solidFill>
                  <a:srgbClr val="000000"/>
                </a:solidFill>
              </a:rPr>
              <a:t>2</a:t>
            </a:r>
            <a:endParaRPr lang="ja-JP" altLang="en-US" dirty="0"/>
          </a:p>
        </p:txBody>
      </p:sp>
      <p:sp>
        <p:nvSpPr>
          <p:cNvPr id="518149" name="Oval 5"/>
          <p:cNvSpPr>
            <a:spLocks noChangeArrowheads="1"/>
          </p:cNvSpPr>
          <p:nvPr/>
        </p:nvSpPr>
        <p:spPr bwMode="auto">
          <a:xfrm>
            <a:off x="7325384" y="773459"/>
            <a:ext cx="1008062" cy="968375"/>
          </a:xfrm>
          <a:prstGeom prst="ellipse">
            <a:avLst/>
          </a:prstGeom>
          <a:solidFill>
            <a:schemeClr val="bg1">
              <a:lumMod val="85000"/>
            </a:schemeClr>
          </a:solidFill>
          <a:ln w="6350">
            <a:solidFill>
              <a:schemeClr val="bg2"/>
            </a:solidFill>
            <a:round/>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18150" name="Line 6"/>
          <p:cNvSpPr>
            <a:spLocks noChangeShapeType="1"/>
          </p:cNvSpPr>
          <p:nvPr/>
        </p:nvSpPr>
        <p:spPr bwMode="auto">
          <a:xfrm>
            <a:off x="7325384" y="1238597"/>
            <a:ext cx="0" cy="128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18151" name="Line 7"/>
          <p:cNvSpPr>
            <a:spLocks noChangeShapeType="1"/>
          </p:cNvSpPr>
          <p:nvPr/>
        </p:nvSpPr>
        <p:spPr bwMode="auto">
          <a:xfrm>
            <a:off x="8333446" y="1238597"/>
            <a:ext cx="0" cy="155708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29705" name="Rectangle 28"/>
          <p:cNvSpPr>
            <a:spLocks noChangeArrowheads="1"/>
          </p:cNvSpPr>
          <p:nvPr/>
        </p:nvSpPr>
        <p:spPr bwMode="auto">
          <a:xfrm>
            <a:off x="20240" y="18429"/>
            <a:ext cx="34361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just">
              <a:spcBef>
                <a:spcPts val="0"/>
              </a:spcBef>
              <a:spcAft>
                <a:spcPts val="0"/>
              </a:spcAft>
            </a:pPr>
            <a:r>
              <a:rPr lang="ja-JP" altLang="en-US" sz="2800" kern="100" dirty="0">
                <a:solidFill>
                  <a:srgbClr val="0000FF"/>
                </a:solidFill>
                <a:latin typeface="+mn-ea"/>
                <a:cs typeface="Times New Roman" panose="02020603050405020304" pitchFamily="18" charset="0"/>
              </a:rPr>
              <a:t>第</a:t>
            </a:r>
            <a:r>
              <a:rPr lang="en-US" altLang="ja-JP" sz="2800" kern="100" dirty="0">
                <a:solidFill>
                  <a:srgbClr val="0000FF"/>
                </a:solidFill>
                <a:cs typeface="Times New Roman" panose="02020603050405020304" pitchFamily="18" charset="0"/>
              </a:rPr>
              <a:t>2</a:t>
            </a:r>
            <a:r>
              <a:rPr lang="ja-JP" altLang="en-US" sz="2800" kern="100" dirty="0">
                <a:solidFill>
                  <a:srgbClr val="0000FF"/>
                </a:solidFill>
                <a:latin typeface="+mn-ea"/>
                <a:cs typeface="Times New Roman" panose="02020603050405020304" pitchFamily="18" charset="0"/>
              </a:rPr>
              <a:t>回小テスト問題 　</a:t>
            </a:r>
            <a:endParaRPr lang="ja-JP" altLang="en-US" sz="2800" kern="100" dirty="0">
              <a:ea typeface="ＭＳ 明朝" panose="02020609040205080304" pitchFamily="17" charset="-128"/>
              <a:cs typeface="Times New Roman" panose="02020603050405020304" pitchFamily="18" charset="0"/>
            </a:endParaRPr>
          </a:p>
        </p:txBody>
      </p:sp>
      <p:sp>
        <p:nvSpPr>
          <p:cNvPr id="518204" name="Arc 60"/>
          <p:cNvSpPr>
            <a:spLocks/>
          </p:cNvSpPr>
          <p:nvPr/>
        </p:nvSpPr>
        <p:spPr bwMode="auto">
          <a:xfrm>
            <a:off x="7325384" y="771872"/>
            <a:ext cx="1008062" cy="474662"/>
          </a:xfrm>
          <a:custGeom>
            <a:avLst/>
            <a:gdLst>
              <a:gd name="T0" fmla="*/ 325249127 w 43200"/>
              <a:gd name="T1" fmla="*/ 2147483647 h 21872"/>
              <a:gd name="T2" fmla="*/ 2147483647 w 43200"/>
              <a:gd name="T3" fmla="*/ 2147483647 h 21872"/>
              <a:gd name="T4" fmla="*/ 2147483647 w 43200"/>
              <a:gd name="T5" fmla="*/ 2147483647 h 21872"/>
              <a:gd name="T6" fmla="*/ 0 60000 65536"/>
              <a:gd name="T7" fmla="*/ 0 60000 65536"/>
              <a:gd name="T8" fmla="*/ 0 60000 65536"/>
              <a:gd name="T9" fmla="*/ 0 w 43200"/>
              <a:gd name="T10" fmla="*/ 0 h 21872"/>
              <a:gd name="T11" fmla="*/ 43200 w 43200"/>
              <a:gd name="T12" fmla="*/ 21872 h 21872"/>
            </a:gdLst>
            <a:ahLst/>
            <a:cxnLst>
              <a:cxn ang="T6">
                <a:pos x="T0" y="T1"/>
              </a:cxn>
              <a:cxn ang="T7">
                <a:pos x="T2" y="T3"/>
              </a:cxn>
              <a:cxn ang="T8">
                <a:pos x="T4" y="T5"/>
              </a:cxn>
            </a:cxnLst>
            <a:rect l="T9" t="T10" r="T11" b="T12"/>
            <a:pathLst>
              <a:path w="43200" h="21872" fill="none" extrusionOk="0">
                <a:moveTo>
                  <a:pt x="1" y="21872"/>
                </a:moveTo>
                <a:cubicBezTo>
                  <a:pt x="0" y="21781"/>
                  <a:pt x="0" y="21690"/>
                  <a:pt x="0" y="21600"/>
                </a:cubicBezTo>
                <a:cubicBezTo>
                  <a:pt x="0" y="9670"/>
                  <a:pt x="9670" y="0"/>
                  <a:pt x="21600" y="0"/>
                </a:cubicBezTo>
                <a:cubicBezTo>
                  <a:pt x="33529" y="-1"/>
                  <a:pt x="43199" y="9670"/>
                  <a:pt x="43200" y="21599"/>
                </a:cubicBezTo>
              </a:path>
              <a:path w="43200" h="21872" stroke="0" extrusionOk="0">
                <a:moveTo>
                  <a:pt x="1" y="21872"/>
                </a:moveTo>
                <a:cubicBezTo>
                  <a:pt x="0" y="21781"/>
                  <a:pt x="0" y="21690"/>
                  <a:pt x="0" y="21600"/>
                </a:cubicBezTo>
                <a:cubicBezTo>
                  <a:pt x="0" y="9670"/>
                  <a:pt x="9670" y="0"/>
                  <a:pt x="21600" y="0"/>
                </a:cubicBezTo>
                <a:cubicBezTo>
                  <a:pt x="33529" y="-1"/>
                  <a:pt x="43199" y="9670"/>
                  <a:pt x="43200"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endParaRPr lang="ja-JP" altLang="ja-JP">
              <a:solidFill>
                <a:srgbClr val="3333CC"/>
              </a:solidFill>
            </a:endParaRPr>
          </a:p>
        </p:txBody>
      </p:sp>
      <p:sp>
        <p:nvSpPr>
          <p:cNvPr id="518171" name="Rectangle 27"/>
          <p:cNvSpPr>
            <a:spLocks noChangeArrowheads="1"/>
          </p:cNvSpPr>
          <p:nvPr/>
        </p:nvSpPr>
        <p:spPr bwMode="auto">
          <a:xfrm>
            <a:off x="7757184" y="346422"/>
            <a:ext cx="144462" cy="973137"/>
          </a:xfrm>
          <a:prstGeom prst="rect">
            <a:avLst/>
          </a:prstGeom>
          <a:solidFill>
            <a:srgbClr val="CC3300"/>
          </a:solidFill>
          <a:ln w="9525">
            <a:solidFill>
              <a:srgbClr val="000000"/>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29711" name="Line 61"/>
          <p:cNvSpPr>
            <a:spLocks noChangeShapeType="1"/>
          </p:cNvSpPr>
          <p:nvPr/>
        </p:nvSpPr>
        <p:spPr bwMode="auto">
          <a:xfrm>
            <a:off x="6749121" y="3637309"/>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29712" name="Line 10"/>
          <p:cNvSpPr>
            <a:spLocks noChangeShapeType="1"/>
          </p:cNvSpPr>
          <p:nvPr/>
        </p:nvSpPr>
        <p:spPr bwMode="auto">
          <a:xfrm>
            <a:off x="6749121" y="344834"/>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18209" name="Rectangle 65"/>
          <p:cNvSpPr>
            <a:spLocks noChangeArrowheads="1"/>
          </p:cNvSpPr>
          <p:nvPr/>
        </p:nvSpPr>
        <p:spPr bwMode="auto">
          <a:xfrm>
            <a:off x="7038046" y="2516534"/>
            <a:ext cx="576263" cy="4254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18153" name="Rectangle 9"/>
          <p:cNvSpPr>
            <a:spLocks noChangeArrowheads="1"/>
          </p:cNvSpPr>
          <p:nvPr/>
        </p:nvSpPr>
        <p:spPr bwMode="auto">
          <a:xfrm>
            <a:off x="8109608" y="2783568"/>
            <a:ext cx="449264" cy="36830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18152" name="Rectangle 8"/>
          <p:cNvSpPr>
            <a:spLocks noChangeArrowheads="1"/>
          </p:cNvSpPr>
          <p:nvPr/>
        </p:nvSpPr>
        <p:spPr bwMode="auto">
          <a:xfrm>
            <a:off x="7038046" y="2516534"/>
            <a:ext cx="576263" cy="4254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518211" name="Object 2"/>
          <p:cNvGraphicFramePr>
            <a:graphicFrameLocks noChangeAspect="1"/>
          </p:cNvGraphicFramePr>
          <p:nvPr/>
        </p:nvGraphicFramePr>
        <p:xfrm>
          <a:off x="6983077" y="2489766"/>
          <a:ext cx="684213" cy="450850"/>
        </p:xfrm>
        <a:graphic>
          <a:graphicData uri="http://schemas.openxmlformats.org/presentationml/2006/ole">
            <mc:AlternateContent xmlns:mc="http://schemas.openxmlformats.org/markup-compatibility/2006">
              <mc:Choice xmlns:v="urn:schemas-microsoft-com:vml" Requires="v">
                <p:oleObj spid="_x0000_s157728" name="Equation" r:id="rId3" imgW="253800" imgH="177480" progId="Equation.DSMT4">
                  <p:embed/>
                </p:oleObj>
              </mc:Choice>
              <mc:Fallback>
                <p:oleObj name="Equation" r:id="rId3" imgW="253800" imgH="177480" progId="Equation.DSMT4">
                  <p:embed/>
                  <p:pic>
                    <p:nvPicPr>
                      <p:cNvPr id="518211" name="Object 2"/>
                      <p:cNvPicPr>
                        <a:picLocks noChangeAspect="1" noChangeArrowheads="1"/>
                      </p:cNvPicPr>
                      <p:nvPr/>
                    </p:nvPicPr>
                    <p:blipFill>
                      <a:blip r:embed="rId4"/>
                      <a:srcRect/>
                      <a:stretch>
                        <a:fillRect/>
                      </a:stretch>
                    </p:blipFill>
                    <p:spPr bwMode="auto">
                      <a:xfrm>
                        <a:off x="6983077" y="2489766"/>
                        <a:ext cx="684213"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8212" name="Object 3"/>
          <p:cNvGraphicFramePr>
            <a:graphicFrameLocks noChangeAspect="1"/>
          </p:cNvGraphicFramePr>
          <p:nvPr/>
        </p:nvGraphicFramePr>
        <p:xfrm>
          <a:off x="8093733" y="2795679"/>
          <a:ext cx="479425" cy="354013"/>
        </p:xfrm>
        <a:graphic>
          <a:graphicData uri="http://schemas.openxmlformats.org/presentationml/2006/ole">
            <mc:AlternateContent xmlns:mc="http://schemas.openxmlformats.org/markup-compatibility/2006">
              <mc:Choice xmlns:v="urn:schemas-microsoft-com:vml" Requires="v">
                <p:oleObj spid="_x0000_s157729" name="Equation" r:id="rId5" imgW="177480" imgH="139680" progId="Equation.DSMT4">
                  <p:embed/>
                </p:oleObj>
              </mc:Choice>
              <mc:Fallback>
                <p:oleObj name="Equation" r:id="rId5" imgW="177480" imgH="139680" progId="Equation.DSMT4">
                  <p:embed/>
                  <p:pic>
                    <p:nvPicPr>
                      <p:cNvPr id="518212" name="Object 3"/>
                      <p:cNvPicPr>
                        <a:picLocks noChangeAspect="1" noChangeArrowheads="1"/>
                      </p:cNvPicPr>
                      <p:nvPr/>
                    </p:nvPicPr>
                    <p:blipFill>
                      <a:blip r:embed="rId6"/>
                      <a:srcRect/>
                      <a:stretch>
                        <a:fillRect/>
                      </a:stretch>
                    </p:blipFill>
                    <p:spPr bwMode="auto">
                      <a:xfrm>
                        <a:off x="8093733" y="2795679"/>
                        <a:ext cx="479425"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8213" name="Rectangle 69"/>
          <p:cNvSpPr>
            <a:spLocks noChangeArrowheads="1"/>
          </p:cNvSpPr>
          <p:nvPr/>
        </p:nvSpPr>
        <p:spPr bwMode="auto">
          <a:xfrm>
            <a:off x="7080567" y="364050"/>
            <a:ext cx="5453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Bookman Old Style" pitchFamily="18" charset="0"/>
              </a:rPr>
              <a:t>m</a:t>
            </a:r>
          </a:p>
        </p:txBody>
      </p:sp>
      <p:sp>
        <p:nvSpPr>
          <p:cNvPr id="518216" name="Line 72"/>
          <p:cNvSpPr>
            <a:spLocks noChangeShapeType="1"/>
          </p:cNvSpPr>
          <p:nvPr/>
        </p:nvSpPr>
        <p:spPr bwMode="auto">
          <a:xfrm flipV="1">
            <a:off x="7834971" y="1262409"/>
            <a:ext cx="488950" cy="635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18217" name="Rectangle 73"/>
          <p:cNvSpPr>
            <a:spLocks noChangeArrowheads="1"/>
          </p:cNvSpPr>
          <p:nvPr/>
        </p:nvSpPr>
        <p:spPr bwMode="auto">
          <a:xfrm>
            <a:off x="7857198" y="1101711"/>
            <a:ext cx="436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Bookman Old Style" pitchFamily="18" charset="0"/>
              </a:rPr>
              <a:t>a</a:t>
            </a:r>
          </a:p>
        </p:txBody>
      </p:sp>
      <p:sp>
        <p:nvSpPr>
          <p:cNvPr id="518218" name="Rectangle 74"/>
          <p:cNvSpPr>
            <a:spLocks noChangeArrowheads="1"/>
          </p:cNvSpPr>
          <p:nvPr/>
        </p:nvSpPr>
        <p:spPr bwMode="auto">
          <a:xfrm>
            <a:off x="-9226" y="496809"/>
            <a:ext cx="65114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sz="2800" dirty="0">
                <a:solidFill>
                  <a:srgbClr val="000000"/>
                </a:solidFill>
              </a:rPr>
              <a:t>質量</a:t>
            </a:r>
            <a:r>
              <a:rPr lang="en-US" altLang="ja-JP" sz="2800" i="1" dirty="0">
                <a:solidFill>
                  <a:srgbClr val="000000"/>
                </a:solidFill>
                <a:latin typeface="Bookman Old Style" pitchFamily="18" charset="0"/>
              </a:rPr>
              <a:t>m</a:t>
            </a:r>
            <a:r>
              <a:rPr lang="en-US" altLang="ja-JP" sz="2800" baseline="-25000" dirty="0">
                <a:solidFill>
                  <a:srgbClr val="000000"/>
                </a:solidFill>
              </a:rPr>
              <a:t> </a:t>
            </a:r>
            <a:r>
              <a:rPr lang="en-US" altLang="ja-JP" sz="2800" dirty="0">
                <a:solidFill>
                  <a:srgbClr val="000000"/>
                </a:solidFill>
              </a:rPr>
              <a:t>, 2</a:t>
            </a:r>
            <a:r>
              <a:rPr lang="en-US" altLang="ja-JP" sz="2800" i="1" dirty="0">
                <a:solidFill>
                  <a:srgbClr val="000000"/>
                </a:solidFill>
                <a:latin typeface="Bookman Old Style" pitchFamily="18" charset="0"/>
              </a:rPr>
              <a:t>m</a:t>
            </a:r>
            <a:r>
              <a:rPr lang="en-US" altLang="ja-JP" sz="2800" baseline="-25000" dirty="0">
                <a:solidFill>
                  <a:srgbClr val="000000"/>
                </a:solidFill>
              </a:rPr>
              <a:t> </a:t>
            </a:r>
            <a:r>
              <a:rPr lang="ja-JP" altLang="en-US" sz="2800" dirty="0">
                <a:solidFill>
                  <a:srgbClr val="000000"/>
                </a:solidFill>
              </a:rPr>
              <a:t>の物体</a:t>
            </a:r>
            <a:r>
              <a:rPr lang="en-US" altLang="ja-JP" sz="2800" dirty="0">
                <a:solidFill>
                  <a:srgbClr val="000000"/>
                </a:solidFill>
              </a:rPr>
              <a:t>1, 2</a:t>
            </a:r>
            <a:r>
              <a:rPr lang="ja-JP" altLang="en-US" sz="2800" dirty="0">
                <a:solidFill>
                  <a:srgbClr val="000000"/>
                </a:solidFill>
              </a:rPr>
              <a:t>を、質量</a:t>
            </a:r>
            <a:r>
              <a:rPr lang="en-US" altLang="ja-JP" sz="2800" i="1" dirty="0">
                <a:solidFill>
                  <a:srgbClr val="000000"/>
                </a:solidFill>
                <a:latin typeface="Bookman Old Style" pitchFamily="18" charset="0"/>
              </a:rPr>
              <a:t>m</a:t>
            </a:r>
            <a:r>
              <a:rPr lang="ja-JP" altLang="en-US" sz="2800" dirty="0">
                <a:solidFill>
                  <a:srgbClr val="000000"/>
                </a:solidFill>
              </a:rPr>
              <a:t>半径</a:t>
            </a:r>
            <a:r>
              <a:rPr lang="en-US" altLang="ja-JP" sz="2800" i="1" dirty="0">
                <a:solidFill>
                  <a:srgbClr val="000000"/>
                </a:solidFill>
                <a:latin typeface="Bookman Old Style" pitchFamily="18" charset="0"/>
              </a:rPr>
              <a:t>a</a:t>
            </a:r>
            <a:r>
              <a:rPr lang="ja-JP" altLang="en-US" sz="2800" dirty="0">
                <a:solidFill>
                  <a:srgbClr val="000000"/>
                </a:solidFill>
              </a:rPr>
              <a:t>の一様な円盤状の滑車を介して紐でつるす。</a:t>
            </a:r>
          </a:p>
        </p:txBody>
      </p:sp>
      <p:sp>
        <p:nvSpPr>
          <p:cNvPr id="518219" name="Rectangle 75"/>
          <p:cNvSpPr>
            <a:spLocks noChangeArrowheads="1"/>
          </p:cNvSpPr>
          <p:nvPr/>
        </p:nvSpPr>
        <p:spPr bwMode="auto">
          <a:xfrm>
            <a:off x="3176" y="1387099"/>
            <a:ext cx="673933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10000"/>
              </a:spcBef>
            </a:pPr>
            <a:r>
              <a:rPr lang="ja-JP" altLang="en-US" sz="2800" dirty="0">
                <a:solidFill>
                  <a:srgbClr val="000000"/>
                </a:solidFill>
              </a:rPr>
              <a:t>物体</a:t>
            </a:r>
            <a:r>
              <a:rPr lang="en-US" altLang="ja-JP" sz="2800" dirty="0">
                <a:solidFill>
                  <a:srgbClr val="000000"/>
                </a:solidFill>
              </a:rPr>
              <a:t>1, 2</a:t>
            </a:r>
            <a:r>
              <a:rPr lang="ja-JP" altLang="en-US" sz="2800" dirty="0">
                <a:solidFill>
                  <a:srgbClr val="000000"/>
                </a:solidFill>
              </a:rPr>
              <a:t>の座標を</a:t>
            </a:r>
            <a:r>
              <a:rPr lang="en-US" altLang="ja-JP" sz="2800" i="1" dirty="0">
                <a:solidFill>
                  <a:srgbClr val="000000"/>
                </a:solidFill>
                <a:latin typeface="Bookman Old Style" pitchFamily="18" charset="0"/>
              </a:rPr>
              <a:t>x</a:t>
            </a:r>
            <a:r>
              <a:rPr lang="en-US" altLang="ja-JP" sz="2800" baseline="-25000" dirty="0">
                <a:solidFill>
                  <a:srgbClr val="000000"/>
                </a:solidFill>
              </a:rPr>
              <a:t>1</a:t>
            </a:r>
            <a:r>
              <a:rPr lang="en-US" altLang="ja-JP" sz="2800" dirty="0">
                <a:solidFill>
                  <a:srgbClr val="000000"/>
                </a:solidFill>
              </a:rPr>
              <a:t>, </a:t>
            </a:r>
            <a:r>
              <a:rPr lang="en-US" altLang="ja-JP" sz="2800" i="1" dirty="0">
                <a:solidFill>
                  <a:srgbClr val="000000"/>
                </a:solidFill>
                <a:latin typeface="Bookman Old Style" pitchFamily="18" charset="0"/>
              </a:rPr>
              <a:t>x</a:t>
            </a:r>
            <a:r>
              <a:rPr lang="en-US" altLang="ja-JP" sz="2800" baseline="-25000" dirty="0">
                <a:solidFill>
                  <a:srgbClr val="000000"/>
                </a:solidFill>
              </a:rPr>
              <a:t>2</a:t>
            </a:r>
            <a:r>
              <a:rPr lang="en-US" altLang="ja-JP" sz="2800" dirty="0">
                <a:solidFill>
                  <a:srgbClr val="000000"/>
                </a:solidFill>
              </a:rPr>
              <a:t>(</a:t>
            </a:r>
            <a:r>
              <a:rPr lang="ja-JP" altLang="en-US" sz="2800" dirty="0">
                <a:solidFill>
                  <a:srgbClr val="000000"/>
                </a:solidFill>
              </a:rPr>
              <a:t>地面を原点、上を正とする</a:t>
            </a:r>
            <a:r>
              <a:rPr lang="en-US" altLang="ja-JP" sz="2800" dirty="0">
                <a:solidFill>
                  <a:srgbClr val="000000"/>
                </a:solidFill>
              </a:rPr>
              <a:t>)</a:t>
            </a:r>
            <a:r>
              <a:rPr lang="ja-JP" altLang="en-US" sz="2800" dirty="0">
                <a:solidFill>
                  <a:srgbClr val="000000"/>
                </a:solidFill>
              </a:rPr>
              <a:t>、滑車の回転角を</a:t>
            </a:r>
            <a:r>
              <a:rPr lang="en-US" altLang="ja-JP" sz="2800" i="1" dirty="0">
                <a:solidFill>
                  <a:srgbClr val="000000"/>
                </a:solidFill>
                <a:latin typeface="Symbol" panose="05050102010706020507" pitchFamily="18" charset="2"/>
              </a:rPr>
              <a:t>q </a:t>
            </a:r>
            <a:r>
              <a:rPr lang="en-US" altLang="ja-JP" sz="2800" dirty="0">
                <a:solidFill>
                  <a:srgbClr val="000000"/>
                </a:solidFill>
              </a:rPr>
              <a:t>(</a:t>
            </a:r>
            <a:r>
              <a:rPr lang="ja-JP" altLang="en-US" sz="2800" dirty="0">
                <a:solidFill>
                  <a:srgbClr val="000000"/>
                </a:solidFill>
              </a:rPr>
              <a:t>時間</a:t>
            </a:r>
            <a:r>
              <a:rPr lang="en-US" altLang="ja-JP" sz="2800" i="1" dirty="0">
                <a:solidFill>
                  <a:srgbClr val="000000"/>
                </a:solidFill>
                <a:latin typeface="Bookman Old Style" pitchFamily="18" charset="0"/>
              </a:rPr>
              <a:t>t </a:t>
            </a:r>
            <a:r>
              <a:rPr lang="en-US" altLang="ja-JP" sz="2800" dirty="0">
                <a:solidFill>
                  <a:srgbClr val="000000"/>
                </a:solidFill>
                <a:latin typeface="Symbol" panose="05050102010706020507" pitchFamily="18" charset="2"/>
              </a:rPr>
              <a:t>= </a:t>
            </a:r>
            <a:r>
              <a:rPr lang="en-US" altLang="ja-JP" sz="2800" dirty="0">
                <a:solidFill>
                  <a:srgbClr val="000000"/>
                </a:solidFill>
              </a:rPr>
              <a:t>0</a:t>
            </a:r>
            <a:r>
              <a:rPr lang="ja-JP" altLang="en-US" sz="2800" dirty="0">
                <a:solidFill>
                  <a:srgbClr val="000000"/>
                </a:solidFill>
              </a:rPr>
              <a:t>のとき</a:t>
            </a:r>
            <a:r>
              <a:rPr lang="en-US" altLang="ja-JP" sz="2800" i="1" dirty="0">
                <a:solidFill>
                  <a:srgbClr val="000000"/>
                </a:solidFill>
                <a:latin typeface="Symbol" panose="05050102010706020507" pitchFamily="18" charset="2"/>
              </a:rPr>
              <a:t>q </a:t>
            </a:r>
            <a:r>
              <a:rPr lang="en-US" altLang="ja-JP" sz="2800" dirty="0">
                <a:solidFill>
                  <a:srgbClr val="000000"/>
                </a:solidFill>
                <a:latin typeface="Symbol" panose="05050102010706020507" pitchFamily="18" charset="2"/>
              </a:rPr>
              <a:t>= </a:t>
            </a:r>
            <a:r>
              <a:rPr lang="en-US" altLang="ja-JP" sz="2800" dirty="0">
                <a:solidFill>
                  <a:srgbClr val="000000"/>
                </a:solidFill>
              </a:rPr>
              <a:t>0</a:t>
            </a:r>
            <a:r>
              <a:rPr lang="ja-JP" altLang="en-US" sz="2800" dirty="0">
                <a:solidFill>
                  <a:srgbClr val="000000"/>
                </a:solidFill>
              </a:rPr>
              <a:t>とし反時計まわりを正とする</a:t>
            </a:r>
            <a:r>
              <a:rPr lang="en-US" altLang="ja-JP" sz="2800" dirty="0">
                <a:solidFill>
                  <a:srgbClr val="000000"/>
                </a:solidFill>
              </a:rPr>
              <a:t>)</a:t>
            </a:r>
            <a:r>
              <a:rPr lang="ja-JP" altLang="en-US" sz="2800" dirty="0">
                <a:solidFill>
                  <a:srgbClr val="000000"/>
                </a:solidFill>
              </a:rPr>
              <a:t>とする。</a:t>
            </a:r>
            <a:endParaRPr lang="ja-JP" altLang="en-US" sz="2800" i="1" baseline="-25000" dirty="0">
              <a:solidFill>
                <a:srgbClr val="000000"/>
              </a:solidFill>
              <a:latin typeface="Symbol" panose="05050102010706020507" pitchFamily="18" charset="2"/>
            </a:endParaRPr>
          </a:p>
        </p:txBody>
      </p:sp>
      <p:sp>
        <p:nvSpPr>
          <p:cNvPr id="27" name="Rectangle 76">
            <a:extLst>
              <a:ext uri="{FF2B5EF4-FFF2-40B4-BE49-F238E27FC236}">
                <a16:creationId xmlns:a16="http://schemas.microsoft.com/office/drawing/2014/main" id="{3CC7B95A-923E-40BE-B668-04876C4B4C1A}"/>
              </a:ext>
            </a:extLst>
          </p:cNvPr>
          <p:cNvSpPr>
            <a:spLocks noChangeArrowheads="1"/>
          </p:cNvSpPr>
          <p:nvPr/>
        </p:nvSpPr>
        <p:spPr bwMode="auto">
          <a:xfrm>
            <a:off x="401" y="2709962"/>
            <a:ext cx="66293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sz="2800" dirty="0">
                <a:solidFill>
                  <a:srgbClr val="000000"/>
                </a:solidFill>
              </a:rPr>
              <a:t>初め物体</a:t>
            </a:r>
            <a:r>
              <a:rPr lang="en-US" altLang="ja-JP" sz="2800" dirty="0">
                <a:solidFill>
                  <a:srgbClr val="000000"/>
                </a:solidFill>
              </a:rPr>
              <a:t>1</a:t>
            </a:r>
            <a:r>
              <a:rPr lang="ja-JP" altLang="en-US" sz="2800" dirty="0">
                <a:solidFill>
                  <a:srgbClr val="000000"/>
                </a:solidFill>
              </a:rPr>
              <a:t>が地上に、物体</a:t>
            </a:r>
            <a:r>
              <a:rPr lang="en-US" altLang="ja-JP" sz="2800" dirty="0">
                <a:solidFill>
                  <a:srgbClr val="000000"/>
                </a:solidFill>
              </a:rPr>
              <a:t>2</a:t>
            </a:r>
            <a:r>
              <a:rPr lang="ja-JP" altLang="en-US" sz="2800" dirty="0">
                <a:solidFill>
                  <a:srgbClr val="000000"/>
                </a:solidFill>
              </a:rPr>
              <a:t>が高さ</a:t>
            </a:r>
            <a:r>
              <a:rPr lang="en-US" altLang="ja-JP" sz="2800" i="1" dirty="0">
                <a:solidFill>
                  <a:srgbClr val="000000"/>
                </a:solidFill>
                <a:latin typeface="Bookman Old Style" pitchFamily="18" charset="0"/>
              </a:rPr>
              <a:t>h</a:t>
            </a:r>
            <a:r>
              <a:rPr lang="ja-JP" altLang="en-US" sz="2800" dirty="0">
                <a:solidFill>
                  <a:srgbClr val="000000"/>
                </a:solidFill>
              </a:rPr>
              <a:t>にあり</a:t>
            </a:r>
            <a:r>
              <a:rPr lang="en-US" altLang="ja-JP" sz="2800" i="1" dirty="0">
                <a:solidFill>
                  <a:srgbClr val="000000"/>
                </a:solidFill>
                <a:latin typeface="Bookman Old Style" pitchFamily="18" charset="0"/>
              </a:rPr>
              <a:t>t</a:t>
            </a:r>
            <a:r>
              <a:rPr lang="en-US" altLang="ja-JP" sz="2800" dirty="0">
                <a:solidFill>
                  <a:srgbClr val="000000"/>
                </a:solidFill>
                <a:latin typeface="Symbol" panose="05050102010706020507" pitchFamily="18" charset="2"/>
              </a:rPr>
              <a:t>=</a:t>
            </a:r>
            <a:r>
              <a:rPr lang="en-US" altLang="ja-JP" sz="2800" dirty="0">
                <a:solidFill>
                  <a:srgbClr val="000000"/>
                </a:solidFill>
              </a:rPr>
              <a:t>0</a:t>
            </a:r>
            <a:r>
              <a:rPr lang="ja-JP" altLang="en-US" sz="2800" dirty="0">
                <a:solidFill>
                  <a:srgbClr val="000000"/>
                </a:solidFill>
              </a:rPr>
              <a:t>に静かに放す。重力加速度を</a:t>
            </a:r>
            <a:r>
              <a:rPr lang="en-US" altLang="ja-JP" sz="2800" i="1" dirty="0">
                <a:solidFill>
                  <a:srgbClr val="000000"/>
                </a:solidFill>
                <a:latin typeface="Bookman Old Style" pitchFamily="18" charset="0"/>
              </a:rPr>
              <a:t>g</a:t>
            </a:r>
            <a:r>
              <a:rPr lang="ja-JP" altLang="en-US" sz="2800" dirty="0">
                <a:solidFill>
                  <a:srgbClr val="000000"/>
                </a:solidFill>
              </a:rPr>
              <a:t>とする。</a:t>
            </a:r>
          </a:p>
        </p:txBody>
      </p:sp>
      <p:sp>
        <p:nvSpPr>
          <p:cNvPr id="26" name="テキスト ボックス 25">
            <a:extLst>
              <a:ext uri="{FF2B5EF4-FFF2-40B4-BE49-F238E27FC236}">
                <a16:creationId xmlns:a16="http://schemas.microsoft.com/office/drawing/2014/main" id="{EDB2AD4B-2E4D-43DE-98F9-448D1779B806}"/>
              </a:ext>
            </a:extLst>
          </p:cNvPr>
          <p:cNvSpPr txBox="1"/>
          <p:nvPr/>
        </p:nvSpPr>
        <p:spPr>
          <a:xfrm>
            <a:off x="0" y="3657302"/>
            <a:ext cx="8965413" cy="954107"/>
          </a:xfrm>
          <a:prstGeom prst="rect">
            <a:avLst/>
          </a:prstGeom>
          <a:noFill/>
        </p:spPr>
        <p:txBody>
          <a:bodyPr wrap="square">
            <a:spAutoFit/>
          </a:bodyPr>
          <a:lstStyle/>
          <a:p>
            <a:r>
              <a:rPr lang="en-US" altLang="ja-JP" sz="2800" dirty="0">
                <a:solidFill>
                  <a:srgbClr val="000000"/>
                </a:solidFill>
              </a:rPr>
              <a:t>(1)</a:t>
            </a:r>
            <a:r>
              <a:rPr lang="ja-JP" altLang="en-US" sz="2800" dirty="0">
                <a:solidFill>
                  <a:srgbClr val="000000"/>
                </a:solidFill>
              </a:rPr>
              <a:t>物体</a:t>
            </a:r>
            <a:r>
              <a:rPr lang="en-US" altLang="ja-JP" sz="2800" dirty="0">
                <a:solidFill>
                  <a:srgbClr val="000000"/>
                </a:solidFill>
              </a:rPr>
              <a:t>1, 2</a:t>
            </a:r>
            <a:r>
              <a:rPr lang="ja-JP" altLang="en-US" sz="2800" dirty="0">
                <a:solidFill>
                  <a:srgbClr val="000000"/>
                </a:solidFill>
              </a:rPr>
              <a:t>に働く紐の張力を</a:t>
            </a:r>
            <a:r>
              <a:rPr lang="en-US" altLang="ja-JP" sz="2800" i="1" dirty="0">
                <a:solidFill>
                  <a:srgbClr val="000000"/>
                </a:solidFill>
                <a:latin typeface="Bookman Old Style" pitchFamily="18" charset="0"/>
              </a:rPr>
              <a:t>T</a:t>
            </a:r>
            <a:r>
              <a:rPr lang="en-US" altLang="ja-JP" sz="2800" baseline="-25000" dirty="0">
                <a:solidFill>
                  <a:srgbClr val="000000"/>
                </a:solidFill>
              </a:rPr>
              <a:t>1</a:t>
            </a:r>
            <a:r>
              <a:rPr lang="en-US" altLang="ja-JP" sz="2800" dirty="0">
                <a:solidFill>
                  <a:srgbClr val="000000"/>
                </a:solidFill>
              </a:rPr>
              <a:t>, </a:t>
            </a:r>
            <a:r>
              <a:rPr lang="en-US" altLang="ja-JP" sz="2800" i="1" dirty="0">
                <a:solidFill>
                  <a:srgbClr val="000000"/>
                </a:solidFill>
                <a:latin typeface="Bookman Old Style" pitchFamily="18" charset="0"/>
              </a:rPr>
              <a:t>T</a:t>
            </a:r>
            <a:r>
              <a:rPr lang="en-US" altLang="ja-JP" sz="2800" baseline="-25000" dirty="0">
                <a:solidFill>
                  <a:srgbClr val="000000"/>
                </a:solidFill>
              </a:rPr>
              <a:t>2</a:t>
            </a:r>
            <a:r>
              <a:rPr lang="ja-JP" altLang="en-US" sz="2800" dirty="0">
                <a:solidFill>
                  <a:srgbClr val="000000"/>
                </a:solidFill>
              </a:rPr>
              <a:t>と</a:t>
            </a:r>
            <a:r>
              <a:rPr lang="ja-JP" altLang="en-US" dirty="0">
                <a:solidFill>
                  <a:srgbClr val="000000"/>
                </a:solidFill>
              </a:rPr>
              <a:t>して、</a:t>
            </a:r>
            <a:endParaRPr lang="en-US" altLang="ja-JP" dirty="0">
              <a:solidFill>
                <a:srgbClr val="000000"/>
              </a:solidFill>
            </a:endParaRPr>
          </a:p>
          <a:p>
            <a:pPr>
              <a:spcBef>
                <a:spcPts val="0"/>
              </a:spcBef>
            </a:pPr>
            <a:r>
              <a:rPr lang="ja-JP" altLang="en-US" sz="2800" dirty="0">
                <a:solidFill>
                  <a:srgbClr val="000000"/>
                </a:solidFill>
              </a:rPr>
              <a:t>物体</a:t>
            </a:r>
            <a:r>
              <a:rPr lang="en-US" altLang="ja-JP" sz="2800" dirty="0">
                <a:solidFill>
                  <a:srgbClr val="000000"/>
                </a:solidFill>
              </a:rPr>
              <a:t>1, 2</a:t>
            </a:r>
            <a:r>
              <a:rPr lang="ja-JP" altLang="en-US" sz="2800" dirty="0">
                <a:solidFill>
                  <a:srgbClr val="000000"/>
                </a:solidFill>
              </a:rPr>
              <a:t>のそれぞれの運動方程式を立てよ。</a:t>
            </a:r>
            <a:endParaRPr lang="en-US" altLang="ja-JP" dirty="0">
              <a:solidFill>
                <a:srgbClr val="000000"/>
              </a:solidFill>
            </a:endParaRPr>
          </a:p>
        </p:txBody>
      </p:sp>
      <p:sp>
        <p:nvSpPr>
          <p:cNvPr id="31" name="テキスト ボックス 30">
            <a:extLst>
              <a:ext uri="{FF2B5EF4-FFF2-40B4-BE49-F238E27FC236}">
                <a16:creationId xmlns:a16="http://schemas.microsoft.com/office/drawing/2014/main" id="{47385BF8-DAED-46E4-B075-08CBE286AE1F}"/>
              </a:ext>
            </a:extLst>
          </p:cNvPr>
          <p:cNvSpPr txBox="1"/>
          <p:nvPr/>
        </p:nvSpPr>
        <p:spPr>
          <a:xfrm>
            <a:off x="0" y="4540589"/>
            <a:ext cx="9123760" cy="954107"/>
          </a:xfrm>
          <a:prstGeom prst="rect">
            <a:avLst/>
          </a:prstGeom>
          <a:noFill/>
        </p:spPr>
        <p:txBody>
          <a:bodyPr wrap="square">
            <a:spAutoFit/>
          </a:bodyPr>
          <a:lstStyle/>
          <a:p>
            <a:r>
              <a:rPr lang="en-US" altLang="ja-JP" sz="2800" dirty="0">
                <a:solidFill>
                  <a:srgbClr val="000000"/>
                </a:solidFill>
              </a:rPr>
              <a:t>(2)</a:t>
            </a:r>
            <a:r>
              <a:rPr lang="ja-JP" altLang="en-US" sz="2800" dirty="0">
                <a:solidFill>
                  <a:srgbClr val="000000"/>
                </a:solidFill>
              </a:rPr>
              <a:t>滑車の回転の運動方程式を立てよ。</a:t>
            </a:r>
            <a:r>
              <a:rPr lang="ja-JP" altLang="en-US" sz="2800" dirty="0">
                <a:solidFill>
                  <a:schemeClr val="accent1">
                    <a:lumMod val="75000"/>
                  </a:schemeClr>
                </a:solidFill>
              </a:rPr>
              <a:t>回転の運動方程式は</a:t>
            </a:r>
            <a:r>
              <a:rPr lang="en-US" altLang="ja-JP" sz="2800" dirty="0">
                <a:solidFill>
                  <a:schemeClr val="accent1">
                    <a:lumMod val="75000"/>
                  </a:schemeClr>
                </a:solidFill>
              </a:rPr>
              <a:t>(</a:t>
            </a:r>
            <a:r>
              <a:rPr lang="ja-JP" altLang="en-US" sz="2800" dirty="0">
                <a:solidFill>
                  <a:schemeClr val="accent1">
                    <a:lumMod val="75000"/>
                  </a:schemeClr>
                </a:solidFill>
              </a:rPr>
              <a:t>慣性モーメント</a:t>
            </a:r>
            <a:r>
              <a:rPr lang="en-US" altLang="ja-JP" sz="2800" dirty="0">
                <a:solidFill>
                  <a:schemeClr val="accent1">
                    <a:lumMod val="75000"/>
                  </a:schemeClr>
                </a:solidFill>
              </a:rPr>
              <a:t>)×(</a:t>
            </a:r>
            <a:r>
              <a:rPr lang="ja-JP" altLang="en-US" sz="2800" dirty="0">
                <a:solidFill>
                  <a:schemeClr val="accent1">
                    <a:lumMod val="75000"/>
                  </a:schemeClr>
                </a:solidFill>
              </a:rPr>
              <a:t>角加速度</a:t>
            </a:r>
            <a:r>
              <a:rPr lang="en-US" altLang="ja-JP" sz="2800" dirty="0">
                <a:solidFill>
                  <a:schemeClr val="accent1">
                    <a:lumMod val="75000"/>
                  </a:schemeClr>
                </a:solidFill>
              </a:rPr>
              <a:t>)=(</a:t>
            </a:r>
            <a:r>
              <a:rPr lang="ja-JP" altLang="en-US" sz="2800" dirty="0">
                <a:solidFill>
                  <a:schemeClr val="accent1">
                    <a:lumMod val="75000"/>
                  </a:schemeClr>
                </a:solidFill>
              </a:rPr>
              <a:t>トルクの総和</a:t>
            </a:r>
            <a:r>
              <a:rPr lang="en-US" altLang="ja-JP" sz="2800" dirty="0">
                <a:solidFill>
                  <a:schemeClr val="accent1">
                    <a:lumMod val="75000"/>
                  </a:schemeClr>
                </a:solidFill>
              </a:rPr>
              <a:t>)</a:t>
            </a:r>
            <a:r>
              <a:rPr lang="ja-JP" altLang="en-US" sz="2800" dirty="0">
                <a:solidFill>
                  <a:schemeClr val="accent1">
                    <a:lumMod val="75000"/>
                  </a:schemeClr>
                </a:solidFill>
              </a:rPr>
              <a:t>である。</a:t>
            </a:r>
            <a:endParaRPr lang="en-US" altLang="ja-JP" sz="2800" dirty="0">
              <a:solidFill>
                <a:schemeClr val="accent1">
                  <a:lumMod val="75000"/>
                </a:schemeClr>
              </a:solidFill>
            </a:endParaRPr>
          </a:p>
        </p:txBody>
      </p:sp>
      <p:sp>
        <p:nvSpPr>
          <p:cNvPr id="32" name="Line 7">
            <a:extLst>
              <a:ext uri="{FF2B5EF4-FFF2-40B4-BE49-F238E27FC236}">
                <a16:creationId xmlns:a16="http://schemas.microsoft.com/office/drawing/2014/main" id="{7DF82C7B-9499-4579-8F25-49B801F397C4}"/>
              </a:ext>
            </a:extLst>
          </p:cNvPr>
          <p:cNvSpPr>
            <a:spLocks noChangeShapeType="1"/>
          </p:cNvSpPr>
          <p:nvPr/>
        </p:nvSpPr>
        <p:spPr bwMode="auto">
          <a:xfrm>
            <a:off x="8537664" y="3149692"/>
            <a:ext cx="0" cy="482750"/>
          </a:xfrm>
          <a:prstGeom prst="line">
            <a:avLst/>
          </a:prstGeom>
          <a:noFill/>
          <a:ln w="28575">
            <a:solidFill>
              <a:srgbClr val="000000"/>
            </a:solidFill>
            <a:prstDash val="dash"/>
            <a:round/>
            <a:headEnd type="arrow" w="med" len="med"/>
            <a:tailEnd type="non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34" name="Line 7">
            <a:extLst>
              <a:ext uri="{FF2B5EF4-FFF2-40B4-BE49-F238E27FC236}">
                <a16:creationId xmlns:a16="http://schemas.microsoft.com/office/drawing/2014/main" id="{6FD0E475-9E33-4BCF-BC2E-30BB0F22AF9A}"/>
              </a:ext>
            </a:extLst>
          </p:cNvPr>
          <p:cNvSpPr>
            <a:spLocks noChangeShapeType="1"/>
          </p:cNvSpPr>
          <p:nvPr/>
        </p:nvSpPr>
        <p:spPr bwMode="auto">
          <a:xfrm>
            <a:off x="7614309" y="2949491"/>
            <a:ext cx="0" cy="695324"/>
          </a:xfrm>
          <a:prstGeom prst="line">
            <a:avLst/>
          </a:prstGeom>
          <a:noFill/>
          <a:ln w="28575">
            <a:solidFill>
              <a:srgbClr val="000000"/>
            </a:solidFill>
            <a:prstDash val="dash"/>
            <a:round/>
            <a:headEnd type="arrow" w="med" len="med"/>
            <a:tailEnd type="non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35" name="テキスト ボックス 34">
            <a:extLst>
              <a:ext uri="{FF2B5EF4-FFF2-40B4-BE49-F238E27FC236}">
                <a16:creationId xmlns:a16="http://schemas.microsoft.com/office/drawing/2014/main" id="{2C0116EA-AC29-4074-BB65-BC7B3368A9A5}"/>
              </a:ext>
            </a:extLst>
          </p:cNvPr>
          <p:cNvSpPr txBox="1"/>
          <p:nvPr/>
        </p:nvSpPr>
        <p:spPr>
          <a:xfrm>
            <a:off x="8528321" y="3080503"/>
            <a:ext cx="703389" cy="523220"/>
          </a:xfrm>
          <a:prstGeom prst="rect">
            <a:avLst/>
          </a:prstGeom>
          <a:noFill/>
        </p:spPr>
        <p:txBody>
          <a:bodyPr wrap="square">
            <a:spAutoFit/>
          </a:bodyPr>
          <a:lstStyle/>
          <a:p>
            <a:r>
              <a:rPr lang="en-US" altLang="ja-JP" sz="2800" i="1" dirty="0">
                <a:solidFill>
                  <a:srgbClr val="000000"/>
                </a:solidFill>
                <a:latin typeface="Bookman Old Style" pitchFamily="18" charset="0"/>
              </a:rPr>
              <a:t>x</a:t>
            </a:r>
            <a:r>
              <a:rPr lang="en-US" altLang="ja-JP" sz="2800" baseline="-25000" dirty="0">
                <a:solidFill>
                  <a:srgbClr val="000000"/>
                </a:solidFill>
              </a:rPr>
              <a:t>1</a:t>
            </a:r>
            <a:r>
              <a:rPr lang="en-US" altLang="ja-JP" sz="2800" dirty="0">
                <a:solidFill>
                  <a:srgbClr val="000000"/>
                </a:solidFill>
              </a:rPr>
              <a:t> </a:t>
            </a:r>
            <a:endParaRPr lang="ja-JP" altLang="en-US" dirty="0"/>
          </a:p>
        </p:txBody>
      </p:sp>
      <p:sp>
        <p:nvSpPr>
          <p:cNvPr id="36" name="テキスト ボックス 35">
            <a:extLst>
              <a:ext uri="{FF2B5EF4-FFF2-40B4-BE49-F238E27FC236}">
                <a16:creationId xmlns:a16="http://schemas.microsoft.com/office/drawing/2014/main" id="{A0117717-58B7-4479-811F-8FC8EF730A6E}"/>
              </a:ext>
            </a:extLst>
          </p:cNvPr>
          <p:cNvSpPr txBox="1"/>
          <p:nvPr/>
        </p:nvSpPr>
        <p:spPr>
          <a:xfrm>
            <a:off x="7570307" y="3042267"/>
            <a:ext cx="620713" cy="523220"/>
          </a:xfrm>
          <a:prstGeom prst="rect">
            <a:avLst/>
          </a:prstGeom>
          <a:noFill/>
        </p:spPr>
        <p:txBody>
          <a:bodyPr wrap="square">
            <a:spAutoFit/>
          </a:bodyPr>
          <a:lstStyle/>
          <a:p>
            <a:r>
              <a:rPr lang="en-US" altLang="ja-JP" sz="2800" i="1" dirty="0">
                <a:solidFill>
                  <a:srgbClr val="000000"/>
                </a:solidFill>
                <a:latin typeface="Bookman Old Style" pitchFamily="18" charset="0"/>
              </a:rPr>
              <a:t>x</a:t>
            </a:r>
            <a:r>
              <a:rPr lang="en-US" altLang="ja-JP" sz="2800" baseline="-25000" dirty="0">
                <a:solidFill>
                  <a:srgbClr val="000000"/>
                </a:solidFill>
              </a:rPr>
              <a:t>2</a:t>
            </a:r>
            <a:endParaRPr lang="ja-JP" altLang="en-US" dirty="0"/>
          </a:p>
        </p:txBody>
      </p:sp>
      <p:sp>
        <p:nvSpPr>
          <p:cNvPr id="37" name="Line 72">
            <a:extLst>
              <a:ext uri="{FF2B5EF4-FFF2-40B4-BE49-F238E27FC236}">
                <a16:creationId xmlns:a16="http://schemas.microsoft.com/office/drawing/2014/main" id="{348D1F27-08ED-47A1-B476-EEBDC42D5A2F}"/>
              </a:ext>
            </a:extLst>
          </p:cNvPr>
          <p:cNvSpPr>
            <a:spLocks noChangeShapeType="1"/>
          </p:cNvSpPr>
          <p:nvPr/>
        </p:nvSpPr>
        <p:spPr bwMode="auto">
          <a:xfrm flipV="1">
            <a:off x="7813669" y="826846"/>
            <a:ext cx="261314" cy="443639"/>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38" name="Rectangle 73">
            <a:extLst>
              <a:ext uri="{FF2B5EF4-FFF2-40B4-BE49-F238E27FC236}">
                <a16:creationId xmlns:a16="http://schemas.microsoft.com/office/drawing/2014/main" id="{23F413CE-9F60-4E81-982B-7080E55EFEBC}"/>
              </a:ext>
            </a:extLst>
          </p:cNvPr>
          <p:cNvSpPr>
            <a:spLocks noChangeArrowheads="1"/>
          </p:cNvSpPr>
          <p:nvPr/>
        </p:nvSpPr>
        <p:spPr bwMode="auto">
          <a:xfrm>
            <a:off x="7859350" y="784739"/>
            <a:ext cx="397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Symbol" panose="05050102010706020507" pitchFamily="18" charset="2"/>
              </a:rPr>
              <a:t>q</a:t>
            </a:r>
          </a:p>
        </p:txBody>
      </p:sp>
      <p:sp>
        <p:nvSpPr>
          <p:cNvPr id="39" name="Line 7">
            <a:extLst>
              <a:ext uri="{FF2B5EF4-FFF2-40B4-BE49-F238E27FC236}">
                <a16:creationId xmlns:a16="http://schemas.microsoft.com/office/drawing/2014/main" id="{1A4DB15C-FD2C-4A04-97DE-50F2FC150838}"/>
              </a:ext>
            </a:extLst>
          </p:cNvPr>
          <p:cNvSpPr>
            <a:spLocks noChangeShapeType="1"/>
          </p:cNvSpPr>
          <p:nvPr/>
        </p:nvSpPr>
        <p:spPr bwMode="auto">
          <a:xfrm>
            <a:off x="8333446" y="3015371"/>
            <a:ext cx="0" cy="343291"/>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0" name="Line 7">
            <a:extLst>
              <a:ext uri="{FF2B5EF4-FFF2-40B4-BE49-F238E27FC236}">
                <a16:creationId xmlns:a16="http://schemas.microsoft.com/office/drawing/2014/main" id="{CE358B76-A5CD-4EFF-8DC8-D94117368480}"/>
              </a:ext>
            </a:extLst>
          </p:cNvPr>
          <p:cNvSpPr>
            <a:spLocks noChangeShapeType="1"/>
          </p:cNvSpPr>
          <p:nvPr/>
        </p:nvSpPr>
        <p:spPr bwMode="auto">
          <a:xfrm>
            <a:off x="7325384" y="2768969"/>
            <a:ext cx="0" cy="523217"/>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1" name="Line 7">
            <a:extLst>
              <a:ext uri="{FF2B5EF4-FFF2-40B4-BE49-F238E27FC236}">
                <a16:creationId xmlns:a16="http://schemas.microsoft.com/office/drawing/2014/main" id="{F44F9ACA-6398-4B61-943D-21D6EEDA09E0}"/>
              </a:ext>
            </a:extLst>
          </p:cNvPr>
          <p:cNvSpPr>
            <a:spLocks noChangeShapeType="1"/>
          </p:cNvSpPr>
          <p:nvPr/>
        </p:nvSpPr>
        <p:spPr bwMode="auto">
          <a:xfrm>
            <a:off x="8323921" y="1268759"/>
            <a:ext cx="0" cy="368300"/>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2" name="Line 7">
            <a:extLst>
              <a:ext uri="{FF2B5EF4-FFF2-40B4-BE49-F238E27FC236}">
                <a16:creationId xmlns:a16="http://schemas.microsoft.com/office/drawing/2014/main" id="{C64C2E63-E9D2-4148-829F-931496B9E7D3}"/>
              </a:ext>
            </a:extLst>
          </p:cNvPr>
          <p:cNvSpPr>
            <a:spLocks noChangeShapeType="1"/>
          </p:cNvSpPr>
          <p:nvPr/>
        </p:nvSpPr>
        <p:spPr bwMode="auto">
          <a:xfrm flipV="1">
            <a:off x="8333446" y="2427379"/>
            <a:ext cx="0" cy="368300"/>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4" name="Line 7">
            <a:extLst>
              <a:ext uri="{FF2B5EF4-FFF2-40B4-BE49-F238E27FC236}">
                <a16:creationId xmlns:a16="http://schemas.microsoft.com/office/drawing/2014/main" id="{AD2AA90E-8FB9-44A8-9C90-7817D96EB0E4}"/>
              </a:ext>
            </a:extLst>
          </p:cNvPr>
          <p:cNvSpPr>
            <a:spLocks noChangeShapeType="1"/>
          </p:cNvSpPr>
          <p:nvPr/>
        </p:nvSpPr>
        <p:spPr bwMode="auto">
          <a:xfrm flipV="1">
            <a:off x="7325384" y="2081090"/>
            <a:ext cx="0" cy="435444"/>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5" name="Line 7">
            <a:extLst>
              <a:ext uri="{FF2B5EF4-FFF2-40B4-BE49-F238E27FC236}">
                <a16:creationId xmlns:a16="http://schemas.microsoft.com/office/drawing/2014/main" id="{F02718B6-5E6B-4C57-A937-1ACA171C97FB}"/>
              </a:ext>
            </a:extLst>
          </p:cNvPr>
          <p:cNvSpPr>
            <a:spLocks noChangeShapeType="1"/>
          </p:cNvSpPr>
          <p:nvPr/>
        </p:nvSpPr>
        <p:spPr bwMode="auto">
          <a:xfrm>
            <a:off x="7325384" y="1268759"/>
            <a:ext cx="0" cy="435444"/>
          </a:xfrm>
          <a:prstGeom prst="line">
            <a:avLst/>
          </a:prstGeom>
          <a:noFill/>
          <a:ln w="57150">
            <a:solidFill>
              <a:srgbClr val="FF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7" name="Line 72">
            <a:extLst>
              <a:ext uri="{FF2B5EF4-FFF2-40B4-BE49-F238E27FC236}">
                <a16:creationId xmlns:a16="http://schemas.microsoft.com/office/drawing/2014/main" id="{1AB1E622-C6D7-4C20-B049-B6BEA803300B}"/>
              </a:ext>
            </a:extLst>
          </p:cNvPr>
          <p:cNvSpPr>
            <a:spLocks noChangeShapeType="1"/>
          </p:cNvSpPr>
          <p:nvPr/>
        </p:nvSpPr>
        <p:spPr bwMode="auto">
          <a:xfrm flipV="1">
            <a:off x="7344318" y="1262409"/>
            <a:ext cx="488950" cy="635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8" name="Rectangle 73">
            <a:extLst>
              <a:ext uri="{FF2B5EF4-FFF2-40B4-BE49-F238E27FC236}">
                <a16:creationId xmlns:a16="http://schemas.microsoft.com/office/drawing/2014/main" id="{B1025A09-70CE-4A80-BE24-2B1EA6709D2B}"/>
              </a:ext>
            </a:extLst>
          </p:cNvPr>
          <p:cNvSpPr>
            <a:spLocks noChangeArrowheads="1"/>
          </p:cNvSpPr>
          <p:nvPr/>
        </p:nvSpPr>
        <p:spPr bwMode="auto">
          <a:xfrm>
            <a:off x="7308794" y="1101710"/>
            <a:ext cx="468419" cy="60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dirty="0">
                <a:solidFill>
                  <a:srgbClr val="000000"/>
                </a:solidFill>
                <a:latin typeface="Bookman Old Style" pitchFamily="18" charset="0"/>
              </a:rPr>
              <a:t>a</a:t>
            </a:r>
          </a:p>
        </p:txBody>
      </p:sp>
      <p:sp>
        <p:nvSpPr>
          <p:cNvPr id="49" name="Rectangle 74">
            <a:extLst>
              <a:ext uri="{FF2B5EF4-FFF2-40B4-BE49-F238E27FC236}">
                <a16:creationId xmlns:a16="http://schemas.microsoft.com/office/drawing/2014/main" id="{46C84930-AE96-4378-B83B-377B4DBB7DF2}"/>
              </a:ext>
            </a:extLst>
          </p:cNvPr>
          <p:cNvSpPr>
            <a:spLocks noChangeArrowheads="1"/>
          </p:cNvSpPr>
          <p:nvPr/>
        </p:nvSpPr>
        <p:spPr bwMode="auto">
          <a:xfrm>
            <a:off x="0" y="5473005"/>
            <a:ext cx="916284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ts val="0"/>
              </a:spcBef>
            </a:pPr>
            <a:r>
              <a:rPr lang="ja-JP" altLang="en-US" sz="2800" dirty="0">
                <a:solidFill>
                  <a:schemeClr val="accent1">
                    <a:lumMod val="75000"/>
                  </a:schemeClr>
                </a:solidFill>
              </a:rPr>
              <a:t>一様な円板の板に垂直な軸のまわりの慣性モーメントは</a:t>
            </a:r>
            <a:endParaRPr lang="en-US" altLang="ja-JP" sz="2800" dirty="0">
              <a:solidFill>
                <a:schemeClr val="accent1">
                  <a:lumMod val="75000"/>
                </a:schemeClr>
              </a:solidFill>
            </a:endParaRPr>
          </a:p>
          <a:p>
            <a:pPr eaLnBrk="1" hangingPunct="1">
              <a:spcBef>
                <a:spcPts val="0"/>
              </a:spcBef>
            </a:pPr>
            <a:r>
              <a:rPr lang="en-US" altLang="ja-JP" sz="2800" dirty="0">
                <a:solidFill>
                  <a:schemeClr val="accent1">
                    <a:lumMod val="75000"/>
                  </a:schemeClr>
                </a:solidFill>
              </a:rPr>
              <a:t>(</a:t>
            </a:r>
            <a:r>
              <a:rPr lang="ja-JP" altLang="en-US" sz="2800" dirty="0">
                <a:solidFill>
                  <a:schemeClr val="accent1">
                    <a:lumMod val="75000"/>
                  </a:schemeClr>
                </a:solidFill>
              </a:rPr>
              <a:t>質量</a:t>
            </a:r>
            <a:r>
              <a:rPr lang="en-US" altLang="ja-JP" sz="2800" dirty="0">
                <a:solidFill>
                  <a:schemeClr val="accent1">
                    <a:lumMod val="75000"/>
                  </a:schemeClr>
                </a:solidFill>
              </a:rPr>
              <a:t>)(</a:t>
            </a:r>
            <a:r>
              <a:rPr lang="ja-JP" altLang="en-US" sz="2800" dirty="0">
                <a:solidFill>
                  <a:schemeClr val="accent1">
                    <a:lumMod val="75000"/>
                  </a:schemeClr>
                </a:solidFill>
              </a:rPr>
              <a:t>半径</a:t>
            </a:r>
            <a:r>
              <a:rPr lang="en-US" altLang="ja-JP" sz="2800" dirty="0">
                <a:solidFill>
                  <a:schemeClr val="accent1">
                    <a:lumMod val="75000"/>
                  </a:schemeClr>
                </a:solidFill>
              </a:rPr>
              <a:t>)</a:t>
            </a:r>
            <a:r>
              <a:rPr lang="en-US" altLang="ja-JP" sz="2800" baseline="30000" dirty="0">
                <a:solidFill>
                  <a:schemeClr val="accent1">
                    <a:lumMod val="75000"/>
                  </a:schemeClr>
                </a:solidFill>
              </a:rPr>
              <a:t>2</a:t>
            </a:r>
            <a:r>
              <a:rPr lang="en-US" altLang="ja-JP" sz="2800" dirty="0">
                <a:solidFill>
                  <a:schemeClr val="accent1">
                    <a:lumMod val="75000"/>
                  </a:schemeClr>
                </a:solidFill>
              </a:rPr>
              <a:t>/2</a:t>
            </a:r>
            <a:r>
              <a:rPr lang="ja-JP" altLang="en-US" sz="2800" dirty="0">
                <a:solidFill>
                  <a:schemeClr val="accent1">
                    <a:lumMod val="75000"/>
                  </a:schemeClr>
                </a:solidFill>
              </a:rPr>
              <a:t>である。反時計回りを正としているので</a:t>
            </a:r>
            <a:r>
              <a:rPr lang="en-US" altLang="ja-JP" sz="2800" i="1" dirty="0">
                <a:solidFill>
                  <a:schemeClr val="accent1">
                    <a:lumMod val="75000"/>
                  </a:schemeClr>
                </a:solidFill>
                <a:latin typeface="Bookman Old Style" pitchFamily="18" charset="0"/>
              </a:rPr>
              <a:t>T</a:t>
            </a:r>
            <a:r>
              <a:rPr lang="en-US" altLang="ja-JP" sz="2800" baseline="-25000" dirty="0">
                <a:solidFill>
                  <a:schemeClr val="accent1">
                    <a:lumMod val="75000"/>
                  </a:schemeClr>
                </a:solidFill>
              </a:rPr>
              <a:t>1</a:t>
            </a:r>
            <a:r>
              <a:rPr lang="ja-JP" altLang="en-US" sz="2800" dirty="0">
                <a:solidFill>
                  <a:schemeClr val="accent1">
                    <a:lumMod val="75000"/>
                  </a:schemeClr>
                </a:solidFill>
              </a:rPr>
              <a:t>によるトルクは</a:t>
            </a:r>
            <a:r>
              <a:rPr lang="en-US" altLang="ja-JP" sz="2800" dirty="0">
                <a:solidFill>
                  <a:schemeClr val="accent1">
                    <a:lumMod val="75000"/>
                  </a:schemeClr>
                </a:solidFill>
                <a:latin typeface="Symbol" panose="05050102010706020507" pitchFamily="18" charset="2"/>
              </a:rPr>
              <a:t>-</a:t>
            </a:r>
            <a:r>
              <a:rPr lang="en-US" altLang="ja-JP" sz="2800" i="1" dirty="0">
                <a:solidFill>
                  <a:schemeClr val="accent1">
                    <a:lumMod val="75000"/>
                  </a:schemeClr>
                </a:solidFill>
                <a:latin typeface="Bookman Old Style" pitchFamily="18" charset="0"/>
              </a:rPr>
              <a:t>aT</a:t>
            </a:r>
            <a:r>
              <a:rPr lang="en-US" altLang="ja-JP" sz="2800" baseline="-25000" dirty="0">
                <a:solidFill>
                  <a:schemeClr val="accent1">
                    <a:lumMod val="75000"/>
                  </a:schemeClr>
                </a:solidFill>
              </a:rPr>
              <a:t>1</a:t>
            </a:r>
            <a:r>
              <a:rPr lang="ja-JP" altLang="en-US" sz="2800" dirty="0">
                <a:solidFill>
                  <a:schemeClr val="accent1">
                    <a:lumMod val="75000"/>
                  </a:schemeClr>
                </a:solidFill>
              </a:rPr>
              <a:t>となることに注意せよ。</a:t>
            </a:r>
          </a:p>
        </p:txBody>
      </p:sp>
    </p:spTree>
    <p:extLst>
      <p:ext uri="{BB962C8B-B14F-4D97-AF65-F5344CB8AC3E}">
        <p14:creationId xmlns:p14="http://schemas.microsoft.com/office/powerpoint/2010/main" val="201254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8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8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82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81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82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81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81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182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82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82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82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82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82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43" grpId="0"/>
      <p:bldP spid="46" grpId="0"/>
      <p:bldP spid="518149" grpId="0" animBg="1"/>
      <p:bldP spid="518150" grpId="0" animBg="1"/>
      <p:bldP spid="518151" grpId="0" animBg="1"/>
      <p:bldP spid="518204" grpId="0" animBg="1"/>
      <p:bldP spid="518171" grpId="0" animBg="1"/>
      <p:bldP spid="29711" grpId="0" animBg="1"/>
      <p:bldP spid="29712" grpId="0" animBg="1"/>
      <p:bldP spid="518209" grpId="0" animBg="1"/>
      <p:bldP spid="518153" grpId="0" animBg="1"/>
      <p:bldP spid="518152" grpId="0" animBg="1"/>
      <p:bldP spid="518213" grpId="0"/>
      <p:bldP spid="518216" grpId="0" animBg="1"/>
      <p:bldP spid="518217" grpId="0"/>
      <p:bldP spid="518218" grpId="0"/>
      <p:bldP spid="518219" grpId="0"/>
      <p:bldP spid="27" grpId="0"/>
      <p:bldP spid="26" grpId="0"/>
      <p:bldP spid="31" grpId="0"/>
      <p:bldP spid="32" grpId="0" animBg="1"/>
      <p:bldP spid="34" grpId="0" animBg="1"/>
      <p:bldP spid="35" grpId="0"/>
      <p:bldP spid="36" grpId="0"/>
      <p:bldP spid="37" grpId="0" animBg="1"/>
      <p:bldP spid="38" grpId="0"/>
      <p:bldP spid="39" grpId="0" animBg="1"/>
      <p:bldP spid="40" grpId="0" animBg="1"/>
      <p:bldP spid="41" grpId="0" animBg="1"/>
      <p:bldP spid="42" grpId="0" animBg="1"/>
      <p:bldP spid="44" grpId="0" animBg="1"/>
      <p:bldP spid="45" grpId="0" animBg="1"/>
      <p:bldP spid="47" grpId="0" animBg="1"/>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Object 87">
            <a:extLst>
              <a:ext uri="{FF2B5EF4-FFF2-40B4-BE49-F238E27FC236}">
                <a16:creationId xmlns:a16="http://schemas.microsoft.com/office/drawing/2014/main" id="{A668C774-4995-4667-9603-968B3A2AF83D}"/>
              </a:ext>
            </a:extLst>
          </p:cNvPr>
          <p:cNvGraphicFramePr>
            <a:graphicFrameLocks noChangeAspect="1"/>
          </p:cNvGraphicFramePr>
          <p:nvPr/>
        </p:nvGraphicFramePr>
        <p:xfrm>
          <a:off x="2552986" y="3386234"/>
          <a:ext cx="4252913" cy="642937"/>
        </p:xfrm>
        <a:graphic>
          <a:graphicData uri="http://schemas.openxmlformats.org/presentationml/2006/ole">
            <mc:AlternateContent xmlns:mc="http://schemas.openxmlformats.org/markup-compatibility/2006">
              <mc:Choice xmlns:v="urn:schemas-microsoft-com:vml" Requires="v">
                <p:oleObj spid="_x0000_s148240" name="Equation" r:id="rId3" imgW="1473120" imgH="228600" progId="Equation.DSMT4">
                  <p:embed/>
                </p:oleObj>
              </mc:Choice>
              <mc:Fallback>
                <p:oleObj name="Equation" r:id="rId3" imgW="1473120" imgH="228600" progId="Equation.DSMT4">
                  <p:embed/>
                  <p:pic>
                    <p:nvPicPr>
                      <p:cNvPr id="96" name="Object 87">
                        <a:extLst>
                          <a:ext uri="{FF2B5EF4-FFF2-40B4-BE49-F238E27FC236}">
                            <a16:creationId xmlns:a16="http://schemas.microsoft.com/office/drawing/2014/main" id="{A668C774-4995-4667-9603-968B3A2AF83D}"/>
                          </a:ext>
                        </a:extLst>
                      </p:cNvPr>
                      <p:cNvPicPr>
                        <a:picLocks noChangeAspect="1" noChangeArrowheads="1"/>
                      </p:cNvPicPr>
                      <p:nvPr/>
                    </p:nvPicPr>
                    <p:blipFill>
                      <a:blip r:embed="rId4"/>
                      <a:srcRect/>
                      <a:stretch>
                        <a:fillRect/>
                      </a:stretch>
                    </p:blipFill>
                    <p:spPr bwMode="auto">
                      <a:xfrm>
                        <a:off x="2552986" y="3386234"/>
                        <a:ext cx="4252913"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6">
            <a:extLst>
              <a:ext uri="{FF2B5EF4-FFF2-40B4-BE49-F238E27FC236}">
                <a16:creationId xmlns:a16="http://schemas.microsoft.com/office/drawing/2014/main" id="{599A40C3-BED7-4DB3-BB40-2CB12C66A018}"/>
              </a:ext>
            </a:extLst>
          </p:cNvPr>
          <p:cNvSpPr>
            <a:spLocks noChangeArrowheads="1"/>
          </p:cNvSpPr>
          <p:nvPr/>
        </p:nvSpPr>
        <p:spPr bwMode="auto">
          <a:xfrm>
            <a:off x="-13358" y="6111648"/>
            <a:ext cx="9157358" cy="746352"/>
          </a:xfrm>
          <a:prstGeom prst="rect">
            <a:avLst/>
          </a:prstGeom>
          <a:solidFill>
            <a:srgbClr val="FFFFCC"/>
          </a:solidFill>
          <a:ln w="9525">
            <a:solidFill>
              <a:srgbClr val="FF9966"/>
            </a:solidFill>
            <a:miter lim="800000"/>
            <a:headEnd/>
            <a:tailEnd/>
          </a:ln>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60" name="Rectangle 28">
            <a:extLst>
              <a:ext uri="{FF2B5EF4-FFF2-40B4-BE49-F238E27FC236}">
                <a16:creationId xmlns:a16="http://schemas.microsoft.com/office/drawing/2014/main" id="{6F5ABB42-B57C-4B46-9E45-94E062E34F7B}"/>
              </a:ext>
            </a:extLst>
          </p:cNvPr>
          <p:cNvSpPr>
            <a:spLocks noChangeArrowheads="1"/>
          </p:cNvSpPr>
          <p:nvPr/>
        </p:nvSpPr>
        <p:spPr bwMode="auto">
          <a:xfrm>
            <a:off x="20240" y="-5313"/>
            <a:ext cx="1237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0"/>
              </a:spcBef>
            </a:pPr>
            <a:r>
              <a:rPr lang="ja-JP" altLang="en-US" dirty="0">
                <a:solidFill>
                  <a:srgbClr val="0066FF"/>
                </a:solidFill>
                <a:ea typeface="ＭＳ ゴシック" pitchFamily="49" charset="-128"/>
                <a:cs typeface="Times New Roman" pitchFamily="18" charset="0"/>
              </a:rPr>
              <a:t>例</a:t>
            </a:r>
            <a:r>
              <a:rPr lang="en-US" altLang="ja-JP" dirty="0">
                <a:solidFill>
                  <a:srgbClr val="0066FF"/>
                </a:solidFill>
                <a:ea typeface="ＭＳ ゴシック" pitchFamily="49" charset="-128"/>
                <a:cs typeface="Times New Roman" pitchFamily="18" charset="0"/>
              </a:rPr>
              <a:t>3</a:t>
            </a:r>
            <a:endParaRPr lang="ja-JP" altLang="en-US" dirty="0">
              <a:solidFill>
                <a:srgbClr val="0066FF"/>
              </a:solidFill>
              <a:latin typeface="ＭＳ ゴシック" pitchFamily="49" charset="-128"/>
              <a:ea typeface="ＭＳ ゴシック" pitchFamily="49" charset="-128"/>
              <a:cs typeface="Times New Roman" pitchFamily="18" charset="0"/>
            </a:endParaRPr>
          </a:p>
        </p:txBody>
      </p:sp>
      <p:sp>
        <p:nvSpPr>
          <p:cNvPr id="61" name="Rectangle 74">
            <a:extLst>
              <a:ext uri="{FF2B5EF4-FFF2-40B4-BE49-F238E27FC236}">
                <a16:creationId xmlns:a16="http://schemas.microsoft.com/office/drawing/2014/main" id="{90DEEED8-9D04-45CE-B8BC-B23F9D46D1FC}"/>
              </a:ext>
            </a:extLst>
          </p:cNvPr>
          <p:cNvSpPr>
            <a:spLocks noChangeArrowheads="1"/>
          </p:cNvSpPr>
          <p:nvPr/>
        </p:nvSpPr>
        <p:spPr bwMode="auto">
          <a:xfrm>
            <a:off x="825098" y="-32322"/>
            <a:ext cx="60564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前問で</a:t>
            </a:r>
            <a:r>
              <a:rPr lang="en-US" altLang="ja-JP" i="1" dirty="0">
                <a:solidFill>
                  <a:srgbClr val="000000"/>
                </a:solidFill>
                <a:latin typeface="Bookman Old Style" pitchFamily="18" charset="0"/>
              </a:rPr>
              <a:t>t </a:t>
            </a:r>
            <a:r>
              <a:rPr lang="en-US" altLang="ja-JP" dirty="0">
                <a:solidFill>
                  <a:srgbClr val="000000"/>
                </a:solidFill>
                <a:latin typeface="Symbol" panose="05050102010706020507" pitchFamily="18" charset="2"/>
                <a:cs typeface="Times New Roman" panose="02020603050405020304" pitchFamily="18" charset="0"/>
              </a:rPr>
              <a:t>=</a:t>
            </a:r>
            <a:r>
              <a:rPr lang="en-US" altLang="ja-JP" dirty="0">
                <a:solidFill>
                  <a:srgbClr val="000000"/>
                </a:solidFill>
              </a:rPr>
              <a:t>0</a:t>
            </a:r>
            <a:r>
              <a:rPr lang="ja-JP" altLang="en-US" dirty="0">
                <a:solidFill>
                  <a:srgbClr val="000000"/>
                </a:solidFill>
              </a:rPr>
              <a:t>のとき物体</a:t>
            </a:r>
            <a:r>
              <a:rPr lang="en-US" altLang="ja-JP" dirty="0">
                <a:solidFill>
                  <a:srgbClr val="000000"/>
                </a:solidFill>
              </a:rPr>
              <a:t>A</a:t>
            </a:r>
            <a:r>
              <a:rPr lang="ja-JP" altLang="en-US" dirty="0">
                <a:solidFill>
                  <a:srgbClr val="000000"/>
                </a:solidFill>
              </a:rPr>
              <a:t>は高さ</a:t>
            </a:r>
            <a:r>
              <a:rPr lang="en-US" altLang="ja-JP" i="1" dirty="0">
                <a:solidFill>
                  <a:srgbClr val="000000"/>
                </a:solidFill>
                <a:latin typeface="Bookman Old Style" pitchFamily="18" charset="0"/>
              </a:rPr>
              <a:t>h</a:t>
            </a:r>
            <a:endParaRPr lang="ja-JP" altLang="en-US" dirty="0">
              <a:solidFill>
                <a:srgbClr val="000000"/>
              </a:solidFill>
            </a:endParaRPr>
          </a:p>
        </p:txBody>
      </p:sp>
      <p:sp>
        <p:nvSpPr>
          <p:cNvPr id="62" name="Rectangle 75">
            <a:extLst>
              <a:ext uri="{FF2B5EF4-FFF2-40B4-BE49-F238E27FC236}">
                <a16:creationId xmlns:a16="http://schemas.microsoft.com/office/drawing/2014/main" id="{1352F15B-F45C-4471-B492-D0C7B2B6B35B}"/>
              </a:ext>
            </a:extLst>
          </p:cNvPr>
          <p:cNvSpPr>
            <a:spLocks noChangeArrowheads="1"/>
          </p:cNvSpPr>
          <p:nvPr/>
        </p:nvSpPr>
        <p:spPr bwMode="auto">
          <a:xfrm>
            <a:off x="-35614" y="511264"/>
            <a:ext cx="5803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spcBef>
                <a:spcPct val="10000"/>
              </a:spcBef>
            </a:pPr>
            <a:r>
              <a:rPr lang="ja-JP" altLang="en-US" dirty="0">
                <a:solidFill>
                  <a:srgbClr val="000000"/>
                </a:solidFill>
              </a:rPr>
              <a:t>物体</a:t>
            </a:r>
            <a:r>
              <a:rPr lang="en-US" altLang="ja-JP" dirty="0">
                <a:solidFill>
                  <a:srgbClr val="000000"/>
                </a:solidFill>
              </a:rPr>
              <a:t>B</a:t>
            </a:r>
            <a:r>
              <a:rPr lang="ja-JP" altLang="en-US" dirty="0">
                <a:solidFill>
                  <a:srgbClr val="000000"/>
                </a:solidFill>
              </a:rPr>
              <a:t>は高さ</a:t>
            </a:r>
            <a:r>
              <a:rPr lang="en-US" altLang="ja-JP" dirty="0">
                <a:solidFill>
                  <a:srgbClr val="000000"/>
                </a:solidFill>
              </a:rPr>
              <a:t>0</a:t>
            </a:r>
            <a:r>
              <a:rPr lang="ja-JP" altLang="en-US" dirty="0">
                <a:solidFill>
                  <a:srgbClr val="000000"/>
                </a:solidFill>
              </a:rPr>
              <a:t>にあったとする。</a:t>
            </a:r>
          </a:p>
        </p:txBody>
      </p:sp>
      <p:sp>
        <p:nvSpPr>
          <p:cNvPr id="63" name="Rectangle 76">
            <a:extLst>
              <a:ext uri="{FF2B5EF4-FFF2-40B4-BE49-F238E27FC236}">
                <a16:creationId xmlns:a16="http://schemas.microsoft.com/office/drawing/2014/main" id="{D6EC6EBE-D5D8-4FB6-884C-144D82DC4ED7}"/>
              </a:ext>
            </a:extLst>
          </p:cNvPr>
          <p:cNvSpPr>
            <a:spLocks noChangeArrowheads="1"/>
          </p:cNvSpPr>
          <p:nvPr/>
        </p:nvSpPr>
        <p:spPr bwMode="auto">
          <a:xfrm>
            <a:off x="13280" y="2118975"/>
            <a:ext cx="6272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物体の位置エネルギー</a:t>
            </a:r>
            <a:r>
              <a:rPr lang="en-US" altLang="ja-JP" i="1" dirty="0">
                <a:solidFill>
                  <a:srgbClr val="000000"/>
                </a:solidFill>
              </a:rPr>
              <a:t>U</a:t>
            </a:r>
            <a:r>
              <a:rPr lang="ja-JP" altLang="en-US" dirty="0">
                <a:solidFill>
                  <a:srgbClr val="000000"/>
                </a:solidFill>
              </a:rPr>
              <a:t>を求めよ。</a:t>
            </a:r>
          </a:p>
        </p:txBody>
      </p:sp>
      <p:graphicFrame>
        <p:nvGraphicFramePr>
          <p:cNvPr id="90" name="Object 87">
            <a:extLst>
              <a:ext uri="{FF2B5EF4-FFF2-40B4-BE49-F238E27FC236}">
                <a16:creationId xmlns:a16="http://schemas.microsoft.com/office/drawing/2014/main" id="{089DEC63-1E2D-4776-8574-0F5F16887235}"/>
              </a:ext>
            </a:extLst>
          </p:cNvPr>
          <p:cNvGraphicFramePr>
            <a:graphicFrameLocks noChangeAspect="1"/>
          </p:cNvGraphicFramePr>
          <p:nvPr/>
        </p:nvGraphicFramePr>
        <p:xfrm>
          <a:off x="5905500" y="6167438"/>
          <a:ext cx="2273300" cy="642937"/>
        </p:xfrm>
        <a:graphic>
          <a:graphicData uri="http://schemas.openxmlformats.org/presentationml/2006/ole">
            <mc:AlternateContent xmlns:mc="http://schemas.openxmlformats.org/markup-compatibility/2006">
              <mc:Choice xmlns:v="urn:schemas-microsoft-com:vml" Requires="v">
                <p:oleObj spid="_x0000_s148241" name="Equation" r:id="rId5" imgW="787320" imgH="228600" progId="Equation.DSMT4">
                  <p:embed/>
                </p:oleObj>
              </mc:Choice>
              <mc:Fallback>
                <p:oleObj name="Equation" r:id="rId5" imgW="787320" imgH="228600" progId="Equation.DSMT4">
                  <p:embed/>
                  <p:pic>
                    <p:nvPicPr>
                      <p:cNvPr id="90" name="Object 87">
                        <a:extLst>
                          <a:ext uri="{FF2B5EF4-FFF2-40B4-BE49-F238E27FC236}">
                            <a16:creationId xmlns:a16="http://schemas.microsoft.com/office/drawing/2014/main" id="{089DEC63-1E2D-4776-8574-0F5F16887235}"/>
                          </a:ext>
                        </a:extLst>
                      </p:cNvPr>
                      <p:cNvPicPr>
                        <a:picLocks noChangeAspect="1" noChangeArrowheads="1"/>
                      </p:cNvPicPr>
                      <p:nvPr/>
                    </p:nvPicPr>
                    <p:blipFill>
                      <a:blip r:embed="rId6"/>
                      <a:srcRect/>
                      <a:stretch>
                        <a:fillRect/>
                      </a:stretch>
                    </p:blipFill>
                    <p:spPr bwMode="auto">
                      <a:xfrm>
                        <a:off x="5905500" y="6167438"/>
                        <a:ext cx="22733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87">
            <a:extLst>
              <a:ext uri="{FF2B5EF4-FFF2-40B4-BE49-F238E27FC236}">
                <a16:creationId xmlns:a16="http://schemas.microsoft.com/office/drawing/2014/main" id="{81778FA3-3E29-4111-BCA3-0519F93CFEAC}"/>
              </a:ext>
            </a:extLst>
          </p:cNvPr>
          <p:cNvGraphicFramePr>
            <a:graphicFrameLocks noChangeAspect="1"/>
          </p:cNvGraphicFramePr>
          <p:nvPr/>
        </p:nvGraphicFramePr>
        <p:xfrm>
          <a:off x="3221906" y="6196670"/>
          <a:ext cx="2016125" cy="571500"/>
        </p:xfrm>
        <a:graphic>
          <a:graphicData uri="http://schemas.openxmlformats.org/presentationml/2006/ole">
            <mc:AlternateContent xmlns:mc="http://schemas.openxmlformats.org/markup-compatibility/2006">
              <mc:Choice xmlns:v="urn:schemas-microsoft-com:vml" Requires="v">
                <p:oleObj spid="_x0000_s148242" name="Equation" r:id="rId7" imgW="698400" imgH="203040" progId="Equation.DSMT4">
                  <p:embed/>
                </p:oleObj>
              </mc:Choice>
              <mc:Fallback>
                <p:oleObj name="Equation" r:id="rId7" imgW="698400" imgH="203040" progId="Equation.DSMT4">
                  <p:embed/>
                  <p:pic>
                    <p:nvPicPr>
                      <p:cNvPr id="67" name="Object 87">
                        <a:extLst>
                          <a:ext uri="{FF2B5EF4-FFF2-40B4-BE49-F238E27FC236}">
                            <a16:creationId xmlns:a16="http://schemas.microsoft.com/office/drawing/2014/main" id="{81778FA3-3E29-4111-BCA3-0519F93CFEAC}"/>
                          </a:ext>
                        </a:extLst>
                      </p:cNvPr>
                      <p:cNvPicPr>
                        <a:picLocks noChangeAspect="1" noChangeArrowheads="1"/>
                      </p:cNvPicPr>
                      <p:nvPr/>
                    </p:nvPicPr>
                    <p:blipFill>
                      <a:blip r:embed="rId8"/>
                      <a:srcRect/>
                      <a:stretch>
                        <a:fillRect/>
                      </a:stretch>
                    </p:blipFill>
                    <p:spPr bwMode="auto">
                      <a:xfrm>
                        <a:off x="3221906" y="6196670"/>
                        <a:ext cx="201612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87">
            <a:extLst>
              <a:ext uri="{FF2B5EF4-FFF2-40B4-BE49-F238E27FC236}">
                <a16:creationId xmlns:a16="http://schemas.microsoft.com/office/drawing/2014/main" id="{B6E75A01-A22E-4A5B-90BA-BC3D7F6F3182}"/>
              </a:ext>
            </a:extLst>
          </p:cNvPr>
          <p:cNvGraphicFramePr>
            <a:graphicFrameLocks noChangeAspect="1"/>
          </p:cNvGraphicFramePr>
          <p:nvPr/>
        </p:nvGraphicFramePr>
        <p:xfrm>
          <a:off x="689310" y="6130607"/>
          <a:ext cx="1978025" cy="642938"/>
        </p:xfrm>
        <a:graphic>
          <a:graphicData uri="http://schemas.openxmlformats.org/presentationml/2006/ole">
            <mc:AlternateContent xmlns:mc="http://schemas.openxmlformats.org/markup-compatibility/2006">
              <mc:Choice xmlns:v="urn:schemas-microsoft-com:vml" Requires="v">
                <p:oleObj spid="_x0000_s148243" name="Equation" r:id="rId9" imgW="685800" imgH="228600" progId="Equation.DSMT4">
                  <p:embed/>
                </p:oleObj>
              </mc:Choice>
              <mc:Fallback>
                <p:oleObj name="Equation" r:id="rId9" imgW="685800" imgH="228600" progId="Equation.DSMT4">
                  <p:embed/>
                  <p:pic>
                    <p:nvPicPr>
                      <p:cNvPr id="68" name="Object 87">
                        <a:extLst>
                          <a:ext uri="{FF2B5EF4-FFF2-40B4-BE49-F238E27FC236}">
                            <a16:creationId xmlns:a16="http://schemas.microsoft.com/office/drawing/2014/main" id="{B6E75A01-A22E-4A5B-90BA-BC3D7F6F3182}"/>
                          </a:ext>
                        </a:extLst>
                      </p:cNvPr>
                      <p:cNvPicPr>
                        <a:picLocks noChangeAspect="1" noChangeArrowheads="1"/>
                      </p:cNvPicPr>
                      <p:nvPr/>
                    </p:nvPicPr>
                    <p:blipFill>
                      <a:blip r:embed="rId10"/>
                      <a:srcRect/>
                      <a:stretch>
                        <a:fillRect/>
                      </a:stretch>
                    </p:blipFill>
                    <p:spPr bwMode="auto">
                      <a:xfrm>
                        <a:off x="689310" y="6130607"/>
                        <a:ext cx="19780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 name="Rectangle 76">
            <a:extLst>
              <a:ext uri="{FF2B5EF4-FFF2-40B4-BE49-F238E27FC236}">
                <a16:creationId xmlns:a16="http://schemas.microsoft.com/office/drawing/2014/main" id="{F9DB2C03-A721-41CC-95C4-9027BE8926FE}"/>
              </a:ext>
            </a:extLst>
          </p:cNvPr>
          <p:cNvSpPr>
            <a:spLocks noChangeArrowheads="1"/>
          </p:cNvSpPr>
          <p:nvPr/>
        </p:nvSpPr>
        <p:spPr bwMode="auto">
          <a:xfrm>
            <a:off x="0" y="1054850"/>
            <a:ext cx="5821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物体の併進運動エネルギー</a:t>
            </a:r>
            <a:r>
              <a:rPr lang="en-US" altLang="ja-JP" i="1" dirty="0">
                <a:solidFill>
                  <a:srgbClr val="000000"/>
                </a:solidFill>
                <a:latin typeface="Bookman Old Style" panose="02050604050505020204" pitchFamily="18" charset="0"/>
              </a:rPr>
              <a:t>K</a:t>
            </a:r>
            <a:endParaRPr lang="ja-JP" altLang="en-US" i="1" dirty="0">
              <a:solidFill>
                <a:srgbClr val="000000"/>
              </a:solidFill>
              <a:latin typeface="Bookman Old Style" panose="02050604050505020204" pitchFamily="18" charset="0"/>
            </a:endParaRPr>
          </a:p>
        </p:txBody>
      </p:sp>
      <p:sp>
        <p:nvSpPr>
          <p:cNvPr id="100" name="Rectangle 76">
            <a:extLst>
              <a:ext uri="{FF2B5EF4-FFF2-40B4-BE49-F238E27FC236}">
                <a16:creationId xmlns:a16="http://schemas.microsoft.com/office/drawing/2014/main" id="{860BC9A5-4FFE-4BB8-A6A7-24AC4A1FCF79}"/>
              </a:ext>
            </a:extLst>
          </p:cNvPr>
          <p:cNvSpPr>
            <a:spLocks noChangeArrowheads="1"/>
          </p:cNvSpPr>
          <p:nvPr/>
        </p:nvSpPr>
        <p:spPr bwMode="auto">
          <a:xfrm>
            <a:off x="-9660" y="1591419"/>
            <a:ext cx="54716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r>
              <a:rPr lang="ja-JP" altLang="en-US" dirty="0">
                <a:solidFill>
                  <a:srgbClr val="000000"/>
                </a:solidFill>
              </a:rPr>
              <a:t>滑車の回転運動エネルギー</a:t>
            </a:r>
            <a:r>
              <a:rPr lang="en-US" altLang="ja-JP" i="1" dirty="0">
                <a:solidFill>
                  <a:srgbClr val="000000"/>
                </a:solidFill>
                <a:latin typeface="Bookman Old Style" panose="02050604050505020204" pitchFamily="18" charset="0"/>
              </a:rPr>
              <a:t>K</a:t>
            </a:r>
            <a:r>
              <a:rPr lang="en-US" altLang="ja-JP" baseline="-25000" dirty="0">
                <a:solidFill>
                  <a:srgbClr val="000000"/>
                </a:solidFill>
                <a:latin typeface="Bookman Old Style" panose="02050604050505020204" pitchFamily="18" charset="0"/>
              </a:rPr>
              <a:t>r</a:t>
            </a:r>
            <a:endParaRPr lang="ja-JP" altLang="en-US" baseline="-25000" dirty="0">
              <a:solidFill>
                <a:srgbClr val="000000"/>
              </a:solidFill>
            </a:endParaRPr>
          </a:p>
        </p:txBody>
      </p:sp>
      <p:graphicFrame>
        <p:nvGraphicFramePr>
          <p:cNvPr id="101" name="Object 87">
            <a:extLst>
              <a:ext uri="{FF2B5EF4-FFF2-40B4-BE49-F238E27FC236}">
                <a16:creationId xmlns:a16="http://schemas.microsoft.com/office/drawing/2014/main" id="{C31EF8C4-BAFB-4B07-AE21-BADA9E08E2A1}"/>
              </a:ext>
            </a:extLst>
          </p:cNvPr>
          <p:cNvGraphicFramePr>
            <a:graphicFrameLocks noChangeAspect="1"/>
          </p:cNvGraphicFramePr>
          <p:nvPr/>
        </p:nvGraphicFramePr>
        <p:xfrm>
          <a:off x="-1603" y="2650073"/>
          <a:ext cx="4024313" cy="679450"/>
        </p:xfrm>
        <a:graphic>
          <a:graphicData uri="http://schemas.openxmlformats.org/presentationml/2006/ole">
            <mc:AlternateContent xmlns:mc="http://schemas.openxmlformats.org/markup-compatibility/2006">
              <mc:Choice xmlns:v="urn:schemas-microsoft-com:vml" Requires="v">
                <p:oleObj spid="_x0000_s148244" name="Equation" r:id="rId11" imgW="1396800" imgH="241200" progId="Equation.DSMT4">
                  <p:embed/>
                </p:oleObj>
              </mc:Choice>
              <mc:Fallback>
                <p:oleObj name="Equation" r:id="rId11" imgW="1396800" imgH="241200" progId="Equation.DSMT4">
                  <p:embed/>
                  <p:pic>
                    <p:nvPicPr>
                      <p:cNvPr id="101" name="Object 87">
                        <a:extLst>
                          <a:ext uri="{FF2B5EF4-FFF2-40B4-BE49-F238E27FC236}">
                            <a16:creationId xmlns:a16="http://schemas.microsoft.com/office/drawing/2014/main" id="{C31EF8C4-BAFB-4B07-AE21-BADA9E08E2A1}"/>
                          </a:ext>
                        </a:extLst>
                      </p:cNvPr>
                      <p:cNvPicPr>
                        <a:picLocks noChangeAspect="1" noChangeArrowheads="1"/>
                      </p:cNvPicPr>
                      <p:nvPr/>
                    </p:nvPicPr>
                    <p:blipFill>
                      <a:blip r:embed="rId12"/>
                      <a:srcRect/>
                      <a:stretch>
                        <a:fillRect/>
                      </a:stretch>
                    </p:blipFill>
                    <p:spPr bwMode="auto">
                      <a:xfrm>
                        <a:off x="-1603" y="2650073"/>
                        <a:ext cx="4024313"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 name="Rectangle 85">
            <a:extLst>
              <a:ext uri="{FF2B5EF4-FFF2-40B4-BE49-F238E27FC236}">
                <a16:creationId xmlns:a16="http://schemas.microsoft.com/office/drawing/2014/main" id="{5C254DE4-FF8E-43A4-AEF1-460EA757CE54}"/>
              </a:ext>
            </a:extLst>
          </p:cNvPr>
          <p:cNvSpPr>
            <a:spLocks noChangeArrowheads="1"/>
          </p:cNvSpPr>
          <p:nvPr/>
        </p:nvSpPr>
        <p:spPr bwMode="auto">
          <a:xfrm>
            <a:off x="4076685" y="2661186"/>
            <a:ext cx="2386028" cy="6429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03" name="Object 87">
            <a:extLst>
              <a:ext uri="{FF2B5EF4-FFF2-40B4-BE49-F238E27FC236}">
                <a16:creationId xmlns:a16="http://schemas.microsoft.com/office/drawing/2014/main" id="{3308D656-9F3C-4E4A-9355-F3D7ABC1D08B}"/>
              </a:ext>
            </a:extLst>
          </p:cNvPr>
          <p:cNvGraphicFramePr>
            <a:graphicFrameLocks noChangeAspect="1"/>
          </p:cNvGraphicFramePr>
          <p:nvPr/>
        </p:nvGraphicFramePr>
        <p:xfrm>
          <a:off x="4158720" y="2693337"/>
          <a:ext cx="2235200" cy="642937"/>
        </p:xfrm>
        <a:graphic>
          <a:graphicData uri="http://schemas.openxmlformats.org/presentationml/2006/ole">
            <mc:AlternateContent xmlns:mc="http://schemas.openxmlformats.org/markup-compatibility/2006">
              <mc:Choice xmlns:v="urn:schemas-microsoft-com:vml" Requires="v">
                <p:oleObj spid="_x0000_s148245" name="Equation" r:id="rId13" imgW="774360" imgH="228600" progId="Equation.DSMT4">
                  <p:embed/>
                </p:oleObj>
              </mc:Choice>
              <mc:Fallback>
                <p:oleObj name="Equation" r:id="rId13" imgW="774360" imgH="228600" progId="Equation.DSMT4">
                  <p:embed/>
                  <p:pic>
                    <p:nvPicPr>
                      <p:cNvPr id="103" name="Object 87">
                        <a:extLst>
                          <a:ext uri="{FF2B5EF4-FFF2-40B4-BE49-F238E27FC236}">
                            <a16:creationId xmlns:a16="http://schemas.microsoft.com/office/drawing/2014/main" id="{3308D656-9F3C-4E4A-9355-F3D7ABC1D08B}"/>
                          </a:ext>
                        </a:extLst>
                      </p:cNvPr>
                      <p:cNvPicPr>
                        <a:picLocks noChangeAspect="1" noChangeArrowheads="1"/>
                      </p:cNvPicPr>
                      <p:nvPr/>
                    </p:nvPicPr>
                    <p:blipFill>
                      <a:blip r:embed="rId14"/>
                      <a:srcRect/>
                      <a:stretch>
                        <a:fillRect/>
                      </a:stretch>
                    </p:blipFill>
                    <p:spPr bwMode="auto">
                      <a:xfrm>
                        <a:off x="4158720" y="2693337"/>
                        <a:ext cx="2235200"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 name="Object 87">
            <a:extLst>
              <a:ext uri="{FF2B5EF4-FFF2-40B4-BE49-F238E27FC236}">
                <a16:creationId xmlns:a16="http://schemas.microsoft.com/office/drawing/2014/main" id="{3874216A-9132-4FF9-AA23-DB188A4C50BF}"/>
              </a:ext>
            </a:extLst>
          </p:cNvPr>
          <p:cNvGraphicFramePr>
            <a:graphicFrameLocks noChangeAspect="1"/>
          </p:cNvGraphicFramePr>
          <p:nvPr/>
        </p:nvGraphicFramePr>
        <p:xfrm>
          <a:off x="-13288" y="3379225"/>
          <a:ext cx="2559050" cy="679450"/>
        </p:xfrm>
        <a:graphic>
          <a:graphicData uri="http://schemas.openxmlformats.org/presentationml/2006/ole">
            <mc:AlternateContent xmlns:mc="http://schemas.openxmlformats.org/markup-compatibility/2006">
              <mc:Choice xmlns:v="urn:schemas-microsoft-com:vml" Requires="v">
                <p:oleObj spid="_x0000_s148246" name="Equation" r:id="rId15" imgW="888840" imgH="241200" progId="Equation.DSMT4">
                  <p:embed/>
                </p:oleObj>
              </mc:Choice>
              <mc:Fallback>
                <p:oleObj name="Equation" r:id="rId15" imgW="888840" imgH="241200" progId="Equation.DSMT4">
                  <p:embed/>
                  <p:pic>
                    <p:nvPicPr>
                      <p:cNvPr id="104" name="Object 87">
                        <a:extLst>
                          <a:ext uri="{FF2B5EF4-FFF2-40B4-BE49-F238E27FC236}">
                            <a16:creationId xmlns:a16="http://schemas.microsoft.com/office/drawing/2014/main" id="{3874216A-9132-4FF9-AA23-DB188A4C50BF}"/>
                          </a:ext>
                        </a:extLst>
                      </p:cNvPr>
                      <p:cNvPicPr>
                        <a:picLocks noChangeAspect="1" noChangeArrowheads="1"/>
                      </p:cNvPicPr>
                      <p:nvPr/>
                    </p:nvPicPr>
                    <p:blipFill>
                      <a:blip r:embed="rId16"/>
                      <a:srcRect/>
                      <a:stretch>
                        <a:fillRect/>
                      </a:stretch>
                    </p:blipFill>
                    <p:spPr bwMode="auto">
                      <a:xfrm>
                        <a:off x="-13288" y="3379225"/>
                        <a:ext cx="2559050" cy="679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Rectangle 85">
            <a:extLst>
              <a:ext uri="{FF2B5EF4-FFF2-40B4-BE49-F238E27FC236}">
                <a16:creationId xmlns:a16="http://schemas.microsoft.com/office/drawing/2014/main" id="{21930FD5-18F9-4A9C-B8C2-39DA7508CBA4}"/>
              </a:ext>
            </a:extLst>
          </p:cNvPr>
          <p:cNvSpPr>
            <a:spLocks noChangeArrowheads="1"/>
          </p:cNvSpPr>
          <p:nvPr/>
        </p:nvSpPr>
        <p:spPr bwMode="auto">
          <a:xfrm>
            <a:off x="2536081" y="3377115"/>
            <a:ext cx="4252913" cy="653906"/>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13" name="Object 87">
            <a:extLst>
              <a:ext uri="{FF2B5EF4-FFF2-40B4-BE49-F238E27FC236}">
                <a16:creationId xmlns:a16="http://schemas.microsoft.com/office/drawing/2014/main" id="{EF996E1D-8926-43F2-B242-508268990016}"/>
              </a:ext>
            </a:extLst>
          </p:cNvPr>
          <p:cNvGraphicFramePr>
            <a:graphicFrameLocks noChangeAspect="1"/>
          </p:cNvGraphicFramePr>
          <p:nvPr/>
        </p:nvGraphicFramePr>
        <p:xfrm>
          <a:off x="4349412" y="3460268"/>
          <a:ext cx="1577975" cy="571500"/>
        </p:xfrm>
        <a:graphic>
          <a:graphicData uri="http://schemas.openxmlformats.org/presentationml/2006/ole">
            <mc:AlternateContent xmlns:mc="http://schemas.openxmlformats.org/markup-compatibility/2006">
              <mc:Choice xmlns:v="urn:schemas-microsoft-com:vml" Requires="v">
                <p:oleObj spid="_x0000_s148247" name="Equation" r:id="rId17" imgW="545760" imgH="203040" progId="Equation.DSMT4">
                  <p:embed/>
                </p:oleObj>
              </mc:Choice>
              <mc:Fallback>
                <p:oleObj name="Equation" r:id="rId17" imgW="545760" imgH="203040" progId="Equation.DSMT4">
                  <p:embed/>
                  <p:pic>
                    <p:nvPicPr>
                      <p:cNvPr id="113" name="Object 87">
                        <a:extLst>
                          <a:ext uri="{FF2B5EF4-FFF2-40B4-BE49-F238E27FC236}">
                            <a16:creationId xmlns:a16="http://schemas.microsoft.com/office/drawing/2014/main" id="{EF996E1D-8926-43F2-B242-508268990016}"/>
                          </a:ext>
                        </a:extLst>
                      </p:cNvPr>
                      <p:cNvPicPr>
                        <a:picLocks noChangeAspect="1" noChangeArrowheads="1"/>
                      </p:cNvPicPr>
                      <p:nvPr/>
                    </p:nvPicPr>
                    <p:blipFill>
                      <a:blip r:embed="rId18"/>
                      <a:srcRect/>
                      <a:stretch>
                        <a:fillRect/>
                      </a:stretch>
                    </p:blipFill>
                    <p:spPr bwMode="auto">
                      <a:xfrm>
                        <a:off x="4349412" y="3460268"/>
                        <a:ext cx="15779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 name="Object 87">
            <a:extLst>
              <a:ext uri="{FF2B5EF4-FFF2-40B4-BE49-F238E27FC236}">
                <a16:creationId xmlns:a16="http://schemas.microsoft.com/office/drawing/2014/main" id="{D78CB19E-F733-4A4F-84D3-CBC432971226}"/>
              </a:ext>
            </a:extLst>
          </p:cNvPr>
          <p:cNvGraphicFramePr>
            <a:graphicFrameLocks noChangeAspect="1"/>
          </p:cNvGraphicFramePr>
          <p:nvPr/>
        </p:nvGraphicFramePr>
        <p:xfrm>
          <a:off x="6734175" y="3600093"/>
          <a:ext cx="365125" cy="322263"/>
        </p:xfrm>
        <a:graphic>
          <a:graphicData uri="http://schemas.openxmlformats.org/presentationml/2006/ole">
            <mc:AlternateContent xmlns:mc="http://schemas.openxmlformats.org/markup-compatibility/2006">
              <mc:Choice xmlns:v="urn:schemas-microsoft-com:vml" Requires="v">
                <p:oleObj spid="_x0000_s148248" name="Equation" r:id="rId19" imgW="126720" imgH="114120" progId="Equation.DSMT4">
                  <p:embed/>
                </p:oleObj>
              </mc:Choice>
              <mc:Fallback>
                <p:oleObj name="Equation" r:id="rId19" imgW="126720" imgH="114120" progId="Equation.DSMT4">
                  <p:embed/>
                  <p:pic>
                    <p:nvPicPr>
                      <p:cNvPr id="114" name="Object 87">
                        <a:extLst>
                          <a:ext uri="{FF2B5EF4-FFF2-40B4-BE49-F238E27FC236}">
                            <a16:creationId xmlns:a16="http://schemas.microsoft.com/office/drawing/2014/main" id="{D78CB19E-F733-4A4F-84D3-CBC432971226}"/>
                          </a:ext>
                        </a:extLst>
                      </p:cNvPr>
                      <p:cNvPicPr>
                        <a:picLocks noChangeAspect="1" noChangeArrowheads="1"/>
                      </p:cNvPicPr>
                      <p:nvPr/>
                    </p:nvPicPr>
                    <p:blipFill>
                      <a:blip r:embed="rId20"/>
                      <a:srcRect/>
                      <a:stretch>
                        <a:fillRect/>
                      </a:stretch>
                    </p:blipFill>
                    <p:spPr bwMode="auto">
                      <a:xfrm>
                        <a:off x="6734175" y="3600093"/>
                        <a:ext cx="36512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Rectangle 85">
            <a:extLst>
              <a:ext uri="{FF2B5EF4-FFF2-40B4-BE49-F238E27FC236}">
                <a16:creationId xmlns:a16="http://schemas.microsoft.com/office/drawing/2014/main" id="{33DDEF3B-116F-4040-93A6-A8856217D0D7}"/>
              </a:ext>
            </a:extLst>
          </p:cNvPr>
          <p:cNvSpPr>
            <a:spLocks noChangeArrowheads="1"/>
          </p:cNvSpPr>
          <p:nvPr/>
        </p:nvSpPr>
        <p:spPr bwMode="auto">
          <a:xfrm>
            <a:off x="7059967" y="3398813"/>
            <a:ext cx="2050139" cy="61867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16" name="Object 87">
            <a:extLst>
              <a:ext uri="{FF2B5EF4-FFF2-40B4-BE49-F238E27FC236}">
                <a16:creationId xmlns:a16="http://schemas.microsoft.com/office/drawing/2014/main" id="{96B372CC-6C6B-4CAB-8584-8CA447F87C7C}"/>
              </a:ext>
            </a:extLst>
          </p:cNvPr>
          <p:cNvGraphicFramePr>
            <a:graphicFrameLocks noChangeAspect="1"/>
          </p:cNvGraphicFramePr>
          <p:nvPr/>
        </p:nvGraphicFramePr>
        <p:xfrm>
          <a:off x="7095568" y="3377783"/>
          <a:ext cx="2014538" cy="644525"/>
        </p:xfrm>
        <a:graphic>
          <a:graphicData uri="http://schemas.openxmlformats.org/presentationml/2006/ole">
            <mc:AlternateContent xmlns:mc="http://schemas.openxmlformats.org/markup-compatibility/2006">
              <mc:Choice xmlns:v="urn:schemas-microsoft-com:vml" Requires="v">
                <p:oleObj spid="_x0000_s148249" name="Equation" r:id="rId21" imgW="698400" imgH="228600" progId="Equation.DSMT4">
                  <p:embed/>
                </p:oleObj>
              </mc:Choice>
              <mc:Fallback>
                <p:oleObj name="Equation" r:id="rId21" imgW="698400" imgH="228600" progId="Equation.DSMT4">
                  <p:embed/>
                  <p:pic>
                    <p:nvPicPr>
                      <p:cNvPr id="116" name="Object 87">
                        <a:extLst>
                          <a:ext uri="{FF2B5EF4-FFF2-40B4-BE49-F238E27FC236}">
                            <a16:creationId xmlns:a16="http://schemas.microsoft.com/office/drawing/2014/main" id="{96B372CC-6C6B-4CAB-8584-8CA447F87C7C}"/>
                          </a:ext>
                        </a:extLst>
                      </p:cNvPr>
                      <p:cNvPicPr>
                        <a:picLocks noChangeAspect="1" noChangeArrowheads="1"/>
                      </p:cNvPicPr>
                      <p:nvPr/>
                    </p:nvPicPr>
                    <p:blipFill>
                      <a:blip r:embed="rId22"/>
                      <a:srcRect/>
                      <a:stretch>
                        <a:fillRect/>
                      </a:stretch>
                    </p:blipFill>
                    <p:spPr bwMode="auto">
                      <a:xfrm>
                        <a:off x="7095568" y="3377783"/>
                        <a:ext cx="2014538"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Object 87">
            <a:extLst>
              <a:ext uri="{FF2B5EF4-FFF2-40B4-BE49-F238E27FC236}">
                <a16:creationId xmlns:a16="http://schemas.microsoft.com/office/drawing/2014/main" id="{8BA5F647-7BCE-470E-9EF9-F3E6E8D25D33}"/>
              </a:ext>
            </a:extLst>
          </p:cNvPr>
          <p:cNvGraphicFramePr>
            <a:graphicFrameLocks noChangeAspect="1"/>
          </p:cNvGraphicFramePr>
          <p:nvPr/>
        </p:nvGraphicFramePr>
        <p:xfrm>
          <a:off x="90617" y="4128752"/>
          <a:ext cx="4714876" cy="644525"/>
        </p:xfrm>
        <a:graphic>
          <a:graphicData uri="http://schemas.openxmlformats.org/presentationml/2006/ole">
            <mc:AlternateContent xmlns:mc="http://schemas.openxmlformats.org/markup-compatibility/2006">
              <mc:Choice xmlns:v="urn:schemas-microsoft-com:vml" Requires="v">
                <p:oleObj spid="_x0000_s148250" name="Equation" r:id="rId23" imgW="1638000" imgH="228600" progId="Equation.DSMT4">
                  <p:embed/>
                </p:oleObj>
              </mc:Choice>
              <mc:Fallback>
                <p:oleObj name="Equation" r:id="rId23" imgW="1638000" imgH="228600" progId="Equation.DSMT4">
                  <p:embed/>
                  <p:pic>
                    <p:nvPicPr>
                      <p:cNvPr id="117" name="Object 87">
                        <a:extLst>
                          <a:ext uri="{FF2B5EF4-FFF2-40B4-BE49-F238E27FC236}">
                            <a16:creationId xmlns:a16="http://schemas.microsoft.com/office/drawing/2014/main" id="{8BA5F647-7BCE-470E-9EF9-F3E6E8D25D33}"/>
                          </a:ext>
                        </a:extLst>
                      </p:cNvPr>
                      <p:cNvPicPr>
                        <a:picLocks noChangeAspect="1" noChangeArrowheads="1"/>
                      </p:cNvPicPr>
                      <p:nvPr/>
                    </p:nvPicPr>
                    <p:blipFill>
                      <a:blip r:embed="rId24"/>
                      <a:srcRect/>
                      <a:stretch>
                        <a:fillRect/>
                      </a:stretch>
                    </p:blipFill>
                    <p:spPr bwMode="auto">
                      <a:xfrm>
                        <a:off x="90617" y="4128752"/>
                        <a:ext cx="4714876"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Rectangle 85">
            <a:extLst>
              <a:ext uri="{FF2B5EF4-FFF2-40B4-BE49-F238E27FC236}">
                <a16:creationId xmlns:a16="http://schemas.microsoft.com/office/drawing/2014/main" id="{9AA15301-73EB-4DD6-8ED2-7FA83526B2EB}"/>
              </a:ext>
            </a:extLst>
          </p:cNvPr>
          <p:cNvSpPr>
            <a:spLocks noChangeArrowheads="1"/>
          </p:cNvSpPr>
          <p:nvPr/>
        </p:nvSpPr>
        <p:spPr bwMode="auto">
          <a:xfrm>
            <a:off x="4743562" y="4174599"/>
            <a:ext cx="2855801" cy="569324"/>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19" name="Object 87">
            <a:extLst>
              <a:ext uri="{FF2B5EF4-FFF2-40B4-BE49-F238E27FC236}">
                <a16:creationId xmlns:a16="http://schemas.microsoft.com/office/drawing/2014/main" id="{261A4F9B-2384-4D7A-9680-BC2D2BD3F0B2}"/>
              </a:ext>
            </a:extLst>
          </p:cNvPr>
          <p:cNvGraphicFramePr>
            <a:graphicFrameLocks noChangeAspect="1"/>
          </p:cNvGraphicFramePr>
          <p:nvPr/>
        </p:nvGraphicFramePr>
        <p:xfrm>
          <a:off x="4906224" y="4178094"/>
          <a:ext cx="2530475" cy="571500"/>
        </p:xfrm>
        <a:graphic>
          <a:graphicData uri="http://schemas.openxmlformats.org/presentationml/2006/ole">
            <mc:AlternateContent xmlns:mc="http://schemas.openxmlformats.org/markup-compatibility/2006">
              <mc:Choice xmlns:v="urn:schemas-microsoft-com:vml" Requires="v">
                <p:oleObj spid="_x0000_s148251" name="Equation" r:id="rId25" imgW="876240" imgH="203040" progId="Equation.DSMT4">
                  <p:embed/>
                </p:oleObj>
              </mc:Choice>
              <mc:Fallback>
                <p:oleObj name="Equation" r:id="rId25" imgW="876240" imgH="203040" progId="Equation.DSMT4">
                  <p:embed/>
                  <p:pic>
                    <p:nvPicPr>
                      <p:cNvPr id="119" name="Object 87">
                        <a:extLst>
                          <a:ext uri="{FF2B5EF4-FFF2-40B4-BE49-F238E27FC236}">
                            <a16:creationId xmlns:a16="http://schemas.microsoft.com/office/drawing/2014/main" id="{261A4F9B-2384-4D7A-9680-BC2D2BD3F0B2}"/>
                          </a:ext>
                        </a:extLst>
                      </p:cNvPr>
                      <p:cNvPicPr>
                        <a:picLocks noChangeAspect="1" noChangeArrowheads="1"/>
                      </p:cNvPicPr>
                      <p:nvPr/>
                    </p:nvPicPr>
                    <p:blipFill>
                      <a:blip r:embed="rId26"/>
                      <a:srcRect/>
                      <a:stretch>
                        <a:fillRect/>
                      </a:stretch>
                    </p:blipFill>
                    <p:spPr bwMode="auto">
                      <a:xfrm>
                        <a:off x="4906224" y="4178094"/>
                        <a:ext cx="25304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Object 87">
            <a:extLst>
              <a:ext uri="{FF2B5EF4-FFF2-40B4-BE49-F238E27FC236}">
                <a16:creationId xmlns:a16="http://schemas.microsoft.com/office/drawing/2014/main" id="{4D53BE9A-2FD8-42DE-B224-971B205C5E0A}"/>
              </a:ext>
            </a:extLst>
          </p:cNvPr>
          <p:cNvGraphicFramePr>
            <a:graphicFrameLocks noChangeAspect="1"/>
          </p:cNvGraphicFramePr>
          <p:nvPr/>
        </p:nvGraphicFramePr>
        <p:xfrm>
          <a:off x="552702" y="4932882"/>
          <a:ext cx="365125" cy="322262"/>
        </p:xfrm>
        <a:graphic>
          <a:graphicData uri="http://schemas.openxmlformats.org/presentationml/2006/ole">
            <mc:AlternateContent xmlns:mc="http://schemas.openxmlformats.org/markup-compatibility/2006">
              <mc:Choice xmlns:v="urn:schemas-microsoft-com:vml" Requires="v">
                <p:oleObj spid="_x0000_s148252" name="Equation" r:id="rId27" imgW="126720" imgH="114120" progId="Equation.DSMT4">
                  <p:embed/>
                </p:oleObj>
              </mc:Choice>
              <mc:Fallback>
                <p:oleObj name="Equation" r:id="rId27" imgW="126720" imgH="114120" progId="Equation.DSMT4">
                  <p:embed/>
                  <p:pic>
                    <p:nvPicPr>
                      <p:cNvPr id="123" name="Object 87">
                        <a:extLst>
                          <a:ext uri="{FF2B5EF4-FFF2-40B4-BE49-F238E27FC236}">
                            <a16:creationId xmlns:a16="http://schemas.microsoft.com/office/drawing/2014/main" id="{4D53BE9A-2FD8-42DE-B224-971B205C5E0A}"/>
                          </a:ext>
                        </a:extLst>
                      </p:cNvPr>
                      <p:cNvPicPr>
                        <a:picLocks noChangeAspect="1" noChangeArrowheads="1"/>
                      </p:cNvPicPr>
                      <p:nvPr/>
                    </p:nvPicPr>
                    <p:blipFill>
                      <a:blip r:embed="rId28"/>
                      <a:srcRect/>
                      <a:stretch>
                        <a:fillRect/>
                      </a:stretch>
                    </p:blipFill>
                    <p:spPr bwMode="auto">
                      <a:xfrm>
                        <a:off x="552702" y="4932882"/>
                        <a:ext cx="365125"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4" name="Rectangle 85">
            <a:extLst>
              <a:ext uri="{FF2B5EF4-FFF2-40B4-BE49-F238E27FC236}">
                <a16:creationId xmlns:a16="http://schemas.microsoft.com/office/drawing/2014/main" id="{1DA03746-EF61-4FF5-BBC9-7902D8AC3F93}"/>
              </a:ext>
            </a:extLst>
          </p:cNvPr>
          <p:cNvSpPr>
            <a:spLocks noChangeArrowheads="1"/>
          </p:cNvSpPr>
          <p:nvPr/>
        </p:nvSpPr>
        <p:spPr bwMode="auto">
          <a:xfrm>
            <a:off x="963403" y="4802824"/>
            <a:ext cx="3655751" cy="569324"/>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125" name="Object 87">
            <a:extLst>
              <a:ext uri="{FF2B5EF4-FFF2-40B4-BE49-F238E27FC236}">
                <a16:creationId xmlns:a16="http://schemas.microsoft.com/office/drawing/2014/main" id="{D27E0B01-F34A-4765-9419-2A25B9A796D2}"/>
              </a:ext>
            </a:extLst>
          </p:cNvPr>
          <p:cNvGraphicFramePr>
            <a:graphicFrameLocks noChangeAspect="1"/>
          </p:cNvGraphicFramePr>
          <p:nvPr/>
        </p:nvGraphicFramePr>
        <p:xfrm>
          <a:off x="2718552" y="4784848"/>
          <a:ext cx="1797050" cy="642938"/>
        </p:xfrm>
        <a:graphic>
          <a:graphicData uri="http://schemas.openxmlformats.org/presentationml/2006/ole">
            <mc:AlternateContent xmlns:mc="http://schemas.openxmlformats.org/markup-compatibility/2006">
              <mc:Choice xmlns:v="urn:schemas-microsoft-com:vml" Requires="v">
                <p:oleObj spid="_x0000_s148253" name="Equation" r:id="rId29" imgW="622080" imgH="228600" progId="Equation.DSMT4">
                  <p:embed/>
                </p:oleObj>
              </mc:Choice>
              <mc:Fallback>
                <p:oleObj name="Equation" r:id="rId29" imgW="622080" imgH="228600" progId="Equation.DSMT4">
                  <p:embed/>
                  <p:pic>
                    <p:nvPicPr>
                      <p:cNvPr id="125" name="Object 87">
                        <a:extLst>
                          <a:ext uri="{FF2B5EF4-FFF2-40B4-BE49-F238E27FC236}">
                            <a16:creationId xmlns:a16="http://schemas.microsoft.com/office/drawing/2014/main" id="{D27E0B01-F34A-4765-9419-2A25B9A796D2}"/>
                          </a:ext>
                        </a:extLst>
                      </p:cNvPr>
                      <p:cNvPicPr>
                        <a:picLocks noChangeAspect="1" noChangeArrowheads="1"/>
                      </p:cNvPicPr>
                      <p:nvPr/>
                    </p:nvPicPr>
                    <p:blipFill>
                      <a:blip r:embed="rId30"/>
                      <a:srcRect/>
                      <a:stretch>
                        <a:fillRect/>
                      </a:stretch>
                    </p:blipFill>
                    <p:spPr bwMode="auto">
                      <a:xfrm>
                        <a:off x="2718552" y="4784848"/>
                        <a:ext cx="1797050"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5" name="グループ化 44">
            <a:extLst>
              <a:ext uri="{FF2B5EF4-FFF2-40B4-BE49-F238E27FC236}">
                <a16:creationId xmlns:a16="http://schemas.microsoft.com/office/drawing/2014/main" id="{21720835-63DB-44E8-8C53-9E9591D1A443}"/>
              </a:ext>
            </a:extLst>
          </p:cNvPr>
          <p:cNvGrpSpPr/>
          <p:nvPr/>
        </p:nvGrpSpPr>
        <p:grpSpPr>
          <a:xfrm>
            <a:off x="6734175" y="231775"/>
            <a:ext cx="2135188" cy="3111500"/>
            <a:chOff x="6734175" y="231775"/>
            <a:chExt cx="2135188" cy="3111500"/>
          </a:xfrm>
        </p:grpSpPr>
        <p:sp>
          <p:nvSpPr>
            <p:cNvPr id="46" name="Oval 5">
              <a:extLst>
                <a:ext uri="{FF2B5EF4-FFF2-40B4-BE49-F238E27FC236}">
                  <a16:creationId xmlns:a16="http://schemas.microsoft.com/office/drawing/2014/main" id="{2FF748F6-ED0D-4422-A77E-31AD7C00212C}"/>
                </a:ext>
              </a:extLst>
            </p:cNvPr>
            <p:cNvSpPr>
              <a:spLocks noChangeArrowheads="1"/>
            </p:cNvSpPr>
            <p:nvPr/>
          </p:nvSpPr>
          <p:spPr bwMode="auto">
            <a:xfrm>
              <a:off x="7310438" y="660400"/>
              <a:ext cx="1008062" cy="968375"/>
            </a:xfrm>
            <a:prstGeom prst="ellipse">
              <a:avLst/>
            </a:prstGeom>
            <a:solidFill>
              <a:srgbClr val="C0C0C0"/>
            </a:solidFill>
            <a:ln w="6350">
              <a:solidFill>
                <a:schemeClr val="bg2"/>
              </a:solidFill>
              <a:round/>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47" name="Line 6">
              <a:extLst>
                <a:ext uri="{FF2B5EF4-FFF2-40B4-BE49-F238E27FC236}">
                  <a16:creationId xmlns:a16="http://schemas.microsoft.com/office/drawing/2014/main" id="{1ECAFC2B-EBBA-4041-90B9-32C028450821}"/>
                </a:ext>
              </a:extLst>
            </p:cNvPr>
            <p:cNvSpPr>
              <a:spLocks noChangeShapeType="1"/>
            </p:cNvSpPr>
            <p:nvPr/>
          </p:nvSpPr>
          <p:spPr bwMode="auto">
            <a:xfrm>
              <a:off x="7310438" y="1125537"/>
              <a:ext cx="0" cy="10937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8" name="Line 7">
              <a:extLst>
                <a:ext uri="{FF2B5EF4-FFF2-40B4-BE49-F238E27FC236}">
                  <a16:creationId xmlns:a16="http://schemas.microsoft.com/office/drawing/2014/main" id="{AF430079-A39B-481D-9D7B-FF9FF4142F8D}"/>
                </a:ext>
              </a:extLst>
            </p:cNvPr>
            <p:cNvSpPr>
              <a:spLocks noChangeShapeType="1"/>
            </p:cNvSpPr>
            <p:nvPr/>
          </p:nvSpPr>
          <p:spPr bwMode="auto">
            <a:xfrm>
              <a:off x="8318500" y="1125538"/>
              <a:ext cx="0" cy="18319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49" name="Oval 59">
              <a:extLst>
                <a:ext uri="{FF2B5EF4-FFF2-40B4-BE49-F238E27FC236}">
                  <a16:creationId xmlns:a16="http://schemas.microsoft.com/office/drawing/2014/main" id="{1336D372-1745-4FD8-BDD5-8322D1561FFA}"/>
                </a:ext>
              </a:extLst>
            </p:cNvPr>
            <p:cNvSpPr>
              <a:spLocks noChangeArrowheads="1"/>
            </p:cNvSpPr>
            <p:nvPr/>
          </p:nvSpPr>
          <p:spPr bwMode="auto">
            <a:xfrm>
              <a:off x="7369175" y="715963"/>
              <a:ext cx="895350" cy="863600"/>
            </a:xfrm>
            <a:prstGeom prst="ellipse">
              <a:avLst/>
            </a:prstGeom>
            <a:noFill/>
            <a:ln w="28575">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0" name="Arc 60">
              <a:extLst>
                <a:ext uri="{FF2B5EF4-FFF2-40B4-BE49-F238E27FC236}">
                  <a16:creationId xmlns:a16="http://schemas.microsoft.com/office/drawing/2014/main" id="{A4453DCD-2F93-42D5-B7FA-55E6C5FE4849}"/>
                </a:ext>
              </a:extLst>
            </p:cNvPr>
            <p:cNvSpPr>
              <a:spLocks/>
            </p:cNvSpPr>
            <p:nvPr/>
          </p:nvSpPr>
          <p:spPr bwMode="auto">
            <a:xfrm>
              <a:off x="7310438" y="658813"/>
              <a:ext cx="1008062" cy="474662"/>
            </a:xfrm>
            <a:custGeom>
              <a:avLst/>
              <a:gdLst>
                <a:gd name="T0" fmla="*/ 325249127 w 43200"/>
                <a:gd name="T1" fmla="*/ 2147483647 h 21872"/>
                <a:gd name="T2" fmla="*/ 2147483647 w 43200"/>
                <a:gd name="T3" fmla="*/ 2147483647 h 21872"/>
                <a:gd name="T4" fmla="*/ 2147483647 w 43200"/>
                <a:gd name="T5" fmla="*/ 2147483647 h 21872"/>
                <a:gd name="T6" fmla="*/ 0 60000 65536"/>
                <a:gd name="T7" fmla="*/ 0 60000 65536"/>
                <a:gd name="T8" fmla="*/ 0 60000 65536"/>
                <a:gd name="T9" fmla="*/ 0 w 43200"/>
                <a:gd name="T10" fmla="*/ 0 h 21872"/>
                <a:gd name="T11" fmla="*/ 43200 w 43200"/>
                <a:gd name="T12" fmla="*/ 21872 h 21872"/>
              </a:gdLst>
              <a:ahLst/>
              <a:cxnLst>
                <a:cxn ang="T6">
                  <a:pos x="T0" y="T1"/>
                </a:cxn>
                <a:cxn ang="T7">
                  <a:pos x="T2" y="T3"/>
                </a:cxn>
                <a:cxn ang="T8">
                  <a:pos x="T4" y="T5"/>
                </a:cxn>
              </a:cxnLst>
              <a:rect l="T9" t="T10" r="T11" b="T12"/>
              <a:pathLst>
                <a:path w="43200" h="21872" fill="none" extrusionOk="0">
                  <a:moveTo>
                    <a:pt x="1" y="21872"/>
                  </a:moveTo>
                  <a:cubicBezTo>
                    <a:pt x="0" y="21781"/>
                    <a:pt x="0" y="21690"/>
                    <a:pt x="0" y="21600"/>
                  </a:cubicBezTo>
                  <a:cubicBezTo>
                    <a:pt x="0" y="9670"/>
                    <a:pt x="9670" y="0"/>
                    <a:pt x="21600" y="0"/>
                  </a:cubicBezTo>
                  <a:cubicBezTo>
                    <a:pt x="33529" y="-1"/>
                    <a:pt x="43199" y="9670"/>
                    <a:pt x="43200" y="21599"/>
                  </a:cubicBezTo>
                </a:path>
                <a:path w="43200" h="21872" stroke="0" extrusionOk="0">
                  <a:moveTo>
                    <a:pt x="1" y="21872"/>
                  </a:moveTo>
                  <a:cubicBezTo>
                    <a:pt x="0" y="21781"/>
                    <a:pt x="0" y="21690"/>
                    <a:pt x="0" y="21600"/>
                  </a:cubicBezTo>
                  <a:cubicBezTo>
                    <a:pt x="0" y="9670"/>
                    <a:pt x="9670" y="0"/>
                    <a:pt x="21600" y="0"/>
                  </a:cubicBezTo>
                  <a:cubicBezTo>
                    <a:pt x="33529" y="-1"/>
                    <a:pt x="43199" y="9670"/>
                    <a:pt x="43200"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endParaRPr lang="ja-JP" altLang="ja-JP">
                <a:solidFill>
                  <a:srgbClr val="3333CC"/>
                </a:solidFill>
              </a:endParaRPr>
            </a:p>
          </p:txBody>
        </p:sp>
        <p:sp>
          <p:nvSpPr>
            <p:cNvPr id="51" name="Rectangle 27">
              <a:extLst>
                <a:ext uri="{FF2B5EF4-FFF2-40B4-BE49-F238E27FC236}">
                  <a16:creationId xmlns:a16="http://schemas.microsoft.com/office/drawing/2014/main" id="{DE8EEAD0-8A13-47FD-BE96-4481C004DE6A}"/>
                </a:ext>
              </a:extLst>
            </p:cNvPr>
            <p:cNvSpPr>
              <a:spLocks noChangeArrowheads="1"/>
            </p:cNvSpPr>
            <p:nvPr/>
          </p:nvSpPr>
          <p:spPr bwMode="auto">
            <a:xfrm>
              <a:off x="7742238" y="233363"/>
              <a:ext cx="144462" cy="973137"/>
            </a:xfrm>
            <a:prstGeom prst="rect">
              <a:avLst/>
            </a:prstGeom>
            <a:solidFill>
              <a:srgbClr val="CC3300"/>
            </a:solidFill>
            <a:ln w="9525">
              <a:solidFill>
                <a:srgbClr val="000000"/>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2" name="Line 61">
              <a:extLst>
                <a:ext uri="{FF2B5EF4-FFF2-40B4-BE49-F238E27FC236}">
                  <a16:creationId xmlns:a16="http://schemas.microsoft.com/office/drawing/2014/main" id="{A53CAF3D-1D8D-4B91-B3D0-D8395D76D2E7}"/>
                </a:ext>
              </a:extLst>
            </p:cNvPr>
            <p:cNvSpPr>
              <a:spLocks noChangeShapeType="1"/>
            </p:cNvSpPr>
            <p:nvPr/>
          </p:nvSpPr>
          <p:spPr bwMode="auto">
            <a:xfrm>
              <a:off x="6734175" y="3343275"/>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3" name="Line 10">
              <a:extLst>
                <a:ext uri="{FF2B5EF4-FFF2-40B4-BE49-F238E27FC236}">
                  <a16:creationId xmlns:a16="http://schemas.microsoft.com/office/drawing/2014/main" id="{2F47DF16-C105-4F03-A77F-59BBEA6D0D7E}"/>
                </a:ext>
              </a:extLst>
            </p:cNvPr>
            <p:cNvSpPr>
              <a:spLocks noChangeShapeType="1"/>
            </p:cNvSpPr>
            <p:nvPr/>
          </p:nvSpPr>
          <p:spPr bwMode="auto">
            <a:xfrm>
              <a:off x="6734175" y="231775"/>
              <a:ext cx="213518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54" name="Rectangle 65">
              <a:extLst>
                <a:ext uri="{FF2B5EF4-FFF2-40B4-BE49-F238E27FC236}">
                  <a16:creationId xmlns:a16="http://schemas.microsoft.com/office/drawing/2014/main" id="{85D55BAE-EAE0-45CC-A4EA-38F4B297EA24}"/>
                </a:ext>
              </a:extLst>
            </p:cNvPr>
            <p:cNvSpPr>
              <a:spLocks noChangeArrowheads="1"/>
            </p:cNvSpPr>
            <p:nvPr/>
          </p:nvSpPr>
          <p:spPr bwMode="auto">
            <a:xfrm>
              <a:off x="7023100" y="2900363"/>
              <a:ext cx="576263" cy="4254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5" name="Rectangle 66">
              <a:extLst>
                <a:ext uri="{FF2B5EF4-FFF2-40B4-BE49-F238E27FC236}">
                  <a16:creationId xmlns:a16="http://schemas.microsoft.com/office/drawing/2014/main" id="{67E498D8-3B73-40B6-8B1E-420AADFE24DF}"/>
                </a:ext>
              </a:extLst>
            </p:cNvPr>
            <p:cNvSpPr>
              <a:spLocks noChangeArrowheads="1"/>
            </p:cNvSpPr>
            <p:nvPr/>
          </p:nvSpPr>
          <p:spPr bwMode="auto">
            <a:xfrm>
              <a:off x="8031163" y="1718697"/>
              <a:ext cx="576262" cy="438150"/>
            </a:xfrm>
            <a:prstGeom prst="rect">
              <a:avLst/>
            </a:prstGeom>
            <a:noFill/>
            <a:ln w="9525">
              <a:solidFill>
                <a:srgbClr val="FF9966"/>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6" name="Rectangle 9">
              <a:extLst>
                <a:ext uri="{FF2B5EF4-FFF2-40B4-BE49-F238E27FC236}">
                  <a16:creationId xmlns:a16="http://schemas.microsoft.com/office/drawing/2014/main" id="{CEDB5B1A-2A09-4E0F-9D7C-2746962421AA}"/>
                </a:ext>
              </a:extLst>
            </p:cNvPr>
            <p:cNvSpPr>
              <a:spLocks noChangeArrowheads="1"/>
            </p:cNvSpPr>
            <p:nvPr/>
          </p:nvSpPr>
          <p:spPr bwMode="auto">
            <a:xfrm>
              <a:off x="8043069" y="2609250"/>
              <a:ext cx="576262" cy="4381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57" name="Rectangle 8">
              <a:extLst>
                <a:ext uri="{FF2B5EF4-FFF2-40B4-BE49-F238E27FC236}">
                  <a16:creationId xmlns:a16="http://schemas.microsoft.com/office/drawing/2014/main" id="{A9D45D48-74F9-44F7-8A1E-542B2A460EE2}"/>
                </a:ext>
              </a:extLst>
            </p:cNvPr>
            <p:cNvSpPr>
              <a:spLocks noChangeArrowheads="1"/>
            </p:cNvSpPr>
            <p:nvPr/>
          </p:nvSpPr>
          <p:spPr bwMode="auto">
            <a:xfrm>
              <a:off x="7023100" y="2083007"/>
              <a:ext cx="576263" cy="425450"/>
            </a:xfrm>
            <a:prstGeom prst="rect">
              <a:avLst/>
            </a:prstGeom>
            <a:solidFill>
              <a:srgbClr val="FFCC66"/>
            </a:solidFill>
            <a:ln w="9525">
              <a:solidFill>
                <a:srgbClr val="FF9966"/>
              </a:solidFill>
              <a:miter lim="800000"/>
              <a:headEnd/>
              <a:tailEnd/>
            </a:ln>
          </p:spPr>
          <p:txBody>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graphicFrame>
          <p:nvGraphicFramePr>
            <p:cNvPr id="58" name="Object 2">
              <a:extLst>
                <a:ext uri="{FF2B5EF4-FFF2-40B4-BE49-F238E27FC236}">
                  <a16:creationId xmlns:a16="http://schemas.microsoft.com/office/drawing/2014/main" id="{2F66C822-7AAE-47D1-9314-DFBC3511D8E6}"/>
                </a:ext>
              </a:extLst>
            </p:cNvPr>
            <p:cNvGraphicFramePr>
              <a:graphicFrameLocks noChangeAspect="1"/>
            </p:cNvGraphicFramePr>
            <p:nvPr/>
          </p:nvGraphicFramePr>
          <p:xfrm>
            <a:off x="7078663" y="2017325"/>
            <a:ext cx="615950" cy="547687"/>
          </p:xfrm>
          <a:graphic>
            <a:graphicData uri="http://schemas.openxmlformats.org/presentationml/2006/ole">
              <mc:AlternateContent xmlns:mc="http://schemas.openxmlformats.org/markup-compatibility/2006">
                <mc:Choice xmlns:v="urn:schemas-microsoft-com:vml" Requires="v">
                  <p:oleObj spid="_x0000_s148254" name="数式" r:id="rId31" imgW="228600" imgH="215640" progId="Equation.3">
                    <p:embed/>
                  </p:oleObj>
                </mc:Choice>
                <mc:Fallback>
                  <p:oleObj name="数式" r:id="rId31" imgW="228600" imgH="215640" progId="Equation.3">
                    <p:embed/>
                    <p:pic>
                      <p:nvPicPr>
                        <p:cNvPr id="58" name="Object 2">
                          <a:extLst>
                            <a:ext uri="{FF2B5EF4-FFF2-40B4-BE49-F238E27FC236}">
                              <a16:creationId xmlns:a16="http://schemas.microsoft.com/office/drawing/2014/main" id="{2F66C822-7AAE-47D1-9314-DFBC3511D8E6}"/>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78663" y="2017325"/>
                          <a:ext cx="615950"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3">
              <a:extLst>
                <a:ext uri="{FF2B5EF4-FFF2-40B4-BE49-F238E27FC236}">
                  <a16:creationId xmlns:a16="http://schemas.microsoft.com/office/drawing/2014/main" id="{87C1D62B-F203-45E5-AE04-0EA9F4CB20F2}"/>
                </a:ext>
              </a:extLst>
            </p:cNvPr>
            <p:cNvGraphicFramePr>
              <a:graphicFrameLocks noChangeAspect="1"/>
            </p:cNvGraphicFramePr>
            <p:nvPr/>
          </p:nvGraphicFramePr>
          <p:xfrm>
            <a:off x="8129713" y="2514372"/>
            <a:ext cx="547688" cy="547687"/>
          </p:xfrm>
          <a:graphic>
            <a:graphicData uri="http://schemas.openxmlformats.org/presentationml/2006/ole">
              <mc:AlternateContent xmlns:mc="http://schemas.openxmlformats.org/markup-compatibility/2006">
                <mc:Choice xmlns:v="urn:schemas-microsoft-com:vml" Requires="v">
                  <p:oleObj spid="_x0000_s148255" name="数式" r:id="rId33" imgW="203040" imgH="215640" progId="Equation.3">
                    <p:embed/>
                  </p:oleObj>
                </mc:Choice>
                <mc:Fallback>
                  <p:oleObj name="数式" r:id="rId33" imgW="203040" imgH="215640" progId="Equation.3">
                    <p:embed/>
                    <p:pic>
                      <p:nvPicPr>
                        <p:cNvPr id="59" name="Object 3">
                          <a:extLst>
                            <a:ext uri="{FF2B5EF4-FFF2-40B4-BE49-F238E27FC236}">
                              <a16:creationId xmlns:a16="http://schemas.microsoft.com/office/drawing/2014/main" id="{87C1D62B-F203-45E5-AE04-0EA9F4CB20F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129713" y="2514372"/>
                          <a:ext cx="547688"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Rectangle 69">
              <a:extLst>
                <a:ext uri="{FF2B5EF4-FFF2-40B4-BE49-F238E27FC236}">
                  <a16:creationId xmlns:a16="http://schemas.microsoft.com/office/drawing/2014/main" id="{D06EFB64-C0A8-47DD-86FF-CDA5A6B48570}"/>
                </a:ext>
              </a:extLst>
            </p:cNvPr>
            <p:cNvSpPr>
              <a:spLocks noChangeArrowheads="1"/>
            </p:cNvSpPr>
            <p:nvPr/>
          </p:nvSpPr>
          <p:spPr bwMode="auto">
            <a:xfrm>
              <a:off x="6983413" y="330200"/>
              <a:ext cx="31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a:solidFill>
                    <a:srgbClr val="000000"/>
                  </a:solidFill>
                  <a:latin typeface="Bookman Old Style" pitchFamily="18" charset="0"/>
                </a:rPr>
                <a:t>I</a:t>
              </a:r>
            </a:p>
          </p:txBody>
        </p:sp>
        <p:sp>
          <p:nvSpPr>
            <p:cNvPr id="65" name="Line 72">
              <a:extLst>
                <a:ext uri="{FF2B5EF4-FFF2-40B4-BE49-F238E27FC236}">
                  <a16:creationId xmlns:a16="http://schemas.microsoft.com/office/drawing/2014/main" id="{5E18B8A8-CFB8-4591-90FC-3EBEA70FB073}"/>
                </a:ext>
              </a:extLst>
            </p:cNvPr>
            <p:cNvSpPr>
              <a:spLocks noChangeShapeType="1"/>
            </p:cNvSpPr>
            <p:nvPr/>
          </p:nvSpPr>
          <p:spPr bwMode="auto">
            <a:xfrm flipV="1">
              <a:off x="7820025" y="1149350"/>
              <a:ext cx="488950" cy="63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66" name="Rectangle 73">
              <a:extLst>
                <a:ext uri="{FF2B5EF4-FFF2-40B4-BE49-F238E27FC236}">
                  <a16:creationId xmlns:a16="http://schemas.microsoft.com/office/drawing/2014/main" id="{4464AA22-E8C8-437B-A605-313F97B5B39B}"/>
                </a:ext>
              </a:extLst>
            </p:cNvPr>
            <p:cNvSpPr>
              <a:spLocks noChangeArrowheads="1"/>
            </p:cNvSpPr>
            <p:nvPr/>
          </p:nvSpPr>
          <p:spPr bwMode="auto">
            <a:xfrm>
              <a:off x="7824788" y="1022350"/>
              <a:ext cx="436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algn="ctr" eaLnBrk="1" hangingPunct="1"/>
              <a:r>
                <a:rPr lang="en-US" altLang="ja-JP" i="1">
                  <a:solidFill>
                    <a:srgbClr val="000000"/>
                  </a:solidFill>
                  <a:latin typeface="Bookman Old Style" pitchFamily="18" charset="0"/>
                </a:rPr>
                <a:t>a</a:t>
              </a:r>
            </a:p>
          </p:txBody>
        </p:sp>
      </p:grpSp>
      <p:sp>
        <p:nvSpPr>
          <p:cNvPr id="69" name="AutoShape 64">
            <a:extLst>
              <a:ext uri="{FF2B5EF4-FFF2-40B4-BE49-F238E27FC236}">
                <a16:creationId xmlns:a16="http://schemas.microsoft.com/office/drawing/2014/main" id="{F50F9812-2AE8-4BD4-9556-65CF0D77256B}"/>
              </a:ext>
            </a:extLst>
          </p:cNvPr>
          <p:cNvSpPr>
            <a:spLocks noChangeArrowheads="1"/>
          </p:cNvSpPr>
          <p:nvPr/>
        </p:nvSpPr>
        <p:spPr bwMode="auto">
          <a:xfrm>
            <a:off x="2536081" y="2593362"/>
            <a:ext cx="685825" cy="689099"/>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72" name="Line 65">
            <a:extLst>
              <a:ext uri="{FF2B5EF4-FFF2-40B4-BE49-F238E27FC236}">
                <a16:creationId xmlns:a16="http://schemas.microsoft.com/office/drawing/2014/main" id="{8611C7D5-53C8-4D2D-9B72-9356BF66B868}"/>
              </a:ext>
            </a:extLst>
          </p:cNvPr>
          <p:cNvSpPr>
            <a:spLocks noChangeShapeType="1"/>
          </p:cNvSpPr>
          <p:nvPr/>
        </p:nvSpPr>
        <p:spPr bwMode="auto">
          <a:xfrm>
            <a:off x="2915332" y="3282461"/>
            <a:ext cx="546644" cy="2914196"/>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73" name="AutoShape 64">
            <a:extLst>
              <a:ext uri="{FF2B5EF4-FFF2-40B4-BE49-F238E27FC236}">
                <a16:creationId xmlns:a16="http://schemas.microsoft.com/office/drawing/2014/main" id="{B6C97FDB-61B2-4A40-A441-6C3CE4018020}"/>
              </a:ext>
            </a:extLst>
          </p:cNvPr>
          <p:cNvSpPr>
            <a:spLocks noChangeArrowheads="1"/>
          </p:cNvSpPr>
          <p:nvPr/>
        </p:nvSpPr>
        <p:spPr bwMode="auto">
          <a:xfrm>
            <a:off x="3237002" y="6144164"/>
            <a:ext cx="2095292" cy="689099"/>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74" name="Line 65">
            <a:extLst>
              <a:ext uri="{FF2B5EF4-FFF2-40B4-BE49-F238E27FC236}">
                <a16:creationId xmlns:a16="http://schemas.microsoft.com/office/drawing/2014/main" id="{07420C36-0269-4F89-BD12-9C1AEF79F90C}"/>
              </a:ext>
            </a:extLst>
          </p:cNvPr>
          <p:cNvSpPr>
            <a:spLocks noChangeShapeType="1"/>
          </p:cNvSpPr>
          <p:nvPr/>
        </p:nvSpPr>
        <p:spPr bwMode="auto">
          <a:xfrm flipV="1">
            <a:off x="4619154" y="3304123"/>
            <a:ext cx="575699" cy="2813195"/>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78" name="AutoShape 64">
            <a:extLst>
              <a:ext uri="{FF2B5EF4-FFF2-40B4-BE49-F238E27FC236}">
                <a16:creationId xmlns:a16="http://schemas.microsoft.com/office/drawing/2014/main" id="{043C0EFB-770A-4C2A-BA2F-4C5835584E95}"/>
              </a:ext>
            </a:extLst>
          </p:cNvPr>
          <p:cNvSpPr>
            <a:spLocks noChangeArrowheads="1"/>
          </p:cNvSpPr>
          <p:nvPr/>
        </p:nvSpPr>
        <p:spPr bwMode="auto">
          <a:xfrm>
            <a:off x="1183025" y="3343276"/>
            <a:ext cx="450337" cy="594782"/>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80" name="Line 65">
            <a:extLst>
              <a:ext uri="{FF2B5EF4-FFF2-40B4-BE49-F238E27FC236}">
                <a16:creationId xmlns:a16="http://schemas.microsoft.com/office/drawing/2014/main" id="{1804FDFE-BE37-48A4-9E91-3B4DDD59401B}"/>
              </a:ext>
            </a:extLst>
          </p:cNvPr>
          <p:cNvSpPr>
            <a:spLocks noChangeShapeType="1"/>
          </p:cNvSpPr>
          <p:nvPr/>
        </p:nvSpPr>
        <p:spPr bwMode="auto">
          <a:xfrm>
            <a:off x="1560757" y="3890178"/>
            <a:ext cx="4441049" cy="230013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83" name="AutoShape 64">
            <a:extLst>
              <a:ext uri="{FF2B5EF4-FFF2-40B4-BE49-F238E27FC236}">
                <a16:creationId xmlns:a16="http://schemas.microsoft.com/office/drawing/2014/main" id="{215B36F0-9A5B-4DB9-95F8-E4DC12781E6A}"/>
              </a:ext>
            </a:extLst>
          </p:cNvPr>
          <p:cNvSpPr>
            <a:spLocks noChangeArrowheads="1"/>
          </p:cNvSpPr>
          <p:nvPr/>
        </p:nvSpPr>
        <p:spPr bwMode="auto">
          <a:xfrm>
            <a:off x="5821550" y="6113397"/>
            <a:ext cx="2268301" cy="689099"/>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89" name="Line 65">
            <a:extLst>
              <a:ext uri="{FF2B5EF4-FFF2-40B4-BE49-F238E27FC236}">
                <a16:creationId xmlns:a16="http://schemas.microsoft.com/office/drawing/2014/main" id="{568017CF-E705-44CF-9B83-32251B227B8D}"/>
              </a:ext>
            </a:extLst>
          </p:cNvPr>
          <p:cNvSpPr>
            <a:spLocks noChangeShapeType="1"/>
          </p:cNvSpPr>
          <p:nvPr/>
        </p:nvSpPr>
        <p:spPr bwMode="auto">
          <a:xfrm flipH="1" flipV="1">
            <a:off x="5501427" y="3938057"/>
            <a:ext cx="1577236" cy="2165712"/>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91" name="AutoShape 64">
            <a:extLst>
              <a:ext uri="{FF2B5EF4-FFF2-40B4-BE49-F238E27FC236}">
                <a16:creationId xmlns:a16="http://schemas.microsoft.com/office/drawing/2014/main" id="{DEB18195-9FEF-4A77-B0EA-85262370CC38}"/>
              </a:ext>
            </a:extLst>
          </p:cNvPr>
          <p:cNvSpPr>
            <a:spLocks noChangeArrowheads="1"/>
          </p:cNvSpPr>
          <p:nvPr/>
        </p:nvSpPr>
        <p:spPr bwMode="auto">
          <a:xfrm>
            <a:off x="7050244" y="4190974"/>
            <a:ext cx="466967" cy="556444"/>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92" name="Line 65">
            <a:extLst>
              <a:ext uri="{FF2B5EF4-FFF2-40B4-BE49-F238E27FC236}">
                <a16:creationId xmlns:a16="http://schemas.microsoft.com/office/drawing/2014/main" id="{A0E8B917-7C44-4D0E-B64F-6364647DCEEA}"/>
              </a:ext>
            </a:extLst>
          </p:cNvPr>
          <p:cNvSpPr>
            <a:spLocks noChangeShapeType="1"/>
          </p:cNvSpPr>
          <p:nvPr/>
        </p:nvSpPr>
        <p:spPr bwMode="auto">
          <a:xfrm flipH="1">
            <a:off x="971801" y="4703999"/>
            <a:ext cx="6051298" cy="1492656"/>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sp>
        <p:nvSpPr>
          <p:cNvPr id="94" name="AutoShape 64">
            <a:extLst>
              <a:ext uri="{FF2B5EF4-FFF2-40B4-BE49-F238E27FC236}">
                <a16:creationId xmlns:a16="http://schemas.microsoft.com/office/drawing/2014/main" id="{23E5354E-D25E-4CF9-8E75-10242E45675C}"/>
              </a:ext>
            </a:extLst>
          </p:cNvPr>
          <p:cNvSpPr>
            <a:spLocks noChangeArrowheads="1"/>
          </p:cNvSpPr>
          <p:nvPr/>
        </p:nvSpPr>
        <p:spPr bwMode="auto">
          <a:xfrm>
            <a:off x="689310" y="6122934"/>
            <a:ext cx="2169959" cy="689099"/>
          </a:xfrm>
          <a:prstGeom prst="roundRect">
            <a:avLst>
              <a:gd name="adj" fmla="val 36787"/>
            </a:avLst>
          </a:prstGeom>
          <a:noFill/>
          <a:ln w="28575" algn="ctr">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3200">
                <a:solidFill>
                  <a:schemeClr val="tx1"/>
                </a:solidFill>
                <a:latin typeface="Times New Roman" pitchFamily="18" charset="0"/>
                <a:ea typeface="ＭＳ Ｐゴシック" pitchFamily="50" charset="-128"/>
              </a:defRPr>
            </a:lvl1pPr>
            <a:lvl2pPr marL="742950" indent="-285750" eaLnBrk="0" hangingPunct="0">
              <a:defRPr kumimoji="1" sz="3200">
                <a:solidFill>
                  <a:schemeClr val="tx1"/>
                </a:solidFill>
                <a:latin typeface="Times New Roman" pitchFamily="18" charset="0"/>
                <a:ea typeface="ＭＳ Ｐゴシック" pitchFamily="50" charset="-128"/>
              </a:defRPr>
            </a:lvl2pPr>
            <a:lvl3pPr marL="1143000" indent="-228600" eaLnBrk="0" hangingPunct="0">
              <a:defRPr kumimoji="1" sz="3200">
                <a:solidFill>
                  <a:schemeClr val="tx1"/>
                </a:solidFill>
                <a:latin typeface="Times New Roman" pitchFamily="18" charset="0"/>
                <a:ea typeface="ＭＳ Ｐゴシック" pitchFamily="50" charset="-128"/>
              </a:defRPr>
            </a:lvl3pPr>
            <a:lvl4pPr marL="1600200" indent="-228600" eaLnBrk="0" hangingPunct="0">
              <a:defRPr kumimoji="1" sz="3200">
                <a:solidFill>
                  <a:schemeClr val="tx1"/>
                </a:solidFill>
                <a:latin typeface="Times New Roman" pitchFamily="18" charset="0"/>
                <a:ea typeface="ＭＳ Ｐゴシック" pitchFamily="50" charset="-128"/>
              </a:defRPr>
            </a:lvl4pPr>
            <a:lvl5pPr marL="2057400" indent="-228600" eaLnBrk="0" hangingPunct="0">
              <a:defRPr kumimoji="1" sz="32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sz="3200">
                <a:solidFill>
                  <a:schemeClr val="tx1"/>
                </a:solidFill>
                <a:latin typeface="Times New Roman" pitchFamily="18" charset="0"/>
                <a:ea typeface="ＭＳ Ｐゴシック" pitchFamily="50" charset="-128"/>
              </a:defRPr>
            </a:lvl9pPr>
          </a:lstStyle>
          <a:p>
            <a:pPr eaLnBrk="1" hangingPunct="1"/>
            <a:endParaRPr lang="ja-JP" altLang="en-US">
              <a:solidFill>
                <a:srgbClr val="000000"/>
              </a:solidFill>
            </a:endParaRPr>
          </a:p>
        </p:txBody>
      </p:sp>
      <p:sp>
        <p:nvSpPr>
          <p:cNvPr id="95" name="Line 65">
            <a:extLst>
              <a:ext uri="{FF2B5EF4-FFF2-40B4-BE49-F238E27FC236}">
                <a16:creationId xmlns:a16="http://schemas.microsoft.com/office/drawing/2014/main" id="{78499BCC-27B3-482C-B5FE-FE3F9E761DE5}"/>
              </a:ext>
            </a:extLst>
          </p:cNvPr>
          <p:cNvSpPr>
            <a:spLocks noChangeShapeType="1"/>
          </p:cNvSpPr>
          <p:nvPr/>
        </p:nvSpPr>
        <p:spPr bwMode="auto">
          <a:xfrm flipV="1">
            <a:off x="2664755" y="5369391"/>
            <a:ext cx="894023" cy="776764"/>
          </a:xfrm>
          <a:prstGeom prst="line">
            <a:avLst/>
          </a:prstGeom>
          <a:noFill/>
          <a:ln w="57150">
            <a:solidFill>
              <a:srgbClr val="33CC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sz="3200">
              <a:solidFill>
                <a:srgbClr val="000000"/>
              </a:solidFill>
              <a:ea typeface="ＭＳ Ｐゴシック" pitchFamily="50" charset="-128"/>
            </a:endParaRPr>
          </a:p>
        </p:txBody>
      </p:sp>
      <p:graphicFrame>
        <p:nvGraphicFramePr>
          <p:cNvPr id="97" name="Object 87">
            <a:extLst>
              <a:ext uri="{FF2B5EF4-FFF2-40B4-BE49-F238E27FC236}">
                <a16:creationId xmlns:a16="http://schemas.microsoft.com/office/drawing/2014/main" id="{6757CE07-B9E6-4E54-B6CC-DC16E9FCC27E}"/>
              </a:ext>
            </a:extLst>
          </p:cNvPr>
          <p:cNvGraphicFramePr>
            <a:graphicFrameLocks noChangeAspect="1"/>
          </p:cNvGraphicFramePr>
          <p:nvPr/>
        </p:nvGraphicFramePr>
        <p:xfrm>
          <a:off x="1072468" y="4851325"/>
          <a:ext cx="1576387" cy="571500"/>
        </p:xfrm>
        <a:graphic>
          <a:graphicData uri="http://schemas.openxmlformats.org/presentationml/2006/ole">
            <mc:AlternateContent xmlns:mc="http://schemas.openxmlformats.org/markup-compatibility/2006">
              <mc:Choice xmlns:v="urn:schemas-microsoft-com:vml" Requires="v">
                <p:oleObj spid="_x0000_s148256" name="Equation" r:id="rId35" imgW="545760" imgH="203040" progId="Equation.DSMT4">
                  <p:embed/>
                </p:oleObj>
              </mc:Choice>
              <mc:Fallback>
                <p:oleObj name="Equation" r:id="rId35" imgW="545760" imgH="203040" progId="Equation.DSMT4">
                  <p:embed/>
                  <p:pic>
                    <p:nvPicPr>
                      <p:cNvPr id="97" name="Object 87">
                        <a:extLst>
                          <a:ext uri="{FF2B5EF4-FFF2-40B4-BE49-F238E27FC236}">
                            <a16:creationId xmlns:a16="http://schemas.microsoft.com/office/drawing/2014/main" id="{6757CE07-B9E6-4E54-B6CC-DC16E9FCC27E}"/>
                          </a:ext>
                        </a:extLst>
                      </p:cNvPr>
                      <p:cNvPicPr>
                        <a:picLocks noChangeAspect="1" noChangeArrowheads="1"/>
                      </p:cNvPicPr>
                      <p:nvPr/>
                    </p:nvPicPr>
                    <p:blipFill>
                      <a:blip r:embed="rId36"/>
                      <a:srcRect/>
                      <a:stretch>
                        <a:fillRect/>
                      </a:stretch>
                    </p:blipFill>
                    <p:spPr bwMode="auto">
                      <a:xfrm>
                        <a:off x="1072468" y="4851325"/>
                        <a:ext cx="1576387"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82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35" presetClass="emph" presetSubtype="0" repeatCount="10000" fill="hold" grpId="1" nodeType="withEffect">
                                  <p:stCondLst>
                                    <p:cond delay="0"/>
                                  </p:stCondLst>
                                  <p:childTnLst>
                                    <p:anim calcmode="discrete" valueType="str">
                                      <p:cBhvr>
                                        <p:cTn id="39" dur="500" fill="hold"/>
                                        <p:tgtEl>
                                          <p:spTgt spid="69"/>
                                        </p:tgtEl>
                                        <p:attrNameLst>
                                          <p:attrName>style.visibility</p:attrName>
                                        </p:attrNameLst>
                                      </p:cBhvr>
                                      <p:tavLst>
                                        <p:tav tm="0">
                                          <p:val>
                                            <p:strVal val="hidden"/>
                                          </p:val>
                                        </p:tav>
                                        <p:tav tm="50000">
                                          <p:val>
                                            <p:strVal val="visible"/>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35" presetClass="emph" presetSubtype="0" repeatCount="10000" fill="hold" grpId="1" nodeType="withEffect">
                                  <p:stCondLst>
                                    <p:cond delay="0"/>
                                  </p:stCondLst>
                                  <p:childTnLst>
                                    <p:anim calcmode="discrete" valueType="str">
                                      <p:cBhvr>
                                        <p:cTn id="50" dur="500" fill="hold"/>
                                        <p:tgtEl>
                                          <p:spTgt spid="73"/>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500"/>
                                        <p:tgtEl>
                                          <p:spTgt spid="74"/>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2" nodeType="clickEffect">
                                  <p:stCondLst>
                                    <p:cond delay="0"/>
                                  </p:stCondLst>
                                  <p:childTnLst>
                                    <p:set>
                                      <p:cBhvr>
                                        <p:cTn id="63" dur="1" fill="hold">
                                          <p:stCondLst>
                                            <p:cond delay="0"/>
                                          </p:stCondLst>
                                        </p:cTn>
                                        <p:tgtEl>
                                          <p:spTgt spid="69"/>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72"/>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7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7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8"/>
                                        </p:tgtEl>
                                        <p:attrNameLst>
                                          <p:attrName>style.visibility</p:attrName>
                                        </p:attrNameLst>
                                      </p:cBhvr>
                                      <p:to>
                                        <p:strVal val="visible"/>
                                      </p:to>
                                    </p:set>
                                  </p:childTnLst>
                                </p:cTn>
                              </p:par>
                              <p:par>
                                <p:cTn id="84" presetID="35" presetClass="emph" presetSubtype="0" repeatCount="10000" fill="hold" grpId="1" nodeType="withEffect">
                                  <p:stCondLst>
                                    <p:cond delay="0"/>
                                  </p:stCondLst>
                                  <p:childTnLst>
                                    <p:anim calcmode="discrete" valueType="str">
                                      <p:cBhvr>
                                        <p:cTn id="85" dur="500" fill="hold"/>
                                        <p:tgtEl>
                                          <p:spTgt spid="78"/>
                                        </p:tgtEl>
                                        <p:attrNameLst>
                                          <p:attrName>style.visibility</p:attrName>
                                        </p:attrNameLst>
                                      </p:cBhvr>
                                      <p:tavLst>
                                        <p:tav tm="0">
                                          <p:val>
                                            <p:strVal val="hidden"/>
                                          </p:val>
                                        </p:tav>
                                        <p:tav tm="50000">
                                          <p:val>
                                            <p:strVal val="visible"/>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wipe(up)">
                                      <p:cBhvr>
                                        <p:cTn id="90" dur="500"/>
                                        <p:tgtEl>
                                          <p:spTgt spid="80"/>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3"/>
                                        </p:tgtEl>
                                        <p:attrNameLst>
                                          <p:attrName>style.visibility</p:attrName>
                                        </p:attrNameLst>
                                      </p:cBhvr>
                                      <p:to>
                                        <p:strVal val="visible"/>
                                      </p:to>
                                    </p:set>
                                  </p:childTnLst>
                                </p:cTn>
                              </p:par>
                              <p:par>
                                <p:cTn id="95" presetID="35" presetClass="emph" presetSubtype="0" repeatCount="10000" fill="hold" grpId="1" nodeType="withEffect">
                                  <p:stCondLst>
                                    <p:cond delay="0"/>
                                  </p:stCondLst>
                                  <p:childTnLst>
                                    <p:anim calcmode="discrete" valueType="str">
                                      <p:cBhvr>
                                        <p:cTn id="96" dur="500" fill="hold"/>
                                        <p:tgtEl>
                                          <p:spTgt spid="83"/>
                                        </p:tgtEl>
                                        <p:attrNameLst>
                                          <p:attrName>style.visibility</p:attrName>
                                        </p:attrNameLst>
                                      </p:cBhvr>
                                      <p:tavLst>
                                        <p:tav tm="0">
                                          <p:val>
                                            <p:strVal val="hidden"/>
                                          </p:val>
                                        </p:tav>
                                        <p:tav tm="50000">
                                          <p:val>
                                            <p:strVal val="visible"/>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wipe(down)">
                                      <p:cBhvr>
                                        <p:cTn id="101" dur="500"/>
                                        <p:tgtEl>
                                          <p:spTgt spid="89"/>
                                        </p:tgtEl>
                                      </p:cBhvr>
                                    </p:animEffect>
                                  </p:childTnLst>
                                </p:cTn>
                              </p:par>
                              <p:par>
                                <p:cTn id="102" presetID="1" presetClass="entr" presetSubtype="0" fill="hold" nodeType="withEffect">
                                  <p:stCondLst>
                                    <p:cond delay="0"/>
                                  </p:stCondLst>
                                  <p:childTnLst>
                                    <p:set>
                                      <p:cBhvr>
                                        <p:cTn id="103" dur="1" fill="hold">
                                          <p:stCondLst>
                                            <p:cond delay="0"/>
                                          </p:stCondLst>
                                        </p:cTn>
                                        <p:tgtEl>
                                          <p:spTgt spid="113"/>
                                        </p:tgtEl>
                                        <p:attrNameLst>
                                          <p:attrName>style.visibility</p:attrName>
                                        </p:attrNameLst>
                                      </p:cBhvr>
                                      <p:to>
                                        <p:strVal val="visible"/>
                                      </p:to>
                                    </p:set>
                                  </p:childTnLst>
                                </p:cTn>
                              </p:par>
                              <p:par>
                                <p:cTn id="104" presetID="64" presetClass="path" presetSubtype="0" fill="remove" nodeType="withEffect">
                                  <p:stCondLst>
                                    <p:cond delay="0"/>
                                  </p:stCondLst>
                                  <p:childTnLst>
                                    <p:animMotion origin="layout" path="M 0.00035 -0.00232 L 0.24392 0.40162 " pathEditMode="relative" rAng="0" ptsTypes="AA">
                                      <p:cBhvr>
                                        <p:cTn id="105" dur="500" spd="-100000" fill="hold"/>
                                        <p:tgtEl>
                                          <p:spTgt spid="113"/>
                                        </p:tgtEl>
                                        <p:attrNameLst>
                                          <p:attrName>ppt_x</p:attrName>
                                          <p:attrName>ppt_y</p:attrName>
                                        </p:attrNameLst>
                                      </p:cBhvr>
                                      <p:rCtr x="12170" y="20185"/>
                                    </p:animMotion>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2" nodeType="clickEffect">
                                  <p:stCondLst>
                                    <p:cond delay="0"/>
                                  </p:stCondLst>
                                  <p:childTnLst>
                                    <p:set>
                                      <p:cBhvr>
                                        <p:cTn id="109" dur="1" fill="hold">
                                          <p:stCondLst>
                                            <p:cond delay="0"/>
                                          </p:stCondLst>
                                        </p:cTn>
                                        <p:tgtEl>
                                          <p:spTgt spid="7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80"/>
                                        </p:tgtEl>
                                        <p:attrNameLst>
                                          <p:attrName>style.visibility</p:attrName>
                                        </p:attrNameLst>
                                      </p:cBhvr>
                                      <p:to>
                                        <p:strVal val="hidden"/>
                                      </p:to>
                                    </p:set>
                                  </p:childTnLst>
                                </p:cTn>
                              </p:par>
                              <p:par>
                                <p:cTn id="112" presetID="1" presetClass="exit" presetSubtype="0" fill="hold" grpId="2" nodeType="withEffect">
                                  <p:stCondLst>
                                    <p:cond delay="0"/>
                                  </p:stCondLst>
                                  <p:childTnLst>
                                    <p:set>
                                      <p:cBhvr>
                                        <p:cTn id="113" dur="1" fill="hold">
                                          <p:stCondLst>
                                            <p:cond delay="0"/>
                                          </p:stCondLst>
                                        </p:cTn>
                                        <p:tgtEl>
                                          <p:spTgt spid="83"/>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89"/>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11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15"/>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11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17"/>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1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119"/>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nodeType="clickEffect">
                                  <p:stCondLst>
                                    <p:cond delay="0"/>
                                  </p:stCondLst>
                                  <p:childTnLst>
                                    <p:set>
                                      <p:cBhvr>
                                        <p:cTn id="139" dur="1" fill="hold">
                                          <p:stCondLst>
                                            <p:cond delay="0"/>
                                          </p:stCondLst>
                                        </p:cTn>
                                        <p:tgtEl>
                                          <p:spTgt spid="123"/>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24"/>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97"/>
                                        </p:tgtEl>
                                        <p:attrNameLst>
                                          <p:attrName>style.visibility</p:attrName>
                                        </p:attrNameLst>
                                      </p:cBhvr>
                                      <p:to>
                                        <p:strVal val="visible"/>
                                      </p:to>
                                    </p:set>
                                  </p:childTnLst>
                                </p:cTn>
                              </p:par>
                              <p:par>
                                <p:cTn id="146" presetID="64" presetClass="path" presetSubtype="0" fill="remove" nodeType="withEffect">
                                  <p:stCondLst>
                                    <p:cond delay="0"/>
                                  </p:stCondLst>
                                  <p:childTnLst>
                                    <p:animMotion origin="layout" path="M 0.00035 -0.00231 L 0.41841 -0.09629 " pathEditMode="relative" rAng="0" ptsTypes="AA">
                                      <p:cBhvr>
                                        <p:cTn id="147" dur="500" spd="-100000" fill="hold"/>
                                        <p:tgtEl>
                                          <p:spTgt spid="97"/>
                                        </p:tgtEl>
                                        <p:attrNameLst>
                                          <p:attrName>ppt_x</p:attrName>
                                          <p:attrName>ppt_y</p:attrName>
                                        </p:attrNameLst>
                                      </p:cBhvr>
                                      <p:rCtr x="20903" y="-4699"/>
                                    </p:animMotion>
                                  </p:childTnLst>
                                </p:cTn>
                              </p:par>
                            </p:childTnLst>
                          </p:cTn>
                        </p:par>
                      </p:childTnLst>
                    </p:cTn>
                  </p:par>
                  <p:par>
                    <p:cTn id="148" fill="hold">
                      <p:stCondLst>
                        <p:cond delay="indefinite"/>
                      </p:stCondLst>
                      <p:childTnLst>
                        <p:par>
                          <p:cTn id="149" fill="hold">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91"/>
                                        </p:tgtEl>
                                        <p:attrNameLst>
                                          <p:attrName>style.visibility</p:attrName>
                                        </p:attrNameLst>
                                      </p:cBhvr>
                                      <p:to>
                                        <p:strVal val="visible"/>
                                      </p:to>
                                    </p:set>
                                  </p:childTnLst>
                                </p:cTn>
                              </p:par>
                              <p:par>
                                <p:cTn id="152" presetID="35" presetClass="emph" presetSubtype="0" repeatCount="10000" fill="hold" grpId="1" nodeType="withEffect">
                                  <p:stCondLst>
                                    <p:cond delay="0"/>
                                  </p:stCondLst>
                                  <p:childTnLst>
                                    <p:anim calcmode="discrete" valueType="str">
                                      <p:cBhvr>
                                        <p:cTn id="153" dur="50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ipe(up)">
                                      <p:cBhvr>
                                        <p:cTn id="158" dur="500"/>
                                        <p:tgtEl>
                                          <p:spTgt spid="92"/>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94"/>
                                        </p:tgtEl>
                                        <p:attrNameLst>
                                          <p:attrName>style.visibility</p:attrName>
                                        </p:attrNameLst>
                                      </p:cBhvr>
                                      <p:to>
                                        <p:strVal val="visible"/>
                                      </p:to>
                                    </p:set>
                                  </p:childTnLst>
                                </p:cTn>
                              </p:par>
                              <p:par>
                                <p:cTn id="163" presetID="35" presetClass="emph" presetSubtype="0" repeatCount="10000" fill="hold" grpId="1" nodeType="withEffect">
                                  <p:stCondLst>
                                    <p:cond delay="0"/>
                                  </p:stCondLst>
                                  <p:childTnLst>
                                    <p:anim calcmode="discrete" valueType="str">
                                      <p:cBhvr>
                                        <p:cTn id="164" dur="500" fill="hold"/>
                                        <p:tgtEl>
                                          <p:spTgt spid="94"/>
                                        </p:tgtEl>
                                        <p:attrNameLst>
                                          <p:attrName>style.visibility</p:attrName>
                                        </p:attrNameLst>
                                      </p:cBhvr>
                                      <p:tavLst>
                                        <p:tav tm="0">
                                          <p:val>
                                            <p:strVal val="hidden"/>
                                          </p:val>
                                        </p:tav>
                                        <p:tav tm="50000">
                                          <p:val>
                                            <p:strVal val="visible"/>
                                          </p:val>
                                        </p:tav>
                                      </p:tavLst>
                                    </p:anim>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95"/>
                                        </p:tgtEl>
                                        <p:attrNameLst>
                                          <p:attrName>style.visibility</p:attrName>
                                        </p:attrNameLst>
                                      </p:cBhvr>
                                      <p:to>
                                        <p:strVal val="visible"/>
                                      </p:to>
                                    </p:set>
                                    <p:animEffect transition="in" filter="wipe(down)">
                                      <p:cBhvr>
                                        <p:cTn id="169" dur="500"/>
                                        <p:tgtEl>
                                          <p:spTgt spid="95"/>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nodeType="clickEffect">
                                  <p:stCondLst>
                                    <p:cond delay="0"/>
                                  </p:stCondLst>
                                  <p:childTnLst>
                                    <p:set>
                                      <p:cBhvr>
                                        <p:cTn id="173" dur="1" fill="hold">
                                          <p:stCondLst>
                                            <p:cond delay="0"/>
                                          </p:stCondLst>
                                        </p:cTn>
                                        <p:tgtEl>
                                          <p:spTgt spid="125"/>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grpId="2" nodeType="clickEffect">
                                  <p:stCondLst>
                                    <p:cond delay="0"/>
                                  </p:stCondLst>
                                  <p:childTnLst>
                                    <p:set>
                                      <p:cBhvr>
                                        <p:cTn id="177" dur="1" fill="hold">
                                          <p:stCondLst>
                                            <p:cond delay="0"/>
                                          </p:stCondLst>
                                        </p:cTn>
                                        <p:tgtEl>
                                          <p:spTgt spid="91"/>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92"/>
                                        </p:tgtEl>
                                        <p:attrNameLst>
                                          <p:attrName>style.visibility</p:attrName>
                                        </p:attrNameLst>
                                      </p:cBhvr>
                                      <p:to>
                                        <p:strVal val="hidden"/>
                                      </p:to>
                                    </p:set>
                                  </p:childTnLst>
                                </p:cTn>
                              </p:par>
                              <p:par>
                                <p:cTn id="180" presetID="1" presetClass="exit" presetSubtype="0" fill="hold" grpId="2" nodeType="withEffect">
                                  <p:stCondLst>
                                    <p:cond delay="0"/>
                                  </p:stCondLst>
                                  <p:childTnLst>
                                    <p:set>
                                      <p:cBhvr>
                                        <p:cTn id="181" dur="1" fill="hold">
                                          <p:stCondLst>
                                            <p:cond delay="0"/>
                                          </p:stCondLst>
                                        </p:cTn>
                                        <p:tgtEl>
                                          <p:spTgt spid="94"/>
                                        </p:tgtEl>
                                        <p:attrNameLst>
                                          <p:attrName>style.visibility</p:attrName>
                                        </p:attrNameLst>
                                      </p:cBhvr>
                                      <p:to>
                                        <p:strVal val="hidden"/>
                                      </p:to>
                                    </p:set>
                                  </p:childTnLst>
                                </p:cTn>
                              </p:par>
                              <p:par>
                                <p:cTn id="182" presetID="1" presetClass="exit" presetSubtype="0" fill="hold" grpId="1" nodeType="withEffect">
                                  <p:stCondLst>
                                    <p:cond delay="0"/>
                                  </p:stCondLst>
                                  <p:childTnLst>
                                    <p:set>
                                      <p:cBhvr>
                                        <p:cTn id="183" dur="1" fill="hold">
                                          <p:stCondLst>
                                            <p:cond delay="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93" grpId="0"/>
      <p:bldP spid="100" grpId="0"/>
      <p:bldP spid="102" grpId="0" animBg="1"/>
      <p:bldP spid="112" grpId="0" animBg="1"/>
      <p:bldP spid="115" grpId="0" animBg="1"/>
      <p:bldP spid="118" grpId="0" animBg="1"/>
      <p:bldP spid="124" grpId="0" animBg="1"/>
      <p:bldP spid="69" grpId="0" animBg="1"/>
      <p:bldP spid="69" grpId="1" animBg="1"/>
      <p:bldP spid="69" grpId="2" animBg="1"/>
      <p:bldP spid="72" grpId="0" animBg="1"/>
      <p:bldP spid="72" grpId="1" animBg="1"/>
      <p:bldP spid="73" grpId="0" animBg="1"/>
      <p:bldP spid="73" grpId="1" animBg="1"/>
      <p:bldP spid="73" grpId="2" animBg="1"/>
      <p:bldP spid="74" grpId="0" animBg="1"/>
      <p:bldP spid="74" grpId="1" animBg="1"/>
      <p:bldP spid="78" grpId="0" animBg="1"/>
      <p:bldP spid="78" grpId="1" animBg="1"/>
      <p:bldP spid="78" grpId="2" animBg="1"/>
      <p:bldP spid="80" grpId="0" animBg="1"/>
      <p:bldP spid="80" grpId="1" animBg="1"/>
      <p:bldP spid="83" grpId="0" animBg="1"/>
      <p:bldP spid="83" grpId="1" animBg="1"/>
      <p:bldP spid="83" grpId="2" animBg="1"/>
      <p:bldP spid="89" grpId="0" animBg="1"/>
      <p:bldP spid="89" grpId="1" animBg="1"/>
      <p:bldP spid="91" grpId="0" animBg="1"/>
      <p:bldP spid="91" grpId="1" animBg="1"/>
      <p:bldP spid="91" grpId="2" animBg="1"/>
      <p:bldP spid="92" grpId="0" animBg="1"/>
      <p:bldP spid="92" grpId="1" animBg="1"/>
      <p:bldP spid="94" grpId="0" animBg="1"/>
      <p:bldP spid="94" grpId="1" animBg="1"/>
      <p:bldP spid="94" grpId="2" animBg="1"/>
      <p:bldP spid="95" grpId="0" animBg="1"/>
      <p:bldP spid="9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3CDF8E3F-B201-4183-BCD3-C7890C637DF7}"/>
              </a:ext>
            </a:extLst>
          </p:cNvPr>
          <p:cNvGrpSpPr/>
          <p:nvPr/>
        </p:nvGrpSpPr>
        <p:grpSpPr>
          <a:xfrm>
            <a:off x="0" y="2311854"/>
            <a:ext cx="9123760" cy="1010814"/>
            <a:chOff x="-64008" y="1916658"/>
            <a:chExt cx="9123760" cy="1010814"/>
          </a:xfrm>
        </p:grpSpPr>
        <p:sp>
          <p:nvSpPr>
            <p:cNvPr id="43" name="テキスト ボックス 42">
              <a:extLst>
                <a:ext uri="{FF2B5EF4-FFF2-40B4-BE49-F238E27FC236}">
                  <a16:creationId xmlns:a16="http://schemas.microsoft.com/office/drawing/2014/main" id="{BA98E0A8-A3BB-419C-9830-3DBCCA20F27F}"/>
                </a:ext>
              </a:extLst>
            </p:cNvPr>
            <p:cNvSpPr txBox="1"/>
            <p:nvPr/>
          </p:nvSpPr>
          <p:spPr>
            <a:xfrm>
              <a:off x="-64008" y="1916658"/>
              <a:ext cx="9123760" cy="935128"/>
            </a:xfrm>
            <a:prstGeom prst="rect">
              <a:avLst/>
            </a:prstGeom>
            <a:noFill/>
          </p:spPr>
          <p:txBody>
            <a:bodyPr wrap="square">
              <a:spAutoFit/>
            </a:bodyPr>
            <a:lstStyle/>
            <a:p>
              <a:pPr>
                <a:lnSpc>
                  <a:spcPts val="3360"/>
                </a:lnSpc>
                <a:spcBef>
                  <a:spcPts val="0"/>
                </a:spcBef>
              </a:pPr>
              <a:r>
                <a:rPr lang="en-US" altLang="ja-JP" sz="2800" dirty="0">
                  <a:solidFill>
                    <a:srgbClr val="000000"/>
                  </a:solidFill>
                </a:rPr>
                <a:t>(4)(3)</a:t>
              </a:r>
              <a:r>
                <a:rPr lang="ja-JP" altLang="en-US" sz="2800" dirty="0">
                  <a:solidFill>
                    <a:srgbClr val="000000"/>
                  </a:solidFill>
                </a:rPr>
                <a:t>の結果を用いて</a:t>
              </a:r>
              <a:r>
                <a:rPr lang="en-US" altLang="ja-JP" sz="2800" i="1" dirty="0">
                  <a:solidFill>
                    <a:srgbClr val="000000"/>
                  </a:solidFill>
                  <a:latin typeface="Bookman Old Style" pitchFamily="18" charset="0"/>
                </a:rPr>
                <a:t>x</a:t>
              </a:r>
              <a:r>
                <a:rPr lang="en-US" altLang="ja-JP" sz="2800" baseline="-25000" dirty="0">
                  <a:solidFill>
                    <a:srgbClr val="000000"/>
                  </a:solidFill>
                </a:rPr>
                <a:t>2</a:t>
              </a:r>
              <a:r>
                <a:rPr lang="en-US" altLang="ja-JP" sz="2800" dirty="0">
                  <a:solidFill>
                    <a:srgbClr val="000000"/>
                  </a:solidFill>
                </a:rPr>
                <a:t>,</a:t>
              </a:r>
              <a:r>
                <a:rPr lang="en-US" altLang="ja-JP" sz="2800" i="1" dirty="0">
                  <a:solidFill>
                    <a:srgbClr val="000000"/>
                  </a:solidFill>
                  <a:latin typeface="Symbol" panose="05050102010706020507" pitchFamily="18" charset="2"/>
                </a:rPr>
                <a:t>q</a:t>
              </a:r>
              <a:r>
                <a:rPr lang="ja-JP" altLang="en-US" sz="2800" i="1" dirty="0">
                  <a:solidFill>
                    <a:srgbClr val="000000"/>
                  </a:solidFill>
                  <a:latin typeface="Symbol" panose="05050102010706020507" pitchFamily="18" charset="2"/>
                </a:rPr>
                <a:t>　</a:t>
              </a:r>
              <a:r>
                <a:rPr lang="ja-JP" altLang="en-US" sz="2800" dirty="0">
                  <a:solidFill>
                    <a:srgbClr val="000000"/>
                  </a:solidFill>
                </a:rPr>
                <a:t>を求め、また、これらを微分して</a:t>
              </a:r>
              <a:endParaRPr lang="en-US" altLang="ja-JP" sz="2800" dirty="0">
                <a:solidFill>
                  <a:srgbClr val="000000"/>
                </a:solidFill>
              </a:endParaRPr>
            </a:p>
            <a:p>
              <a:pPr>
                <a:lnSpc>
                  <a:spcPts val="3360"/>
                </a:lnSpc>
                <a:spcBef>
                  <a:spcPts val="0"/>
                </a:spcBef>
              </a:pPr>
              <a:r>
                <a:rPr lang="ja-JP" altLang="en-US" sz="2800" dirty="0">
                  <a:solidFill>
                    <a:srgbClr val="000000"/>
                  </a:solidFill>
                </a:rPr>
                <a:t>　　　　を求めよ。</a:t>
              </a:r>
              <a:endParaRPr lang="en-US" altLang="ja-JP" sz="2800" dirty="0">
                <a:solidFill>
                  <a:srgbClr val="000000"/>
                </a:solidFill>
              </a:endParaRPr>
            </a:p>
          </p:txBody>
        </p:sp>
        <p:graphicFrame>
          <p:nvGraphicFramePr>
            <p:cNvPr id="44" name="Object 2">
              <a:extLst>
                <a:ext uri="{FF2B5EF4-FFF2-40B4-BE49-F238E27FC236}">
                  <a16:creationId xmlns:a16="http://schemas.microsoft.com/office/drawing/2014/main" id="{C4D51D9F-E6F9-49C5-959A-DA2433BDFD36}"/>
                </a:ext>
              </a:extLst>
            </p:cNvPr>
            <p:cNvGraphicFramePr>
              <a:graphicFrameLocks noChangeAspect="1"/>
            </p:cNvGraphicFramePr>
            <p:nvPr/>
          </p:nvGraphicFramePr>
          <p:xfrm>
            <a:off x="117936" y="2313110"/>
            <a:ext cx="711200" cy="614362"/>
          </p:xfrm>
          <a:graphic>
            <a:graphicData uri="http://schemas.openxmlformats.org/presentationml/2006/ole">
              <mc:AlternateContent xmlns:mc="http://schemas.openxmlformats.org/markup-compatibility/2006">
                <mc:Choice xmlns:v="urn:schemas-microsoft-com:vml" Requires="v">
                  <p:oleObj spid="_x0000_s158787" name="Equation" r:id="rId3" imgW="342720" imgH="241200" progId="Equation.DSMT4">
                    <p:embed/>
                  </p:oleObj>
                </mc:Choice>
                <mc:Fallback>
                  <p:oleObj name="Equation" r:id="rId3" imgW="342720" imgH="241200" progId="Equation.DSMT4">
                    <p:embed/>
                    <p:pic>
                      <p:nvPicPr>
                        <p:cNvPr id="44" name="Object 2">
                          <a:extLst>
                            <a:ext uri="{FF2B5EF4-FFF2-40B4-BE49-F238E27FC236}">
                              <a16:creationId xmlns:a16="http://schemas.microsoft.com/office/drawing/2014/main" id="{C4D51D9F-E6F9-49C5-959A-DA2433BDFD36}"/>
                            </a:ext>
                          </a:extLst>
                        </p:cNvPr>
                        <p:cNvPicPr>
                          <a:picLocks noChangeAspect="1" noChangeArrowheads="1"/>
                        </p:cNvPicPr>
                        <p:nvPr/>
                      </p:nvPicPr>
                      <p:blipFill>
                        <a:blip r:embed="rId4"/>
                        <a:srcRect/>
                        <a:stretch>
                          <a:fillRect/>
                        </a:stretch>
                      </p:blipFill>
                      <p:spPr bwMode="auto">
                        <a:xfrm>
                          <a:off x="117936" y="2313110"/>
                          <a:ext cx="711200" cy="614362"/>
                        </a:xfrm>
                        <a:prstGeom prst="rect">
                          <a:avLst/>
                        </a:prstGeom>
                        <a:noFill/>
                      </p:spPr>
                    </p:pic>
                  </p:oleObj>
                </mc:Fallback>
              </mc:AlternateContent>
            </a:graphicData>
          </a:graphic>
        </p:graphicFrame>
      </p:grpSp>
      <p:sp>
        <p:nvSpPr>
          <p:cNvPr id="45" name="テキスト ボックス 44">
            <a:extLst>
              <a:ext uri="{FF2B5EF4-FFF2-40B4-BE49-F238E27FC236}">
                <a16:creationId xmlns:a16="http://schemas.microsoft.com/office/drawing/2014/main" id="{298EE4C6-D106-4800-AFAC-A045298FE70E}"/>
              </a:ext>
            </a:extLst>
          </p:cNvPr>
          <p:cNvSpPr txBox="1"/>
          <p:nvPr/>
        </p:nvSpPr>
        <p:spPr>
          <a:xfrm>
            <a:off x="0" y="3804504"/>
            <a:ext cx="9123760" cy="2660024"/>
          </a:xfrm>
          <a:prstGeom prst="rect">
            <a:avLst/>
          </a:prstGeom>
          <a:noFill/>
        </p:spPr>
        <p:txBody>
          <a:bodyPr wrap="square">
            <a:spAutoFit/>
          </a:bodyPr>
          <a:lstStyle/>
          <a:p>
            <a:pPr>
              <a:lnSpc>
                <a:spcPts val="3360"/>
              </a:lnSpc>
              <a:spcBef>
                <a:spcPts val="0"/>
              </a:spcBef>
            </a:pPr>
            <a:r>
              <a:rPr lang="en-US" altLang="ja-JP" sz="2800" dirty="0">
                <a:solidFill>
                  <a:srgbClr val="000000"/>
                </a:solidFill>
              </a:rPr>
              <a:t>(5)(3)(4)</a:t>
            </a:r>
            <a:r>
              <a:rPr lang="ja-JP" altLang="en-US" sz="2800" dirty="0">
                <a:solidFill>
                  <a:srgbClr val="000000"/>
                </a:solidFill>
              </a:rPr>
              <a:t>の結果を用いて物体</a:t>
            </a:r>
            <a:r>
              <a:rPr lang="en-US" altLang="ja-JP" sz="2800" dirty="0">
                <a:solidFill>
                  <a:srgbClr val="000000"/>
                </a:solidFill>
              </a:rPr>
              <a:t>1,2</a:t>
            </a:r>
            <a:r>
              <a:rPr lang="ja-JP" altLang="en-US" sz="2800" dirty="0">
                <a:solidFill>
                  <a:srgbClr val="000000"/>
                </a:solidFill>
              </a:rPr>
              <a:t>の位置エネルギー</a:t>
            </a:r>
            <a:r>
              <a:rPr lang="en-US" altLang="ja-JP" i="1" dirty="0">
                <a:solidFill>
                  <a:srgbClr val="000000"/>
                </a:solidFill>
                <a:latin typeface="Bookman Old Style" pitchFamily="18" charset="0"/>
              </a:rPr>
              <a:t>V</a:t>
            </a:r>
            <a:r>
              <a:rPr lang="en-US" altLang="ja-JP" baseline="-25000" dirty="0">
                <a:solidFill>
                  <a:srgbClr val="000000"/>
                </a:solidFill>
              </a:rPr>
              <a:t>1</a:t>
            </a:r>
            <a:r>
              <a:rPr lang="en-US" altLang="ja-JP" dirty="0">
                <a:solidFill>
                  <a:srgbClr val="000000"/>
                </a:solidFill>
              </a:rPr>
              <a:t>, </a:t>
            </a:r>
            <a:r>
              <a:rPr lang="en-US" altLang="ja-JP" i="1" dirty="0">
                <a:solidFill>
                  <a:srgbClr val="000000"/>
                </a:solidFill>
                <a:latin typeface="Bookman Old Style" pitchFamily="18" charset="0"/>
              </a:rPr>
              <a:t>V</a:t>
            </a:r>
            <a:r>
              <a:rPr lang="en-US" altLang="ja-JP" baseline="-25000" dirty="0">
                <a:solidFill>
                  <a:srgbClr val="000000"/>
                </a:solidFill>
              </a:rPr>
              <a:t>2</a:t>
            </a:r>
            <a:r>
              <a:rPr lang="en-US" altLang="ja-JP" sz="2800" dirty="0">
                <a:solidFill>
                  <a:srgbClr val="000000"/>
                </a:solidFill>
              </a:rPr>
              <a:t>, </a:t>
            </a:r>
          </a:p>
          <a:p>
            <a:pPr>
              <a:lnSpc>
                <a:spcPts val="3360"/>
              </a:lnSpc>
              <a:spcBef>
                <a:spcPts val="0"/>
              </a:spcBef>
            </a:pPr>
            <a:r>
              <a:rPr lang="ja-JP" altLang="en-US" dirty="0">
                <a:solidFill>
                  <a:srgbClr val="000000"/>
                </a:solidFill>
              </a:rPr>
              <a:t>運動エネルギー</a:t>
            </a:r>
            <a:r>
              <a:rPr lang="en-US" altLang="ja-JP" i="1" dirty="0">
                <a:solidFill>
                  <a:srgbClr val="000000"/>
                </a:solidFill>
                <a:latin typeface="Bookman Old Style" pitchFamily="18" charset="0"/>
              </a:rPr>
              <a:t>K</a:t>
            </a:r>
            <a:r>
              <a:rPr lang="en-US" altLang="ja-JP" baseline="-25000" dirty="0">
                <a:solidFill>
                  <a:srgbClr val="000000"/>
                </a:solidFill>
              </a:rPr>
              <a:t>1</a:t>
            </a:r>
            <a:r>
              <a:rPr lang="en-US" altLang="ja-JP" dirty="0">
                <a:solidFill>
                  <a:srgbClr val="000000"/>
                </a:solidFill>
              </a:rPr>
              <a:t>, </a:t>
            </a:r>
            <a:r>
              <a:rPr lang="en-US" altLang="ja-JP" i="1" dirty="0">
                <a:solidFill>
                  <a:srgbClr val="000000"/>
                </a:solidFill>
                <a:latin typeface="Bookman Old Style" pitchFamily="18" charset="0"/>
              </a:rPr>
              <a:t>K</a:t>
            </a:r>
            <a:r>
              <a:rPr lang="en-US" altLang="ja-JP" baseline="-25000" dirty="0">
                <a:solidFill>
                  <a:srgbClr val="000000"/>
                </a:solidFill>
              </a:rPr>
              <a:t>2</a:t>
            </a:r>
            <a:r>
              <a:rPr lang="en-US" altLang="ja-JP" sz="2800" dirty="0">
                <a:solidFill>
                  <a:srgbClr val="000000"/>
                </a:solidFill>
              </a:rPr>
              <a:t>,</a:t>
            </a:r>
            <a:r>
              <a:rPr lang="ja-JP" altLang="en-US" sz="2800" dirty="0">
                <a:solidFill>
                  <a:srgbClr val="000000"/>
                </a:solidFill>
              </a:rPr>
              <a:t>　</a:t>
            </a:r>
            <a:r>
              <a:rPr lang="ja-JP" altLang="en-US" dirty="0">
                <a:solidFill>
                  <a:srgbClr val="000000"/>
                </a:solidFill>
              </a:rPr>
              <a:t>滑車の回転の運動エネルギー</a:t>
            </a:r>
            <a:r>
              <a:rPr lang="en-US" altLang="ja-JP" sz="2800" dirty="0">
                <a:solidFill>
                  <a:srgbClr val="000000"/>
                </a:solidFill>
              </a:rPr>
              <a:t> </a:t>
            </a:r>
            <a:r>
              <a:rPr lang="en-US" altLang="ja-JP" i="1" dirty="0">
                <a:solidFill>
                  <a:srgbClr val="000000"/>
                </a:solidFill>
                <a:latin typeface="Bookman Old Style" pitchFamily="18" charset="0"/>
              </a:rPr>
              <a:t>R</a:t>
            </a:r>
            <a:r>
              <a:rPr lang="ja-JP" altLang="en-US" i="1" dirty="0">
                <a:solidFill>
                  <a:srgbClr val="000000"/>
                </a:solidFill>
                <a:latin typeface="Bookman Old Style" pitchFamily="18" charset="0"/>
              </a:rPr>
              <a:t>　</a:t>
            </a:r>
            <a:r>
              <a:rPr lang="ja-JP" altLang="en-US" dirty="0">
                <a:solidFill>
                  <a:srgbClr val="000000"/>
                </a:solidFill>
              </a:rPr>
              <a:t>を時間</a:t>
            </a:r>
            <a:r>
              <a:rPr lang="en-US" altLang="ja-JP" i="1" dirty="0">
                <a:solidFill>
                  <a:srgbClr val="000000"/>
                </a:solidFill>
                <a:latin typeface="Bookman Old Style" pitchFamily="18" charset="0"/>
              </a:rPr>
              <a:t>t</a:t>
            </a:r>
            <a:r>
              <a:rPr lang="ja-JP" altLang="en-US" dirty="0">
                <a:solidFill>
                  <a:srgbClr val="000000"/>
                </a:solidFill>
              </a:rPr>
              <a:t>の関数として求めよ。また、力学的エネルギーの総和</a:t>
            </a:r>
            <a:r>
              <a:rPr lang="en-US" altLang="ja-JP" i="1" dirty="0">
                <a:solidFill>
                  <a:srgbClr val="000000"/>
                </a:solidFill>
                <a:latin typeface="Bookman Old Style" pitchFamily="18" charset="0"/>
              </a:rPr>
              <a:t>E</a:t>
            </a:r>
            <a:r>
              <a:rPr lang="ja-JP" altLang="en-US" dirty="0">
                <a:solidFill>
                  <a:srgbClr val="000000"/>
                </a:solidFill>
              </a:rPr>
              <a:t>を求め</a:t>
            </a:r>
            <a:r>
              <a:rPr lang="en-US" altLang="ja-JP" dirty="0">
                <a:solidFill>
                  <a:srgbClr val="000000"/>
                </a:solidFill>
              </a:rPr>
              <a:t>,</a:t>
            </a:r>
            <a:r>
              <a:rPr lang="ja-JP" altLang="en-US" dirty="0">
                <a:solidFill>
                  <a:srgbClr val="000000"/>
                </a:solidFill>
              </a:rPr>
              <a:t> </a:t>
            </a:r>
            <a:r>
              <a:rPr lang="en-US" altLang="ja-JP" i="1" dirty="0">
                <a:solidFill>
                  <a:srgbClr val="000000"/>
                </a:solidFill>
                <a:latin typeface="Bookman Old Style" pitchFamily="18" charset="0"/>
              </a:rPr>
              <a:t>E</a:t>
            </a:r>
            <a:r>
              <a:rPr lang="ja-JP" altLang="en-US" dirty="0">
                <a:solidFill>
                  <a:srgbClr val="000000"/>
                </a:solidFill>
              </a:rPr>
              <a:t>は保存することを確認せよ。</a:t>
            </a:r>
            <a:endParaRPr lang="en-US" altLang="ja-JP" dirty="0">
              <a:solidFill>
                <a:srgbClr val="000000"/>
              </a:solidFill>
            </a:endParaRPr>
          </a:p>
          <a:p>
            <a:pPr>
              <a:lnSpc>
                <a:spcPts val="3360"/>
              </a:lnSpc>
              <a:spcBef>
                <a:spcPts val="0"/>
              </a:spcBef>
            </a:pPr>
            <a:r>
              <a:rPr lang="ja-JP" altLang="en-US" dirty="0">
                <a:solidFill>
                  <a:schemeClr val="accent1">
                    <a:lumMod val="75000"/>
                  </a:schemeClr>
                </a:solidFill>
              </a:rPr>
              <a:t>回転の運動エネルギー</a:t>
            </a:r>
            <a:r>
              <a:rPr lang="en-US" altLang="ja-JP" sz="2800" dirty="0">
                <a:solidFill>
                  <a:schemeClr val="accent1">
                    <a:lumMod val="75000"/>
                  </a:schemeClr>
                </a:solidFill>
              </a:rPr>
              <a:t> </a:t>
            </a:r>
            <a:r>
              <a:rPr lang="ja-JP" altLang="en-US" sz="2800" dirty="0">
                <a:solidFill>
                  <a:schemeClr val="accent1">
                    <a:lumMod val="75000"/>
                  </a:schemeClr>
                </a:solidFill>
              </a:rPr>
              <a:t>は</a:t>
            </a:r>
            <a:r>
              <a:rPr lang="en-US" altLang="ja-JP" sz="2800" dirty="0">
                <a:solidFill>
                  <a:schemeClr val="accent1">
                    <a:lumMod val="75000"/>
                  </a:schemeClr>
                </a:solidFill>
              </a:rPr>
              <a:t>(</a:t>
            </a:r>
            <a:r>
              <a:rPr lang="ja-JP" altLang="en-US" dirty="0">
                <a:solidFill>
                  <a:schemeClr val="accent1">
                    <a:lumMod val="75000"/>
                  </a:schemeClr>
                </a:solidFill>
              </a:rPr>
              <a:t>慣性モーメント</a:t>
            </a:r>
            <a:r>
              <a:rPr lang="en-US" altLang="ja-JP" sz="2800" dirty="0">
                <a:solidFill>
                  <a:schemeClr val="accent1">
                    <a:lumMod val="75000"/>
                  </a:schemeClr>
                </a:solidFill>
              </a:rPr>
              <a:t>)</a:t>
            </a:r>
            <a:r>
              <a:rPr lang="ja-JP" altLang="en-US" sz="2800" dirty="0">
                <a:solidFill>
                  <a:schemeClr val="accent1">
                    <a:lumMod val="75000"/>
                  </a:schemeClr>
                </a:solidFill>
              </a:rPr>
              <a:t> </a:t>
            </a:r>
            <a:r>
              <a:rPr lang="en-US" altLang="ja-JP" sz="2800" dirty="0">
                <a:solidFill>
                  <a:schemeClr val="accent1">
                    <a:lumMod val="75000"/>
                  </a:schemeClr>
                </a:solidFill>
              </a:rPr>
              <a:t>×(</a:t>
            </a:r>
            <a:r>
              <a:rPr lang="ja-JP" altLang="en-US" sz="2800" dirty="0">
                <a:solidFill>
                  <a:schemeClr val="accent1">
                    <a:lumMod val="75000"/>
                  </a:schemeClr>
                </a:solidFill>
              </a:rPr>
              <a:t>角速度</a:t>
            </a:r>
            <a:r>
              <a:rPr lang="en-US" altLang="ja-JP" sz="2800" dirty="0">
                <a:solidFill>
                  <a:schemeClr val="accent1">
                    <a:lumMod val="75000"/>
                  </a:schemeClr>
                </a:solidFill>
              </a:rPr>
              <a:t>)</a:t>
            </a:r>
            <a:r>
              <a:rPr lang="en-US" altLang="ja-JP" sz="2800" baseline="30000" dirty="0">
                <a:solidFill>
                  <a:schemeClr val="accent1">
                    <a:lumMod val="75000"/>
                  </a:schemeClr>
                </a:solidFill>
              </a:rPr>
              <a:t>2</a:t>
            </a:r>
            <a:r>
              <a:rPr lang="en-US" altLang="ja-JP" dirty="0">
                <a:solidFill>
                  <a:schemeClr val="accent1">
                    <a:lumMod val="75000"/>
                  </a:schemeClr>
                </a:solidFill>
              </a:rPr>
              <a:t>/2</a:t>
            </a:r>
            <a:r>
              <a:rPr lang="ja-JP" altLang="en-US" dirty="0">
                <a:solidFill>
                  <a:schemeClr val="accent1">
                    <a:lumMod val="75000"/>
                  </a:schemeClr>
                </a:solidFill>
              </a:rPr>
              <a:t>で求められる。</a:t>
            </a:r>
            <a:endParaRPr lang="en-US" altLang="ja-JP" baseline="30000" dirty="0">
              <a:solidFill>
                <a:schemeClr val="accent1">
                  <a:lumMod val="75000"/>
                </a:schemeClr>
              </a:solidFill>
            </a:endParaRPr>
          </a:p>
        </p:txBody>
      </p:sp>
      <p:grpSp>
        <p:nvGrpSpPr>
          <p:cNvPr id="3" name="グループ化 2">
            <a:extLst>
              <a:ext uri="{FF2B5EF4-FFF2-40B4-BE49-F238E27FC236}">
                <a16:creationId xmlns:a16="http://schemas.microsoft.com/office/drawing/2014/main" id="{F2E964FD-A595-4F5D-923E-16EC5462C0E3}"/>
              </a:ext>
            </a:extLst>
          </p:cNvPr>
          <p:cNvGrpSpPr/>
          <p:nvPr/>
        </p:nvGrpSpPr>
        <p:grpSpPr>
          <a:xfrm>
            <a:off x="0" y="75507"/>
            <a:ext cx="9123760" cy="1857887"/>
            <a:chOff x="-43768" y="0"/>
            <a:chExt cx="9123760" cy="1857887"/>
          </a:xfrm>
        </p:grpSpPr>
        <p:sp>
          <p:nvSpPr>
            <p:cNvPr id="46" name="テキスト ボックス 45">
              <a:extLst>
                <a:ext uri="{FF2B5EF4-FFF2-40B4-BE49-F238E27FC236}">
                  <a16:creationId xmlns:a16="http://schemas.microsoft.com/office/drawing/2014/main" id="{9088443E-AA1B-4DF0-9E94-F59DCA0B383C}"/>
                </a:ext>
              </a:extLst>
            </p:cNvPr>
            <p:cNvSpPr txBox="1"/>
            <p:nvPr/>
          </p:nvSpPr>
          <p:spPr>
            <a:xfrm>
              <a:off x="-43768" y="0"/>
              <a:ext cx="9123760" cy="1807161"/>
            </a:xfrm>
            <a:prstGeom prst="rect">
              <a:avLst/>
            </a:prstGeom>
            <a:noFill/>
          </p:spPr>
          <p:txBody>
            <a:bodyPr wrap="square">
              <a:spAutoFit/>
            </a:bodyPr>
            <a:lstStyle/>
            <a:p>
              <a:pPr>
                <a:lnSpc>
                  <a:spcPts val="3360"/>
                </a:lnSpc>
                <a:spcBef>
                  <a:spcPts val="0"/>
                </a:spcBef>
              </a:pPr>
              <a:r>
                <a:rPr lang="en-US" altLang="ja-JP" sz="2800" dirty="0">
                  <a:solidFill>
                    <a:srgbClr val="000000"/>
                  </a:solidFill>
                </a:rPr>
                <a:t>(3)</a:t>
              </a:r>
              <a:r>
                <a:rPr lang="ja-JP" altLang="en-US" sz="2800" dirty="0">
                  <a:solidFill>
                    <a:srgbClr val="000000"/>
                  </a:solidFill>
                </a:rPr>
                <a:t> 紐が</a:t>
              </a:r>
              <a:r>
                <a:rPr lang="ja-JP" altLang="en-US" dirty="0">
                  <a:solidFill>
                    <a:srgbClr val="000000"/>
                  </a:solidFill>
                </a:rPr>
                <a:t>伸縮せず、滑らないとすると</a:t>
              </a:r>
              <a:r>
                <a:rPr lang="en-US" altLang="ja-JP" sz="2800" i="1" dirty="0">
                  <a:solidFill>
                    <a:srgbClr val="000000"/>
                  </a:solidFill>
                  <a:latin typeface="Bookman Old Style" pitchFamily="18" charset="0"/>
                </a:rPr>
                <a:t> x</a:t>
              </a:r>
              <a:r>
                <a:rPr lang="en-US" altLang="ja-JP" sz="2800" baseline="-25000" dirty="0">
                  <a:solidFill>
                    <a:srgbClr val="000000"/>
                  </a:solidFill>
                </a:rPr>
                <a:t>2</a:t>
              </a:r>
              <a:r>
                <a:rPr lang="en-US" altLang="ja-JP" sz="2800" dirty="0">
                  <a:solidFill>
                    <a:srgbClr val="000000"/>
                  </a:solidFill>
                  <a:latin typeface="Symbol" panose="05050102010706020507" pitchFamily="18" charset="2"/>
                </a:rPr>
                <a:t>=</a:t>
              </a:r>
              <a:r>
                <a:rPr lang="en-US" altLang="ja-JP" sz="2800" i="1" dirty="0">
                  <a:solidFill>
                    <a:srgbClr val="000000"/>
                  </a:solidFill>
                  <a:latin typeface="Bookman Old Style" pitchFamily="18" charset="0"/>
                </a:rPr>
                <a:t>h</a:t>
              </a:r>
              <a:r>
                <a:rPr lang="en-US" altLang="ja-JP" sz="2800" dirty="0">
                  <a:solidFill>
                    <a:srgbClr val="000000"/>
                  </a:solidFill>
                  <a:latin typeface="Symbol" panose="05050102010706020507" pitchFamily="18" charset="2"/>
                </a:rPr>
                <a:t>-</a:t>
              </a:r>
              <a:r>
                <a:rPr lang="en-US" altLang="ja-JP" sz="2800" i="1" dirty="0">
                  <a:solidFill>
                    <a:srgbClr val="000000"/>
                  </a:solidFill>
                  <a:latin typeface="Bookman Old Style" pitchFamily="18" charset="0"/>
                </a:rPr>
                <a:t>x</a:t>
              </a:r>
              <a:r>
                <a:rPr lang="en-US" altLang="ja-JP" sz="2800" baseline="-25000" dirty="0">
                  <a:solidFill>
                    <a:srgbClr val="000000"/>
                  </a:solidFill>
                </a:rPr>
                <a:t>1</a:t>
              </a:r>
              <a:r>
                <a:rPr lang="en-US" altLang="ja-JP" sz="2800" dirty="0">
                  <a:solidFill>
                    <a:srgbClr val="000000"/>
                  </a:solidFill>
                </a:rPr>
                <a:t>, </a:t>
              </a:r>
              <a:r>
                <a:rPr lang="en-US" altLang="ja-JP" sz="2800" i="1" dirty="0">
                  <a:solidFill>
                    <a:srgbClr val="000000"/>
                  </a:solidFill>
                  <a:latin typeface="Symbol" panose="05050102010706020507" pitchFamily="18" charset="2"/>
                </a:rPr>
                <a:t>q </a:t>
              </a:r>
              <a:r>
                <a:rPr lang="en-US" altLang="ja-JP" sz="2800" dirty="0">
                  <a:solidFill>
                    <a:srgbClr val="000000"/>
                  </a:solidFill>
                  <a:latin typeface="Symbol" panose="05050102010706020507" pitchFamily="18" charset="2"/>
                </a:rPr>
                <a:t>=</a:t>
              </a:r>
              <a:r>
                <a:rPr lang="en-US" altLang="ja-JP" sz="2800" i="1" dirty="0">
                  <a:solidFill>
                    <a:srgbClr val="000000"/>
                  </a:solidFill>
                  <a:latin typeface="Bookman Old Style" pitchFamily="18" charset="0"/>
                </a:rPr>
                <a:t>x</a:t>
              </a:r>
              <a:r>
                <a:rPr lang="en-US" altLang="ja-JP" sz="2800" baseline="-25000" dirty="0">
                  <a:solidFill>
                    <a:srgbClr val="000000"/>
                  </a:solidFill>
                </a:rPr>
                <a:t>1</a:t>
              </a:r>
              <a:r>
                <a:rPr lang="en-US" altLang="ja-JP" dirty="0">
                  <a:solidFill>
                    <a:srgbClr val="000000"/>
                  </a:solidFill>
                  <a:latin typeface="Symbol" panose="05050102010706020507" pitchFamily="18" charset="2"/>
                </a:rPr>
                <a:t>/</a:t>
              </a:r>
              <a:r>
                <a:rPr lang="en-US" altLang="ja-JP" sz="2800" i="1" dirty="0">
                  <a:solidFill>
                    <a:srgbClr val="000000"/>
                  </a:solidFill>
                  <a:latin typeface="Bookman Old Style" pitchFamily="18" charset="0"/>
                </a:rPr>
                <a:t>a</a:t>
              </a:r>
              <a:r>
                <a:rPr lang="ja-JP" altLang="en-US" sz="2800" dirty="0">
                  <a:solidFill>
                    <a:srgbClr val="000000"/>
                  </a:solidFill>
                </a:rPr>
                <a:t>である。　　　　　　　　　　</a:t>
              </a:r>
              <a:endParaRPr lang="en-US" altLang="ja-JP" sz="2800" dirty="0">
                <a:solidFill>
                  <a:srgbClr val="000000"/>
                </a:solidFill>
              </a:endParaRPr>
            </a:p>
            <a:p>
              <a:pPr>
                <a:lnSpc>
                  <a:spcPts val="3360"/>
                </a:lnSpc>
                <a:spcBef>
                  <a:spcPts val="0"/>
                </a:spcBef>
              </a:pPr>
              <a:r>
                <a:rPr lang="ja-JP" altLang="en-US" dirty="0">
                  <a:solidFill>
                    <a:srgbClr val="000000"/>
                  </a:solidFill>
                </a:rPr>
                <a:t>これらを</a:t>
              </a:r>
              <a:r>
                <a:rPr lang="en-US" altLang="ja-JP" dirty="0">
                  <a:solidFill>
                    <a:srgbClr val="000000"/>
                  </a:solidFill>
                </a:rPr>
                <a:t>2</a:t>
              </a:r>
              <a:r>
                <a:rPr lang="ja-JP" altLang="en-US" dirty="0">
                  <a:solidFill>
                    <a:srgbClr val="000000"/>
                  </a:solidFill>
                </a:rPr>
                <a:t>回微分すると　　　　　　　　　　　となる。これらを用いて</a:t>
              </a:r>
              <a:r>
                <a:rPr lang="ja-JP" altLang="en-US" sz="2800" dirty="0">
                  <a:solidFill>
                    <a:srgbClr val="000000"/>
                  </a:solidFill>
                </a:rPr>
                <a:t>　　　　を消去し、また、</a:t>
              </a:r>
              <a:r>
                <a:rPr lang="en-US" altLang="ja-JP" sz="2800" i="1" dirty="0">
                  <a:solidFill>
                    <a:srgbClr val="000000"/>
                  </a:solidFill>
                  <a:latin typeface="Bookman Old Style" pitchFamily="18" charset="0"/>
                </a:rPr>
                <a:t>T</a:t>
              </a:r>
              <a:r>
                <a:rPr lang="en-US" altLang="ja-JP" sz="2800" baseline="-25000" dirty="0">
                  <a:solidFill>
                    <a:srgbClr val="000000"/>
                  </a:solidFill>
                </a:rPr>
                <a:t>1</a:t>
              </a:r>
              <a:r>
                <a:rPr lang="en-US" altLang="ja-JP" sz="2800" dirty="0">
                  <a:solidFill>
                    <a:srgbClr val="000000"/>
                  </a:solidFill>
                </a:rPr>
                <a:t>, </a:t>
              </a:r>
              <a:r>
                <a:rPr lang="en-US" altLang="ja-JP" sz="2800" i="1" dirty="0">
                  <a:solidFill>
                    <a:srgbClr val="000000"/>
                  </a:solidFill>
                  <a:latin typeface="Bookman Old Style" pitchFamily="18" charset="0"/>
                </a:rPr>
                <a:t>T</a:t>
              </a:r>
              <a:r>
                <a:rPr lang="en-US" altLang="ja-JP" sz="2800" baseline="-25000" dirty="0">
                  <a:solidFill>
                    <a:srgbClr val="000000"/>
                  </a:solidFill>
                </a:rPr>
                <a:t>2 </a:t>
              </a:r>
              <a:r>
                <a:rPr lang="ja-JP" altLang="en-US" sz="2800" dirty="0">
                  <a:solidFill>
                    <a:srgbClr val="000000"/>
                  </a:solidFill>
                </a:rPr>
                <a:t>を消去して　 を求めよ。</a:t>
              </a:r>
              <a:endParaRPr lang="en-US" altLang="ja-JP" sz="2800" dirty="0">
                <a:solidFill>
                  <a:srgbClr val="000000"/>
                </a:solidFill>
              </a:endParaRPr>
            </a:p>
            <a:p>
              <a:pPr>
                <a:lnSpc>
                  <a:spcPts val="3360"/>
                </a:lnSpc>
                <a:spcBef>
                  <a:spcPts val="0"/>
                </a:spcBef>
              </a:pPr>
              <a:r>
                <a:rPr lang="ja-JP" altLang="en-US" sz="2800" dirty="0">
                  <a:solidFill>
                    <a:srgbClr val="000000"/>
                  </a:solidFill>
                </a:rPr>
                <a:t>これを積分して、　　　を求めよ。</a:t>
              </a:r>
              <a:endParaRPr lang="en-US" altLang="ja-JP" sz="2800" dirty="0">
                <a:solidFill>
                  <a:srgbClr val="000000"/>
                </a:solidFill>
              </a:endParaRPr>
            </a:p>
          </p:txBody>
        </p:sp>
        <p:graphicFrame>
          <p:nvGraphicFramePr>
            <p:cNvPr id="47" name="Object 2">
              <a:extLst>
                <a:ext uri="{FF2B5EF4-FFF2-40B4-BE49-F238E27FC236}">
                  <a16:creationId xmlns:a16="http://schemas.microsoft.com/office/drawing/2014/main" id="{DB090F44-09B8-4039-81A2-6F7324875F38}"/>
                </a:ext>
              </a:extLst>
            </p:cNvPr>
            <p:cNvGraphicFramePr>
              <a:graphicFrameLocks noChangeAspect="1"/>
            </p:cNvGraphicFramePr>
            <p:nvPr/>
          </p:nvGraphicFramePr>
          <p:xfrm>
            <a:off x="773804" y="828190"/>
            <a:ext cx="911477" cy="604519"/>
          </p:xfrm>
          <a:graphic>
            <a:graphicData uri="http://schemas.openxmlformats.org/presentationml/2006/ole">
              <mc:AlternateContent xmlns:mc="http://schemas.openxmlformats.org/markup-compatibility/2006">
                <mc:Choice xmlns:v="urn:schemas-microsoft-com:vml" Requires="v">
                  <p:oleObj spid="_x0000_s158788" name="Equation" r:id="rId5" imgW="342720" imgH="241200" progId="Equation.DSMT4">
                    <p:embed/>
                  </p:oleObj>
                </mc:Choice>
                <mc:Fallback>
                  <p:oleObj name="Equation" r:id="rId5" imgW="342720" imgH="241200" progId="Equation.DSMT4">
                    <p:embed/>
                    <p:pic>
                      <p:nvPicPr>
                        <p:cNvPr id="47" name="Object 2">
                          <a:extLst>
                            <a:ext uri="{FF2B5EF4-FFF2-40B4-BE49-F238E27FC236}">
                              <a16:creationId xmlns:a16="http://schemas.microsoft.com/office/drawing/2014/main" id="{DB090F44-09B8-4039-81A2-6F7324875F38}"/>
                            </a:ext>
                          </a:extLst>
                        </p:cNvPr>
                        <p:cNvPicPr>
                          <a:picLocks noChangeAspect="1" noChangeArrowheads="1"/>
                        </p:cNvPicPr>
                        <p:nvPr/>
                      </p:nvPicPr>
                      <p:blipFill>
                        <a:blip r:embed="rId6"/>
                        <a:srcRect/>
                        <a:stretch>
                          <a:fillRect/>
                        </a:stretch>
                      </p:blipFill>
                      <p:spPr bwMode="auto">
                        <a:xfrm>
                          <a:off x="773804" y="828190"/>
                          <a:ext cx="911477" cy="604519"/>
                        </a:xfrm>
                        <a:prstGeom prst="rect">
                          <a:avLst/>
                        </a:prstGeom>
                        <a:noFill/>
                      </p:spPr>
                    </p:pic>
                  </p:oleObj>
                </mc:Fallback>
              </mc:AlternateContent>
            </a:graphicData>
          </a:graphic>
        </p:graphicFrame>
        <p:graphicFrame>
          <p:nvGraphicFramePr>
            <p:cNvPr id="48" name="Object 2">
              <a:extLst>
                <a:ext uri="{FF2B5EF4-FFF2-40B4-BE49-F238E27FC236}">
                  <a16:creationId xmlns:a16="http://schemas.microsoft.com/office/drawing/2014/main" id="{0361DF3A-D0FF-4B3A-BC29-A370E7C21776}"/>
                </a:ext>
              </a:extLst>
            </p:cNvPr>
            <p:cNvGraphicFramePr>
              <a:graphicFrameLocks noChangeAspect="1"/>
            </p:cNvGraphicFramePr>
            <p:nvPr/>
          </p:nvGraphicFramePr>
          <p:xfrm>
            <a:off x="6532642" y="851684"/>
            <a:ext cx="444500" cy="581025"/>
          </p:xfrm>
          <a:graphic>
            <a:graphicData uri="http://schemas.openxmlformats.org/presentationml/2006/ole">
              <mc:AlternateContent xmlns:mc="http://schemas.openxmlformats.org/markup-compatibility/2006">
                <mc:Choice xmlns:v="urn:schemas-microsoft-com:vml" Requires="v">
                  <p:oleObj spid="_x0000_s158789" name="Equation" r:id="rId7" imgW="164880" imgH="228600" progId="Equation.DSMT4">
                    <p:embed/>
                  </p:oleObj>
                </mc:Choice>
                <mc:Fallback>
                  <p:oleObj name="Equation" r:id="rId7" imgW="164880" imgH="228600" progId="Equation.DSMT4">
                    <p:embed/>
                    <p:pic>
                      <p:nvPicPr>
                        <p:cNvPr id="48" name="Object 2">
                          <a:extLst>
                            <a:ext uri="{FF2B5EF4-FFF2-40B4-BE49-F238E27FC236}">
                              <a16:creationId xmlns:a16="http://schemas.microsoft.com/office/drawing/2014/main" id="{0361DF3A-D0FF-4B3A-BC29-A370E7C21776}"/>
                            </a:ext>
                          </a:extLst>
                        </p:cNvPr>
                        <p:cNvPicPr>
                          <a:picLocks noChangeAspect="1" noChangeArrowheads="1"/>
                        </p:cNvPicPr>
                        <p:nvPr/>
                      </p:nvPicPr>
                      <p:blipFill>
                        <a:blip r:embed="rId8"/>
                        <a:srcRect/>
                        <a:stretch>
                          <a:fillRect/>
                        </a:stretch>
                      </p:blipFill>
                      <p:spPr bwMode="auto">
                        <a:xfrm>
                          <a:off x="6532642" y="851684"/>
                          <a:ext cx="444500" cy="581025"/>
                        </a:xfrm>
                        <a:prstGeom prst="rect">
                          <a:avLst/>
                        </a:prstGeom>
                        <a:noFill/>
                      </p:spPr>
                    </p:pic>
                  </p:oleObj>
                </mc:Fallback>
              </mc:AlternateContent>
            </a:graphicData>
          </a:graphic>
        </p:graphicFrame>
        <p:graphicFrame>
          <p:nvGraphicFramePr>
            <p:cNvPr id="49" name="Object 2">
              <a:extLst>
                <a:ext uri="{FF2B5EF4-FFF2-40B4-BE49-F238E27FC236}">
                  <a16:creationId xmlns:a16="http://schemas.microsoft.com/office/drawing/2014/main" id="{1F6F4253-ADE6-4E29-9166-FD56893F1897}"/>
                </a:ext>
              </a:extLst>
            </p:cNvPr>
            <p:cNvGraphicFramePr>
              <a:graphicFrameLocks noChangeAspect="1"/>
            </p:cNvGraphicFramePr>
            <p:nvPr/>
          </p:nvGraphicFramePr>
          <p:xfrm>
            <a:off x="3453190" y="392230"/>
            <a:ext cx="2486665" cy="604519"/>
          </p:xfrm>
          <a:graphic>
            <a:graphicData uri="http://schemas.openxmlformats.org/presentationml/2006/ole">
              <mc:AlternateContent xmlns:mc="http://schemas.openxmlformats.org/markup-compatibility/2006">
                <mc:Choice xmlns:v="urn:schemas-microsoft-com:vml" Requires="v">
                  <p:oleObj spid="_x0000_s158790" name="Equation" r:id="rId9" imgW="1218960" imgH="241200" progId="Equation.DSMT4">
                    <p:embed/>
                  </p:oleObj>
                </mc:Choice>
                <mc:Fallback>
                  <p:oleObj name="Equation" r:id="rId9" imgW="1218960" imgH="241200" progId="Equation.DSMT4">
                    <p:embed/>
                    <p:pic>
                      <p:nvPicPr>
                        <p:cNvPr id="49" name="Object 2">
                          <a:extLst>
                            <a:ext uri="{FF2B5EF4-FFF2-40B4-BE49-F238E27FC236}">
                              <a16:creationId xmlns:a16="http://schemas.microsoft.com/office/drawing/2014/main" id="{1F6F4253-ADE6-4E29-9166-FD56893F1897}"/>
                            </a:ext>
                          </a:extLst>
                        </p:cNvPr>
                        <p:cNvPicPr>
                          <a:picLocks noChangeAspect="1" noChangeArrowheads="1"/>
                        </p:cNvPicPr>
                        <p:nvPr/>
                      </p:nvPicPr>
                      <p:blipFill>
                        <a:blip r:embed="rId10"/>
                        <a:srcRect/>
                        <a:stretch>
                          <a:fillRect/>
                        </a:stretch>
                      </p:blipFill>
                      <p:spPr bwMode="auto">
                        <a:xfrm>
                          <a:off x="3453190" y="392230"/>
                          <a:ext cx="2486665" cy="604519"/>
                        </a:xfrm>
                        <a:prstGeom prst="rect">
                          <a:avLst/>
                        </a:prstGeom>
                        <a:noFill/>
                      </p:spPr>
                    </p:pic>
                  </p:oleObj>
                </mc:Fallback>
              </mc:AlternateContent>
            </a:graphicData>
          </a:graphic>
        </p:graphicFrame>
        <p:graphicFrame>
          <p:nvGraphicFramePr>
            <p:cNvPr id="50" name="Object 2">
              <a:extLst>
                <a:ext uri="{FF2B5EF4-FFF2-40B4-BE49-F238E27FC236}">
                  <a16:creationId xmlns:a16="http://schemas.microsoft.com/office/drawing/2014/main" id="{EB081179-403C-44EB-9B9A-E73749C7A11C}"/>
                </a:ext>
              </a:extLst>
            </p:cNvPr>
            <p:cNvGraphicFramePr>
              <a:graphicFrameLocks noChangeAspect="1"/>
            </p:cNvGraphicFramePr>
            <p:nvPr/>
          </p:nvGraphicFramePr>
          <p:xfrm>
            <a:off x="2522103" y="1276699"/>
            <a:ext cx="735831" cy="581188"/>
          </p:xfrm>
          <a:graphic>
            <a:graphicData uri="http://schemas.openxmlformats.org/presentationml/2006/ole">
              <mc:AlternateContent xmlns:mc="http://schemas.openxmlformats.org/markup-compatibility/2006">
                <mc:Choice xmlns:v="urn:schemas-microsoft-com:vml" Requires="v">
                  <p:oleObj spid="_x0000_s158791" name="Equation" r:id="rId11" imgW="355320" imgH="228600" progId="Equation.DSMT4">
                    <p:embed/>
                  </p:oleObj>
                </mc:Choice>
                <mc:Fallback>
                  <p:oleObj name="Equation" r:id="rId11" imgW="355320" imgH="228600" progId="Equation.DSMT4">
                    <p:embed/>
                    <p:pic>
                      <p:nvPicPr>
                        <p:cNvPr id="50" name="Object 2">
                          <a:extLst>
                            <a:ext uri="{FF2B5EF4-FFF2-40B4-BE49-F238E27FC236}">
                              <a16:creationId xmlns:a16="http://schemas.microsoft.com/office/drawing/2014/main" id="{EB081179-403C-44EB-9B9A-E73749C7A11C}"/>
                            </a:ext>
                          </a:extLst>
                        </p:cNvPr>
                        <p:cNvPicPr>
                          <a:picLocks noChangeAspect="1" noChangeArrowheads="1"/>
                        </p:cNvPicPr>
                        <p:nvPr/>
                      </p:nvPicPr>
                      <p:blipFill>
                        <a:blip r:embed="rId12"/>
                        <a:srcRect/>
                        <a:stretch>
                          <a:fillRect/>
                        </a:stretch>
                      </p:blipFill>
                      <p:spPr bwMode="auto">
                        <a:xfrm>
                          <a:off x="2522103" y="1276699"/>
                          <a:ext cx="735831" cy="581188"/>
                        </a:xfrm>
                        <a:prstGeom prst="rect">
                          <a:avLst/>
                        </a:prstGeom>
                        <a:noFill/>
                      </p:spPr>
                    </p:pic>
                  </p:oleObj>
                </mc:Fallback>
              </mc:AlternateContent>
            </a:graphicData>
          </a:graphic>
        </p:graphicFrame>
      </p:grpSp>
      <p:sp>
        <p:nvSpPr>
          <p:cNvPr id="12" name="テキスト ボックス 11">
            <a:extLst>
              <a:ext uri="{FF2B5EF4-FFF2-40B4-BE49-F238E27FC236}">
                <a16:creationId xmlns:a16="http://schemas.microsoft.com/office/drawing/2014/main" id="{A83ECBB7-ABE3-4AF3-ACCF-219008A89907}"/>
              </a:ext>
            </a:extLst>
          </p:cNvPr>
          <p:cNvSpPr txBox="1"/>
          <p:nvPr/>
        </p:nvSpPr>
        <p:spPr>
          <a:xfrm>
            <a:off x="3357" y="1797844"/>
            <a:ext cx="8965413" cy="523220"/>
          </a:xfrm>
          <a:prstGeom prst="rect">
            <a:avLst/>
          </a:prstGeom>
          <a:noFill/>
        </p:spPr>
        <p:txBody>
          <a:bodyPr wrap="square">
            <a:spAutoFit/>
          </a:bodyPr>
          <a:lstStyle/>
          <a:p>
            <a:r>
              <a:rPr lang="ja-JP" altLang="en-US" sz="2800" dirty="0">
                <a:solidFill>
                  <a:schemeClr val="accent1">
                    <a:lumMod val="75000"/>
                  </a:schemeClr>
                </a:solidFill>
              </a:rPr>
              <a:t>物体</a:t>
            </a:r>
            <a:r>
              <a:rPr lang="en-US" altLang="ja-JP" sz="2800" dirty="0">
                <a:solidFill>
                  <a:schemeClr val="accent1">
                    <a:lumMod val="75000"/>
                  </a:schemeClr>
                </a:solidFill>
              </a:rPr>
              <a:t>1</a:t>
            </a:r>
            <a:r>
              <a:rPr lang="ja-JP" altLang="en-US" sz="2800" dirty="0">
                <a:solidFill>
                  <a:schemeClr val="accent1">
                    <a:lumMod val="75000"/>
                  </a:schemeClr>
                </a:solidFill>
              </a:rPr>
              <a:t>の</a:t>
            </a:r>
            <a:r>
              <a:rPr lang="ja-JP" altLang="en-US" dirty="0">
                <a:solidFill>
                  <a:schemeClr val="accent1">
                    <a:lumMod val="75000"/>
                  </a:schemeClr>
                </a:solidFill>
              </a:rPr>
              <a:t>初速度、初期座標はともに</a:t>
            </a:r>
            <a:r>
              <a:rPr lang="en-US" altLang="ja-JP" sz="2800" dirty="0">
                <a:solidFill>
                  <a:schemeClr val="accent1">
                    <a:lumMod val="75000"/>
                  </a:schemeClr>
                </a:solidFill>
              </a:rPr>
              <a:t>0</a:t>
            </a:r>
            <a:r>
              <a:rPr lang="ja-JP" altLang="en-US" sz="2800" dirty="0">
                <a:solidFill>
                  <a:schemeClr val="accent1">
                    <a:lumMod val="75000"/>
                  </a:schemeClr>
                </a:solidFill>
              </a:rPr>
              <a:t>であることに注意せよ。</a:t>
            </a:r>
            <a:endParaRPr lang="en-US" altLang="ja-JP" dirty="0">
              <a:solidFill>
                <a:schemeClr val="accent1">
                  <a:lumMod val="75000"/>
                </a:schemeClr>
              </a:solidFill>
            </a:endParaRPr>
          </a:p>
        </p:txBody>
      </p:sp>
      <p:sp>
        <p:nvSpPr>
          <p:cNvPr id="13" name="テキスト ボックス 12">
            <a:extLst>
              <a:ext uri="{FF2B5EF4-FFF2-40B4-BE49-F238E27FC236}">
                <a16:creationId xmlns:a16="http://schemas.microsoft.com/office/drawing/2014/main" id="{57EB14A2-4F60-46A8-B4E5-D0CB31C8C1A0}"/>
              </a:ext>
            </a:extLst>
          </p:cNvPr>
          <p:cNvSpPr txBox="1"/>
          <p:nvPr/>
        </p:nvSpPr>
        <p:spPr>
          <a:xfrm>
            <a:off x="0" y="3246982"/>
            <a:ext cx="8965413" cy="523220"/>
          </a:xfrm>
          <a:prstGeom prst="rect">
            <a:avLst/>
          </a:prstGeom>
          <a:noFill/>
        </p:spPr>
        <p:txBody>
          <a:bodyPr wrap="square">
            <a:spAutoFit/>
          </a:bodyPr>
          <a:lstStyle/>
          <a:p>
            <a:r>
              <a:rPr lang="ja-JP" altLang="en-US" dirty="0">
                <a:solidFill>
                  <a:schemeClr val="accent1">
                    <a:lumMod val="75000"/>
                  </a:schemeClr>
                </a:solidFill>
              </a:rPr>
              <a:t>紐が伸縮せず、滑らないとすると</a:t>
            </a:r>
            <a:r>
              <a:rPr lang="en-US" altLang="ja-JP" i="1" dirty="0">
                <a:solidFill>
                  <a:schemeClr val="accent1">
                    <a:lumMod val="75000"/>
                  </a:schemeClr>
                </a:solidFill>
                <a:latin typeface="Bookman Old Style" pitchFamily="18" charset="0"/>
              </a:rPr>
              <a:t> x</a:t>
            </a:r>
            <a:r>
              <a:rPr lang="en-US" altLang="ja-JP" baseline="-25000" dirty="0">
                <a:solidFill>
                  <a:schemeClr val="accent1">
                    <a:lumMod val="75000"/>
                  </a:schemeClr>
                </a:solidFill>
              </a:rPr>
              <a:t>2</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rPr>
              <a:t>h</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rPr>
              <a:t>x</a:t>
            </a:r>
            <a:r>
              <a:rPr lang="en-US" altLang="ja-JP" baseline="-25000" dirty="0">
                <a:solidFill>
                  <a:schemeClr val="accent1">
                    <a:lumMod val="75000"/>
                  </a:schemeClr>
                </a:solidFill>
              </a:rPr>
              <a:t>1</a:t>
            </a:r>
            <a:r>
              <a:rPr lang="en-US" altLang="ja-JP" dirty="0">
                <a:solidFill>
                  <a:schemeClr val="accent1">
                    <a:lumMod val="75000"/>
                  </a:schemeClr>
                </a:solidFill>
              </a:rPr>
              <a:t>, </a:t>
            </a:r>
            <a:r>
              <a:rPr lang="en-US" altLang="ja-JP" i="1" dirty="0">
                <a:solidFill>
                  <a:schemeClr val="accent1">
                    <a:lumMod val="75000"/>
                  </a:schemeClr>
                </a:solidFill>
                <a:latin typeface="Symbol" panose="05050102010706020507" pitchFamily="18" charset="2"/>
              </a:rPr>
              <a:t>q </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rPr>
              <a:t>x</a:t>
            </a:r>
            <a:r>
              <a:rPr lang="en-US" altLang="ja-JP" baseline="-25000" dirty="0">
                <a:solidFill>
                  <a:schemeClr val="accent1">
                    <a:lumMod val="75000"/>
                  </a:schemeClr>
                </a:solidFill>
              </a:rPr>
              <a:t>1</a:t>
            </a:r>
            <a:r>
              <a:rPr lang="en-US" altLang="ja-JP" dirty="0">
                <a:solidFill>
                  <a:schemeClr val="accent1">
                    <a:lumMod val="75000"/>
                  </a:schemeClr>
                </a:solidFill>
                <a:latin typeface="Symbol" panose="05050102010706020507" pitchFamily="18" charset="2"/>
              </a:rPr>
              <a:t>/</a:t>
            </a:r>
            <a:r>
              <a:rPr lang="en-US" altLang="ja-JP" i="1" dirty="0">
                <a:solidFill>
                  <a:schemeClr val="accent1">
                    <a:lumMod val="75000"/>
                  </a:schemeClr>
                </a:solidFill>
                <a:latin typeface="Bookman Old Style" pitchFamily="18" charset="0"/>
              </a:rPr>
              <a:t>a</a:t>
            </a:r>
            <a:r>
              <a:rPr lang="ja-JP" altLang="en-US" dirty="0">
                <a:solidFill>
                  <a:schemeClr val="accent1">
                    <a:lumMod val="75000"/>
                  </a:schemeClr>
                </a:solidFill>
              </a:rPr>
              <a:t>である。</a:t>
            </a:r>
            <a:endParaRPr lang="en-US" altLang="ja-JP" dirty="0">
              <a:solidFill>
                <a:schemeClr val="accent1">
                  <a:lumMod val="75000"/>
                </a:schemeClr>
              </a:solidFill>
            </a:endParaRPr>
          </a:p>
        </p:txBody>
      </p:sp>
    </p:spTree>
    <p:extLst>
      <p:ext uri="{BB962C8B-B14F-4D97-AF65-F5344CB8AC3E}">
        <p14:creationId xmlns:p14="http://schemas.microsoft.com/office/powerpoint/2010/main" val="49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グループ化 65">
            <a:extLst>
              <a:ext uri="{FF2B5EF4-FFF2-40B4-BE49-F238E27FC236}">
                <a16:creationId xmlns:a16="http://schemas.microsoft.com/office/drawing/2014/main" id="{B40FD3DA-BE4C-417E-9F52-C6ED8436A002}"/>
              </a:ext>
            </a:extLst>
          </p:cNvPr>
          <p:cNvGrpSpPr/>
          <p:nvPr/>
        </p:nvGrpSpPr>
        <p:grpSpPr>
          <a:xfrm>
            <a:off x="6814282" y="246585"/>
            <a:ext cx="1734671" cy="2124407"/>
            <a:chOff x="0" y="227212"/>
            <a:chExt cx="1190176" cy="1474279"/>
          </a:xfrm>
        </p:grpSpPr>
        <p:sp>
          <p:nvSpPr>
            <p:cNvPr id="67" name="正方形/長方形 66">
              <a:extLst>
                <a:ext uri="{FF2B5EF4-FFF2-40B4-BE49-F238E27FC236}">
                  <a16:creationId xmlns:a16="http://schemas.microsoft.com/office/drawing/2014/main" id="{F2E9280F-C53A-4811-9772-8A72B4713816}"/>
                </a:ext>
              </a:extLst>
            </p:cNvPr>
            <p:cNvSpPr/>
            <p:nvPr/>
          </p:nvSpPr>
          <p:spPr>
            <a:xfrm>
              <a:off x="0" y="227212"/>
              <a:ext cx="122349" cy="1474279"/>
            </a:xfrm>
            <a:prstGeom prst="rect">
              <a:avLst/>
            </a:prstGeom>
            <a:solidFill>
              <a:schemeClr val="bg1">
                <a:lumMod val="75000"/>
              </a:scheme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a:ea typeface="ＭＳ 明朝" panose="02020609040205080304" pitchFamily="17" charset="-128"/>
                <a:cs typeface="+mn-cs"/>
              </a:endParaRPr>
            </a:p>
          </p:txBody>
        </p:sp>
        <p:cxnSp>
          <p:nvCxnSpPr>
            <p:cNvPr id="68" name="直線コネクタ 67">
              <a:extLst>
                <a:ext uri="{FF2B5EF4-FFF2-40B4-BE49-F238E27FC236}">
                  <a16:creationId xmlns:a16="http://schemas.microsoft.com/office/drawing/2014/main" id="{64AFDA2F-99F4-46D8-9E30-5C543ABD0377}"/>
                </a:ext>
              </a:extLst>
            </p:cNvPr>
            <p:cNvCxnSpPr/>
            <p:nvPr/>
          </p:nvCxnSpPr>
          <p:spPr>
            <a:xfrm flipV="1">
              <a:off x="116205" y="814599"/>
              <a:ext cx="1073971" cy="784859"/>
            </a:xfrm>
            <a:prstGeom prst="line">
              <a:avLst/>
            </a:prstGeom>
            <a:noFill/>
            <a:ln w="57150" cap="flat" cmpd="sng" algn="ctr">
              <a:solidFill>
                <a:srgbClr val="C00000"/>
              </a:solidFill>
              <a:prstDash val="solid"/>
            </a:ln>
            <a:effectLst/>
          </p:spPr>
        </p:cxnSp>
        <p:cxnSp>
          <p:nvCxnSpPr>
            <p:cNvPr id="71" name="直線コネクタ 70">
              <a:extLst>
                <a:ext uri="{FF2B5EF4-FFF2-40B4-BE49-F238E27FC236}">
                  <a16:creationId xmlns:a16="http://schemas.microsoft.com/office/drawing/2014/main" id="{A14C3947-D079-4219-BB8D-5E79129A9033}"/>
                </a:ext>
              </a:extLst>
            </p:cNvPr>
            <p:cNvCxnSpPr/>
            <p:nvPr/>
          </p:nvCxnSpPr>
          <p:spPr>
            <a:xfrm flipH="1" flipV="1">
              <a:off x="121855" y="306737"/>
              <a:ext cx="647455" cy="829327"/>
            </a:xfrm>
            <a:prstGeom prst="line">
              <a:avLst/>
            </a:prstGeom>
            <a:noFill/>
            <a:ln w="9525" cap="flat" cmpd="sng" algn="ctr">
              <a:solidFill>
                <a:sysClr val="windowText" lastClr="000000"/>
              </a:solidFill>
              <a:prstDash val="solid"/>
            </a:ln>
            <a:effectLst/>
          </p:spPr>
        </p:cxnSp>
      </p:grpSp>
      <p:sp>
        <p:nvSpPr>
          <p:cNvPr id="6147" name="Rectangle 3"/>
          <p:cNvSpPr>
            <a:spLocks noGrp="1" noChangeArrowheads="1"/>
          </p:cNvSpPr>
          <p:nvPr>
            <p:ph type="title"/>
          </p:nvPr>
        </p:nvSpPr>
        <p:spPr>
          <a:xfrm>
            <a:off x="0" y="0"/>
            <a:ext cx="2790701" cy="549275"/>
          </a:xfrm>
        </p:spPr>
        <p:txBody>
          <a:bodyPr/>
          <a:lstStyle/>
          <a:p>
            <a:pPr lvl="0" algn="l" eaLnBrk="1" hangingPunct="1">
              <a:spcBef>
                <a:spcPts val="0"/>
              </a:spcBef>
            </a:pPr>
            <a:r>
              <a:rPr lang="ja-JP" altLang="en-US" sz="2800" kern="100" dirty="0">
                <a:solidFill>
                  <a:srgbClr val="0000FF"/>
                </a:solidFill>
                <a:latin typeface="ＭＳ Ｐゴシック"/>
                <a:cs typeface="Times New Roman" panose="02020603050405020304" pitchFamily="18" charset="0"/>
              </a:rPr>
              <a:t>第</a:t>
            </a:r>
            <a:r>
              <a:rPr lang="en-US" altLang="ja-JP" sz="2800" kern="100" dirty="0">
                <a:solidFill>
                  <a:srgbClr val="0000FF"/>
                </a:solidFill>
                <a:cs typeface="Times New Roman" panose="02020603050405020304" pitchFamily="18" charset="0"/>
              </a:rPr>
              <a:t>12</a:t>
            </a:r>
            <a:r>
              <a:rPr lang="ja-JP" altLang="en-US" sz="2800" kern="100" dirty="0">
                <a:solidFill>
                  <a:srgbClr val="0000FF"/>
                </a:solidFill>
                <a:latin typeface="ＭＳ Ｐゴシック"/>
                <a:cs typeface="Times New Roman" panose="02020603050405020304" pitchFamily="18" charset="0"/>
              </a:rPr>
              <a:t>回課題解答</a:t>
            </a:r>
            <a:endParaRPr lang="en-US" altLang="ja-JP" sz="2800" kern="1200" dirty="0">
              <a:solidFill>
                <a:srgbClr val="000000"/>
              </a:solidFill>
              <a:latin typeface="Times New Roman" pitchFamily="18" charset="0"/>
              <a:ea typeface="ＭＳ Ｐゴシック" charset="-128"/>
              <a:cs typeface="+mn-cs"/>
            </a:endParaRPr>
          </a:p>
        </p:txBody>
      </p:sp>
      <p:sp>
        <p:nvSpPr>
          <p:cNvPr id="16" name="Rectangle 35">
            <a:extLst>
              <a:ext uri="{FF2B5EF4-FFF2-40B4-BE49-F238E27FC236}">
                <a16:creationId xmlns:a16="http://schemas.microsoft.com/office/drawing/2014/main" id="{433C74B1-5069-4DFD-92B7-8D1BCF45AE2D}"/>
              </a:ext>
            </a:extLst>
          </p:cNvPr>
          <p:cNvSpPr>
            <a:spLocks noChangeArrowheads="1"/>
          </p:cNvSpPr>
          <p:nvPr/>
        </p:nvSpPr>
        <p:spPr bwMode="auto">
          <a:xfrm>
            <a:off x="2634" y="427970"/>
            <a:ext cx="64683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spcBef>
                <a:spcPts val="0"/>
              </a:spcBef>
            </a:pPr>
            <a:r>
              <a:rPr lang="en-US" altLang="ja-JP" dirty="0">
                <a:solidFill>
                  <a:srgbClr val="000000"/>
                </a:solidFill>
                <a:ea typeface="ＭＳ 明朝" panose="02020609040205080304" pitchFamily="17" charset="-128"/>
              </a:rPr>
              <a:t>(2)</a:t>
            </a:r>
            <a:r>
              <a:rPr kumimoji="0" lang="ja-JP" altLang="en-US" dirty="0">
                <a:solidFill>
                  <a:srgbClr val="000000"/>
                </a:solidFill>
                <a:latin typeface="ＭＳ 明朝" panose="02020609040205080304" pitchFamily="17" charset="-128"/>
                <a:ea typeface="ＭＳ 明朝" panose="02020609040205080304" pitchFamily="17" charset="-128"/>
              </a:rPr>
              <a:t>まずトルクの釣合いの式を使って</a:t>
            </a:r>
            <a:r>
              <a:rPr kumimoji="0" lang="en-US" altLang="ja-JP" i="1" dirty="0">
                <a:solidFill>
                  <a:srgbClr val="000000"/>
                </a:solidFill>
                <a:latin typeface="Bookman Old Style" panose="02050604050505020204" pitchFamily="18" charset="0"/>
                <a:ea typeface="ＭＳ 明朝" panose="02020609040205080304" pitchFamily="17" charset="-128"/>
              </a:rPr>
              <a:t>T</a:t>
            </a:r>
            <a:r>
              <a:rPr kumimoji="0" lang="ja-JP" altLang="en-US" dirty="0">
                <a:solidFill>
                  <a:srgbClr val="000000"/>
                </a:solidFill>
                <a:latin typeface="ＭＳ 明朝" panose="02020609040205080304" pitchFamily="17" charset="-128"/>
                <a:ea typeface="ＭＳ 明朝" panose="02020609040205080304" pitchFamily="17" charset="-128"/>
              </a:rPr>
              <a:t>を求める。棒の下端を支点とする。</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17" name="Rectangle 35">
            <a:extLst>
              <a:ext uri="{FF2B5EF4-FFF2-40B4-BE49-F238E27FC236}">
                <a16:creationId xmlns:a16="http://schemas.microsoft.com/office/drawing/2014/main" id="{961891C2-EA18-4C91-AB74-B81F23D2A7DC}"/>
              </a:ext>
            </a:extLst>
          </p:cNvPr>
          <p:cNvSpPr>
            <a:spLocks noChangeArrowheads="1"/>
          </p:cNvSpPr>
          <p:nvPr/>
        </p:nvSpPr>
        <p:spPr bwMode="auto">
          <a:xfrm>
            <a:off x="19216" y="1286827"/>
            <a:ext cx="6010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R</a:t>
            </a:r>
            <a:r>
              <a:rPr kumimoji="0" lang="ja-JP" altLang="en-US" dirty="0">
                <a:solidFill>
                  <a:srgbClr val="000000"/>
                </a:solidFill>
                <a:latin typeface="ＭＳ 明朝" panose="02020609040205080304" pitchFamily="17" charset="-128"/>
                <a:ea typeface="ＭＳ 明朝" panose="02020609040205080304" pitchFamily="17" charset="-128"/>
              </a:rPr>
              <a:t>は支点に働くのでトルクは</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0C33DFD1-1823-43A2-A52B-DBFF6767991D}"/>
              </a:ext>
            </a:extLst>
          </p:cNvPr>
          <p:cNvSpPr/>
          <p:nvPr/>
        </p:nvSpPr>
        <p:spPr>
          <a:xfrm>
            <a:off x="4922357" y="1291857"/>
            <a:ext cx="364202" cy="523220"/>
          </a:xfrm>
          <a:prstGeom prst="rect">
            <a:avLst/>
          </a:prstGeom>
        </p:spPr>
        <p:txBody>
          <a:bodyPr wrap="none">
            <a:spAutoFit/>
          </a:bodyPr>
          <a:lstStyle/>
          <a:p>
            <a:pPr lvl="0"/>
            <a:r>
              <a:rPr kumimoji="0" lang="en-US" altLang="ja-JP" dirty="0">
                <a:solidFill>
                  <a:srgbClr val="000000"/>
                </a:solidFill>
                <a:ea typeface="ＭＳ 明朝" panose="02020609040205080304" pitchFamily="17" charset="-128"/>
                <a:cs typeface="Times New Roman" panose="02020603050405020304" pitchFamily="18" charset="0"/>
              </a:rPr>
              <a:t>0</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20" name="Rectangle 42">
            <a:extLst>
              <a:ext uri="{FF2B5EF4-FFF2-40B4-BE49-F238E27FC236}">
                <a16:creationId xmlns:a16="http://schemas.microsoft.com/office/drawing/2014/main" id="{AAB084ED-58C4-4473-8B68-98850A092C7D}"/>
              </a:ext>
            </a:extLst>
          </p:cNvPr>
          <p:cNvSpPr>
            <a:spLocks noChangeArrowheads="1"/>
          </p:cNvSpPr>
          <p:nvPr/>
        </p:nvSpPr>
        <p:spPr bwMode="auto">
          <a:xfrm>
            <a:off x="4755861" y="1302079"/>
            <a:ext cx="9681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21" name="Rectangle 35">
            <a:extLst>
              <a:ext uri="{FF2B5EF4-FFF2-40B4-BE49-F238E27FC236}">
                <a16:creationId xmlns:a16="http://schemas.microsoft.com/office/drawing/2014/main" id="{FB967B8C-AFBB-43F5-8601-A87FA523E95B}"/>
              </a:ext>
            </a:extLst>
          </p:cNvPr>
          <p:cNvSpPr>
            <a:spLocks noChangeArrowheads="1"/>
          </p:cNvSpPr>
          <p:nvPr/>
        </p:nvSpPr>
        <p:spPr bwMode="auto">
          <a:xfrm>
            <a:off x="-62006" y="1726080"/>
            <a:ext cx="7258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W</a:t>
            </a:r>
            <a:r>
              <a:rPr kumimoji="0" lang="ja-JP" altLang="en-US" dirty="0">
                <a:solidFill>
                  <a:srgbClr val="000000"/>
                </a:solidFill>
                <a:latin typeface="ＭＳ 明朝" panose="02020609040205080304" pitchFamily="17" charset="-128"/>
                <a:ea typeface="ＭＳ 明朝" panose="02020609040205080304" pitchFamily="17" charset="-128"/>
              </a:rPr>
              <a:t>によるトルクを考える。</a:t>
            </a:r>
            <a:r>
              <a:rPr kumimoji="0" lang="en-US" altLang="ja-JP" i="1" dirty="0">
                <a:solidFill>
                  <a:srgbClr val="000000"/>
                </a:solidFill>
                <a:latin typeface="Bookman Old Style" panose="02050604050505020204" pitchFamily="18" charset="0"/>
                <a:ea typeface="ＭＳ 明朝" panose="02020609040205080304" pitchFamily="17" charset="-128"/>
              </a:rPr>
              <a:t>W</a:t>
            </a:r>
            <a:r>
              <a:rPr kumimoji="0" lang="ja-JP" altLang="en-US" b="1" i="1" baseline="30000" dirty="0">
                <a:solidFill>
                  <a:srgbClr val="000000"/>
                </a:solidFill>
                <a:latin typeface="Bookman Old Style" panose="02050604050505020204" pitchFamily="18" charset="0"/>
                <a:ea typeface="ＭＳ 明朝" panose="02020609040205080304" pitchFamily="17" charset="-128"/>
              </a:rPr>
              <a:t> </a:t>
            </a:r>
            <a:r>
              <a:rPr lang="en-US" altLang="ja-JP" dirty="0">
                <a:solidFill>
                  <a:srgbClr val="000000"/>
                </a:solidFill>
                <a:latin typeface="Symbol" panose="05050102010706020507" pitchFamily="18" charset="2"/>
                <a:ea typeface="ＭＳ 明朝" panose="02020609040205080304" pitchFamily="17" charset="-128"/>
              </a:rPr>
              <a:t>=</a:t>
            </a:r>
            <a:r>
              <a:rPr lang="en-US" altLang="ja-JP" dirty="0">
                <a:solidFill>
                  <a:srgbClr val="000000"/>
                </a:solidFill>
                <a:ea typeface="ＭＳ 明朝" panose="02020609040205080304" pitchFamily="17" charset="-128"/>
              </a:rPr>
              <a:t>3.0kgw</a:t>
            </a:r>
            <a:r>
              <a:rPr lang="ja-JP" altLang="en-US" dirty="0">
                <a:solidFill>
                  <a:srgbClr val="000000"/>
                </a:solidFill>
                <a:ea typeface="ＭＳ 明朝" panose="02020609040205080304" pitchFamily="17" charset="-128"/>
              </a:rPr>
              <a:t>。</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22" name="Rectangle 19">
            <a:extLst>
              <a:ext uri="{FF2B5EF4-FFF2-40B4-BE49-F238E27FC236}">
                <a16:creationId xmlns:a16="http://schemas.microsoft.com/office/drawing/2014/main" id="{0EA95329-48D1-4C45-A362-4AF840043733}"/>
              </a:ext>
            </a:extLst>
          </p:cNvPr>
          <p:cNvSpPr>
            <a:spLocks noChangeArrowheads="1"/>
          </p:cNvSpPr>
          <p:nvPr/>
        </p:nvSpPr>
        <p:spPr bwMode="auto">
          <a:xfrm>
            <a:off x="14418" y="3243656"/>
            <a:ext cx="3321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W</a:t>
            </a:r>
            <a:r>
              <a:rPr kumimoji="0" lang="ja-JP" altLang="en-US" dirty="0">
                <a:solidFill>
                  <a:srgbClr val="000000"/>
                </a:solidFill>
                <a:latin typeface="ＭＳ 明朝" panose="02020609040205080304" pitchFamily="17" charset="-128"/>
                <a:ea typeface="ＭＳ 明朝" panose="02020609040205080304" pitchFamily="17" charset="-128"/>
              </a:rPr>
              <a:t>によるトルク</a:t>
            </a:r>
            <a:r>
              <a:rPr lang="en-US" altLang="ja-JP" dirty="0">
                <a:solidFill>
                  <a:srgbClr val="000000"/>
                </a:solidFill>
                <a:latin typeface="Symbol" pitchFamily="18" charset="2"/>
              </a:rPr>
              <a:t>=</a:t>
            </a:r>
            <a:endParaRPr kumimoji="0" lang="ja-JP" altLang="en-US" dirty="0">
              <a:solidFill>
                <a:srgbClr val="000000"/>
              </a:solidFill>
              <a:latin typeface="ＭＳ 明朝" panose="02020609040205080304" pitchFamily="17" charset="-128"/>
              <a:ea typeface="ＭＳ 明朝" panose="02020609040205080304" pitchFamily="17" charset="-128"/>
            </a:endParaRPr>
          </a:p>
        </p:txBody>
      </p:sp>
      <p:sp>
        <p:nvSpPr>
          <p:cNvPr id="23" name="Rectangle 22">
            <a:extLst>
              <a:ext uri="{FF2B5EF4-FFF2-40B4-BE49-F238E27FC236}">
                <a16:creationId xmlns:a16="http://schemas.microsoft.com/office/drawing/2014/main" id="{B9AA8346-5D09-46CD-9D4E-5C9A002D91D7}"/>
              </a:ext>
            </a:extLst>
          </p:cNvPr>
          <p:cNvSpPr>
            <a:spLocks noChangeArrowheads="1"/>
          </p:cNvSpPr>
          <p:nvPr/>
        </p:nvSpPr>
        <p:spPr bwMode="auto">
          <a:xfrm>
            <a:off x="3672888" y="2799215"/>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W</a:t>
            </a:r>
            <a:r>
              <a:rPr lang="en-US" altLang="ja-JP" dirty="0" err="1">
                <a:solidFill>
                  <a:srgbClr val="000000"/>
                </a:solidFill>
                <a:cs typeface="Times New Roman" panose="02020603050405020304" pitchFamily="18" charset="0"/>
              </a:rPr>
              <a:t>sin</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
        <p:nvSpPr>
          <p:cNvPr id="24" name="Rectangle 42">
            <a:extLst>
              <a:ext uri="{FF2B5EF4-FFF2-40B4-BE49-F238E27FC236}">
                <a16:creationId xmlns:a16="http://schemas.microsoft.com/office/drawing/2014/main" id="{BD9E7EB5-6020-4B92-835D-7F1EF3A3B62B}"/>
              </a:ext>
            </a:extLst>
          </p:cNvPr>
          <p:cNvSpPr>
            <a:spLocks noChangeArrowheads="1"/>
          </p:cNvSpPr>
          <p:nvPr/>
        </p:nvSpPr>
        <p:spPr bwMode="auto">
          <a:xfrm>
            <a:off x="3780465" y="2800895"/>
            <a:ext cx="2581834"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25" name="Rectangle 19">
            <a:extLst>
              <a:ext uri="{FF2B5EF4-FFF2-40B4-BE49-F238E27FC236}">
                <a16:creationId xmlns:a16="http://schemas.microsoft.com/office/drawing/2014/main" id="{40F0C661-83FC-40AE-8F7F-E451F2901C39}"/>
              </a:ext>
            </a:extLst>
          </p:cNvPr>
          <p:cNvSpPr>
            <a:spLocks noChangeArrowheads="1"/>
          </p:cNvSpPr>
          <p:nvPr/>
        </p:nvSpPr>
        <p:spPr bwMode="auto">
          <a:xfrm>
            <a:off x="-23285" y="2199547"/>
            <a:ext cx="356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重心と</a:t>
            </a:r>
            <a:r>
              <a:rPr kumimoji="0" lang="ja-JP" altLang="en-US"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支点</a:t>
            </a:r>
            <a:r>
              <a:rPr kumimoji="0" lang="ja-JP" altLang="en-US" dirty="0">
                <a:solidFill>
                  <a:srgbClr val="000000"/>
                </a:solidFill>
                <a:latin typeface="ＭＳ 明朝" panose="02020609040205080304" pitchFamily="17" charset="-128"/>
                <a:ea typeface="ＭＳ 明朝" panose="02020609040205080304" pitchFamily="17" charset="-128"/>
              </a:rPr>
              <a:t>の距離</a:t>
            </a:r>
            <a:r>
              <a:rPr kumimoji="0" lang="en-US" altLang="ja-JP" i="1" dirty="0">
                <a:solidFill>
                  <a:srgbClr val="000000"/>
                </a:solidFill>
                <a:latin typeface="Bookman Old Style" panose="02050604050505020204" pitchFamily="18" charset="0"/>
                <a:ea typeface="ＭＳ 明朝" panose="02020609040205080304" pitchFamily="17" charset="-128"/>
              </a:rPr>
              <a:t>r </a:t>
            </a:r>
            <a:r>
              <a:rPr lang="en-US" altLang="ja-JP" dirty="0">
                <a:solidFill>
                  <a:srgbClr val="000000"/>
                </a:solidFill>
                <a:latin typeface="Symbol" pitchFamily="18" charset="2"/>
              </a:rPr>
              <a:t>=</a:t>
            </a:r>
            <a:endParaRPr lang="ja-JP" altLang="en-US" dirty="0"/>
          </a:p>
        </p:txBody>
      </p:sp>
      <p:sp>
        <p:nvSpPr>
          <p:cNvPr id="26" name="Rectangle 22">
            <a:extLst>
              <a:ext uri="{FF2B5EF4-FFF2-40B4-BE49-F238E27FC236}">
                <a16:creationId xmlns:a16="http://schemas.microsoft.com/office/drawing/2014/main" id="{585D66A3-B7D0-4463-9AF7-D08B1C35F5F3}"/>
              </a:ext>
            </a:extLst>
          </p:cNvPr>
          <p:cNvSpPr>
            <a:spLocks noChangeArrowheads="1"/>
          </p:cNvSpPr>
          <p:nvPr/>
        </p:nvSpPr>
        <p:spPr bwMode="auto">
          <a:xfrm>
            <a:off x="3464172" y="2224761"/>
            <a:ext cx="761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a:solidFill>
                  <a:srgbClr val="000000"/>
                </a:solidFill>
                <a:latin typeface="Bookman Old Style" pitchFamily="18" charset="0"/>
              </a:rPr>
              <a:t>l </a:t>
            </a:r>
            <a:r>
              <a:rPr lang="en-US" altLang="ja-JP" dirty="0">
                <a:solidFill>
                  <a:srgbClr val="000000"/>
                </a:solidFill>
                <a:latin typeface="Symbol" pitchFamily="18" charset="2"/>
              </a:rPr>
              <a:t>/</a:t>
            </a:r>
            <a:r>
              <a:rPr lang="en-US" altLang="ja-JP" i="1" dirty="0">
                <a:solidFill>
                  <a:srgbClr val="000000"/>
                </a:solidFill>
                <a:latin typeface="Symbol" pitchFamily="18" charset="2"/>
              </a:rPr>
              <a:t> </a:t>
            </a:r>
            <a:r>
              <a:rPr lang="en-US" altLang="ja-JP" dirty="0">
                <a:solidFill>
                  <a:srgbClr val="000000"/>
                </a:solidFill>
                <a:cs typeface="Times New Roman" panose="02020603050405020304" pitchFamily="18" charset="0"/>
              </a:rPr>
              <a:t>2</a:t>
            </a:r>
            <a:endParaRPr lang="en-US" altLang="ja-JP" i="1" dirty="0">
              <a:solidFill>
                <a:srgbClr val="000000"/>
              </a:solidFill>
              <a:latin typeface="Bookman Old Style" pitchFamily="18" charset="0"/>
            </a:endParaRPr>
          </a:p>
        </p:txBody>
      </p:sp>
      <p:sp>
        <p:nvSpPr>
          <p:cNvPr id="27" name="正方形/長方形 26">
            <a:extLst>
              <a:ext uri="{FF2B5EF4-FFF2-40B4-BE49-F238E27FC236}">
                <a16:creationId xmlns:a16="http://schemas.microsoft.com/office/drawing/2014/main" id="{D15E1BAE-FA5C-47E8-A86F-7C44C108A76E}"/>
              </a:ext>
            </a:extLst>
          </p:cNvPr>
          <p:cNvSpPr/>
          <p:nvPr/>
        </p:nvSpPr>
        <p:spPr>
          <a:xfrm>
            <a:off x="4102209" y="2216124"/>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29" name="Rectangle 42">
            <a:extLst>
              <a:ext uri="{FF2B5EF4-FFF2-40B4-BE49-F238E27FC236}">
                <a16:creationId xmlns:a16="http://schemas.microsoft.com/office/drawing/2014/main" id="{FCABA28E-23FD-42A3-9CBD-B52714BC0C5B}"/>
              </a:ext>
            </a:extLst>
          </p:cNvPr>
          <p:cNvSpPr>
            <a:spLocks noChangeArrowheads="1"/>
          </p:cNvSpPr>
          <p:nvPr/>
        </p:nvSpPr>
        <p:spPr bwMode="auto">
          <a:xfrm>
            <a:off x="3486398" y="2239888"/>
            <a:ext cx="220531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30" name="Rectangle 22">
            <a:extLst>
              <a:ext uri="{FF2B5EF4-FFF2-40B4-BE49-F238E27FC236}">
                <a16:creationId xmlns:a16="http://schemas.microsoft.com/office/drawing/2014/main" id="{C3AD8BFD-9447-436B-A87E-F4991B504556}"/>
              </a:ext>
            </a:extLst>
          </p:cNvPr>
          <p:cNvSpPr>
            <a:spLocks noChangeArrowheads="1"/>
          </p:cNvSpPr>
          <p:nvPr/>
        </p:nvSpPr>
        <p:spPr bwMode="auto">
          <a:xfrm>
            <a:off x="4418914" y="2251655"/>
            <a:ext cx="9813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cs typeface="Times New Roman" panose="02020603050405020304" pitchFamily="18" charset="0"/>
              </a:rPr>
              <a:t>50cm</a:t>
            </a:r>
            <a:endParaRPr lang="en-US" altLang="ja-JP" i="1" dirty="0">
              <a:solidFill>
                <a:srgbClr val="000000"/>
              </a:solidFill>
              <a:latin typeface="Bookman Old Style" pitchFamily="18" charset="0"/>
            </a:endParaRPr>
          </a:p>
        </p:txBody>
      </p:sp>
      <p:sp>
        <p:nvSpPr>
          <p:cNvPr id="31" name="Rectangle 19">
            <a:extLst>
              <a:ext uri="{FF2B5EF4-FFF2-40B4-BE49-F238E27FC236}">
                <a16:creationId xmlns:a16="http://schemas.microsoft.com/office/drawing/2014/main" id="{400E3BCD-AA1B-402B-A83A-6167FF2C27FB}"/>
              </a:ext>
            </a:extLst>
          </p:cNvPr>
          <p:cNvSpPr>
            <a:spLocks noChangeArrowheads="1"/>
          </p:cNvSpPr>
          <p:nvPr/>
        </p:nvSpPr>
        <p:spPr bwMode="auto">
          <a:xfrm>
            <a:off x="13964" y="2737894"/>
            <a:ext cx="4518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W</a:t>
            </a:r>
            <a:r>
              <a:rPr kumimoji="0" lang="ja-JP" altLang="en-US" dirty="0">
                <a:solidFill>
                  <a:srgbClr val="000000"/>
                </a:solidFill>
                <a:latin typeface="ＭＳ 明朝" panose="02020609040205080304" pitchFamily="17" charset="-128"/>
                <a:ea typeface="ＭＳ 明朝" panose="02020609040205080304" pitchFamily="17" charset="-128"/>
              </a:rPr>
              <a:t>の動径垂直成分</a:t>
            </a:r>
            <a:r>
              <a:rPr lang="en-US" altLang="ja-JP" i="1" dirty="0">
                <a:solidFill>
                  <a:srgbClr val="000000"/>
                </a:solidFill>
                <a:latin typeface="Bookman Old Style" pitchFamily="18" charset="0"/>
              </a:rPr>
              <a:t>W</a:t>
            </a:r>
            <a:r>
              <a:rPr lang="ja-JP" altLang="en-US" baseline="-25000" dirty="0">
                <a:solidFill>
                  <a:srgbClr val="000000"/>
                </a:solidFill>
                <a:latin typeface="Bookman Old Style" pitchFamily="18" charset="0"/>
              </a:rPr>
              <a:t>⊥</a:t>
            </a:r>
            <a:r>
              <a:rPr lang="en-US" altLang="ja-JP" dirty="0">
                <a:solidFill>
                  <a:srgbClr val="000000"/>
                </a:solidFill>
                <a:latin typeface="Symbol" pitchFamily="18" charset="2"/>
              </a:rPr>
              <a:t>=</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sp>
        <p:nvSpPr>
          <p:cNvPr id="33" name="正方形/長方形 32">
            <a:extLst>
              <a:ext uri="{FF2B5EF4-FFF2-40B4-BE49-F238E27FC236}">
                <a16:creationId xmlns:a16="http://schemas.microsoft.com/office/drawing/2014/main" id="{5C6FEFD0-0BB3-4BA7-AD25-82D1F6520C5F}"/>
              </a:ext>
            </a:extLst>
          </p:cNvPr>
          <p:cNvSpPr/>
          <p:nvPr/>
        </p:nvSpPr>
        <p:spPr>
          <a:xfrm>
            <a:off x="4759347" y="2790578"/>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34" name="Rectangle 15">
            <a:extLst>
              <a:ext uri="{FF2B5EF4-FFF2-40B4-BE49-F238E27FC236}">
                <a16:creationId xmlns:a16="http://schemas.microsoft.com/office/drawing/2014/main" id="{DA11DD0A-3122-46A4-81CC-C120705A8D36}"/>
              </a:ext>
            </a:extLst>
          </p:cNvPr>
          <p:cNvSpPr>
            <a:spLocks noChangeArrowheads="1"/>
          </p:cNvSpPr>
          <p:nvPr/>
        </p:nvSpPr>
        <p:spPr bwMode="auto">
          <a:xfrm>
            <a:off x="5057934" y="2782033"/>
            <a:ext cx="1532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2.4kgw</a:t>
            </a:r>
          </a:p>
        </p:txBody>
      </p:sp>
      <p:sp>
        <p:nvSpPr>
          <p:cNvPr id="35" name="Rectangle 15">
            <a:extLst>
              <a:ext uri="{FF2B5EF4-FFF2-40B4-BE49-F238E27FC236}">
                <a16:creationId xmlns:a16="http://schemas.microsoft.com/office/drawing/2014/main" id="{D51C7866-DD1F-4A72-BAF1-21EE6560A5DB}"/>
              </a:ext>
            </a:extLst>
          </p:cNvPr>
          <p:cNvSpPr>
            <a:spLocks noChangeArrowheads="1"/>
          </p:cNvSpPr>
          <p:nvPr/>
        </p:nvSpPr>
        <p:spPr bwMode="auto">
          <a:xfrm>
            <a:off x="3775529" y="3287819"/>
            <a:ext cx="1882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1.2kgw</a:t>
            </a:r>
            <a:r>
              <a:rPr lang="ja-JP" altLang="en-US" dirty="0">
                <a:solidFill>
                  <a:srgbClr val="000000"/>
                </a:solidFill>
              </a:rPr>
              <a:t> </a:t>
            </a:r>
            <a:r>
              <a:rPr lang="en-US" altLang="ja-JP" dirty="0">
                <a:solidFill>
                  <a:srgbClr val="000000"/>
                </a:solidFill>
              </a:rPr>
              <a:t>m</a:t>
            </a:r>
          </a:p>
        </p:txBody>
      </p:sp>
      <p:sp>
        <p:nvSpPr>
          <p:cNvPr id="36" name="Rectangle 43">
            <a:extLst>
              <a:ext uri="{FF2B5EF4-FFF2-40B4-BE49-F238E27FC236}">
                <a16:creationId xmlns:a16="http://schemas.microsoft.com/office/drawing/2014/main" id="{339862C5-AD41-4AFA-A9D8-14A2B17DBF57}"/>
              </a:ext>
            </a:extLst>
          </p:cNvPr>
          <p:cNvSpPr>
            <a:spLocks noChangeArrowheads="1"/>
          </p:cNvSpPr>
          <p:nvPr/>
        </p:nvSpPr>
        <p:spPr bwMode="auto">
          <a:xfrm>
            <a:off x="5743020" y="3323422"/>
            <a:ext cx="1013012"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37" name="Rectangle 19">
            <a:extLst>
              <a:ext uri="{FF2B5EF4-FFF2-40B4-BE49-F238E27FC236}">
                <a16:creationId xmlns:a16="http://schemas.microsoft.com/office/drawing/2014/main" id="{DBEB7A70-43DD-4EC7-9350-EA5541581F35}"/>
              </a:ext>
            </a:extLst>
          </p:cNvPr>
          <p:cNvSpPr>
            <a:spLocks noChangeArrowheads="1"/>
          </p:cNvSpPr>
          <p:nvPr/>
        </p:nvSpPr>
        <p:spPr bwMode="auto">
          <a:xfrm>
            <a:off x="5774396" y="3298488"/>
            <a:ext cx="173467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時計</a:t>
            </a:r>
          </a:p>
        </p:txBody>
      </p:sp>
      <p:sp>
        <p:nvSpPr>
          <p:cNvPr id="38" name="正方形/長方形 37">
            <a:extLst>
              <a:ext uri="{FF2B5EF4-FFF2-40B4-BE49-F238E27FC236}">
                <a16:creationId xmlns:a16="http://schemas.microsoft.com/office/drawing/2014/main" id="{F639E66F-A357-484A-A47B-D30BE55CAE65}"/>
              </a:ext>
            </a:extLst>
          </p:cNvPr>
          <p:cNvSpPr/>
          <p:nvPr/>
        </p:nvSpPr>
        <p:spPr>
          <a:xfrm>
            <a:off x="2754422" y="3296084"/>
            <a:ext cx="912429" cy="523220"/>
          </a:xfrm>
          <a:prstGeom prst="rect">
            <a:avLst/>
          </a:prstGeom>
        </p:spPr>
        <p:txBody>
          <a:bodyPr wrap="non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r</a:t>
            </a:r>
            <a:r>
              <a:rPr lang="en-US" altLang="ja-JP" i="1" dirty="0" err="1">
                <a:solidFill>
                  <a:srgbClr val="000000"/>
                </a:solidFill>
                <a:latin typeface="Bookman Old Style" pitchFamily="18" charset="0"/>
              </a:rPr>
              <a:t>W</a:t>
            </a:r>
            <a:r>
              <a:rPr lang="ja-JP" altLang="en-US" baseline="-25000" dirty="0">
                <a:solidFill>
                  <a:srgbClr val="000000"/>
                </a:solidFill>
                <a:latin typeface="Bookman Old Style" pitchFamily="18" charset="0"/>
              </a:rPr>
              <a:t>⊥</a:t>
            </a:r>
            <a:endParaRPr lang="ja-JP" altLang="en-US" dirty="0"/>
          </a:p>
        </p:txBody>
      </p:sp>
      <p:sp>
        <p:nvSpPr>
          <p:cNvPr id="39" name="Rectangle 42">
            <a:extLst>
              <a:ext uri="{FF2B5EF4-FFF2-40B4-BE49-F238E27FC236}">
                <a16:creationId xmlns:a16="http://schemas.microsoft.com/office/drawing/2014/main" id="{7700067D-E1C2-437E-BAA8-79949F18C301}"/>
              </a:ext>
            </a:extLst>
          </p:cNvPr>
          <p:cNvSpPr>
            <a:spLocks noChangeArrowheads="1"/>
          </p:cNvSpPr>
          <p:nvPr/>
        </p:nvSpPr>
        <p:spPr bwMode="auto">
          <a:xfrm>
            <a:off x="2767000" y="3293233"/>
            <a:ext cx="283732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40" name="正方形/長方形 39">
            <a:extLst>
              <a:ext uri="{FF2B5EF4-FFF2-40B4-BE49-F238E27FC236}">
                <a16:creationId xmlns:a16="http://schemas.microsoft.com/office/drawing/2014/main" id="{352EF68E-9AC9-4B0C-9DEB-19611EC805B9}"/>
              </a:ext>
            </a:extLst>
          </p:cNvPr>
          <p:cNvSpPr/>
          <p:nvPr/>
        </p:nvSpPr>
        <p:spPr>
          <a:xfrm>
            <a:off x="6775085" y="3327579"/>
            <a:ext cx="902811" cy="523220"/>
          </a:xfrm>
          <a:prstGeom prst="rect">
            <a:avLst/>
          </a:prstGeom>
        </p:spPr>
        <p:txBody>
          <a:bodyPr wrap="none">
            <a:spAutoFit/>
          </a:bodyPr>
          <a:lstStyle/>
          <a:p>
            <a:pPr lvl="0"/>
            <a:r>
              <a:rPr kumimoji="0" lang="ja-JP" altLang="en-US" dirty="0">
                <a:solidFill>
                  <a:srgbClr val="000000"/>
                </a:solidFill>
                <a:latin typeface="ＭＳ 明朝" panose="02020609040205080304" pitchFamily="17" charset="-128"/>
                <a:ea typeface="ＭＳ 明朝" panose="02020609040205080304" pitchFamily="17" charset="-128"/>
              </a:rPr>
              <a:t>回り</a:t>
            </a:r>
          </a:p>
        </p:txBody>
      </p:sp>
      <p:sp>
        <p:nvSpPr>
          <p:cNvPr id="43" name="正方形/長方形 42">
            <a:extLst>
              <a:ext uri="{FF2B5EF4-FFF2-40B4-BE49-F238E27FC236}">
                <a16:creationId xmlns:a16="http://schemas.microsoft.com/office/drawing/2014/main" id="{DF824F68-C258-4003-8F0C-4D0EB99F3570}"/>
              </a:ext>
            </a:extLst>
          </p:cNvPr>
          <p:cNvSpPr/>
          <p:nvPr/>
        </p:nvSpPr>
        <p:spPr>
          <a:xfrm>
            <a:off x="3476940" y="3269469"/>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46" name="Line 8">
            <a:extLst>
              <a:ext uri="{FF2B5EF4-FFF2-40B4-BE49-F238E27FC236}">
                <a16:creationId xmlns:a16="http://schemas.microsoft.com/office/drawing/2014/main" id="{6DB52DD5-CB52-491B-933D-A30161EF451A}"/>
              </a:ext>
            </a:extLst>
          </p:cNvPr>
          <p:cNvSpPr>
            <a:spLocks noChangeShapeType="1"/>
          </p:cNvSpPr>
          <p:nvPr/>
        </p:nvSpPr>
        <p:spPr bwMode="auto">
          <a:xfrm>
            <a:off x="7776836" y="1670817"/>
            <a:ext cx="2633" cy="109299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a:solidFill>
                <a:srgbClr val="000000"/>
              </a:solidFill>
            </a:endParaRPr>
          </a:p>
        </p:txBody>
      </p:sp>
      <p:sp>
        <p:nvSpPr>
          <p:cNvPr id="47" name="Line 9">
            <a:extLst>
              <a:ext uri="{FF2B5EF4-FFF2-40B4-BE49-F238E27FC236}">
                <a16:creationId xmlns:a16="http://schemas.microsoft.com/office/drawing/2014/main" id="{E4C8362D-97DA-4031-B94D-57039CD3B548}"/>
              </a:ext>
            </a:extLst>
          </p:cNvPr>
          <p:cNvSpPr>
            <a:spLocks noChangeShapeType="1"/>
          </p:cNvSpPr>
          <p:nvPr/>
        </p:nvSpPr>
        <p:spPr bwMode="auto">
          <a:xfrm flipV="1">
            <a:off x="7014345" y="1449225"/>
            <a:ext cx="353009" cy="77525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dirty="0">
              <a:solidFill>
                <a:srgbClr val="000000"/>
              </a:solidFill>
            </a:endParaRPr>
          </a:p>
        </p:txBody>
      </p:sp>
      <p:sp>
        <p:nvSpPr>
          <p:cNvPr id="48" name="Line 7">
            <a:extLst>
              <a:ext uri="{FF2B5EF4-FFF2-40B4-BE49-F238E27FC236}">
                <a16:creationId xmlns:a16="http://schemas.microsoft.com/office/drawing/2014/main" id="{87EC5D7B-78BF-4F97-B8ED-C521D9E8C95C}"/>
              </a:ext>
            </a:extLst>
          </p:cNvPr>
          <p:cNvSpPr>
            <a:spLocks noChangeShapeType="1"/>
          </p:cNvSpPr>
          <p:nvPr/>
        </p:nvSpPr>
        <p:spPr bwMode="auto">
          <a:xfrm flipH="1" flipV="1">
            <a:off x="7389095" y="873926"/>
            <a:ext cx="541687" cy="69889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a:solidFill>
                <a:srgbClr val="000000"/>
              </a:solidFill>
            </a:endParaRPr>
          </a:p>
        </p:txBody>
      </p:sp>
      <p:sp>
        <p:nvSpPr>
          <p:cNvPr id="50" name="Rectangle 35">
            <a:extLst>
              <a:ext uri="{FF2B5EF4-FFF2-40B4-BE49-F238E27FC236}">
                <a16:creationId xmlns:a16="http://schemas.microsoft.com/office/drawing/2014/main" id="{54C246A8-1B2C-415D-86BA-E2B5B2C054B3}"/>
              </a:ext>
            </a:extLst>
          </p:cNvPr>
          <p:cNvSpPr>
            <a:spLocks noChangeArrowheads="1"/>
          </p:cNvSpPr>
          <p:nvPr/>
        </p:nvSpPr>
        <p:spPr bwMode="auto">
          <a:xfrm>
            <a:off x="4096782" y="3806472"/>
            <a:ext cx="168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動径</a:t>
            </a:r>
            <a:r>
              <a:rPr kumimoji="0" lang="en-US" altLang="ja-JP" i="1" dirty="0">
                <a:solidFill>
                  <a:srgbClr val="000000"/>
                </a:solidFill>
                <a:latin typeface="Bookman Old Style" panose="02050604050505020204" pitchFamily="18" charset="0"/>
                <a:ea typeface="ＭＳ 明朝" panose="02020609040205080304" pitchFamily="17" charset="-128"/>
              </a:rPr>
              <a:t>a </a:t>
            </a:r>
            <a:r>
              <a:rPr lang="en-US" altLang="ja-JP" dirty="0">
                <a:solidFill>
                  <a:srgbClr val="000000"/>
                </a:solidFill>
                <a:latin typeface="Symbol" pitchFamily="18" charset="2"/>
              </a:rPr>
              <a:t>=</a:t>
            </a:r>
            <a:endParaRPr kumimoji="0" lang="ja-JP" altLang="en-US" baseline="-25000" dirty="0">
              <a:solidFill>
                <a:srgbClr val="000000"/>
              </a:solidFill>
              <a:ea typeface="ＭＳ 明朝" panose="02020609040205080304" pitchFamily="17" charset="-128"/>
              <a:cs typeface="Times New Roman" panose="02020603050405020304" pitchFamily="18" charset="0"/>
            </a:endParaRPr>
          </a:p>
        </p:txBody>
      </p:sp>
      <p:sp>
        <p:nvSpPr>
          <p:cNvPr id="52" name="Rectangle 42">
            <a:extLst>
              <a:ext uri="{FF2B5EF4-FFF2-40B4-BE49-F238E27FC236}">
                <a16:creationId xmlns:a16="http://schemas.microsoft.com/office/drawing/2014/main" id="{F8A13380-6A8C-46C8-B1B9-C82895B47EE1}"/>
              </a:ext>
            </a:extLst>
          </p:cNvPr>
          <p:cNvSpPr>
            <a:spLocks noChangeArrowheads="1"/>
          </p:cNvSpPr>
          <p:nvPr/>
        </p:nvSpPr>
        <p:spPr bwMode="auto">
          <a:xfrm>
            <a:off x="5508319" y="3810886"/>
            <a:ext cx="1400234"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54" name="Rectangle 15">
            <a:extLst>
              <a:ext uri="{FF2B5EF4-FFF2-40B4-BE49-F238E27FC236}">
                <a16:creationId xmlns:a16="http://schemas.microsoft.com/office/drawing/2014/main" id="{96C8AB94-B6C1-4F65-B981-64977CFCCFE2}"/>
              </a:ext>
            </a:extLst>
          </p:cNvPr>
          <p:cNvSpPr>
            <a:spLocks noChangeArrowheads="1"/>
          </p:cNvSpPr>
          <p:nvPr/>
        </p:nvSpPr>
        <p:spPr bwMode="auto">
          <a:xfrm>
            <a:off x="5570149" y="3830380"/>
            <a:ext cx="1244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0.60m</a:t>
            </a:r>
          </a:p>
        </p:txBody>
      </p:sp>
      <p:sp>
        <p:nvSpPr>
          <p:cNvPr id="55" name="Rectangle 35">
            <a:extLst>
              <a:ext uri="{FF2B5EF4-FFF2-40B4-BE49-F238E27FC236}">
                <a16:creationId xmlns:a16="http://schemas.microsoft.com/office/drawing/2014/main" id="{A7809A25-019A-425D-9B43-8F4551CE19F9}"/>
              </a:ext>
            </a:extLst>
          </p:cNvPr>
          <p:cNvSpPr>
            <a:spLocks noChangeArrowheads="1"/>
          </p:cNvSpPr>
          <p:nvPr/>
        </p:nvSpPr>
        <p:spPr bwMode="auto">
          <a:xfrm>
            <a:off x="-23285" y="3768785"/>
            <a:ext cx="44963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T</a:t>
            </a:r>
            <a:r>
              <a:rPr kumimoji="0" lang="ja-JP" altLang="en-US" dirty="0">
                <a:solidFill>
                  <a:srgbClr val="000000"/>
                </a:solidFill>
                <a:latin typeface="ＭＳ 明朝" panose="02020609040205080304" pitchFamily="17" charset="-128"/>
                <a:ea typeface="ＭＳ 明朝" panose="02020609040205080304" pitchFamily="17" charset="-128"/>
              </a:rPr>
              <a:t>によるトルクを考える。</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56" name="Rectangle 4">
            <a:extLst>
              <a:ext uri="{FF2B5EF4-FFF2-40B4-BE49-F238E27FC236}">
                <a16:creationId xmlns:a16="http://schemas.microsoft.com/office/drawing/2014/main" id="{BFBF5159-5C7C-4824-8DB4-88A17607145D}"/>
              </a:ext>
            </a:extLst>
          </p:cNvPr>
          <p:cNvSpPr>
            <a:spLocks noChangeArrowheads="1"/>
          </p:cNvSpPr>
          <p:nvPr/>
        </p:nvSpPr>
        <p:spPr bwMode="auto">
          <a:xfrm>
            <a:off x="2806155" y="-1260"/>
            <a:ext cx="1765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spcBef>
                <a:spcPct val="0"/>
              </a:spcBef>
            </a:pPr>
            <a:r>
              <a:rPr lang="en-US" altLang="ja-JP" dirty="0">
                <a:solidFill>
                  <a:srgbClr val="000000"/>
                </a:solidFill>
                <a:ea typeface="ＭＳ 明朝" panose="02020609040205080304" pitchFamily="17" charset="-128"/>
              </a:rPr>
              <a:t>(1) </a:t>
            </a:r>
            <a:r>
              <a:rPr lang="ja-JP" altLang="en-US" dirty="0">
                <a:solidFill>
                  <a:srgbClr val="000000"/>
                </a:solidFill>
                <a:ea typeface="ＭＳ 明朝" panose="02020609040205080304" pitchFamily="17" charset="-128"/>
                <a:cs typeface="Times New Roman" panose="02020603050405020304" pitchFamily="18" charset="0"/>
              </a:rPr>
              <a:t>右図</a:t>
            </a:r>
            <a:endParaRPr lang="en-US" altLang="ja-JP" dirty="0">
              <a:solidFill>
                <a:srgbClr val="000000"/>
              </a:solidFill>
            </a:endParaRPr>
          </a:p>
        </p:txBody>
      </p:sp>
      <p:sp>
        <p:nvSpPr>
          <p:cNvPr id="57" name="Rectangle 19">
            <a:extLst>
              <a:ext uri="{FF2B5EF4-FFF2-40B4-BE49-F238E27FC236}">
                <a16:creationId xmlns:a16="http://schemas.microsoft.com/office/drawing/2014/main" id="{D0D4CB10-C1FE-4FBC-A42F-67A93110D637}"/>
              </a:ext>
            </a:extLst>
          </p:cNvPr>
          <p:cNvSpPr>
            <a:spLocks noChangeArrowheads="1"/>
          </p:cNvSpPr>
          <p:nvPr/>
        </p:nvSpPr>
        <p:spPr bwMode="auto">
          <a:xfrm>
            <a:off x="-5634" y="4226507"/>
            <a:ext cx="3065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T</a:t>
            </a:r>
            <a:r>
              <a:rPr kumimoji="0" lang="ja-JP" altLang="en-US" dirty="0">
                <a:solidFill>
                  <a:srgbClr val="000000"/>
                </a:solidFill>
                <a:latin typeface="ＭＳ 明朝" panose="02020609040205080304" pitchFamily="17" charset="-128"/>
                <a:ea typeface="ＭＳ 明朝" panose="02020609040205080304" pitchFamily="17" charset="-128"/>
              </a:rPr>
              <a:t>によるトルク</a:t>
            </a:r>
            <a:r>
              <a:rPr lang="en-US" altLang="ja-JP" dirty="0">
                <a:solidFill>
                  <a:srgbClr val="000000"/>
                </a:solidFill>
                <a:latin typeface="Symbol" pitchFamily="18" charset="2"/>
              </a:rPr>
              <a:t>=</a:t>
            </a:r>
            <a:endParaRPr kumimoji="0" lang="ja-JP" altLang="en-US" dirty="0">
              <a:solidFill>
                <a:srgbClr val="000000"/>
              </a:solidFill>
              <a:latin typeface="ＭＳ 明朝" panose="02020609040205080304" pitchFamily="17" charset="-128"/>
              <a:ea typeface="ＭＳ 明朝" panose="02020609040205080304" pitchFamily="17" charset="-128"/>
            </a:endParaRPr>
          </a:p>
        </p:txBody>
      </p:sp>
      <p:sp>
        <p:nvSpPr>
          <p:cNvPr id="58" name="Rectangle 43">
            <a:extLst>
              <a:ext uri="{FF2B5EF4-FFF2-40B4-BE49-F238E27FC236}">
                <a16:creationId xmlns:a16="http://schemas.microsoft.com/office/drawing/2014/main" id="{90027D33-4705-4691-879C-BE4F709A524D}"/>
              </a:ext>
            </a:extLst>
          </p:cNvPr>
          <p:cNvSpPr>
            <a:spLocks noChangeArrowheads="1"/>
          </p:cNvSpPr>
          <p:nvPr/>
        </p:nvSpPr>
        <p:spPr bwMode="auto">
          <a:xfrm>
            <a:off x="3990267" y="4248885"/>
            <a:ext cx="1349188"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59" name="Rectangle 19">
            <a:extLst>
              <a:ext uri="{FF2B5EF4-FFF2-40B4-BE49-F238E27FC236}">
                <a16:creationId xmlns:a16="http://schemas.microsoft.com/office/drawing/2014/main" id="{3723D0F9-C66C-4513-A10C-5BF534CDC555}"/>
              </a:ext>
            </a:extLst>
          </p:cNvPr>
          <p:cNvSpPr>
            <a:spLocks noChangeArrowheads="1"/>
          </p:cNvSpPr>
          <p:nvPr/>
        </p:nvSpPr>
        <p:spPr bwMode="auto">
          <a:xfrm>
            <a:off x="4021642" y="4264292"/>
            <a:ext cx="1358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反時計</a:t>
            </a:r>
          </a:p>
        </p:txBody>
      </p:sp>
      <p:sp>
        <p:nvSpPr>
          <p:cNvPr id="60" name="正方形/長方形 59">
            <a:extLst>
              <a:ext uri="{FF2B5EF4-FFF2-40B4-BE49-F238E27FC236}">
                <a16:creationId xmlns:a16="http://schemas.microsoft.com/office/drawing/2014/main" id="{412252D5-0740-4C73-992D-5E48BEA5BD64}"/>
              </a:ext>
            </a:extLst>
          </p:cNvPr>
          <p:cNvSpPr/>
          <p:nvPr/>
        </p:nvSpPr>
        <p:spPr>
          <a:xfrm>
            <a:off x="2945412" y="4277924"/>
            <a:ext cx="622286" cy="523220"/>
          </a:xfrm>
          <a:prstGeom prst="rect">
            <a:avLst/>
          </a:prstGeom>
        </p:spPr>
        <p:txBody>
          <a:bodyPr wrap="non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aT</a:t>
            </a:r>
            <a:endParaRPr lang="ja-JP" altLang="en-US" dirty="0"/>
          </a:p>
        </p:txBody>
      </p:sp>
      <p:sp>
        <p:nvSpPr>
          <p:cNvPr id="61" name="Rectangle 42">
            <a:extLst>
              <a:ext uri="{FF2B5EF4-FFF2-40B4-BE49-F238E27FC236}">
                <a16:creationId xmlns:a16="http://schemas.microsoft.com/office/drawing/2014/main" id="{855BD9A3-1C80-4F2E-B1C7-5A148A55CEC4}"/>
              </a:ext>
            </a:extLst>
          </p:cNvPr>
          <p:cNvSpPr>
            <a:spLocks noChangeArrowheads="1"/>
          </p:cNvSpPr>
          <p:nvPr/>
        </p:nvSpPr>
        <p:spPr bwMode="auto">
          <a:xfrm>
            <a:off x="2744171" y="4264292"/>
            <a:ext cx="1089211"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2" name="正方形/長方形 61">
            <a:extLst>
              <a:ext uri="{FF2B5EF4-FFF2-40B4-BE49-F238E27FC236}">
                <a16:creationId xmlns:a16="http://schemas.microsoft.com/office/drawing/2014/main" id="{18F998A6-67B8-4D96-BED8-11379726623B}"/>
              </a:ext>
            </a:extLst>
          </p:cNvPr>
          <p:cNvSpPr/>
          <p:nvPr/>
        </p:nvSpPr>
        <p:spPr>
          <a:xfrm>
            <a:off x="5371955" y="4253043"/>
            <a:ext cx="902811" cy="523220"/>
          </a:xfrm>
          <a:prstGeom prst="rect">
            <a:avLst/>
          </a:prstGeom>
        </p:spPr>
        <p:txBody>
          <a:bodyPr wrap="none">
            <a:spAutoFit/>
          </a:bodyPr>
          <a:lstStyle/>
          <a:p>
            <a:pPr lvl="0"/>
            <a:r>
              <a:rPr kumimoji="0" lang="ja-JP" altLang="en-US" dirty="0">
                <a:solidFill>
                  <a:srgbClr val="000000"/>
                </a:solidFill>
                <a:latin typeface="ＭＳ 明朝" panose="02020609040205080304" pitchFamily="17" charset="-128"/>
                <a:ea typeface="ＭＳ 明朝" panose="02020609040205080304" pitchFamily="17" charset="-128"/>
              </a:rPr>
              <a:t>回り</a:t>
            </a:r>
          </a:p>
        </p:txBody>
      </p:sp>
      <p:sp>
        <p:nvSpPr>
          <p:cNvPr id="65" name="Rectangle 19">
            <a:extLst>
              <a:ext uri="{FF2B5EF4-FFF2-40B4-BE49-F238E27FC236}">
                <a16:creationId xmlns:a16="http://schemas.microsoft.com/office/drawing/2014/main" id="{A22508E4-337C-4136-B58C-5F89F518A0CB}"/>
              </a:ext>
            </a:extLst>
          </p:cNvPr>
          <p:cNvSpPr>
            <a:spLocks noChangeArrowheads="1"/>
          </p:cNvSpPr>
          <p:nvPr/>
        </p:nvSpPr>
        <p:spPr bwMode="auto">
          <a:xfrm>
            <a:off x="-23285" y="4706282"/>
            <a:ext cx="3065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トルクの釣合い</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72" name="正方形/長方形 71">
            <a:extLst>
              <a:ext uri="{FF2B5EF4-FFF2-40B4-BE49-F238E27FC236}">
                <a16:creationId xmlns:a16="http://schemas.microsoft.com/office/drawing/2014/main" id="{38076E0B-FE97-45A7-B85C-584C5E0BF65E}"/>
              </a:ext>
            </a:extLst>
          </p:cNvPr>
          <p:cNvSpPr/>
          <p:nvPr/>
        </p:nvSpPr>
        <p:spPr>
          <a:xfrm>
            <a:off x="2774573" y="4749474"/>
            <a:ext cx="912429" cy="523220"/>
          </a:xfrm>
          <a:prstGeom prst="rect">
            <a:avLst/>
          </a:prstGeom>
        </p:spPr>
        <p:txBody>
          <a:bodyPr wrap="non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r</a:t>
            </a:r>
            <a:r>
              <a:rPr lang="en-US" altLang="ja-JP" i="1" dirty="0" err="1">
                <a:solidFill>
                  <a:srgbClr val="000000"/>
                </a:solidFill>
                <a:latin typeface="Bookman Old Style" pitchFamily="18" charset="0"/>
              </a:rPr>
              <a:t>W</a:t>
            </a:r>
            <a:r>
              <a:rPr lang="ja-JP" altLang="en-US" baseline="-25000" dirty="0">
                <a:solidFill>
                  <a:srgbClr val="000000"/>
                </a:solidFill>
                <a:latin typeface="Bookman Old Style" pitchFamily="18" charset="0"/>
              </a:rPr>
              <a:t>⊥</a:t>
            </a:r>
            <a:endParaRPr lang="ja-JP" altLang="en-US" dirty="0"/>
          </a:p>
        </p:txBody>
      </p:sp>
      <p:sp>
        <p:nvSpPr>
          <p:cNvPr id="73" name="正方形/長方形 72">
            <a:extLst>
              <a:ext uri="{FF2B5EF4-FFF2-40B4-BE49-F238E27FC236}">
                <a16:creationId xmlns:a16="http://schemas.microsoft.com/office/drawing/2014/main" id="{99F097B2-FA52-40AA-88DD-A4665964E875}"/>
              </a:ext>
            </a:extLst>
          </p:cNvPr>
          <p:cNvSpPr/>
          <p:nvPr/>
        </p:nvSpPr>
        <p:spPr>
          <a:xfrm>
            <a:off x="3809997" y="4722579"/>
            <a:ext cx="622286" cy="523220"/>
          </a:xfrm>
          <a:prstGeom prst="rect">
            <a:avLst/>
          </a:prstGeom>
        </p:spPr>
        <p:txBody>
          <a:bodyPr wrap="non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aT</a:t>
            </a:r>
            <a:endParaRPr lang="ja-JP" altLang="en-US" dirty="0"/>
          </a:p>
        </p:txBody>
      </p:sp>
      <p:sp>
        <p:nvSpPr>
          <p:cNvPr id="74" name="正方形/長方形 73">
            <a:extLst>
              <a:ext uri="{FF2B5EF4-FFF2-40B4-BE49-F238E27FC236}">
                <a16:creationId xmlns:a16="http://schemas.microsoft.com/office/drawing/2014/main" id="{99BF3707-86BB-4289-B3F8-8565A815528E}"/>
              </a:ext>
            </a:extLst>
          </p:cNvPr>
          <p:cNvSpPr/>
          <p:nvPr/>
        </p:nvSpPr>
        <p:spPr>
          <a:xfrm>
            <a:off x="3537432" y="4736305"/>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75" name="Rectangle 19">
            <a:extLst>
              <a:ext uri="{FF2B5EF4-FFF2-40B4-BE49-F238E27FC236}">
                <a16:creationId xmlns:a16="http://schemas.microsoft.com/office/drawing/2014/main" id="{36945289-0F0E-47F5-8C85-88F186A77D83}"/>
              </a:ext>
            </a:extLst>
          </p:cNvPr>
          <p:cNvSpPr>
            <a:spLocks noChangeArrowheads="1"/>
          </p:cNvSpPr>
          <p:nvPr/>
        </p:nvSpPr>
        <p:spPr bwMode="auto">
          <a:xfrm>
            <a:off x="4631326" y="4719492"/>
            <a:ext cx="687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76" name="正方形/長方形 75">
            <a:extLst>
              <a:ext uri="{FF2B5EF4-FFF2-40B4-BE49-F238E27FC236}">
                <a16:creationId xmlns:a16="http://schemas.microsoft.com/office/drawing/2014/main" id="{479A30A7-FDF9-493D-8858-DECFF5AE5965}"/>
              </a:ext>
            </a:extLst>
          </p:cNvPr>
          <p:cNvSpPr/>
          <p:nvPr/>
        </p:nvSpPr>
        <p:spPr>
          <a:xfrm>
            <a:off x="5011347" y="4746108"/>
            <a:ext cx="407484" cy="523220"/>
          </a:xfrm>
          <a:prstGeom prst="rect">
            <a:avLst/>
          </a:prstGeom>
        </p:spPr>
        <p:txBody>
          <a:bodyPr wrap="none">
            <a:spAutoFit/>
          </a:bodyPr>
          <a:lstStyle/>
          <a:p>
            <a:r>
              <a:rPr lang="en-US" altLang="ja-JP" i="1" dirty="0">
                <a:solidFill>
                  <a:srgbClr val="000000"/>
                </a:solidFill>
                <a:latin typeface="Bookman Old Style" pitchFamily="18" charset="0"/>
              </a:rPr>
              <a:t>T</a:t>
            </a:r>
            <a:endParaRPr lang="ja-JP" altLang="en-US" dirty="0"/>
          </a:p>
        </p:txBody>
      </p:sp>
      <p:sp>
        <p:nvSpPr>
          <p:cNvPr id="77" name="正方形/長方形 76">
            <a:extLst>
              <a:ext uri="{FF2B5EF4-FFF2-40B4-BE49-F238E27FC236}">
                <a16:creationId xmlns:a16="http://schemas.microsoft.com/office/drawing/2014/main" id="{78655878-00CC-4321-9272-8C0CDE047F8C}"/>
              </a:ext>
            </a:extLst>
          </p:cNvPr>
          <p:cNvSpPr/>
          <p:nvPr/>
        </p:nvSpPr>
        <p:spPr>
          <a:xfrm>
            <a:off x="6490523" y="4746109"/>
            <a:ext cx="596638" cy="523220"/>
          </a:xfrm>
          <a:prstGeom prst="rect">
            <a:avLst/>
          </a:prstGeom>
        </p:spPr>
        <p:txBody>
          <a:bodyPr wrap="none">
            <a:spAutoFit/>
          </a:bodyPr>
          <a:lstStyle/>
          <a:p>
            <a:r>
              <a:rPr lang="en-US" altLang="ja-JP" i="1" dirty="0">
                <a:solidFill>
                  <a:srgbClr val="000000"/>
                </a:solidFill>
                <a:latin typeface="Symbol" panose="05050102010706020507" pitchFamily="18" charset="2"/>
              </a:rPr>
              <a:t>/</a:t>
            </a:r>
            <a:r>
              <a:rPr lang="en-US" altLang="ja-JP" dirty="0">
                <a:solidFill>
                  <a:srgbClr val="000000"/>
                </a:solidFill>
                <a:latin typeface="Symbol" panose="05050102010706020507" pitchFamily="18" charset="2"/>
                <a:cs typeface="Times New Roman" panose="02020603050405020304" pitchFamily="18" charset="0"/>
              </a:rPr>
              <a:t> </a:t>
            </a:r>
            <a:r>
              <a:rPr kumimoji="0" lang="en-US" altLang="ja-JP" i="1" dirty="0">
                <a:solidFill>
                  <a:srgbClr val="000000"/>
                </a:solidFill>
                <a:latin typeface="Bookman Old Style" panose="02050604050505020204" pitchFamily="18" charset="0"/>
                <a:ea typeface="ＭＳ 明朝" panose="02020609040205080304" pitchFamily="17" charset="-128"/>
              </a:rPr>
              <a:t>a</a:t>
            </a:r>
            <a:endParaRPr lang="ja-JP" altLang="en-US" dirty="0"/>
          </a:p>
        </p:txBody>
      </p:sp>
      <p:sp>
        <p:nvSpPr>
          <p:cNvPr id="78" name="正方形/長方形 77">
            <a:extLst>
              <a:ext uri="{FF2B5EF4-FFF2-40B4-BE49-F238E27FC236}">
                <a16:creationId xmlns:a16="http://schemas.microsoft.com/office/drawing/2014/main" id="{F12B75F0-A1BA-42FF-AA8B-C697526E0D6D}"/>
              </a:ext>
            </a:extLst>
          </p:cNvPr>
          <p:cNvSpPr/>
          <p:nvPr/>
        </p:nvSpPr>
        <p:spPr>
          <a:xfrm>
            <a:off x="5384240" y="4719492"/>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79" name="正方形/長方形 78">
            <a:extLst>
              <a:ext uri="{FF2B5EF4-FFF2-40B4-BE49-F238E27FC236}">
                <a16:creationId xmlns:a16="http://schemas.microsoft.com/office/drawing/2014/main" id="{9E8A5818-6861-474A-8668-29B6D8E7EB78}"/>
              </a:ext>
            </a:extLst>
          </p:cNvPr>
          <p:cNvSpPr/>
          <p:nvPr/>
        </p:nvSpPr>
        <p:spPr>
          <a:xfrm>
            <a:off x="5760806" y="4733266"/>
            <a:ext cx="943334" cy="523220"/>
          </a:xfrm>
          <a:prstGeom prst="rect">
            <a:avLst/>
          </a:prstGeom>
        </p:spPr>
        <p:txBody>
          <a:bodyPr wrap="squar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r</a:t>
            </a:r>
            <a:r>
              <a:rPr lang="en-US" altLang="ja-JP" i="1" dirty="0" err="1">
                <a:solidFill>
                  <a:srgbClr val="000000"/>
                </a:solidFill>
                <a:latin typeface="Bookman Old Style" pitchFamily="18" charset="0"/>
              </a:rPr>
              <a:t>W</a:t>
            </a:r>
            <a:r>
              <a:rPr lang="ja-JP" altLang="en-US" baseline="-25000" dirty="0">
                <a:solidFill>
                  <a:srgbClr val="000000"/>
                </a:solidFill>
                <a:latin typeface="Bookman Old Style" pitchFamily="18" charset="0"/>
              </a:rPr>
              <a:t>⊥</a:t>
            </a:r>
            <a:endParaRPr lang="ja-JP" altLang="en-US" dirty="0"/>
          </a:p>
        </p:txBody>
      </p:sp>
      <p:sp>
        <p:nvSpPr>
          <p:cNvPr id="80" name="正方形/長方形 79">
            <a:extLst>
              <a:ext uri="{FF2B5EF4-FFF2-40B4-BE49-F238E27FC236}">
                <a16:creationId xmlns:a16="http://schemas.microsoft.com/office/drawing/2014/main" id="{536B3D6A-C539-49EE-BE6F-D58514B118E8}"/>
              </a:ext>
            </a:extLst>
          </p:cNvPr>
          <p:cNvSpPr/>
          <p:nvPr/>
        </p:nvSpPr>
        <p:spPr>
          <a:xfrm>
            <a:off x="7199593" y="4746386"/>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81" name="Rectangle 15">
            <a:extLst>
              <a:ext uri="{FF2B5EF4-FFF2-40B4-BE49-F238E27FC236}">
                <a16:creationId xmlns:a16="http://schemas.microsoft.com/office/drawing/2014/main" id="{EFEBF416-6264-4603-B805-ACBD5B7E92BE}"/>
              </a:ext>
            </a:extLst>
          </p:cNvPr>
          <p:cNvSpPr>
            <a:spLocks noChangeArrowheads="1"/>
          </p:cNvSpPr>
          <p:nvPr/>
        </p:nvSpPr>
        <p:spPr bwMode="auto">
          <a:xfrm>
            <a:off x="7538522" y="4737842"/>
            <a:ext cx="1532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2.0kgw</a:t>
            </a:r>
          </a:p>
        </p:txBody>
      </p:sp>
      <p:sp>
        <p:nvSpPr>
          <p:cNvPr id="82" name="Rectangle 42">
            <a:extLst>
              <a:ext uri="{FF2B5EF4-FFF2-40B4-BE49-F238E27FC236}">
                <a16:creationId xmlns:a16="http://schemas.microsoft.com/office/drawing/2014/main" id="{286D7182-5B94-4CBB-908A-048E4D420B3F}"/>
              </a:ext>
            </a:extLst>
          </p:cNvPr>
          <p:cNvSpPr>
            <a:spLocks noChangeArrowheads="1"/>
          </p:cNvSpPr>
          <p:nvPr/>
        </p:nvSpPr>
        <p:spPr bwMode="auto">
          <a:xfrm>
            <a:off x="5709725" y="4770151"/>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83" name="Rectangle 42">
            <a:extLst>
              <a:ext uri="{FF2B5EF4-FFF2-40B4-BE49-F238E27FC236}">
                <a16:creationId xmlns:a16="http://schemas.microsoft.com/office/drawing/2014/main" id="{BF101C53-EED0-468C-8269-C9059FAC39C0}"/>
              </a:ext>
            </a:extLst>
          </p:cNvPr>
          <p:cNvSpPr>
            <a:spLocks noChangeArrowheads="1"/>
          </p:cNvSpPr>
          <p:nvPr/>
        </p:nvSpPr>
        <p:spPr bwMode="auto">
          <a:xfrm>
            <a:off x="7538525" y="4743257"/>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84" name="Rectangle 42">
            <a:extLst>
              <a:ext uri="{FF2B5EF4-FFF2-40B4-BE49-F238E27FC236}">
                <a16:creationId xmlns:a16="http://schemas.microsoft.com/office/drawing/2014/main" id="{4FCF36DD-6C02-4BBE-85FA-A54B612F78EB}"/>
              </a:ext>
            </a:extLst>
          </p:cNvPr>
          <p:cNvSpPr>
            <a:spLocks noChangeArrowheads="1"/>
          </p:cNvSpPr>
          <p:nvPr/>
        </p:nvSpPr>
        <p:spPr bwMode="auto">
          <a:xfrm>
            <a:off x="2666126" y="4733176"/>
            <a:ext cx="2084295"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91" name="Rectangle 35">
            <a:extLst>
              <a:ext uri="{FF2B5EF4-FFF2-40B4-BE49-F238E27FC236}">
                <a16:creationId xmlns:a16="http://schemas.microsoft.com/office/drawing/2014/main" id="{514BFC03-0DC6-4F79-9FF9-6B2BF264BFBE}"/>
              </a:ext>
            </a:extLst>
          </p:cNvPr>
          <p:cNvSpPr>
            <a:spLocks noChangeArrowheads="1"/>
          </p:cNvSpPr>
          <p:nvPr/>
        </p:nvSpPr>
        <p:spPr bwMode="auto">
          <a:xfrm>
            <a:off x="-23285" y="5294311"/>
            <a:ext cx="6010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ea typeface="ＭＳ 明朝" panose="02020609040205080304" pitchFamily="17" charset="-128"/>
              </a:rPr>
              <a:t>(3)</a:t>
            </a:r>
            <a:r>
              <a:rPr kumimoji="0" lang="ja-JP" altLang="en-US" dirty="0">
                <a:solidFill>
                  <a:srgbClr val="000000"/>
                </a:solidFill>
                <a:latin typeface="ＭＳ 明朝" panose="02020609040205080304" pitchFamily="17" charset="-128"/>
                <a:ea typeface="ＭＳ 明朝" panose="02020609040205080304" pitchFamily="17" charset="-128"/>
              </a:rPr>
              <a:t>水平成分の釣合より</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92" name="正方形/長方形 91">
            <a:extLst>
              <a:ext uri="{FF2B5EF4-FFF2-40B4-BE49-F238E27FC236}">
                <a16:creationId xmlns:a16="http://schemas.microsoft.com/office/drawing/2014/main" id="{5EA5ADF5-7DA7-4DC1-9661-1A35E4DD9B48}"/>
              </a:ext>
            </a:extLst>
          </p:cNvPr>
          <p:cNvSpPr/>
          <p:nvPr/>
        </p:nvSpPr>
        <p:spPr>
          <a:xfrm>
            <a:off x="4374018" y="5240556"/>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93" name="Rectangle 42">
            <a:extLst>
              <a:ext uri="{FF2B5EF4-FFF2-40B4-BE49-F238E27FC236}">
                <a16:creationId xmlns:a16="http://schemas.microsoft.com/office/drawing/2014/main" id="{DF9E4EEA-FC79-496E-ADED-4B76835984C6}"/>
              </a:ext>
            </a:extLst>
          </p:cNvPr>
          <p:cNvSpPr>
            <a:spLocks noChangeArrowheads="1"/>
          </p:cNvSpPr>
          <p:nvPr/>
        </p:nvSpPr>
        <p:spPr bwMode="auto">
          <a:xfrm>
            <a:off x="3704419" y="5277768"/>
            <a:ext cx="220531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94" name="正方形/長方形 93">
            <a:extLst>
              <a:ext uri="{FF2B5EF4-FFF2-40B4-BE49-F238E27FC236}">
                <a16:creationId xmlns:a16="http://schemas.microsoft.com/office/drawing/2014/main" id="{C0A5824F-6442-4FB7-9539-80C8440A68CA}"/>
              </a:ext>
            </a:extLst>
          </p:cNvPr>
          <p:cNvSpPr/>
          <p:nvPr/>
        </p:nvSpPr>
        <p:spPr>
          <a:xfrm>
            <a:off x="3824739" y="5266238"/>
            <a:ext cx="566181" cy="523220"/>
          </a:xfrm>
          <a:prstGeom prst="rect">
            <a:avLst/>
          </a:prstGeom>
        </p:spPr>
        <p:txBody>
          <a:bodyPr wrap="none">
            <a:spAutoFit/>
          </a:bodyPr>
          <a:lstStyle/>
          <a:p>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x</a:t>
            </a:r>
            <a:endParaRPr lang="ja-JP" altLang="en-US" dirty="0"/>
          </a:p>
        </p:txBody>
      </p:sp>
      <p:sp>
        <p:nvSpPr>
          <p:cNvPr id="95" name="Rectangle 22">
            <a:extLst>
              <a:ext uri="{FF2B5EF4-FFF2-40B4-BE49-F238E27FC236}">
                <a16:creationId xmlns:a16="http://schemas.microsoft.com/office/drawing/2014/main" id="{12516A00-B7B6-4F08-91AB-F4F92C2B7745}"/>
              </a:ext>
            </a:extLst>
          </p:cNvPr>
          <p:cNvSpPr>
            <a:spLocks noChangeArrowheads="1"/>
          </p:cNvSpPr>
          <p:nvPr/>
        </p:nvSpPr>
        <p:spPr bwMode="auto">
          <a:xfrm>
            <a:off x="4739842" y="5276088"/>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T</a:t>
            </a:r>
            <a:r>
              <a:rPr lang="en-US" altLang="ja-JP" dirty="0" err="1">
                <a:solidFill>
                  <a:srgbClr val="000000"/>
                </a:solidFill>
              </a:rPr>
              <a:t>cos</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
        <p:nvSpPr>
          <p:cNvPr id="96" name="正方形/長方形 95">
            <a:extLst>
              <a:ext uri="{FF2B5EF4-FFF2-40B4-BE49-F238E27FC236}">
                <a16:creationId xmlns:a16="http://schemas.microsoft.com/office/drawing/2014/main" id="{09EF8EF2-C4DA-40F5-8582-8072EDEFBB89}"/>
              </a:ext>
            </a:extLst>
          </p:cNvPr>
          <p:cNvSpPr/>
          <p:nvPr/>
        </p:nvSpPr>
        <p:spPr>
          <a:xfrm>
            <a:off x="5892930" y="5325871"/>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97" name="Rectangle 15">
            <a:extLst>
              <a:ext uri="{FF2B5EF4-FFF2-40B4-BE49-F238E27FC236}">
                <a16:creationId xmlns:a16="http://schemas.microsoft.com/office/drawing/2014/main" id="{8CE0E513-B595-40F6-A177-668DC739C466}"/>
              </a:ext>
            </a:extLst>
          </p:cNvPr>
          <p:cNvSpPr>
            <a:spLocks noChangeArrowheads="1"/>
          </p:cNvSpPr>
          <p:nvPr/>
        </p:nvSpPr>
        <p:spPr bwMode="auto">
          <a:xfrm>
            <a:off x="6231859" y="5317327"/>
            <a:ext cx="1532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1.2kgw</a:t>
            </a:r>
          </a:p>
        </p:txBody>
      </p:sp>
      <p:sp>
        <p:nvSpPr>
          <p:cNvPr id="98" name="Rectangle 42">
            <a:extLst>
              <a:ext uri="{FF2B5EF4-FFF2-40B4-BE49-F238E27FC236}">
                <a16:creationId xmlns:a16="http://schemas.microsoft.com/office/drawing/2014/main" id="{4C64536A-8DBE-45D7-B1A8-1C0FB381A348}"/>
              </a:ext>
            </a:extLst>
          </p:cNvPr>
          <p:cNvSpPr>
            <a:spLocks noChangeArrowheads="1"/>
          </p:cNvSpPr>
          <p:nvPr/>
        </p:nvSpPr>
        <p:spPr bwMode="auto">
          <a:xfrm>
            <a:off x="6231862" y="5322742"/>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99" name="Rectangle 35">
            <a:extLst>
              <a:ext uri="{FF2B5EF4-FFF2-40B4-BE49-F238E27FC236}">
                <a16:creationId xmlns:a16="http://schemas.microsoft.com/office/drawing/2014/main" id="{0EDA6D82-64F2-4E63-9B4A-C98E2B64594C}"/>
              </a:ext>
            </a:extLst>
          </p:cNvPr>
          <p:cNvSpPr>
            <a:spLocks noChangeArrowheads="1"/>
          </p:cNvSpPr>
          <p:nvPr/>
        </p:nvSpPr>
        <p:spPr bwMode="auto">
          <a:xfrm>
            <a:off x="-43047" y="5743830"/>
            <a:ext cx="35072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鉛直成分の釣合より</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100" name="正方形/長方形 99">
            <a:extLst>
              <a:ext uri="{FF2B5EF4-FFF2-40B4-BE49-F238E27FC236}">
                <a16:creationId xmlns:a16="http://schemas.microsoft.com/office/drawing/2014/main" id="{CA0FD9D8-3DEA-4E6E-8CE8-56E6C373BB66}"/>
              </a:ext>
            </a:extLst>
          </p:cNvPr>
          <p:cNvSpPr/>
          <p:nvPr/>
        </p:nvSpPr>
        <p:spPr>
          <a:xfrm>
            <a:off x="4005441" y="5779479"/>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01" name="Rectangle 42">
            <a:extLst>
              <a:ext uri="{FF2B5EF4-FFF2-40B4-BE49-F238E27FC236}">
                <a16:creationId xmlns:a16="http://schemas.microsoft.com/office/drawing/2014/main" id="{CB8D07E1-BAAE-42E4-A7A5-48371F8E3875}"/>
              </a:ext>
            </a:extLst>
          </p:cNvPr>
          <p:cNvSpPr>
            <a:spLocks noChangeArrowheads="1"/>
          </p:cNvSpPr>
          <p:nvPr/>
        </p:nvSpPr>
        <p:spPr bwMode="auto">
          <a:xfrm>
            <a:off x="3335842" y="5816691"/>
            <a:ext cx="41685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102" name="正方形/長方形 101">
            <a:extLst>
              <a:ext uri="{FF2B5EF4-FFF2-40B4-BE49-F238E27FC236}">
                <a16:creationId xmlns:a16="http://schemas.microsoft.com/office/drawing/2014/main" id="{6224BD00-B70E-41F9-9AD6-532B6F38F377}"/>
              </a:ext>
            </a:extLst>
          </p:cNvPr>
          <p:cNvSpPr/>
          <p:nvPr/>
        </p:nvSpPr>
        <p:spPr>
          <a:xfrm>
            <a:off x="3456162" y="5805161"/>
            <a:ext cx="580608" cy="523220"/>
          </a:xfrm>
          <a:prstGeom prst="rect">
            <a:avLst/>
          </a:prstGeom>
        </p:spPr>
        <p:txBody>
          <a:bodyPr wrap="none">
            <a:spAutoFit/>
          </a:bodyPr>
          <a:lstStyle/>
          <a:p>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y</a:t>
            </a:r>
            <a:endParaRPr lang="ja-JP" altLang="en-US" dirty="0"/>
          </a:p>
        </p:txBody>
      </p:sp>
      <p:sp>
        <p:nvSpPr>
          <p:cNvPr id="103" name="Rectangle 22">
            <a:extLst>
              <a:ext uri="{FF2B5EF4-FFF2-40B4-BE49-F238E27FC236}">
                <a16:creationId xmlns:a16="http://schemas.microsoft.com/office/drawing/2014/main" id="{62FA9CA1-4F63-4268-9A2C-CFCAAD733D8E}"/>
              </a:ext>
            </a:extLst>
          </p:cNvPr>
          <p:cNvSpPr>
            <a:spLocks noChangeArrowheads="1"/>
          </p:cNvSpPr>
          <p:nvPr/>
        </p:nvSpPr>
        <p:spPr bwMode="auto">
          <a:xfrm>
            <a:off x="4371265" y="5815011"/>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T</a:t>
            </a:r>
            <a:r>
              <a:rPr lang="en-US" altLang="ja-JP" dirty="0" err="1">
                <a:solidFill>
                  <a:srgbClr val="000000"/>
                </a:solidFill>
              </a:rPr>
              <a:t>sin</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
        <p:nvSpPr>
          <p:cNvPr id="104" name="Rectangle 19">
            <a:extLst>
              <a:ext uri="{FF2B5EF4-FFF2-40B4-BE49-F238E27FC236}">
                <a16:creationId xmlns:a16="http://schemas.microsoft.com/office/drawing/2014/main" id="{92B4960A-3716-4F8C-BA4C-DF23E5BFB480}"/>
              </a:ext>
            </a:extLst>
          </p:cNvPr>
          <p:cNvSpPr>
            <a:spLocks noChangeArrowheads="1"/>
          </p:cNvSpPr>
          <p:nvPr/>
        </p:nvSpPr>
        <p:spPr bwMode="auto">
          <a:xfrm>
            <a:off x="403228" y="6311342"/>
            <a:ext cx="618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105" name="正方形/長方形 104">
            <a:extLst>
              <a:ext uri="{FF2B5EF4-FFF2-40B4-BE49-F238E27FC236}">
                <a16:creationId xmlns:a16="http://schemas.microsoft.com/office/drawing/2014/main" id="{FF88B4E5-4351-4694-A3FC-EE4FB7535733}"/>
              </a:ext>
            </a:extLst>
          </p:cNvPr>
          <p:cNvSpPr/>
          <p:nvPr/>
        </p:nvSpPr>
        <p:spPr>
          <a:xfrm>
            <a:off x="1395557" y="6287577"/>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06" name="正方形/長方形 105">
            <a:extLst>
              <a:ext uri="{FF2B5EF4-FFF2-40B4-BE49-F238E27FC236}">
                <a16:creationId xmlns:a16="http://schemas.microsoft.com/office/drawing/2014/main" id="{DDA23A04-EE49-484D-AC98-1613FD46442D}"/>
              </a:ext>
            </a:extLst>
          </p:cNvPr>
          <p:cNvSpPr/>
          <p:nvPr/>
        </p:nvSpPr>
        <p:spPr>
          <a:xfrm>
            <a:off x="3963945" y="6301024"/>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07" name="Rectangle 42">
            <a:extLst>
              <a:ext uri="{FF2B5EF4-FFF2-40B4-BE49-F238E27FC236}">
                <a16:creationId xmlns:a16="http://schemas.microsoft.com/office/drawing/2014/main" id="{520D4C6C-B3EE-4B9C-947E-0B5B19DA58E7}"/>
              </a:ext>
            </a:extLst>
          </p:cNvPr>
          <p:cNvSpPr>
            <a:spLocks noChangeArrowheads="1"/>
          </p:cNvSpPr>
          <p:nvPr/>
        </p:nvSpPr>
        <p:spPr bwMode="auto">
          <a:xfrm>
            <a:off x="1721042" y="6338236"/>
            <a:ext cx="2299446"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108" name="Rectangle 42">
            <a:extLst>
              <a:ext uri="{FF2B5EF4-FFF2-40B4-BE49-F238E27FC236}">
                <a16:creationId xmlns:a16="http://schemas.microsoft.com/office/drawing/2014/main" id="{416FB4B2-D994-43AC-9E5C-0FDC56361F2A}"/>
              </a:ext>
            </a:extLst>
          </p:cNvPr>
          <p:cNvSpPr>
            <a:spLocks noChangeArrowheads="1"/>
          </p:cNvSpPr>
          <p:nvPr/>
        </p:nvSpPr>
        <p:spPr bwMode="auto">
          <a:xfrm>
            <a:off x="4329771" y="6311342"/>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109" name="正方形/長方形 108">
            <a:extLst>
              <a:ext uri="{FF2B5EF4-FFF2-40B4-BE49-F238E27FC236}">
                <a16:creationId xmlns:a16="http://schemas.microsoft.com/office/drawing/2014/main" id="{917A15AE-897A-4E06-8BD3-ADF6E83D5C28}"/>
              </a:ext>
            </a:extLst>
          </p:cNvPr>
          <p:cNvSpPr/>
          <p:nvPr/>
        </p:nvSpPr>
        <p:spPr>
          <a:xfrm>
            <a:off x="913514" y="6313259"/>
            <a:ext cx="580608" cy="523220"/>
          </a:xfrm>
          <a:prstGeom prst="rect">
            <a:avLst/>
          </a:prstGeom>
        </p:spPr>
        <p:txBody>
          <a:bodyPr wrap="none">
            <a:spAutoFit/>
          </a:bodyPr>
          <a:lstStyle/>
          <a:p>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y</a:t>
            </a:r>
            <a:endParaRPr lang="ja-JP" altLang="en-US" dirty="0"/>
          </a:p>
        </p:txBody>
      </p:sp>
      <p:sp>
        <p:nvSpPr>
          <p:cNvPr id="110" name="Rectangle 15">
            <a:extLst>
              <a:ext uri="{FF2B5EF4-FFF2-40B4-BE49-F238E27FC236}">
                <a16:creationId xmlns:a16="http://schemas.microsoft.com/office/drawing/2014/main" id="{A41887CD-5CAE-4F37-851F-BBA55A6E274F}"/>
              </a:ext>
            </a:extLst>
          </p:cNvPr>
          <p:cNvSpPr>
            <a:spLocks noChangeArrowheads="1"/>
          </p:cNvSpPr>
          <p:nvPr/>
        </p:nvSpPr>
        <p:spPr bwMode="auto">
          <a:xfrm>
            <a:off x="4356663" y="6305927"/>
            <a:ext cx="1519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1.4kgw</a:t>
            </a:r>
          </a:p>
        </p:txBody>
      </p:sp>
      <p:sp>
        <p:nvSpPr>
          <p:cNvPr id="111" name="正方形/長方形 110">
            <a:extLst>
              <a:ext uri="{FF2B5EF4-FFF2-40B4-BE49-F238E27FC236}">
                <a16:creationId xmlns:a16="http://schemas.microsoft.com/office/drawing/2014/main" id="{91274EC7-8C04-4EF6-9CDD-06383807C6DD}"/>
              </a:ext>
            </a:extLst>
          </p:cNvPr>
          <p:cNvSpPr/>
          <p:nvPr/>
        </p:nvSpPr>
        <p:spPr>
          <a:xfrm>
            <a:off x="5444276" y="5766032"/>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12" name="正方形/長方形 111">
            <a:extLst>
              <a:ext uri="{FF2B5EF4-FFF2-40B4-BE49-F238E27FC236}">
                <a16:creationId xmlns:a16="http://schemas.microsoft.com/office/drawing/2014/main" id="{609B2AB8-87B1-494A-9C41-F537258C1B61}"/>
              </a:ext>
            </a:extLst>
          </p:cNvPr>
          <p:cNvSpPr/>
          <p:nvPr/>
        </p:nvSpPr>
        <p:spPr>
          <a:xfrm>
            <a:off x="5824417" y="5787232"/>
            <a:ext cx="529312" cy="523220"/>
          </a:xfrm>
          <a:prstGeom prst="rect">
            <a:avLst/>
          </a:prstGeom>
        </p:spPr>
        <p:txBody>
          <a:bodyPr wrap="none">
            <a:spAutoFit/>
          </a:bodyPr>
          <a:lstStyle/>
          <a:p>
            <a:r>
              <a:rPr lang="en-US" altLang="ja-JP" i="1" dirty="0">
                <a:solidFill>
                  <a:srgbClr val="000000"/>
                </a:solidFill>
                <a:latin typeface="Bookman Old Style" pitchFamily="18" charset="0"/>
              </a:rPr>
              <a:t>W</a:t>
            </a:r>
            <a:endParaRPr lang="ja-JP" altLang="en-US" dirty="0"/>
          </a:p>
        </p:txBody>
      </p:sp>
      <p:sp>
        <p:nvSpPr>
          <p:cNvPr id="113" name="正方形/長方形 112">
            <a:extLst>
              <a:ext uri="{FF2B5EF4-FFF2-40B4-BE49-F238E27FC236}">
                <a16:creationId xmlns:a16="http://schemas.microsoft.com/office/drawing/2014/main" id="{E7158F98-A83A-4BE3-9CC8-A6E1038EFD19}"/>
              </a:ext>
            </a:extLst>
          </p:cNvPr>
          <p:cNvSpPr/>
          <p:nvPr/>
        </p:nvSpPr>
        <p:spPr>
          <a:xfrm>
            <a:off x="1816039" y="6308778"/>
            <a:ext cx="529312" cy="523220"/>
          </a:xfrm>
          <a:prstGeom prst="rect">
            <a:avLst/>
          </a:prstGeom>
        </p:spPr>
        <p:txBody>
          <a:bodyPr wrap="none">
            <a:spAutoFit/>
          </a:bodyPr>
          <a:lstStyle/>
          <a:p>
            <a:r>
              <a:rPr lang="en-US" altLang="ja-JP" i="1" dirty="0">
                <a:solidFill>
                  <a:srgbClr val="000000"/>
                </a:solidFill>
                <a:latin typeface="Bookman Old Style" pitchFamily="18" charset="0"/>
              </a:rPr>
              <a:t>W</a:t>
            </a:r>
            <a:endParaRPr lang="ja-JP" altLang="en-US" dirty="0"/>
          </a:p>
        </p:txBody>
      </p:sp>
      <p:sp>
        <p:nvSpPr>
          <p:cNvPr id="114" name="正方形/長方形 113">
            <a:extLst>
              <a:ext uri="{FF2B5EF4-FFF2-40B4-BE49-F238E27FC236}">
                <a16:creationId xmlns:a16="http://schemas.microsoft.com/office/drawing/2014/main" id="{D9A518C2-EA7F-41FB-A784-BAB04BB07FF2}"/>
              </a:ext>
            </a:extLst>
          </p:cNvPr>
          <p:cNvSpPr/>
          <p:nvPr/>
        </p:nvSpPr>
        <p:spPr>
          <a:xfrm>
            <a:off x="2323405" y="6287578"/>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15" name="Rectangle 22">
            <a:extLst>
              <a:ext uri="{FF2B5EF4-FFF2-40B4-BE49-F238E27FC236}">
                <a16:creationId xmlns:a16="http://schemas.microsoft.com/office/drawing/2014/main" id="{EBFAA738-C2DD-494B-BDD5-C2E8397FADB6}"/>
              </a:ext>
            </a:extLst>
          </p:cNvPr>
          <p:cNvSpPr>
            <a:spLocks noChangeArrowheads="1"/>
          </p:cNvSpPr>
          <p:nvPr/>
        </p:nvSpPr>
        <p:spPr bwMode="auto">
          <a:xfrm>
            <a:off x="2662335" y="6336557"/>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T</a:t>
            </a:r>
            <a:r>
              <a:rPr lang="en-US" altLang="ja-JP" dirty="0" err="1">
                <a:solidFill>
                  <a:srgbClr val="000000"/>
                </a:solidFill>
              </a:rPr>
              <a:t>sin</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Tree>
    <p:extLst>
      <p:ext uri="{BB962C8B-B14F-4D97-AF65-F5344CB8AC3E}">
        <p14:creationId xmlns:p14="http://schemas.microsoft.com/office/powerpoint/2010/main" val="41774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6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4"/>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7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2"/>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9"/>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8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8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81"/>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9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3"/>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9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9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96"/>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8"/>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97"/>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9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0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02"/>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0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103"/>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11"/>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112"/>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04"/>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09"/>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5"/>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7"/>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113"/>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11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115"/>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06"/>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08"/>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animBg="1"/>
      <p:bldP spid="21" grpId="0"/>
      <p:bldP spid="22" grpId="0"/>
      <p:bldP spid="23" grpId="0"/>
      <p:bldP spid="24" grpId="0" animBg="1"/>
      <p:bldP spid="25" grpId="0"/>
      <p:bldP spid="26" grpId="0"/>
      <p:bldP spid="27" grpId="0"/>
      <p:bldP spid="29" grpId="0" animBg="1"/>
      <p:bldP spid="30" grpId="0"/>
      <p:bldP spid="31" grpId="0"/>
      <p:bldP spid="33" grpId="0"/>
      <p:bldP spid="34" grpId="0"/>
      <p:bldP spid="35" grpId="0"/>
      <p:bldP spid="36" grpId="0" animBg="1"/>
      <p:bldP spid="37" grpId="0"/>
      <p:bldP spid="38" grpId="0"/>
      <p:bldP spid="39" grpId="0" animBg="1"/>
      <p:bldP spid="40" grpId="0"/>
      <p:bldP spid="43" grpId="0"/>
      <p:bldP spid="46" grpId="0" animBg="1"/>
      <p:bldP spid="47" grpId="0" animBg="1"/>
      <p:bldP spid="48" grpId="0" animBg="1"/>
      <p:bldP spid="50" grpId="0"/>
      <p:bldP spid="52" grpId="0" animBg="1"/>
      <p:bldP spid="54" grpId="0"/>
      <p:bldP spid="55" grpId="0"/>
      <p:bldP spid="56" grpId="0"/>
      <p:bldP spid="57" grpId="0"/>
      <p:bldP spid="58" grpId="0" animBg="1"/>
      <p:bldP spid="59" grpId="0"/>
      <p:bldP spid="60" grpId="0"/>
      <p:bldP spid="61" grpId="0" animBg="1"/>
      <p:bldP spid="62" grpId="0"/>
      <p:bldP spid="65" grpId="0"/>
      <p:bldP spid="72" grpId="0"/>
      <p:bldP spid="73" grpId="0"/>
      <p:bldP spid="74" grpId="0"/>
      <p:bldP spid="75" grpId="0"/>
      <p:bldP spid="76" grpId="0"/>
      <p:bldP spid="77" grpId="0"/>
      <p:bldP spid="78" grpId="0"/>
      <p:bldP spid="79" grpId="0"/>
      <p:bldP spid="80" grpId="0"/>
      <p:bldP spid="81" grpId="0"/>
      <p:bldP spid="82" grpId="0" animBg="1"/>
      <p:bldP spid="83" grpId="0" animBg="1"/>
      <p:bldP spid="84" grpId="0" animBg="1"/>
      <p:bldP spid="91" grpId="0"/>
      <p:bldP spid="92" grpId="0"/>
      <p:bldP spid="93" grpId="0" animBg="1"/>
      <p:bldP spid="94" grpId="0"/>
      <p:bldP spid="95" grpId="0"/>
      <p:bldP spid="96" grpId="0"/>
      <p:bldP spid="97" grpId="0"/>
      <p:bldP spid="98" grpId="0" animBg="1"/>
      <p:bldP spid="99" grpId="0"/>
      <p:bldP spid="100" grpId="0"/>
      <p:bldP spid="101" grpId="0" animBg="1"/>
      <p:bldP spid="102" grpId="0"/>
      <p:bldP spid="103" grpId="0"/>
      <p:bldP spid="104" grpId="0"/>
      <p:bldP spid="105" grpId="0"/>
      <p:bldP spid="106" grpId="0"/>
      <p:bldP spid="107" grpId="0" animBg="1"/>
      <p:bldP spid="108" grpId="0" animBg="1"/>
      <p:bldP spid="109" grpId="0"/>
      <p:bldP spid="110" grpId="0"/>
      <p:bldP spid="111" grpId="0"/>
      <p:bldP spid="112" grpId="0"/>
      <p:bldP spid="113" grpId="0"/>
      <p:bldP spid="114" grpId="0"/>
      <p:bldP spid="1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A5226A49-9F3E-40F9-B999-53C9821B0A6E}"/>
              </a:ext>
            </a:extLst>
          </p:cNvPr>
          <p:cNvGrpSpPr/>
          <p:nvPr/>
        </p:nvGrpSpPr>
        <p:grpSpPr>
          <a:xfrm>
            <a:off x="8338789" y="1154056"/>
            <a:ext cx="398639" cy="1125685"/>
            <a:chOff x="8436078" y="1294447"/>
            <a:chExt cx="398639" cy="1125685"/>
          </a:xfrm>
        </p:grpSpPr>
        <p:cxnSp>
          <p:nvCxnSpPr>
            <p:cNvPr id="79" name="直線コネクタ 78">
              <a:extLst>
                <a:ext uri="{FF2B5EF4-FFF2-40B4-BE49-F238E27FC236}">
                  <a16:creationId xmlns:a16="http://schemas.microsoft.com/office/drawing/2014/main" id="{BBCAA365-96CE-4A13-9F7B-B04B2B93FE76}"/>
                </a:ext>
              </a:extLst>
            </p:cNvPr>
            <p:cNvCxnSpPr/>
            <p:nvPr/>
          </p:nvCxnSpPr>
          <p:spPr>
            <a:xfrm flipV="1">
              <a:off x="8638948" y="1294447"/>
              <a:ext cx="0" cy="676269"/>
            </a:xfrm>
            <a:prstGeom prst="line">
              <a:avLst/>
            </a:prstGeom>
            <a:noFill/>
            <a:ln w="12700" cap="flat" cmpd="sng" algn="ctr">
              <a:solidFill>
                <a:sysClr val="windowText" lastClr="000000"/>
              </a:solidFill>
              <a:prstDash val="solid"/>
            </a:ln>
            <a:effectLst/>
          </p:spPr>
        </p:cxnSp>
        <p:sp>
          <p:nvSpPr>
            <p:cNvPr id="80" name="正方形/長方形 79">
              <a:extLst>
                <a:ext uri="{FF2B5EF4-FFF2-40B4-BE49-F238E27FC236}">
                  <a16:creationId xmlns:a16="http://schemas.microsoft.com/office/drawing/2014/main" id="{1CB16E63-B480-43F4-AB17-9F1ABD8BA89E}"/>
                </a:ext>
              </a:extLst>
            </p:cNvPr>
            <p:cNvSpPr/>
            <p:nvPr/>
          </p:nvSpPr>
          <p:spPr>
            <a:xfrm>
              <a:off x="8436078" y="1970716"/>
              <a:ext cx="398639" cy="449416"/>
            </a:xfrm>
            <a:prstGeom prst="rect">
              <a:avLst/>
            </a:prstGeom>
            <a:solidFill>
              <a:srgbClr val="FFCC99"/>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a:ea typeface="ＭＳ 明朝" panose="02020609040205080304" pitchFamily="17" charset="-128"/>
                <a:cs typeface="+mn-cs"/>
              </a:endParaRPr>
            </a:p>
          </p:txBody>
        </p:sp>
      </p:grpSp>
      <p:grpSp>
        <p:nvGrpSpPr>
          <p:cNvPr id="15" name="グループ化 14">
            <a:extLst>
              <a:ext uri="{FF2B5EF4-FFF2-40B4-BE49-F238E27FC236}">
                <a16:creationId xmlns:a16="http://schemas.microsoft.com/office/drawing/2014/main" id="{9240E940-5728-40F5-A5AC-ABA313DB56F6}"/>
              </a:ext>
            </a:extLst>
          </p:cNvPr>
          <p:cNvGrpSpPr/>
          <p:nvPr/>
        </p:nvGrpSpPr>
        <p:grpSpPr>
          <a:xfrm>
            <a:off x="6814282" y="246585"/>
            <a:ext cx="1734671" cy="2124407"/>
            <a:chOff x="0" y="227212"/>
            <a:chExt cx="1190176" cy="1474279"/>
          </a:xfrm>
        </p:grpSpPr>
        <p:sp>
          <p:nvSpPr>
            <p:cNvPr id="16" name="正方形/長方形 15">
              <a:extLst>
                <a:ext uri="{FF2B5EF4-FFF2-40B4-BE49-F238E27FC236}">
                  <a16:creationId xmlns:a16="http://schemas.microsoft.com/office/drawing/2014/main" id="{3A4CECE2-D7A6-4BF8-9ECB-882BD8A7B9AB}"/>
                </a:ext>
              </a:extLst>
            </p:cNvPr>
            <p:cNvSpPr/>
            <p:nvPr/>
          </p:nvSpPr>
          <p:spPr>
            <a:xfrm>
              <a:off x="0" y="227212"/>
              <a:ext cx="122349" cy="1474279"/>
            </a:xfrm>
            <a:prstGeom prst="rect">
              <a:avLst/>
            </a:prstGeom>
            <a:solidFill>
              <a:schemeClr val="bg1">
                <a:lumMod val="75000"/>
              </a:schemeClr>
            </a:solidFill>
            <a:ln w="127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Century"/>
                <a:ea typeface="ＭＳ 明朝" panose="02020609040205080304" pitchFamily="17" charset="-128"/>
                <a:cs typeface="+mn-cs"/>
              </a:endParaRPr>
            </a:p>
          </p:txBody>
        </p:sp>
        <p:cxnSp>
          <p:nvCxnSpPr>
            <p:cNvPr id="17" name="直線コネクタ 16">
              <a:extLst>
                <a:ext uri="{FF2B5EF4-FFF2-40B4-BE49-F238E27FC236}">
                  <a16:creationId xmlns:a16="http://schemas.microsoft.com/office/drawing/2014/main" id="{033B98C6-0ECA-4495-B195-81605886C650}"/>
                </a:ext>
              </a:extLst>
            </p:cNvPr>
            <p:cNvCxnSpPr/>
            <p:nvPr/>
          </p:nvCxnSpPr>
          <p:spPr>
            <a:xfrm flipV="1">
              <a:off x="116205" y="814599"/>
              <a:ext cx="1073971" cy="784859"/>
            </a:xfrm>
            <a:prstGeom prst="line">
              <a:avLst/>
            </a:prstGeom>
            <a:noFill/>
            <a:ln w="57150" cap="flat" cmpd="sng" algn="ctr">
              <a:solidFill>
                <a:srgbClr val="C00000"/>
              </a:solidFill>
              <a:prstDash val="solid"/>
            </a:ln>
            <a:effectLst/>
          </p:spPr>
        </p:cxnSp>
        <p:cxnSp>
          <p:nvCxnSpPr>
            <p:cNvPr id="18" name="直線コネクタ 17">
              <a:extLst>
                <a:ext uri="{FF2B5EF4-FFF2-40B4-BE49-F238E27FC236}">
                  <a16:creationId xmlns:a16="http://schemas.microsoft.com/office/drawing/2014/main" id="{6BB92761-24EA-4E3E-8F74-C6C4BBF32626}"/>
                </a:ext>
              </a:extLst>
            </p:cNvPr>
            <p:cNvCxnSpPr/>
            <p:nvPr/>
          </p:nvCxnSpPr>
          <p:spPr>
            <a:xfrm flipH="1" flipV="1">
              <a:off x="121855" y="306737"/>
              <a:ext cx="647455" cy="829327"/>
            </a:xfrm>
            <a:prstGeom prst="line">
              <a:avLst/>
            </a:prstGeom>
            <a:noFill/>
            <a:ln w="9525" cap="flat" cmpd="sng" algn="ctr">
              <a:solidFill>
                <a:sysClr val="windowText" lastClr="000000"/>
              </a:solidFill>
              <a:prstDash val="solid"/>
            </a:ln>
            <a:effectLst/>
          </p:spPr>
        </p:cxnSp>
      </p:grpSp>
      <p:sp>
        <p:nvSpPr>
          <p:cNvPr id="20" name="Line 9">
            <a:extLst>
              <a:ext uri="{FF2B5EF4-FFF2-40B4-BE49-F238E27FC236}">
                <a16:creationId xmlns:a16="http://schemas.microsoft.com/office/drawing/2014/main" id="{B1520A32-37FC-437D-A215-7B8001DFBDAB}"/>
              </a:ext>
            </a:extLst>
          </p:cNvPr>
          <p:cNvSpPr>
            <a:spLocks noChangeShapeType="1"/>
          </p:cNvSpPr>
          <p:nvPr/>
        </p:nvSpPr>
        <p:spPr bwMode="auto">
          <a:xfrm flipV="1">
            <a:off x="7014345" y="1449225"/>
            <a:ext cx="353009" cy="77525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dirty="0">
              <a:solidFill>
                <a:srgbClr val="000000"/>
              </a:solidFill>
            </a:endParaRPr>
          </a:p>
        </p:txBody>
      </p:sp>
      <p:sp>
        <p:nvSpPr>
          <p:cNvPr id="21" name="Line 7">
            <a:extLst>
              <a:ext uri="{FF2B5EF4-FFF2-40B4-BE49-F238E27FC236}">
                <a16:creationId xmlns:a16="http://schemas.microsoft.com/office/drawing/2014/main" id="{A5C6B4DE-8543-4E25-A677-CD0729A5F0AC}"/>
              </a:ext>
            </a:extLst>
          </p:cNvPr>
          <p:cNvSpPr>
            <a:spLocks noChangeShapeType="1"/>
          </p:cNvSpPr>
          <p:nvPr/>
        </p:nvSpPr>
        <p:spPr bwMode="auto">
          <a:xfrm flipH="1" flipV="1">
            <a:off x="7389095" y="873926"/>
            <a:ext cx="541687" cy="698895"/>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a:solidFill>
                <a:srgbClr val="000000"/>
              </a:solidFill>
            </a:endParaRPr>
          </a:p>
        </p:txBody>
      </p:sp>
      <p:sp>
        <p:nvSpPr>
          <p:cNvPr id="25" name="Line 8">
            <a:extLst>
              <a:ext uri="{FF2B5EF4-FFF2-40B4-BE49-F238E27FC236}">
                <a16:creationId xmlns:a16="http://schemas.microsoft.com/office/drawing/2014/main" id="{CF4FA9E7-3015-4A36-B0EA-FE061B46262C}"/>
              </a:ext>
            </a:extLst>
          </p:cNvPr>
          <p:cNvSpPr>
            <a:spLocks noChangeShapeType="1"/>
          </p:cNvSpPr>
          <p:nvPr/>
        </p:nvSpPr>
        <p:spPr bwMode="auto">
          <a:xfrm>
            <a:off x="7776836" y="1670817"/>
            <a:ext cx="2633" cy="109299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a:solidFill>
                <a:srgbClr val="000000"/>
              </a:solidFill>
            </a:endParaRPr>
          </a:p>
        </p:txBody>
      </p:sp>
      <p:sp>
        <p:nvSpPr>
          <p:cNvPr id="26" name="Line 8">
            <a:extLst>
              <a:ext uri="{FF2B5EF4-FFF2-40B4-BE49-F238E27FC236}">
                <a16:creationId xmlns:a16="http://schemas.microsoft.com/office/drawing/2014/main" id="{4D3F8521-0946-4C42-9469-6CF7C98B2AFC}"/>
              </a:ext>
            </a:extLst>
          </p:cNvPr>
          <p:cNvSpPr>
            <a:spLocks noChangeShapeType="1"/>
          </p:cNvSpPr>
          <p:nvPr/>
        </p:nvSpPr>
        <p:spPr bwMode="auto">
          <a:xfrm>
            <a:off x="8548953" y="1089716"/>
            <a:ext cx="2633" cy="109299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pPr algn="ctr"/>
            <a:endParaRPr lang="ja-JP" altLang="en-US">
              <a:solidFill>
                <a:srgbClr val="000000"/>
              </a:solidFill>
            </a:endParaRPr>
          </a:p>
        </p:txBody>
      </p:sp>
      <p:sp>
        <p:nvSpPr>
          <p:cNvPr id="28" name="Rectangle 35">
            <a:extLst>
              <a:ext uri="{FF2B5EF4-FFF2-40B4-BE49-F238E27FC236}">
                <a16:creationId xmlns:a16="http://schemas.microsoft.com/office/drawing/2014/main" id="{A114132D-954B-4C25-8DBD-82A2C41DAFD6}"/>
              </a:ext>
            </a:extLst>
          </p:cNvPr>
          <p:cNvSpPr>
            <a:spLocks noChangeArrowheads="1"/>
          </p:cNvSpPr>
          <p:nvPr/>
        </p:nvSpPr>
        <p:spPr bwMode="auto">
          <a:xfrm>
            <a:off x="0" y="0"/>
            <a:ext cx="64683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spcBef>
                <a:spcPts val="0"/>
              </a:spcBef>
            </a:pPr>
            <a:r>
              <a:rPr lang="en-US" altLang="ja-JP" dirty="0">
                <a:solidFill>
                  <a:srgbClr val="000000"/>
                </a:solidFill>
                <a:ea typeface="ＭＳ 明朝" panose="02020609040205080304" pitchFamily="17" charset="-128"/>
              </a:rPr>
              <a:t>(4)</a:t>
            </a:r>
            <a:r>
              <a:rPr kumimoji="0" lang="ja-JP" altLang="en-US" dirty="0">
                <a:solidFill>
                  <a:srgbClr val="000000"/>
                </a:solidFill>
                <a:latin typeface="ＭＳ 明朝" panose="02020609040205080304" pitchFamily="17" charset="-128"/>
                <a:ea typeface="ＭＳ 明朝" panose="02020609040205080304" pitchFamily="17" charset="-128"/>
              </a:rPr>
              <a:t>トルクの釣合いの式を使って</a:t>
            </a:r>
            <a:r>
              <a:rPr kumimoji="0" lang="en-US" altLang="ja-JP" i="1" dirty="0">
                <a:solidFill>
                  <a:srgbClr val="000000"/>
                </a:solidFill>
                <a:latin typeface="Bookman Old Style" panose="02050604050505020204" pitchFamily="18" charset="0"/>
                <a:ea typeface="ＭＳ 明朝" panose="02020609040205080304" pitchFamily="17" charset="-128"/>
              </a:rPr>
              <a:t>T</a:t>
            </a:r>
            <a:r>
              <a:rPr kumimoji="0" lang="ja-JP" altLang="en-US" dirty="0">
                <a:solidFill>
                  <a:srgbClr val="000000"/>
                </a:solidFill>
                <a:latin typeface="ＭＳ 明朝" panose="02020609040205080304" pitchFamily="17" charset="-128"/>
                <a:ea typeface="ＭＳ 明朝" panose="02020609040205080304" pitchFamily="17" charset="-128"/>
              </a:rPr>
              <a:t>を求める。棒の下端を支点とする。</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30" name="Rectangle 35">
            <a:extLst>
              <a:ext uri="{FF2B5EF4-FFF2-40B4-BE49-F238E27FC236}">
                <a16:creationId xmlns:a16="http://schemas.microsoft.com/office/drawing/2014/main" id="{506B14AC-5415-407B-A7B5-B0CE09EFA38C}"/>
              </a:ext>
            </a:extLst>
          </p:cNvPr>
          <p:cNvSpPr>
            <a:spLocks noChangeArrowheads="1"/>
          </p:cNvSpPr>
          <p:nvPr/>
        </p:nvSpPr>
        <p:spPr bwMode="auto">
          <a:xfrm>
            <a:off x="19217" y="892446"/>
            <a:ext cx="32464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R</a:t>
            </a:r>
            <a:r>
              <a:rPr kumimoji="0" lang="ja-JP" altLang="en-US" dirty="0">
                <a:solidFill>
                  <a:srgbClr val="000000"/>
                </a:solidFill>
                <a:latin typeface="ＭＳ 明朝" panose="02020609040205080304" pitchFamily="17" charset="-128"/>
                <a:ea typeface="ＭＳ 明朝" panose="02020609040205080304" pitchFamily="17" charset="-128"/>
              </a:rPr>
              <a:t>によるトルクは</a:t>
            </a:r>
            <a:r>
              <a:rPr kumimoji="0" lang="en-US" altLang="ja-JP" dirty="0">
                <a:solidFill>
                  <a:srgbClr val="000000"/>
                </a:solidFill>
                <a:latin typeface="ＭＳ 明朝" panose="02020609040205080304" pitchFamily="17" charset="-128"/>
                <a:ea typeface="ＭＳ 明朝" panose="02020609040205080304" pitchFamily="17" charset="-128"/>
              </a:rPr>
              <a:t>0</a:t>
            </a:r>
            <a:r>
              <a:rPr kumimoji="0" lang="ja-JP" altLang="en-US" dirty="0">
                <a:solidFill>
                  <a:srgbClr val="000000"/>
                </a:solidFill>
                <a:latin typeface="ＭＳ 明朝" panose="02020609040205080304" pitchFamily="17" charset="-128"/>
                <a:ea typeface="ＭＳ 明朝" panose="02020609040205080304" pitchFamily="17" charset="-128"/>
              </a:rPr>
              <a:t>。</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31" name="Rectangle 35">
            <a:extLst>
              <a:ext uri="{FF2B5EF4-FFF2-40B4-BE49-F238E27FC236}">
                <a16:creationId xmlns:a16="http://schemas.microsoft.com/office/drawing/2014/main" id="{175CAB57-EECA-48F2-9DE4-D65D9CE2EDD3}"/>
              </a:ext>
            </a:extLst>
          </p:cNvPr>
          <p:cNvSpPr>
            <a:spLocks noChangeArrowheads="1"/>
          </p:cNvSpPr>
          <p:nvPr/>
        </p:nvSpPr>
        <p:spPr bwMode="auto">
          <a:xfrm>
            <a:off x="-55661" y="1311211"/>
            <a:ext cx="6285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W</a:t>
            </a:r>
            <a:r>
              <a:rPr kumimoji="0" lang="en-US" altLang="ja-JP" dirty="0">
                <a:solidFill>
                  <a:srgbClr val="000000"/>
                </a:solidFill>
                <a:latin typeface="ＭＳ 明朝" panose="02020609040205080304" pitchFamily="17" charset="-128"/>
                <a:ea typeface="ＭＳ 明朝" panose="02020609040205080304" pitchFamily="17" charset="-128"/>
              </a:rPr>
              <a:t>,</a:t>
            </a:r>
            <a:r>
              <a:rPr kumimoji="0" lang="en-US" altLang="ja-JP" b="1" i="1" dirty="0">
                <a:solidFill>
                  <a:srgbClr val="000000"/>
                </a:solidFill>
                <a:latin typeface="Bookman Old Style" panose="02050604050505020204" pitchFamily="18" charset="0"/>
                <a:ea typeface="ＭＳ 明朝" panose="02020609040205080304" pitchFamily="17" charset="-128"/>
              </a:rPr>
              <a:t>T</a:t>
            </a:r>
            <a:r>
              <a:rPr kumimoji="0" lang="ja-JP" altLang="en-US" dirty="0">
                <a:solidFill>
                  <a:srgbClr val="000000"/>
                </a:solidFill>
                <a:latin typeface="ＭＳ 明朝" panose="02020609040205080304" pitchFamily="17" charset="-128"/>
                <a:ea typeface="ＭＳ 明朝" panose="02020609040205080304" pitchFamily="17" charset="-128"/>
              </a:rPr>
              <a:t>によるトルクの式は前問と同じ。</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32" name="Rectangle 35">
            <a:extLst>
              <a:ext uri="{FF2B5EF4-FFF2-40B4-BE49-F238E27FC236}">
                <a16:creationId xmlns:a16="http://schemas.microsoft.com/office/drawing/2014/main" id="{D123EF46-2664-4D41-AFA8-27FA3875BF68}"/>
              </a:ext>
            </a:extLst>
          </p:cNvPr>
          <p:cNvSpPr>
            <a:spLocks noChangeArrowheads="1"/>
          </p:cNvSpPr>
          <p:nvPr/>
        </p:nvSpPr>
        <p:spPr bwMode="auto">
          <a:xfrm>
            <a:off x="-55662" y="1809027"/>
            <a:ext cx="7069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ja-JP" altLang="ja-JP" dirty="0">
                <a:solidFill>
                  <a:srgbClr val="000000"/>
                </a:solidFill>
                <a:ea typeface="ＭＳ 明朝" panose="02020609040205080304" pitchFamily="17" charset="-128"/>
              </a:rPr>
              <a:t>物体</a:t>
            </a:r>
            <a:r>
              <a:rPr kumimoji="0" lang="ja-JP" altLang="en-US" dirty="0">
                <a:solidFill>
                  <a:srgbClr val="000000"/>
                </a:solidFill>
                <a:latin typeface="ＭＳ 明朝" panose="02020609040205080304" pitchFamily="17" charset="-128"/>
                <a:ea typeface="ＭＳ 明朝" panose="02020609040205080304" pitchFamily="17" charset="-128"/>
              </a:rPr>
              <a:t>による荷重を</a:t>
            </a:r>
            <a:r>
              <a:rPr kumimoji="0" lang="en-US" altLang="ja-JP" b="1" i="1" dirty="0">
                <a:solidFill>
                  <a:srgbClr val="000000"/>
                </a:solidFill>
                <a:latin typeface="Bookman Old Style" panose="02050604050505020204" pitchFamily="18" charset="0"/>
                <a:ea typeface="ＭＳ 明朝" panose="02020609040205080304" pitchFamily="17" charset="-128"/>
              </a:rPr>
              <a:t>U</a:t>
            </a:r>
            <a:r>
              <a:rPr kumimoji="0" lang="ja-JP" altLang="en-US" dirty="0">
                <a:solidFill>
                  <a:srgbClr val="000000"/>
                </a:solidFill>
                <a:latin typeface="ＭＳ 明朝" panose="02020609040205080304" pitchFamily="17" charset="-128"/>
                <a:ea typeface="ＭＳ 明朝" panose="02020609040205080304" pitchFamily="17" charset="-128"/>
              </a:rPr>
              <a:t>とすると</a:t>
            </a:r>
            <a:r>
              <a:rPr kumimoji="0" lang="en-US" altLang="ja-JP" i="1" dirty="0">
                <a:solidFill>
                  <a:srgbClr val="000000"/>
                </a:solidFill>
                <a:latin typeface="Bookman Old Style" panose="02050604050505020204" pitchFamily="18" charset="0"/>
                <a:ea typeface="ＭＳ 明朝" panose="02020609040205080304" pitchFamily="17" charset="-128"/>
              </a:rPr>
              <a:t>U</a:t>
            </a:r>
            <a:r>
              <a:rPr lang="en-US" altLang="ja-JP" dirty="0">
                <a:solidFill>
                  <a:srgbClr val="000000"/>
                </a:solidFill>
                <a:latin typeface="Symbol" panose="05050102010706020507" pitchFamily="18" charset="2"/>
                <a:ea typeface="ＭＳ 明朝" panose="02020609040205080304" pitchFamily="17" charset="-128"/>
              </a:rPr>
              <a:t>=</a:t>
            </a:r>
            <a:r>
              <a:rPr lang="en-US" altLang="ja-JP" dirty="0">
                <a:solidFill>
                  <a:srgbClr val="000000"/>
                </a:solidFill>
                <a:ea typeface="ＭＳ 明朝" panose="02020609040205080304" pitchFamily="17" charset="-128"/>
              </a:rPr>
              <a:t>3.0kgw</a:t>
            </a:r>
            <a:r>
              <a:rPr lang="ja-JP" altLang="en-US" dirty="0">
                <a:solidFill>
                  <a:srgbClr val="000000"/>
                </a:solidFill>
                <a:ea typeface="ＭＳ 明朝" panose="02020609040205080304" pitchFamily="17" charset="-128"/>
              </a:rPr>
              <a:t>。</a:t>
            </a:r>
            <a:endParaRPr kumimoji="0" lang="ja-JP" altLang="en-US" dirty="0">
              <a:solidFill>
                <a:srgbClr val="000000"/>
              </a:solidFill>
              <a:ea typeface="ＭＳ 明朝" panose="02020609040205080304" pitchFamily="17" charset="-128"/>
              <a:cs typeface="Times New Roman" panose="02020603050405020304" pitchFamily="18" charset="0"/>
            </a:endParaRPr>
          </a:p>
        </p:txBody>
      </p:sp>
      <p:sp>
        <p:nvSpPr>
          <p:cNvPr id="46" name="Rectangle 19">
            <a:extLst>
              <a:ext uri="{FF2B5EF4-FFF2-40B4-BE49-F238E27FC236}">
                <a16:creationId xmlns:a16="http://schemas.microsoft.com/office/drawing/2014/main" id="{16147C88-5609-4AF6-B781-E58D04AC3E78}"/>
              </a:ext>
            </a:extLst>
          </p:cNvPr>
          <p:cNvSpPr>
            <a:spLocks noChangeArrowheads="1"/>
          </p:cNvSpPr>
          <p:nvPr/>
        </p:nvSpPr>
        <p:spPr bwMode="auto">
          <a:xfrm>
            <a:off x="-47906" y="3243895"/>
            <a:ext cx="3321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U</a:t>
            </a:r>
            <a:r>
              <a:rPr kumimoji="0" lang="ja-JP" altLang="en-US" dirty="0">
                <a:solidFill>
                  <a:srgbClr val="000000"/>
                </a:solidFill>
                <a:latin typeface="ＭＳ 明朝" panose="02020609040205080304" pitchFamily="17" charset="-128"/>
                <a:ea typeface="ＭＳ 明朝" panose="02020609040205080304" pitchFamily="17" charset="-128"/>
              </a:rPr>
              <a:t>によるトルク</a:t>
            </a:r>
            <a:r>
              <a:rPr lang="en-US" altLang="ja-JP" dirty="0">
                <a:solidFill>
                  <a:srgbClr val="000000"/>
                </a:solidFill>
                <a:latin typeface="Symbol" pitchFamily="18" charset="2"/>
              </a:rPr>
              <a:t>=</a:t>
            </a:r>
            <a:endParaRPr kumimoji="0" lang="ja-JP" altLang="en-US" dirty="0">
              <a:solidFill>
                <a:srgbClr val="000000"/>
              </a:solidFill>
              <a:latin typeface="ＭＳ 明朝" panose="02020609040205080304" pitchFamily="17" charset="-128"/>
              <a:ea typeface="ＭＳ 明朝" panose="02020609040205080304" pitchFamily="17" charset="-128"/>
            </a:endParaRPr>
          </a:p>
        </p:txBody>
      </p:sp>
      <p:sp>
        <p:nvSpPr>
          <p:cNvPr id="47" name="Rectangle 22">
            <a:extLst>
              <a:ext uri="{FF2B5EF4-FFF2-40B4-BE49-F238E27FC236}">
                <a16:creationId xmlns:a16="http://schemas.microsoft.com/office/drawing/2014/main" id="{68478EAE-842B-4956-8F4F-7525FC43B0BA}"/>
              </a:ext>
            </a:extLst>
          </p:cNvPr>
          <p:cNvSpPr>
            <a:spLocks noChangeArrowheads="1"/>
          </p:cNvSpPr>
          <p:nvPr/>
        </p:nvSpPr>
        <p:spPr bwMode="auto">
          <a:xfrm>
            <a:off x="3610564" y="2799454"/>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U</a:t>
            </a:r>
            <a:r>
              <a:rPr lang="en-US" altLang="ja-JP" dirty="0" err="1">
                <a:solidFill>
                  <a:srgbClr val="000000"/>
                </a:solidFill>
                <a:cs typeface="Times New Roman" panose="02020603050405020304" pitchFamily="18" charset="0"/>
              </a:rPr>
              <a:t>sin</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
        <p:nvSpPr>
          <p:cNvPr id="48" name="Rectangle 42">
            <a:extLst>
              <a:ext uri="{FF2B5EF4-FFF2-40B4-BE49-F238E27FC236}">
                <a16:creationId xmlns:a16="http://schemas.microsoft.com/office/drawing/2014/main" id="{A5AA8A09-BEFF-4A73-9E4A-E11BA916267B}"/>
              </a:ext>
            </a:extLst>
          </p:cNvPr>
          <p:cNvSpPr>
            <a:spLocks noChangeArrowheads="1"/>
          </p:cNvSpPr>
          <p:nvPr/>
        </p:nvSpPr>
        <p:spPr bwMode="auto">
          <a:xfrm>
            <a:off x="3718141" y="2801134"/>
            <a:ext cx="2581834"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49" name="Rectangle 19">
            <a:extLst>
              <a:ext uri="{FF2B5EF4-FFF2-40B4-BE49-F238E27FC236}">
                <a16:creationId xmlns:a16="http://schemas.microsoft.com/office/drawing/2014/main" id="{E5497F6B-8B53-4F25-8E3F-AE582592FB93}"/>
              </a:ext>
            </a:extLst>
          </p:cNvPr>
          <p:cNvSpPr>
            <a:spLocks noChangeArrowheads="1"/>
          </p:cNvSpPr>
          <p:nvPr/>
        </p:nvSpPr>
        <p:spPr bwMode="auto">
          <a:xfrm>
            <a:off x="-61110" y="2224236"/>
            <a:ext cx="5331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U</a:t>
            </a:r>
            <a:r>
              <a:rPr kumimoji="0" lang="ja-JP" altLang="en-US" dirty="0">
                <a:solidFill>
                  <a:srgbClr val="000000"/>
                </a:solidFill>
                <a:latin typeface="ＭＳ 明朝" panose="02020609040205080304" pitchFamily="17" charset="-128"/>
                <a:ea typeface="ＭＳ 明朝" panose="02020609040205080304" pitchFamily="17" charset="-128"/>
              </a:rPr>
              <a:t>の作用点と</a:t>
            </a:r>
            <a:r>
              <a:rPr kumimoji="0" lang="ja-JP" altLang="en-US" dirty="0">
                <a:solidFill>
                  <a:srgbClr val="000000"/>
                </a:solidFill>
                <a:latin typeface="ＭＳ 明朝" panose="02020609040205080304" pitchFamily="17" charset="-128"/>
                <a:ea typeface="ＭＳ 明朝" panose="02020609040205080304" pitchFamily="17" charset="-128"/>
                <a:cs typeface="Times New Roman" panose="02020603050405020304" pitchFamily="18" charset="0"/>
              </a:rPr>
              <a:t>支点</a:t>
            </a:r>
            <a:r>
              <a:rPr kumimoji="0" lang="ja-JP" altLang="en-US" dirty="0">
                <a:solidFill>
                  <a:srgbClr val="000000"/>
                </a:solidFill>
                <a:latin typeface="ＭＳ 明朝" panose="02020609040205080304" pitchFamily="17" charset="-128"/>
                <a:ea typeface="ＭＳ 明朝" panose="02020609040205080304" pitchFamily="17" charset="-128"/>
              </a:rPr>
              <a:t>の距離は</a:t>
            </a:r>
            <a:endParaRPr lang="ja-JP" altLang="en-US" dirty="0"/>
          </a:p>
        </p:txBody>
      </p:sp>
      <p:sp>
        <p:nvSpPr>
          <p:cNvPr id="50" name="Rectangle 22">
            <a:extLst>
              <a:ext uri="{FF2B5EF4-FFF2-40B4-BE49-F238E27FC236}">
                <a16:creationId xmlns:a16="http://schemas.microsoft.com/office/drawing/2014/main" id="{C356E8C8-DEE2-404B-9344-CE648B389225}"/>
              </a:ext>
            </a:extLst>
          </p:cNvPr>
          <p:cNvSpPr>
            <a:spLocks noChangeArrowheads="1"/>
          </p:cNvSpPr>
          <p:nvPr/>
        </p:nvSpPr>
        <p:spPr bwMode="auto">
          <a:xfrm>
            <a:off x="4278577" y="2234957"/>
            <a:ext cx="524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a:solidFill>
                  <a:srgbClr val="000000"/>
                </a:solidFill>
                <a:latin typeface="Bookman Old Style" pitchFamily="18" charset="0"/>
              </a:rPr>
              <a:t>l</a:t>
            </a:r>
            <a:r>
              <a:rPr lang="ja-JP" altLang="en-US" i="1" dirty="0">
                <a:solidFill>
                  <a:srgbClr val="000000"/>
                </a:solidFill>
                <a:latin typeface="Bookman Old Style" pitchFamily="18" charset="0"/>
              </a:rPr>
              <a:t>　</a:t>
            </a:r>
            <a:endParaRPr lang="en-US" altLang="ja-JP" i="1" dirty="0">
              <a:solidFill>
                <a:srgbClr val="000000"/>
              </a:solidFill>
              <a:latin typeface="Bookman Old Style" pitchFamily="18" charset="0"/>
            </a:endParaRPr>
          </a:p>
        </p:txBody>
      </p:sp>
      <p:sp>
        <p:nvSpPr>
          <p:cNvPr id="51" name="正方形/長方形 50">
            <a:extLst>
              <a:ext uri="{FF2B5EF4-FFF2-40B4-BE49-F238E27FC236}">
                <a16:creationId xmlns:a16="http://schemas.microsoft.com/office/drawing/2014/main" id="{B7C5C2CA-573A-4148-80AC-0D3DAB7A6AC2}"/>
              </a:ext>
            </a:extLst>
          </p:cNvPr>
          <p:cNvSpPr/>
          <p:nvPr/>
        </p:nvSpPr>
        <p:spPr>
          <a:xfrm>
            <a:off x="4516768" y="2193875"/>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52" name="Rectangle 42">
            <a:extLst>
              <a:ext uri="{FF2B5EF4-FFF2-40B4-BE49-F238E27FC236}">
                <a16:creationId xmlns:a16="http://schemas.microsoft.com/office/drawing/2014/main" id="{7E504C25-E527-4890-901E-CBB5B7288F5B}"/>
              </a:ext>
            </a:extLst>
          </p:cNvPr>
          <p:cNvSpPr>
            <a:spLocks noChangeArrowheads="1"/>
          </p:cNvSpPr>
          <p:nvPr/>
        </p:nvSpPr>
        <p:spPr bwMode="auto">
          <a:xfrm>
            <a:off x="4814143" y="2250084"/>
            <a:ext cx="136032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53" name="Rectangle 22">
            <a:extLst>
              <a:ext uri="{FF2B5EF4-FFF2-40B4-BE49-F238E27FC236}">
                <a16:creationId xmlns:a16="http://schemas.microsoft.com/office/drawing/2014/main" id="{96AEEB3C-E780-4226-9653-B02641944F85}"/>
              </a:ext>
            </a:extLst>
          </p:cNvPr>
          <p:cNvSpPr>
            <a:spLocks noChangeArrowheads="1"/>
          </p:cNvSpPr>
          <p:nvPr/>
        </p:nvSpPr>
        <p:spPr bwMode="auto">
          <a:xfrm>
            <a:off x="4803080" y="2231377"/>
            <a:ext cx="11608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cs typeface="Times New Roman" panose="02020603050405020304" pitchFamily="18" charset="0"/>
              </a:rPr>
              <a:t>100cm</a:t>
            </a:r>
            <a:endParaRPr lang="en-US" altLang="ja-JP" i="1" dirty="0">
              <a:solidFill>
                <a:srgbClr val="000000"/>
              </a:solidFill>
              <a:latin typeface="Bookman Old Style" pitchFamily="18" charset="0"/>
            </a:endParaRPr>
          </a:p>
        </p:txBody>
      </p:sp>
      <p:sp>
        <p:nvSpPr>
          <p:cNvPr id="54" name="Rectangle 19">
            <a:extLst>
              <a:ext uri="{FF2B5EF4-FFF2-40B4-BE49-F238E27FC236}">
                <a16:creationId xmlns:a16="http://schemas.microsoft.com/office/drawing/2014/main" id="{F5DB3BF8-0EA7-4280-9E4B-E76341734BCD}"/>
              </a:ext>
            </a:extLst>
          </p:cNvPr>
          <p:cNvSpPr>
            <a:spLocks noChangeArrowheads="1"/>
          </p:cNvSpPr>
          <p:nvPr/>
        </p:nvSpPr>
        <p:spPr bwMode="auto">
          <a:xfrm>
            <a:off x="-48360" y="2738133"/>
            <a:ext cx="4518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en-US" altLang="ja-JP" b="1" i="1" dirty="0">
                <a:solidFill>
                  <a:srgbClr val="000000"/>
                </a:solidFill>
                <a:latin typeface="Bookman Old Style" panose="02050604050505020204" pitchFamily="18" charset="0"/>
                <a:ea typeface="ＭＳ 明朝" panose="02020609040205080304" pitchFamily="17" charset="-128"/>
              </a:rPr>
              <a:t>U</a:t>
            </a:r>
            <a:r>
              <a:rPr kumimoji="0" lang="ja-JP" altLang="en-US" dirty="0">
                <a:solidFill>
                  <a:srgbClr val="000000"/>
                </a:solidFill>
                <a:latin typeface="ＭＳ 明朝" panose="02020609040205080304" pitchFamily="17" charset="-128"/>
                <a:ea typeface="ＭＳ 明朝" panose="02020609040205080304" pitchFamily="17" charset="-128"/>
              </a:rPr>
              <a:t>の動径垂直成分</a:t>
            </a:r>
            <a:r>
              <a:rPr lang="en-US" altLang="ja-JP" i="1" dirty="0">
                <a:solidFill>
                  <a:srgbClr val="000000"/>
                </a:solidFill>
                <a:latin typeface="Bookman Old Style" pitchFamily="18" charset="0"/>
              </a:rPr>
              <a:t>U</a:t>
            </a:r>
            <a:r>
              <a:rPr lang="ja-JP" altLang="en-US" baseline="-25000" dirty="0">
                <a:solidFill>
                  <a:srgbClr val="000000"/>
                </a:solidFill>
                <a:latin typeface="Bookman Old Style" pitchFamily="18" charset="0"/>
              </a:rPr>
              <a:t>⊥</a:t>
            </a:r>
            <a:r>
              <a:rPr lang="en-US" altLang="ja-JP" dirty="0">
                <a:solidFill>
                  <a:srgbClr val="000000"/>
                </a:solidFill>
                <a:latin typeface="Symbol" pitchFamily="18" charset="2"/>
              </a:rPr>
              <a:t>=</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sp>
        <p:nvSpPr>
          <p:cNvPr id="55" name="正方形/長方形 54">
            <a:extLst>
              <a:ext uri="{FF2B5EF4-FFF2-40B4-BE49-F238E27FC236}">
                <a16:creationId xmlns:a16="http://schemas.microsoft.com/office/drawing/2014/main" id="{90B14A95-9FC4-4536-B7A6-A9023686F285}"/>
              </a:ext>
            </a:extLst>
          </p:cNvPr>
          <p:cNvSpPr/>
          <p:nvPr/>
        </p:nvSpPr>
        <p:spPr>
          <a:xfrm>
            <a:off x="4697023" y="2790817"/>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56" name="Rectangle 15">
            <a:extLst>
              <a:ext uri="{FF2B5EF4-FFF2-40B4-BE49-F238E27FC236}">
                <a16:creationId xmlns:a16="http://schemas.microsoft.com/office/drawing/2014/main" id="{D8B7F6D9-3674-4B12-88CE-760D825325B6}"/>
              </a:ext>
            </a:extLst>
          </p:cNvPr>
          <p:cNvSpPr>
            <a:spLocks noChangeArrowheads="1"/>
          </p:cNvSpPr>
          <p:nvPr/>
        </p:nvSpPr>
        <p:spPr bwMode="auto">
          <a:xfrm>
            <a:off x="4995610" y="2782272"/>
            <a:ext cx="1532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2.4kgw</a:t>
            </a:r>
          </a:p>
        </p:txBody>
      </p:sp>
      <p:sp>
        <p:nvSpPr>
          <p:cNvPr id="57" name="Rectangle 15">
            <a:extLst>
              <a:ext uri="{FF2B5EF4-FFF2-40B4-BE49-F238E27FC236}">
                <a16:creationId xmlns:a16="http://schemas.microsoft.com/office/drawing/2014/main" id="{A941CEF5-A348-4BC7-924B-ABF71EE1ABE0}"/>
              </a:ext>
            </a:extLst>
          </p:cNvPr>
          <p:cNvSpPr>
            <a:spLocks noChangeArrowheads="1"/>
          </p:cNvSpPr>
          <p:nvPr/>
        </p:nvSpPr>
        <p:spPr bwMode="auto">
          <a:xfrm>
            <a:off x="3713205" y="3288058"/>
            <a:ext cx="1882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2.4kgw</a:t>
            </a:r>
            <a:r>
              <a:rPr lang="ja-JP" altLang="en-US" dirty="0">
                <a:solidFill>
                  <a:srgbClr val="000000"/>
                </a:solidFill>
              </a:rPr>
              <a:t> </a:t>
            </a:r>
            <a:r>
              <a:rPr lang="en-US" altLang="ja-JP" dirty="0">
                <a:solidFill>
                  <a:srgbClr val="000000"/>
                </a:solidFill>
              </a:rPr>
              <a:t>m</a:t>
            </a:r>
          </a:p>
        </p:txBody>
      </p:sp>
      <p:sp>
        <p:nvSpPr>
          <p:cNvPr id="58" name="Rectangle 43">
            <a:extLst>
              <a:ext uri="{FF2B5EF4-FFF2-40B4-BE49-F238E27FC236}">
                <a16:creationId xmlns:a16="http://schemas.microsoft.com/office/drawing/2014/main" id="{B9B2F63B-68FC-4D9E-931F-499F1CF00071}"/>
              </a:ext>
            </a:extLst>
          </p:cNvPr>
          <p:cNvSpPr>
            <a:spLocks noChangeArrowheads="1"/>
          </p:cNvSpPr>
          <p:nvPr/>
        </p:nvSpPr>
        <p:spPr bwMode="auto">
          <a:xfrm>
            <a:off x="5680696" y="3323661"/>
            <a:ext cx="1013012" cy="503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59" name="Rectangle 19">
            <a:extLst>
              <a:ext uri="{FF2B5EF4-FFF2-40B4-BE49-F238E27FC236}">
                <a16:creationId xmlns:a16="http://schemas.microsoft.com/office/drawing/2014/main" id="{DCFFD273-24FB-4B31-B55A-ECAF79665498}"/>
              </a:ext>
            </a:extLst>
          </p:cNvPr>
          <p:cNvSpPr>
            <a:spLocks noChangeArrowheads="1"/>
          </p:cNvSpPr>
          <p:nvPr/>
        </p:nvSpPr>
        <p:spPr bwMode="auto">
          <a:xfrm>
            <a:off x="5712072" y="3298727"/>
            <a:ext cx="173467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時計</a:t>
            </a:r>
          </a:p>
        </p:txBody>
      </p:sp>
      <p:sp>
        <p:nvSpPr>
          <p:cNvPr id="60" name="正方形/長方形 59">
            <a:extLst>
              <a:ext uri="{FF2B5EF4-FFF2-40B4-BE49-F238E27FC236}">
                <a16:creationId xmlns:a16="http://schemas.microsoft.com/office/drawing/2014/main" id="{376E11CA-2E08-4216-B726-0A51FFA8329E}"/>
              </a:ext>
            </a:extLst>
          </p:cNvPr>
          <p:cNvSpPr/>
          <p:nvPr/>
        </p:nvSpPr>
        <p:spPr>
          <a:xfrm>
            <a:off x="2692098" y="3296323"/>
            <a:ext cx="782587" cy="523220"/>
          </a:xfrm>
          <a:prstGeom prst="rect">
            <a:avLst/>
          </a:prstGeom>
        </p:spPr>
        <p:txBody>
          <a:bodyPr wrap="non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l</a:t>
            </a:r>
            <a:r>
              <a:rPr lang="en-US" altLang="ja-JP" i="1" dirty="0" err="1">
                <a:solidFill>
                  <a:srgbClr val="000000"/>
                </a:solidFill>
                <a:latin typeface="Bookman Old Style" pitchFamily="18" charset="0"/>
              </a:rPr>
              <a:t>U</a:t>
            </a:r>
            <a:r>
              <a:rPr lang="ja-JP" altLang="en-US" baseline="-25000" dirty="0">
                <a:solidFill>
                  <a:srgbClr val="000000"/>
                </a:solidFill>
                <a:latin typeface="Bookman Old Style" pitchFamily="18" charset="0"/>
              </a:rPr>
              <a:t>⊥</a:t>
            </a:r>
            <a:endParaRPr lang="ja-JP" altLang="en-US" dirty="0"/>
          </a:p>
        </p:txBody>
      </p:sp>
      <p:sp>
        <p:nvSpPr>
          <p:cNvPr id="61" name="Rectangle 42">
            <a:extLst>
              <a:ext uri="{FF2B5EF4-FFF2-40B4-BE49-F238E27FC236}">
                <a16:creationId xmlns:a16="http://schemas.microsoft.com/office/drawing/2014/main" id="{2E1C849E-448A-418F-B95F-63AE20814FB5}"/>
              </a:ext>
            </a:extLst>
          </p:cNvPr>
          <p:cNvSpPr>
            <a:spLocks noChangeArrowheads="1"/>
          </p:cNvSpPr>
          <p:nvPr/>
        </p:nvSpPr>
        <p:spPr bwMode="auto">
          <a:xfrm>
            <a:off x="2704676" y="3293472"/>
            <a:ext cx="283732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2" name="正方形/長方形 61">
            <a:extLst>
              <a:ext uri="{FF2B5EF4-FFF2-40B4-BE49-F238E27FC236}">
                <a16:creationId xmlns:a16="http://schemas.microsoft.com/office/drawing/2014/main" id="{102EC87E-4F2B-433E-9C77-3ED02E6D6A30}"/>
              </a:ext>
            </a:extLst>
          </p:cNvPr>
          <p:cNvSpPr/>
          <p:nvPr/>
        </p:nvSpPr>
        <p:spPr>
          <a:xfrm>
            <a:off x="6712761" y="3327818"/>
            <a:ext cx="902811" cy="523220"/>
          </a:xfrm>
          <a:prstGeom prst="rect">
            <a:avLst/>
          </a:prstGeom>
        </p:spPr>
        <p:txBody>
          <a:bodyPr wrap="none">
            <a:spAutoFit/>
          </a:bodyPr>
          <a:lstStyle/>
          <a:p>
            <a:pPr lvl="0"/>
            <a:r>
              <a:rPr kumimoji="0" lang="ja-JP" altLang="en-US" dirty="0">
                <a:solidFill>
                  <a:srgbClr val="000000"/>
                </a:solidFill>
                <a:latin typeface="ＭＳ 明朝" panose="02020609040205080304" pitchFamily="17" charset="-128"/>
                <a:ea typeface="ＭＳ 明朝" panose="02020609040205080304" pitchFamily="17" charset="-128"/>
              </a:rPr>
              <a:t>回り</a:t>
            </a:r>
          </a:p>
        </p:txBody>
      </p:sp>
      <p:sp>
        <p:nvSpPr>
          <p:cNvPr id="63" name="正方形/長方形 62">
            <a:extLst>
              <a:ext uri="{FF2B5EF4-FFF2-40B4-BE49-F238E27FC236}">
                <a16:creationId xmlns:a16="http://schemas.microsoft.com/office/drawing/2014/main" id="{FCB312E6-B702-41D4-A57C-0DFA0AD2CA61}"/>
              </a:ext>
            </a:extLst>
          </p:cNvPr>
          <p:cNvSpPr/>
          <p:nvPr/>
        </p:nvSpPr>
        <p:spPr>
          <a:xfrm>
            <a:off x="3414616" y="3269708"/>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81" name="Rectangle 19">
            <a:extLst>
              <a:ext uri="{FF2B5EF4-FFF2-40B4-BE49-F238E27FC236}">
                <a16:creationId xmlns:a16="http://schemas.microsoft.com/office/drawing/2014/main" id="{E24FA7C6-F420-4A6F-885E-F8B7EED0CB4E}"/>
              </a:ext>
            </a:extLst>
          </p:cNvPr>
          <p:cNvSpPr>
            <a:spLocks noChangeArrowheads="1"/>
          </p:cNvSpPr>
          <p:nvPr/>
        </p:nvSpPr>
        <p:spPr bwMode="auto">
          <a:xfrm>
            <a:off x="35685" y="3758196"/>
            <a:ext cx="3065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トルクの釣合い</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82" name="正方形/長方形 81">
            <a:extLst>
              <a:ext uri="{FF2B5EF4-FFF2-40B4-BE49-F238E27FC236}">
                <a16:creationId xmlns:a16="http://schemas.microsoft.com/office/drawing/2014/main" id="{E3F30CEB-FFDB-47A4-8A2F-F3E96DB959CF}"/>
              </a:ext>
            </a:extLst>
          </p:cNvPr>
          <p:cNvSpPr/>
          <p:nvPr/>
        </p:nvSpPr>
        <p:spPr>
          <a:xfrm>
            <a:off x="2759334" y="3801485"/>
            <a:ext cx="1773432" cy="523220"/>
          </a:xfrm>
          <a:prstGeom prst="rect">
            <a:avLst/>
          </a:prstGeom>
        </p:spPr>
        <p:txBody>
          <a:bodyPr wrap="squar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r</a:t>
            </a:r>
            <a:r>
              <a:rPr lang="en-US" altLang="ja-JP" i="1" dirty="0" err="1">
                <a:solidFill>
                  <a:srgbClr val="000000"/>
                </a:solidFill>
                <a:latin typeface="Bookman Old Style" pitchFamily="18" charset="0"/>
              </a:rPr>
              <a:t>W</a:t>
            </a:r>
            <a:r>
              <a:rPr lang="ja-JP" altLang="en-US" baseline="-25000" dirty="0">
                <a:solidFill>
                  <a:srgbClr val="000000"/>
                </a:solidFill>
                <a:latin typeface="Bookman Old Style" pitchFamily="18" charset="0"/>
              </a:rPr>
              <a:t>⊥</a:t>
            </a:r>
            <a:r>
              <a:rPr lang="en-US" altLang="ja-JP" dirty="0">
                <a:solidFill>
                  <a:srgbClr val="000000"/>
                </a:solidFill>
                <a:latin typeface="Symbol" pitchFamily="18" charset="2"/>
              </a:rPr>
              <a:t>+</a:t>
            </a:r>
            <a:r>
              <a:rPr kumimoji="0" lang="en-US" altLang="ja-JP" i="1" dirty="0" err="1">
                <a:solidFill>
                  <a:srgbClr val="000000"/>
                </a:solidFill>
                <a:latin typeface="Bookman Old Style" panose="02050604050505020204" pitchFamily="18" charset="0"/>
                <a:ea typeface="ＭＳ 明朝" panose="02020609040205080304" pitchFamily="17" charset="-128"/>
              </a:rPr>
              <a:t>l</a:t>
            </a:r>
            <a:r>
              <a:rPr lang="en-US" altLang="ja-JP" i="1" dirty="0" err="1">
                <a:solidFill>
                  <a:srgbClr val="000000"/>
                </a:solidFill>
                <a:latin typeface="Bookman Old Style" pitchFamily="18" charset="0"/>
              </a:rPr>
              <a:t>U</a:t>
            </a:r>
            <a:r>
              <a:rPr lang="ja-JP" altLang="en-US" baseline="-25000" dirty="0">
                <a:solidFill>
                  <a:srgbClr val="000000"/>
                </a:solidFill>
                <a:latin typeface="Bookman Old Style" pitchFamily="18" charset="0"/>
              </a:rPr>
              <a:t>⊥</a:t>
            </a:r>
            <a:endParaRPr lang="ja-JP" altLang="en-US" dirty="0"/>
          </a:p>
        </p:txBody>
      </p:sp>
      <p:sp>
        <p:nvSpPr>
          <p:cNvPr id="83" name="正方形/長方形 82">
            <a:extLst>
              <a:ext uri="{FF2B5EF4-FFF2-40B4-BE49-F238E27FC236}">
                <a16:creationId xmlns:a16="http://schemas.microsoft.com/office/drawing/2014/main" id="{20385876-7F2D-40D9-864D-6CBB11DC7221}"/>
              </a:ext>
            </a:extLst>
          </p:cNvPr>
          <p:cNvSpPr/>
          <p:nvPr/>
        </p:nvSpPr>
        <p:spPr>
          <a:xfrm>
            <a:off x="4692718" y="3789937"/>
            <a:ext cx="622286" cy="523220"/>
          </a:xfrm>
          <a:prstGeom prst="rect">
            <a:avLst/>
          </a:prstGeom>
        </p:spPr>
        <p:txBody>
          <a:bodyPr wrap="none">
            <a:spAutoFit/>
          </a:bodyPr>
          <a:lstStyle/>
          <a:p>
            <a:r>
              <a:rPr kumimoji="0" lang="en-US" altLang="ja-JP" i="1" dirty="0" err="1">
                <a:solidFill>
                  <a:srgbClr val="000000"/>
                </a:solidFill>
                <a:latin typeface="Bookman Old Style" panose="02050604050505020204" pitchFamily="18" charset="0"/>
                <a:ea typeface="ＭＳ 明朝" panose="02020609040205080304" pitchFamily="17" charset="-128"/>
              </a:rPr>
              <a:t>aT</a:t>
            </a:r>
            <a:endParaRPr lang="ja-JP" altLang="en-US" dirty="0"/>
          </a:p>
        </p:txBody>
      </p:sp>
      <p:sp>
        <p:nvSpPr>
          <p:cNvPr id="84" name="正方形/長方形 83">
            <a:extLst>
              <a:ext uri="{FF2B5EF4-FFF2-40B4-BE49-F238E27FC236}">
                <a16:creationId xmlns:a16="http://schemas.microsoft.com/office/drawing/2014/main" id="{1A900EDD-2496-42A4-A644-DD251C72A049}"/>
              </a:ext>
            </a:extLst>
          </p:cNvPr>
          <p:cNvSpPr/>
          <p:nvPr/>
        </p:nvSpPr>
        <p:spPr>
          <a:xfrm>
            <a:off x="4399988" y="3801485"/>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86" name="Rectangle 42">
            <a:extLst>
              <a:ext uri="{FF2B5EF4-FFF2-40B4-BE49-F238E27FC236}">
                <a16:creationId xmlns:a16="http://schemas.microsoft.com/office/drawing/2014/main" id="{975F4D41-556A-4544-93B7-B8FBF43D8831}"/>
              </a:ext>
            </a:extLst>
          </p:cNvPr>
          <p:cNvSpPr>
            <a:spLocks noChangeArrowheads="1"/>
          </p:cNvSpPr>
          <p:nvPr/>
        </p:nvSpPr>
        <p:spPr bwMode="auto">
          <a:xfrm>
            <a:off x="2650887" y="3785187"/>
            <a:ext cx="3010756"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87" name="Rectangle 19">
            <a:extLst>
              <a:ext uri="{FF2B5EF4-FFF2-40B4-BE49-F238E27FC236}">
                <a16:creationId xmlns:a16="http://schemas.microsoft.com/office/drawing/2014/main" id="{22C75BFE-BC3A-41C6-82CD-4AE5051DA7F1}"/>
              </a:ext>
            </a:extLst>
          </p:cNvPr>
          <p:cNvSpPr>
            <a:spLocks noChangeArrowheads="1"/>
          </p:cNvSpPr>
          <p:nvPr/>
        </p:nvSpPr>
        <p:spPr bwMode="auto">
          <a:xfrm>
            <a:off x="5675004" y="3790427"/>
            <a:ext cx="687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88" name="正方形/長方形 87">
            <a:extLst>
              <a:ext uri="{FF2B5EF4-FFF2-40B4-BE49-F238E27FC236}">
                <a16:creationId xmlns:a16="http://schemas.microsoft.com/office/drawing/2014/main" id="{B8AF3DD0-36B8-48BF-B636-186445AB093B}"/>
              </a:ext>
            </a:extLst>
          </p:cNvPr>
          <p:cNvSpPr/>
          <p:nvPr/>
        </p:nvSpPr>
        <p:spPr>
          <a:xfrm>
            <a:off x="6055025" y="3817043"/>
            <a:ext cx="407484" cy="523220"/>
          </a:xfrm>
          <a:prstGeom prst="rect">
            <a:avLst/>
          </a:prstGeom>
        </p:spPr>
        <p:txBody>
          <a:bodyPr wrap="none">
            <a:spAutoFit/>
          </a:bodyPr>
          <a:lstStyle/>
          <a:p>
            <a:r>
              <a:rPr lang="en-US" altLang="ja-JP" i="1" dirty="0">
                <a:solidFill>
                  <a:srgbClr val="000000"/>
                </a:solidFill>
                <a:latin typeface="Bookman Old Style" pitchFamily="18" charset="0"/>
              </a:rPr>
              <a:t>T</a:t>
            </a:r>
            <a:endParaRPr lang="ja-JP" altLang="en-US" dirty="0"/>
          </a:p>
        </p:txBody>
      </p:sp>
      <p:sp>
        <p:nvSpPr>
          <p:cNvPr id="89" name="正方形/長方形 88">
            <a:extLst>
              <a:ext uri="{FF2B5EF4-FFF2-40B4-BE49-F238E27FC236}">
                <a16:creationId xmlns:a16="http://schemas.microsoft.com/office/drawing/2014/main" id="{F19E3C79-6D7C-4A5A-A286-24EC50659A1C}"/>
              </a:ext>
            </a:extLst>
          </p:cNvPr>
          <p:cNvSpPr/>
          <p:nvPr/>
        </p:nvSpPr>
        <p:spPr>
          <a:xfrm>
            <a:off x="6427918" y="3790427"/>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91" name="Rectangle 15">
            <a:extLst>
              <a:ext uri="{FF2B5EF4-FFF2-40B4-BE49-F238E27FC236}">
                <a16:creationId xmlns:a16="http://schemas.microsoft.com/office/drawing/2014/main" id="{148CF708-1E62-4DAA-B019-1DA29432F832}"/>
              </a:ext>
            </a:extLst>
          </p:cNvPr>
          <p:cNvSpPr>
            <a:spLocks noChangeArrowheads="1"/>
          </p:cNvSpPr>
          <p:nvPr/>
        </p:nvSpPr>
        <p:spPr bwMode="auto">
          <a:xfrm>
            <a:off x="6757948" y="3825642"/>
            <a:ext cx="1532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6.0kgw</a:t>
            </a:r>
          </a:p>
        </p:txBody>
      </p:sp>
      <p:sp>
        <p:nvSpPr>
          <p:cNvPr id="92" name="Rectangle 42">
            <a:extLst>
              <a:ext uri="{FF2B5EF4-FFF2-40B4-BE49-F238E27FC236}">
                <a16:creationId xmlns:a16="http://schemas.microsoft.com/office/drawing/2014/main" id="{A7F2997F-B59E-4C6C-8802-BDF12E061B6A}"/>
              </a:ext>
            </a:extLst>
          </p:cNvPr>
          <p:cNvSpPr>
            <a:spLocks noChangeArrowheads="1"/>
          </p:cNvSpPr>
          <p:nvPr/>
        </p:nvSpPr>
        <p:spPr bwMode="auto">
          <a:xfrm>
            <a:off x="6757951" y="3831057"/>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93" name="Rectangle 19">
            <a:extLst>
              <a:ext uri="{FF2B5EF4-FFF2-40B4-BE49-F238E27FC236}">
                <a16:creationId xmlns:a16="http://schemas.microsoft.com/office/drawing/2014/main" id="{EDBA73ED-5C93-4731-99D7-04B64634BCF3}"/>
              </a:ext>
            </a:extLst>
          </p:cNvPr>
          <p:cNvSpPr>
            <a:spLocks noChangeArrowheads="1"/>
          </p:cNvSpPr>
          <p:nvPr/>
        </p:nvSpPr>
        <p:spPr bwMode="auto">
          <a:xfrm>
            <a:off x="43485" y="4257582"/>
            <a:ext cx="79239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ea typeface="ＭＳ 明朝" panose="02020609040205080304" pitchFamily="17" charset="-128"/>
                <a:cs typeface="Times New Roman" panose="02020603050405020304" pitchFamily="18" charset="0"/>
              </a:rPr>
              <a:t>物体をつるすと張力は</a:t>
            </a:r>
            <a:r>
              <a:rPr kumimoji="0" lang="en-US" altLang="ja-JP" dirty="0">
                <a:solidFill>
                  <a:srgbClr val="000000"/>
                </a:solidFill>
                <a:ea typeface="ＭＳ 明朝" panose="02020609040205080304" pitchFamily="17" charset="-128"/>
                <a:cs typeface="Times New Roman" panose="02020603050405020304" pitchFamily="18" charset="0"/>
              </a:rPr>
              <a:t>3</a:t>
            </a:r>
            <a:r>
              <a:rPr kumimoji="0" lang="ja-JP" altLang="en-US" dirty="0">
                <a:solidFill>
                  <a:srgbClr val="000000"/>
                </a:solidFill>
                <a:ea typeface="ＭＳ 明朝" panose="02020609040205080304" pitchFamily="17" charset="-128"/>
                <a:cs typeface="Times New Roman" panose="02020603050405020304" pitchFamily="18" charset="0"/>
              </a:rPr>
              <a:t>倍になる。</a:t>
            </a:r>
            <a:endParaRPr kumimoji="0" lang="en-US" altLang="ja-JP" dirty="0">
              <a:solidFill>
                <a:srgbClr val="000000"/>
              </a:solidFill>
              <a:ea typeface="ＭＳ 明朝" panose="02020609040205080304" pitchFamily="17" charset="-128"/>
              <a:cs typeface="Times New Roman" panose="02020603050405020304" pitchFamily="18" charset="0"/>
            </a:endParaRPr>
          </a:p>
        </p:txBody>
      </p:sp>
      <p:sp>
        <p:nvSpPr>
          <p:cNvPr id="94" name="Rectangle 35">
            <a:extLst>
              <a:ext uri="{FF2B5EF4-FFF2-40B4-BE49-F238E27FC236}">
                <a16:creationId xmlns:a16="http://schemas.microsoft.com/office/drawing/2014/main" id="{4E64246C-D874-4F1F-A2B1-EACE1EC682DE}"/>
              </a:ext>
            </a:extLst>
          </p:cNvPr>
          <p:cNvSpPr>
            <a:spLocks noChangeArrowheads="1"/>
          </p:cNvSpPr>
          <p:nvPr/>
        </p:nvSpPr>
        <p:spPr bwMode="auto">
          <a:xfrm>
            <a:off x="0" y="4703886"/>
            <a:ext cx="6010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ea typeface="ＭＳ 明朝" panose="02020609040205080304" pitchFamily="17" charset="-128"/>
              </a:rPr>
              <a:t>(5)</a:t>
            </a:r>
            <a:r>
              <a:rPr kumimoji="0" lang="ja-JP" altLang="en-US" dirty="0">
                <a:solidFill>
                  <a:srgbClr val="000000"/>
                </a:solidFill>
                <a:latin typeface="ＭＳ 明朝" panose="02020609040205080304" pitchFamily="17" charset="-128"/>
                <a:ea typeface="ＭＳ 明朝" panose="02020609040205080304" pitchFamily="17" charset="-128"/>
              </a:rPr>
              <a:t>水平成分の釣合より</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95" name="正方形/長方形 94">
            <a:extLst>
              <a:ext uri="{FF2B5EF4-FFF2-40B4-BE49-F238E27FC236}">
                <a16:creationId xmlns:a16="http://schemas.microsoft.com/office/drawing/2014/main" id="{2919A7E5-DC59-4213-B5DA-8E4CDC39B30E}"/>
              </a:ext>
            </a:extLst>
          </p:cNvPr>
          <p:cNvSpPr/>
          <p:nvPr/>
        </p:nvSpPr>
        <p:spPr>
          <a:xfrm>
            <a:off x="4397303" y="4650131"/>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96" name="Rectangle 42">
            <a:extLst>
              <a:ext uri="{FF2B5EF4-FFF2-40B4-BE49-F238E27FC236}">
                <a16:creationId xmlns:a16="http://schemas.microsoft.com/office/drawing/2014/main" id="{79B8C4B6-DC88-4F7F-BB1F-22F5259F6059}"/>
              </a:ext>
            </a:extLst>
          </p:cNvPr>
          <p:cNvSpPr>
            <a:spLocks noChangeArrowheads="1"/>
          </p:cNvSpPr>
          <p:nvPr/>
        </p:nvSpPr>
        <p:spPr bwMode="auto">
          <a:xfrm>
            <a:off x="3727704" y="4687343"/>
            <a:ext cx="220531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97" name="正方形/長方形 96">
            <a:extLst>
              <a:ext uri="{FF2B5EF4-FFF2-40B4-BE49-F238E27FC236}">
                <a16:creationId xmlns:a16="http://schemas.microsoft.com/office/drawing/2014/main" id="{942D6495-C6BA-4444-BCF4-4206D8090DB2}"/>
              </a:ext>
            </a:extLst>
          </p:cNvPr>
          <p:cNvSpPr/>
          <p:nvPr/>
        </p:nvSpPr>
        <p:spPr>
          <a:xfrm>
            <a:off x="3848024" y="4675813"/>
            <a:ext cx="566181" cy="523220"/>
          </a:xfrm>
          <a:prstGeom prst="rect">
            <a:avLst/>
          </a:prstGeom>
        </p:spPr>
        <p:txBody>
          <a:bodyPr wrap="none">
            <a:spAutoFit/>
          </a:bodyPr>
          <a:lstStyle/>
          <a:p>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x</a:t>
            </a:r>
            <a:endParaRPr lang="ja-JP" altLang="en-US" dirty="0"/>
          </a:p>
        </p:txBody>
      </p:sp>
      <p:sp>
        <p:nvSpPr>
          <p:cNvPr id="98" name="Rectangle 22">
            <a:extLst>
              <a:ext uri="{FF2B5EF4-FFF2-40B4-BE49-F238E27FC236}">
                <a16:creationId xmlns:a16="http://schemas.microsoft.com/office/drawing/2014/main" id="{C98CAE65-B6A6-42F8-93BE-23B68B5144FA}"/>
              </a:ext>
            </a:extLst>
          </p:cNvPr>
          <p:cNvSpPr>
            <a:spLocks noChangeArrowheads="1"/>
          </p:cNvSpPr>
          <p:nvPr/>
        </p:nvSpPr>
        <p:spPr bwMode="auto">
          <a:xfrm>
            <a:off x="4763127" y="4685663"/>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T</a:t>
            </a:r>
            <a:r>
              <a:rPr lang="en-US" altLang="ja-JP" dirty="0" err="1">
                <a:solidFill>
                  <a:srgbClr val="000000"/>
                </a:solidFill>
              </a:rPr>
              <a:t>cos</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
        <p:nvSpPr>
          <p:cNvPr id="99" name="正方形/長方形 98">
            <a:extLst>
              <a:ext uri="{FF2B5EF4-FFF2-40B4-BE49-F238E27FC236}">
                <a16:creationId xmlns:a16="http://schemas.microsoft.com/office/drawing/2014/main" id="{5211D88D-5A23-408F-8682-F879BD1E6E7E}"/>
              </a:ext>
            </a:extLst>
          </p:cNvPr>
          <p:cNvSpPr/>
          <p:nvPr/>
        </p:nvSpPr>
        <p:spPr>
          <a:xfrm>
            <a:off x="5916215" y="4735446"/>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00" name="Rectangle 15">
            <a:extLst>
              <a:ext uri="{FF2B5EF4-FFF2-40B4-BE49-F238E27FC236}">
                <a16:creationId xmlns:a16="http://schemas.microsoft.com/office/drawing/2014/main" id="{D1C858BE-E6FD-4CBA-BD01-0781BB394B58}"/>
              </a:ext>
            </a:extLst>
          </p:cNvPr>
          <p:cNvSpPr>
            <a:spLocks noChangeArrowheads="1"/>
          </p:cNvSpPr>
          <p:nvPr/>
        </p:nvSpPr>
        <p:spPr bwMode="auto">
          <a:xfrm>
            <a:off x="6255144" y="4726902"/>
            <a:ext cx="1532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3.6kgw</a:t>
            </a:r>
          </a:p>
        </p:txBody>
      </p:sp>
      <p:sp>
        <p:nvSpPr>
          <p:cNvPr id="101" name="Rectangle 42">
            <a:extLst>
              <a:ext uri="{FF2B5EF4-FFF2-40B4-BE49-F238E27FC236}">
                <a16:creationId xmlns:a16="http://schemas.microsoft.com/office/drawing/2014/main" id="{228878EC-D766-4969-8295-D10D805AF311}"/>
              </a:ext>
            </a:extLst>
          </p:cNvPr>
          <p:cNvSpPr>
            <a:spLocks noChangeArrowheads="1"/>
          </p:cNvSpPr>
          <p:nvPr/>
        </p:nvSpPr>
        <p:spPr bwMode="auto">
          <a:xfrm>
            <a:off x="6255147" y="4732317"/>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102" name="Rectangle 35">
            <a:extLst>
              <a:ext uri="{FF2B5EF4-FFF2-40B4-BE49-F238E27FC236}">
                <a16:creationId xmlns:a16="http://schemas.microsoft.com/office/drawing/2014/main" id="{A2251FA2-0845-4144-9CCC-EF734EDBB3E6}"/>
              </a:ext>
            </a:extLst>
          </p:cNvPr>
          <p:cNvSpPr>
            <a:spLocks noChangeArrowheads="1"/>
          </p:cNvSpPr>
          <p:nvPr/>
        </p:nvSpPr>
        <p:spPr bwMode="auto">
          <a:xfrm>
            <a:off x="-22808" y="5185054"/>
            <a:ext cx="35072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鉛直成分の釣合より</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103" name="正方形/長方形 102">
            <a:extLst>
              <a:ext uri="{FF2B5EF4-FFF2-40B4-BE49-F238E27FC236}">
                <a16:creationId xmlns:a16="http://schemas.microsoft.com/office/drawing/2014/main" id="{993CAEB8-35F2-49DC-B00B-D88817B1B93E}"/>
              </a:ext>
            </a:extLst>
          </p:cNvPr>
          <p:cNvSpPr/>
          <p:nvPr/>
        </p:nvSpPr>
        <p:spPr>
          <a:xfrm>
            <a:off x="4025680" y="5220703"/>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04" name="Rectangle 42">
            <a:extLst>
              <a:ext uri="{FF2B5EF4-FFF2-40B4-BE49-F238E27FC236}">
                <a16:creationId xmlns:a16="http://schemas.microsoft.com/office/drawing/2014/main" id="{0A363D8A-BCFA-45CE-9043-84CFE9AC0C75}"/>
              </a:ext>
            </a:extLst>
          </p:cNvPr>
          <p:cNvSpPr>
            <a:spLocks noChangeArrowheads="1"/>
          </p:cNvSpPr>
          <p:nvPr/>
        </p:nvSpPr>
        <p:spPr bwMode="auto">
          <a:xfrm>
            <a:off x="3356081" y="5247924"/>
            <a:ext cx="4168588" cy="52322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dirty="0">
              <a:solidFill>
                <a:srgbClr val="000000"/>
              </a:solidFill>
            </a:endParaRPr>
          </a:p>
        </p:txBody>
      </p:sp>
      <p:sp>
        <p:nvSpPr>
          <p:cNvPr id="105" name="正方形/長方形 104">
            <a:extLst>
              <a:ext uri="{FF2B5EF4-FFF2-40B4-BE49-F238E27FC236}">
                <a16:creationId xmlns:a16="http://schemas.microsoft.com/office/drawing/2014/main" id="{1FF21397-775D-4B31-8132-7A5084FE49D2}"/>
              </a:ext>
            </a:extLst>
          </p:cNvPr>
          <p:cNvSpPr/>
          <p:nvPr/>
        </p:nvSpPr>
        <p:spPr>
          <a:xfrm>
            <a:off x="3476401" y="5246385"/>
            <a:ext cx="580608" cy="523220"/>
          </a:xfrm>
          <a:prstGeom prst="rect">
            <a:avLst/>
          </a:prstGeom>
        </p:spPr>
        <p:txBody>
          <a:bodyPr wrap="none">
            <a:spAutoFit/>
          </a:bodyPr>
          <a:lstStyle/>
          <a:p>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y</a:t>
            </a:r>
            <a:endParaRPr lang="ja-JP" altLang="en-US" dirty="0"/>
          </a:p>
        </p:txBody>
      </p:sp>
      <p:sp>
        <p:nvSpPr>
          <p:cNvPr id="106" name="Rectangle 22">
            <a:extLst>
              <a:ext uri="{FF2B5EF4-FFF2-40B4-BE49-F238E27FC236}">
                <a16:creationId xmlns:a16="http://schemas.microsoft.com/office/drawing/2014/main" id="{3FB29B25-3610-411C-BD5F-9AE024F989E0}"/>
              </a:ext>
            </a:extLst>
          </p:cNvPr>
          <p:cNvSpPr>
            <a:spLocks noChangeArrowheads="1"/>
          </p:cNvSpPr>
          <p:nvPr/>
        </p:nvSpPr>
        <p:spPr bwMode="auto">
          <a:xfrm>
            <a:off x="4391504" y="5256235"/>
            <a:ext cx="1425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i="1" dirty="0" err="1">
                <a:solidFill>
                  <a:srgbClr val="000000"/>
                </a:solidFill>
                <a:latin typeface="Bookman Old Style" pitchFamily="18" charset="0"/>
              </a:rPr>
              <a:t>T</a:t>
            </a:r>
            <a:r>
              <a:rPr lang="en-US" altLang="ja-JP" dirty="0" err="1">
                <a:solidFill>
                  <a:srgbClr val="000000"/>
                </a:solidFill>
              </a:rPr>
              <a:t>sin</a:t>
            </a:r>
            <a:r>
              <a:rPr lang="en-US" altLang="ja-JP" i="1" dirty="0" err="1">
                <a:solidFill>
                  <a:srgbClr val="000000"/>
                </a:solidFill>
                <a:latin typeface="Symbol" pitchFamily="18" charset="2"/>
              </a:rPr>
              <a:t>q</a:t>
            </a:r>
            <a:endParaRPr lang="en-US" altLang="ja-JP" i="1" dirty="0">
              <a:solidFill>
                <a:srgbClr val="000000"/>
              </a:solidFill>
              <a:latin typeface="Bookman Old Style" pitchFamily="18" charset="0"/>
            </a:endParaRPr>
          </a:p>
        </p:txBody>
      </p:sp>
      <p:sp>
        <p:nvSpPr>
          <p:cNvPr id="107" name="Rectangle 19">
            <a:extLst>
              <a:ext uri="{FF2B5EF4-FFF2-40B4-BE49-F238E27FC236}">
                <a16:creationId xmlns:a16="http://schemas.microsoft.com/office/drawing/2014/main" id="{AEA9BC0A-61E5-4938-A8E2-7D0C9ED40D14}"/>
              </a:ext>
            </a:extLst>
          </p:cNvPr>
          <p:cNvSpPr>
            <a:spLocks noChangeArrowheads="1"/>
          </p:cNvSpPr>
          <p:nvPr/>
        </p:nvSpPr>
        <p:spPr bwMode="auto">
          <a:xfrm>
            <a:off x="2578" y="5789780"/>
            <a:ext cx="618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latin typeface="ＭＳ 明朝" panose="02020609040205080304" pitchFamily="17" charset="-128"/>
                <a:ea typeface="ＭＳ 明朝" panose="02020609040205080304" pitchFamily="17" charset="-128"/>
              </a:rPr>
              <a:t>∴</a:t>
            </a:r>
            <a:endParaRPr kumimoji="0" lang="en-US" altLang="ja-JP" dirty="0">
              <a:solidFill>
                <a:srgbClr val="000000"/>
              </a:solidFill>
              <a:latin typeface="ＭＳ 明朝" panose="02020609040205080304" pitchFamily="17" charset="-128"/>
              <a:ea typeface="ＭＳ 明朝" panose="02020609040205080304" pitchFamily="17" charset="-128"/>
            </a:endParaRPr>
          </a:p>
        </p:txBody>
      </p:sp>
      <p:sp>
        <p:nvSpPr>
          <p:cNvPr id="108" name="正方形/長方形 107">
            <a:extLst>
              <a:ext uri="{FF2B5EF4-FFF2-40B4-BE49-F238E27FC236}">
                <a16:creationId xmlns:a16="http://schemas.microsoft.com/office/drawing/2014/main" id="{1FCF8678-7992-4809-B966-B615ED51143B}"/>
              </a:ext>
            </a:extLst>
          </p:cNvPr>
          <p:cNvSpPr/>
          <p:nvPr/>
        </p:nvSpPr>
        <p:spPr>
          <a:xfrm>
            <a:off x="994907" y="5766015"/>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09" name="正方形/長方形 108">
            <a:extLst>
              <a:ext uri="{FF2B5EF4-FFF2-40B4-BE49-F238E27FC236}">
                <a16:creationId xmlns:a16="http://schemas.microsoft.com/office/drawing/2014/main" id="{DB69F643-83A1-41E2-BABE-E56BF1411E5E}"/>
              </a:ext>
            </a:extLst>
          </p:cNvPr>
          <p:cNvSpPr/>
          <p:nvPr/>
        </p:nvSpPr>
        <p:spPr>
          <a:xfrm>
            <a:off x="4049020" y="5778393"/>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10" name="Rectangle 42">
            <a:extLst>
              <a:ext uri="{FF2B5EF4-FFF2-40B4-BE49-F238E27FC236}">
                <a16:creationId xmlns:a16="http://schemas.microsoft.com/office/drawing/2014/main" id="{FBC42CA5-ABDB-4586-B60E-EC0EBFB58DD9}"/>
              </a:ext>
            </a:extLst>
          </p:cNvPr>
          <p:cNvSpPr>
            <a:spLocks noChangeArrowheads="1"/>
          </p:cNvSpPr>
          <p:nvPr/>
        </p:nvSpPr>
        <p:spPr bwMode="auto">
          <a:xfrm>
            <a:off x="1320392" y="5816674"/>
            <a:ext cx="2705288"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111" name="Rectangle 42">
            <a:extLst>
              <a:ext uri="{FF2B5EF4-FFF2-40B4-BE49-F238E27FC236}">
                <a16:creationId xmlns:a16="http://schemas.microsoft.com/office/drawing/2014/main" id="{50833183-A4E4-4B23-AD0E-B5AB4C20EC46}"/>
              </a:ext>
            </a:extLst>
          </p:cNvPr>
          <p:cNvSpPr>
            <a:spLocks noChangeArrowheads="1"/>
          </p:cNvSpPr>
          <p:nvPr/>
        </p:nvSpPr>
        <p:spPr bwMode="auto">
          <a:xfrm>
            <a:off x="4331670" y="5797279"/>
            <a:ext cx="1546410" cy="5032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112" name="正方形/長方形 111">
            <a:extLst>
              <a:ext uri="{FF2B5EF4-FFF2-40B4-BE49-F238E27FC236}">
                <a16:creationId xmlns:a16="http://schemas.microsoft.com/office/drawing/2014/main" id="{ED515790-8CAB-44A2-A452-1935DEDA38CD}"/>
              </a:ext>
            </a:extLst>
          </p:cNvPr>
          <p:cNvSpPr/>
          <p:nvPr/>
        </p:nvSpPr>
        <p:spPr>
          <a:xfrm>
            <a:off x="512864" y="5791697"/>
            <a:ext cx="580608" cy="523220"/>
          </a:xfrm>
          <a:prstGeom prst="rect">
            <a:avLst/>
          </a:prstGeom>
        </p:spPr>
        <p:txBody>
          <a:bodyPr wrap="none">
            <a:spAutoFit/>
          </a:bodyPr>
          <a:lstStyle/>
          <a:p>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y</a:t>
            </a:r>
            <a:endParaRPr lang="ja-JP" altLang="en-US" dirty="0"/>
          </a:p>
        </p:txBody>
      </p:sp>
      <p:sp>
        <p:nvSpPr>
          <p:cNvPr id="113" name="Rectangle 15">
            <a:extLst>
              <a:ext uri="{FF2B5EF4-FFF2-40B4-BE49-F238E27FC236}">
                <a16:creationId xmlns:a16="http://schemas.microsoft.com/office/drawing/2014/main" id="{EAA23B57-B559-4802-8A8B-6CF5FF1292DA}"/>
              </a:ext>
            </a:extLst>
          </p:cNvPr>
          <p:cNvSpPr>
            <a:spLocks noChangeArrowheads="1"/>
          </p:cNvSpPr>
          <p:nvPr/>
        </p:nvSpPr>
        <p:spPr bwMode="auto">
          <a:xfrm>
            <a:off x="4358562" y="5791864"/>
            <a:ext cx="15195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lang="en-US" altLang="ja-JP" dirty="0">
                <a:solidFill>
                  <a:srgbClr val="000000"/>
                </a:solidFill>
              </a:rPr>
              <a:t>1.2kgw</a:t>
            </a:r>
          </a:p>
        </p:txBody>
      </p:sp>
      <p:sp>
        <p:nvSpPr>
          <p:cNvPr id="114" name="正方形/長方形 113">
            <a:extLst>
              <a:ext uri="{FF2B5EF4-FFF2-40B4-BE49-F238E27FC236}">
                <a16:creationId xmlns:a16="http://schemas.microsoft.com/office/drawing/2014/main" id="{C8CF5404-C753-4EE2-99A5-49C609DDCEE5}"/>
              </a:ext>
            </a:extLst>
          </p:cNvPr>
          <p:cNvSpPr/>
          <p:nvPr/>
        </p:nvSpPr>
        <p:spPr>
          <a:xfrm>
            <a:off x="5464515" y="5207256"/>
            <a:ext cx="381836" cy="523220"/>
          </a:xfrm>
          <a:prstGeom prst="rect">
            <a:avLst/>
          </a:prstGeom>
        </p:spPr>
        <p:txBody>
          <a:bodyPr wrap="none">
            <a:spAutoFit/>
          </a:bodyPr>
          <a:lstStyle/>
          <a:p>
            <a:r>
              <a:rPr lang="en-US" altLang="ja-JP" dirty="0">
                <a:solidFill>
                  <a:srgbClr val="000000"/>
                </a:solidFill>
                <a:latin typeface="Symbol" pitchFamily="18" charset="2"/>
              </a:rPr>
              <a:t>=</a:t>
            </a:r>
            <a:endParaRPr lang="ja-JP" altLang="en-US" dirty="0"/>
          </a:p>
        </p:txBody>
      </p:sp>
      <p:sp>
        <p:nvSpPr>
          <p:cNvPr id="115" name="正方形/長方形 114">
            <a:extLst>
              <a:ext uri="{FF2B5EF4-FFF2-40B4-BE49-F238E27FC236}">
                <a16:creationId xmlns:a16="http://schemas.microsoft.com/office/drawing/2014/main" id="{5CBCE2A5-0040-4056-8E38-06DBEFD9A258}"/>
              </a:ext>
            </a:extLst>
          </p:cNvPr>
          <p:cNvSpPr/>
          <p:nvPr/>
        </p:nvSpPr>
        <p:spPr>
          <a:xfrm>
            <a:off x="5844656" y="5228456"/>
            <a:ext cx="1367838" cy="523220"/>
          </a:xfrm>
          <a:prstGeom prst="rect">
            <a:avLst/>
          </a:prstGeom>
        </p:spPr>
        <p:txBody>
          <a:bodyPr wrap="square">
            <a:spAutoFit/>
          </a:bodyPr>
          <a:lstStyle/>
          <a:p>
            <a:r>
              <a:rPr lang="en-US" altLang="ja-JP" i="1" dirty="0">
                <a:solidFill>
                  <a:srgbClr val="000000"/>
                </a:solidFill>
                <a:latin typeface="Bookman Old Style" pitchFamily="18" charset="0"/>
              </a:rPr>
              <a:t>W </a:t>
            </a:r>
            <a:r>
              <a:rPr lang="en-US" altLang="ja-JP" dirty="0">
                <a:solidFill>
                  <a:srgbClr val="000000"/>
                </a:solidFill>
                <a:latin typeface="Symbol" pitchFamily="18" charset="2"/>
              </a:rPr>
              <a:t>+ </a:t>
            </a:r>
            <a:r>
              <a:rPr lang="en-US" altLang="ja-JP" i="1" dirty="0">
                <a:solidFill>
                  <a:srgbClr val="000000"/>
                </a:solidFill>
                <a:latin typeface="Bookman Old Style" pitchFamily="18" charset="0"/>
              </a:rPr>
              <a:t>U</a:t>
            </a:r>
            <a:endParaRPr lang="ja-JP" altLang="en-US" dirty="0"/>
          </a:p>
        </p:txBody>
      </p:sp>
      <p:sp>
        <p:nvSpPr>
          <p:cNvPr id="116" name="正方形/長方形 115">
            <a:extLst>
              <a:ext uri="{FF2B5EF4-FFF2-40B4-BE49-F238E27FC236}">
                <a16:creationId xmlns:a16="http://schemas.microsoft.com/office/drawing/2014/main" id="{2E9B7E1B-BD01-49BE-95CA-F7944FDA1C66}"/>
              </a:ext>
            </a:extLst>
          </p:cNvPr>
          <p:cNvSpPr/>
          <p:nvPr/>
        </p:nvSpPr>
        <p:spPr>
          <a:xfrm>
            <a:off x="1457219" y="5792971"/>
            <a:ext cx="2309486" cy="523220"/>
          </a:xfrm>
          <a:prstGeom prst="rect">
            <a:avLst/>
          </a:prstGeom>
        </p:spPr>
        <p:txBody>
          <a:bodyPr wrap="square">
            <a:spAutoFit/>
          </a:bodyPr>
          <a:lstStyle/>
          <a:p>
            <a:r>
              <a:rPr lang="en-US" altLang="ja-JP" i="1" dirty="0">
                <a:solidFill>
                  <a:srgbClr val="000000"/>
                </a:solidFill>
                <a:latin typeface="Bookman Old Style" pitchFamily="18" charset="0"/>
              </a:rPr>
              <a:t>W </a:t>
            </a:r>
            <a:r>
              <a:rPr lang="en-US" altLang="ja-JP" dirty="0">
                <a:solidFill>
                  <a:srgbClr val="000000"/>
                </a:solidFill>
                <a:latin typeface="Symbol" pitchFamily="18" charset="2"/>
              </a:rPr>
              <a:t>+ </a:t>
            </a:r>
            <a:r>
              <a:rPr lang="en-US" altLang="ja-JP" i="1" dirty="0">
                <a:solidFill>
                  <a:srgbClr val="000000"/>
                </a:solidFill>
                <a:latin typeface="Bookman Old Style" pitchFamily="18" charset="0"/>
              </a:rPr>
              <a:t>U </a:t>
            </a:r>
            <a:r>
              <a:rPr lang="en-US" altLang="ja-JP" dirty="0">
                <a:solidFill>
                  <a:srgbClr val="000000"/>
                </a:solidFill>
                <a:latin typeface="Symbol" pitchFamily="18" charset="2"/>
              </a:rPr>
              <a:t>-</a:t>
            </a:r>
            <a:r>
              <a:rPr lang="en-US" altLang="ja-JP" i="1" dirty="0" err="1">
                <a:solidFill>
                  <a:srgbClr val="000000"/>
                </a:solidFill>
                <a:latin typeface="Bookman Old Style" pitchFamily="18" charset="0"/>
              </a:rPr>
              <a:t>T</a:t>
            </a:r>
            <a:r>
              <a:rPr lang="en-US" altLang="ja-JP" dirty="0" err="1">
                <a:solidFill>
                  <a:srgbClr val="000000"/>
                </a:solidFill>
              </a:rPr>
              <a:t>sin</a:t>
            </a:r>
            <a:r>
              <a:rPr lang="en-US" altLang="ja-JP" i="1" dirty="0" err="1">
                <a:solidFill>
                  <a:srgbClr val="000000"/>
                </a:solidFill>
                <a:latin typeface="Symbol" pitchFamily="18" charset="2"/>
              </a:rPr>
              <a:t>q</a:t>
            </a:r>
            <a:endParaRPr lang="ja-JP" altLang="en-US" dirty="0"/>
          </a:p>
        </p:txBody>
      </p:sp>
      <p:sp>
        <p:nvSpPr>
          <p:cNvPr id="119" name="Rectangle 19">
            <a:extLst>
              <a:ext uri="{FF2B5EF4-FFF2-40B4-BE49-F238E27FC236}">
                <a16:creationId xmlns:a16="http://schemas.microsoft.com/office/drawing/2014/main" id="{FA541AE5-4994-415A-B3DF-0A87210718FB}"/>
              </a:ext>
            </a:extLst>
          </p:cNvPr>
          <p:cNvSpPr>
            <a:spLocks noChangeArrowheads="1"/>
          </p:cNvSpPr>
          <p:nvPr/>
        </p:nvSpPr>
        <p:spPr bwMode="auto">
          <a:xfrm>
            <a:off x="25969" y="6312287"/>
            <a:ext cx="83128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eaLnBrk="1" hangingPunct="1"/>
            <a:r>
              <a:rPr kumimoji="0" lang="ja-JP" altLang="en-US" dirty="0">
                <a:solidFill>
                  <a:srgbClr val="000000"/>
                </a:solidFill>
                <a:ea typeface="ＭＳ 明朝" panose="02020609040205080304" pitchFamily="17" charset="-128"/>
                <a:cs typeface="Times New Roman" panose="02020603050405020304" pitchFamily="18" charset="0"/>
              </a:rPr>
              <a:t>物体をつるすと</a:t>
            </a:r>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x</a:t>
            </a:r>
            <a:r>
              <a:rPr kumimoji="0" lang="ja-JP" altLang="en-US" dirty="0">
                <a:solidFill>
                  <a:srgbClr val="000000"/>
                </a:solidFill>
                <a:ea typeface="ＭＳ 明朝" panose="02020609040205080304" pitchFamily="17" charset="-128"/>
                <a:cs typeface="Times New Roman" panose="02020603050405020304" pitchFamily="18" charset="0"/>
              </a:rPr>
              <a:t>は</a:t>
            </a:r>
            <a:r>
              <a:rPr kumimoji="0" lang="en-US" altLang="ja-JP" dirty="0">
                <a:solidFill>
                  <a:srgbClr val="000000"/>
                </a:solidFill>
                <a:ea typeface="ＭＳ 明朝" panose="02020609040205080304" pitchFamily="17" charset="-128"/>
                <a:cs typeface="Times New Roman" panose="02020603050405020304" pitchFamily="18" charset="0"/>
              </a:rPr>
              <a:t>3</a:t>
            </a:r>
            <a:r>
              <a:rPr kumimoji="0" lang="ja-JP" altLang="en-US" dirty="0">
                <a:solidFill>
                  <a:srgbClr val="000000"/>
                </a:solidFill>
                <a:ea typeface="ＭＳ 明朝" panose="02020609040205080304" pitchFamily="17" charset="-128"/>
                <a:cs typeface="Times New Roman" panose="02020603050405020304" pitchFamily="18" charset="0"/>
              </a:rPr>
              <a:t>倍に</a:t>
            </a:r>
            <a:r>
              <a:rPr kumimoji="0" lang="en-US" altLang="ja-JP" dirty="0">
                <a:solidFill>
                  <a:srgbClr val="000000"/>
                </a:solidFill>
                <a:ea typeface="ＭＳ 明朝" panose="02020609040205080304" pitchFamily="17" charset="-128"/>
                <a:cs typeface="Times New Roman" panose="02020603050405020304" pitchFamily="18" charset="0"/>
              </a:rPr>
              <a:t>, </a:t>
            </a:r>
            <a:r>
              <a:rPr lang="en-US" altLang="ja-JP" i="1" dirty="0">
                <a:solidFill>
                  <a:srgbClr val="000000"/>
                </a:solidFill>
                <a:latin typeface="Bookman Old Style" pitchFamily="18" charset="0"/>
              </a:rPr>
              <a:t>R</a:t>
            </a:r>
            <a:r>
              <a:rPr lang="en-US" altLang="ja-JP" i="1" baseline="-25000" dirty="0">
                <a:solidFill>
                  <a:srgbClr val="000000"/>
                </a:solidFill>
                <a:latin typeface="Bookman Old Style" pitchFamily="18" charset="0"/>
              </a:rPr>
              <a:t>y</a:t>
            </a:r>
            <a:r>
              <a:rPr kumimoji="0" lang="ja-JP" altLang="en-US" dirty="0">
                <a:solidFill>
                  <a:srgbClr val="000000"/>
                </a:solidFill>
                <a:ea typeface="ＭＳ 明朝" panose="02020609040205080304" pitchFamily="17" charset="-128"/>
                <a:cs typeface="Times New Roman" panose="02020603050405020304" pitchFamily="18" charset="0"/>
              </a:rPr>
              <a:t>は小さくなる。</a:t>
            </a:r>
            <a:endParaRPr kumimoji="0" lang="en-US" altLang="ja-JP" dirty="0">
              <a:solidFill>
                <a:srgbClr val="000000"/>
              </a:solidFill>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159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9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9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9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9"/>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0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0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0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0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1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1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0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1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0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10"/>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11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0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1"/>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1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0" grpId="0"/>
      <p:bldP spid="31" grpId="0"/>
      <p:bldP spid="32" grpId="0"/>
      <p:bldP spid="46" grpId="0"/>
      <p:bldP spid="47" grpId="0"/>
      <p:bldP spid="48" grpId="0" animBg="1"/>
      <p:bldP spid="49" grpId="0"/>
      <p:bldP spid="50" grpId="0"/>
      <p:bldP spid="51" grpId="0"/>
      <p:bldP spid="52" grpId="0" animBg="1"/>
      <p:bldP spid="53" grpId="0"/>
      <p:bldP spid="54" grpId="0"/>
      <p:bldP spid="55" grpId="0"/>
      <p:bldP spid="56" grpId="0"/>
      <p:bldP spid="57" grpId="0"/>
      <p:bldP spid="58" grpId="0" animBg="1"/>
      <p:bldP spid="59" grpId="0"/>
      <p:bldP spid="60" grpId="0"/>
      <p:bldP spid="61" grpId="0" animBg="1"/>
      <p:bldP spid="62" grpId="0"/>
      <p:bldP spid="63" grpId="0"/>
      <p:bldP spid="81" grpId="0"/>
      <p:bldP spid="82" grpId="0"/>
      <p:bldP spid="83" grpId="0"/>
      <p:bldP spid="84" grpId="0"/>
      <p:bldP spid="86" grpId="0" animBg="1"/>
      <p:bldP spid="87" grpId="0"/>
      <p:bldP spid="88" grpId="0"/>
      <p:bldP spid="89" grpId="0"/>
      <p:bldP spid="91" grpId="0"/>
      <p:bldP spid="92" grpId="0" animBg="1"/>
      <p:bldP spid="93" grpId="0"/>
      <p:bldP spid="94" grpId="0"/>
      <p:bldP spid="95" grpId="0"/>
      <p:bldP spid="96" grpId="0" animBg="1"/>
      <p:bldP spid="97" grpId="0"/>
      <p:bldP spid="98" grpId="0"/>
      <p:bldP spid="99" grpId="0"/>
      <p:bldP spid="100" grpId="0"/>
      <p:bldP spid="101" grpId="0" animBg="1"/>
      <p:bldP spid="102" grpId="0"/>
      <p:bldP spid="103" grpId="0"/>
      <p:bldP spid="104" grpId="0" animBg="1"/>
      <p:bldP spid="105" grpId="0"/>
      <p:bldP spid="106" grpId="0"/>
      <p:bldP spid="107" grpId="0"/>
      <p:bldP spid="108" grpId="0"/>
      <p:bldP spid="109" grpId="0"/>
      <p:bldP spid="110" grpId="0" animBg="1"/>
      <p:bldP spid="111" grpId="0" animBg="1"/>
      <p:bldP spid="112" grpId="0"/>
      <p:bldP spid="113" grpId="0"/>
      <p:bldP spid="114" grpId="0"/>
      <p:bldP spid="115" grpId="0"/>
      <p:bldP spid="116" grpId="0"/>
      <p:bldP spid="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ーブル, 屋内, カップ, 座る が含まれている画像&#10;&#10;自動的に生成された説明">
            <a:extLst>
              <a:ext uri="{FF2B5EF4-FFF2-40B4-BE49-F238E27FC236}">
                <a16:creationId xmlns:a16="http://schemas.microsoft.com/office/drawing/2014/main" id="{4FECFB9B-56F2-48BC-8F20-D6EC629E9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47" name="Rectangle 36">
            <a:extLst>
              <a:ext uri="{FF2B5EF4-FFF2-40B4-BE49-F238E27FC236}">
                <a16:creationId xmlns:a16="http://schemas.microsoft.com/office/drawing/2014/main" id="{197E9D1B-2937-4F14-86AD-A19DBA875A68}"/>
              </a:ext>
            </a:extLst>
          </p:cNvPr>
          <p:cNvSpPr>
            <a:spLocks noChangeArrowheads="1"/>
          </p:cNvSpPr>
          <p:nvPr/>
        </p:nvSpPr>
        <p:spPr bwMode="auto">
          <a:xfrm>
            <a:off x="221381" y="981777"/>
            <a:ext cx="924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FF"/>
                </a:solidFill>
              </a:rPr>
              <a:t>こま</a:t>
            </a:r>
            <a:endParaRPr lang="en-US" altLang="ja-JP" sz="2800" dirty="0">
              <a:solidFill>
                <a:srgbClr val="0000FF"/>
              </a:solidFill>
            </a:endParaRPr>
          </a:p>
        </p:txBody>
      </p:sp>
    </p:spTree>
    <p:extLst>
      <p:ext uri="{BB962C8B-B14F-4D97-AF65-F5344CB8AC3E}">
        <p14:creationId xmlns:p14="http://schemas.microsoft.com/office/powerpoint/2010/main" val="363825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123" descr="top10">
            <a:extLst>
              <a:ext uri="{FF2B5EF4-FFF2-40B4-BE49-F238E27FC236}">
                <a16:creationId xmlns:a16="http://schemas.microsoft.com/office/drawing/2014/main" id="{81DB8BD5-0591-4E2A-9683-98D499000849}"/>
              </a:ext>
            </a:extLst>
          </p:cNvPr>
          <p:cNvPicPr>
            <a:picLocks noChangeAspect="1" noChangeArrowheads="1" noCrop="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681530" y="3111357"/>
            <a:ext cx="2347205" cy="23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44">
            <a:extLst>
              <a:ext uri="{FF2B5EF4-FFF2-40B4-BE49-F238E27FC236}">
                <a16:creationId xmlns:a16="http://schemas.microsoft.com/office/drawing/2014/main" id="{9128C18B-ABB2-4C1A-AA10-44596C90F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843" y="3109746"/>
            <a:ext cx="2341893" cy="2363541"/>
          </a:xfrm>
          <a:prstGeom prst="rect">
            <a:avLst/>
          </a:prstGeom>
        </p:spPr>
      </p:pic>
      <p:sp>
        <p:nvSpPr>
          <p:cNvPr id="42" name="Line 49">
            <a:extLst>
              <a:ext uri="{FF2B5EF4-FFF2-40B4-BE49-F238E27FC236}">
                <a16:creationId xmlns:a16="http://schemas.microsoft.com/office/drawing/2014/main" id="{EDC5F421-C705-4F60-AC08-6F4104D70E37}"/>
              </a:ext>
            </a:extLst>
          </p:cNvPr>
          <p:cNvSpPr>
            <a:spLocks noChangeShapeType="1"/>
          </p:cNvSpPr>
          <p:nvPr/>
        </p:nvSpPr>
        <p:spPr bwMode="auto">
          <a:xfrm>
            <a:off x="7969615" y="1834210"/>
            <a:ext cx="0" cy="42197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06916" name="Rectangle 36"/>
          <p:cNvSpPr>
            <a:spLocks noChangeArrowheads="1"/>
          </p:cNvSpPr>
          <p:nvPr/>
        </p:nvSpPr>
        <p:spPr bwMode="auto">
          <a:xfrm>
            <a:off x="-14057" y="495540"/>
            <a:ext cx="7606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None/>
            </a:pPr>
            <a:r>
              <a:rPr lang="ja-JP" altLang="en-US" sz="2800" dirty="0">
                <a:solidFill>
                  <a:srgbClr val="000000"/>
                </a:solidFill>
              </a:rPr>
              <a:t>長さ</a:t>
            </a:r>
            <a:r>
              <a:rPr lang="en-US" altLang="ja-JP" sz="2800" i="1" dirty="0">
                <a:solidFill>
                  <a:srgbClr val="000000"/>
                </a:solidFill>
                <a:latin typeface="Bookman Old Style" panose="02050604050505020204" pitchFamily="18" charset="0"/>
              </a:rPr>
              <a:t>l</a:t>
            </a:r>
            <a:r>
              <a:rPr lang="ja-JP" altLang="en-US" sz="2800" dirty="0">
                <a:solidFill>
                  <a:srgbClr val="000000"/>
                </a:solidFill>
              </a:rPr>
              <a:t>の紐を巻き付け一定の力</a:t>
            </a:r>
            <a:r>
              <a:rPr lang="en-US" altLang="ja-JP" sz="2800" i="1" dirty="0">
                <a:solidFill>
                  <a:srgbClr val="000000"/>
                </a:solidFill>
                <a:latin typeface="Bookman Old Style" panose="02050604050505020204" pitchFamily="18" charset="0"/>
              </a:rPr>
              <a:t>F</a:t>
            </a:r>
            <a:r>
              <a:rPr lang="ja-JP" altLang="en-US" sz="2800" dirty="0">
                <a:solidFill>
                  <a:srgbClr val="000000"/>
                </a:solidFill>
              </a:rPr>
              <a:t>を加えて回した。</a:t>
            </a:r>
          </a:p>
        </p:txBody>
      </p:sp>
      <p:sp>
        <p:nvSpPr>
          <p:cNvPr id="129" name="Rectangle 36"/>
          <p:cNvSpPr>
            <a:spLocks noChangeArrowheads="1"/>
          </p:cNvSpPr>
          <p:nvPr/>
        </p:nvSpPr>
        <p:spPr bwMode="auto">
          <a:xfrm>
            <a:off x="852877" y="6424"/>
            <a:ext cx="63273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慣性モーメント</a:t>
            </a:r>
            <a:r>
              <a:rPr lang="en-US" altLang="ja-JP" sz="2800" i="1" dirty="0">
                <a:solidFill>
                  <a:srgbClr val="000000"/>
                </a:solidFill>
                <a:latin typeface="Bookman Old Style" panose="02050604050505020204" pitchFamily="18" charset="0"/>
              </a:rPr>
              <a:t>I</a:t>
            </a:r>
            <a:r>
              <a:rPr lang="ja-JP" altLang="en-US" sz="2800" dirty="0">
                <a:solidFill>
                  <a:srgbClr val="000000"/>
                </a:solidFill>
              </a:rPr>
              <a:t>、軸の半径</a:t>
            </a:r>
            <a:r>
              <a:rPr lang="en-US" altLang="ja-JP" sz="2800" i="1" dirty="0">
                <a:solidFill>
                  <a:srgbClr val="000000"/>
                </a:solidFill>
                <a:latin typeface="Bookman Old Style" panose="02050604050505020204" pitchFamily="18" charset="0"/>
              </a:rPr>
              <a:t>r</a:t>
            </a:r>
            <a:r>
              <a:rPr lang="ja-JP" altLang="en-US" sz="2800" dirty="0">
                <a:solidFill>
                  <a:srgbClr val="000000"/>
                </a:solidFill>
              </a:rPr>
              <a:t>のこまの軸に</a:t>
            </a:r>
          </a:p>
        </p:txBody>
      </p:sp>
      <p:sp>
        <p:nvSpPr>
          <p:cNvPr id="161" name="Rectangle 36"/>
          <p:cNvSpPr>
            <a:spLocks noChangeArrowheads="1"/>
          </p:cNvSpPr>
          <p:nvPr/>
        </p:nvSpPr>
        <p:spPr bwMode="auto">
          <a:xfrm>
            <a:off x="0" y="991080"/>
            <a:ext cx="6301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回すに要した時間、回ったあとの角速度</a:t>
            </a:r>
            <a:endParaRPr lang="ja-JP" altLang="en-US" sz="2800" dirty="0">
              <a:solidFill>
                <a:srgbClr val="000000"/>
              </a:solidFill>
              <a:latin typeface="Symbol" panose="05050102010706020507" pitchFamily="18" charset="2"/>
            </a:endParaRPr>
          </a:p>
        </p:txBody>
      </p:sp>
      <p:pic>
        <p:nvPicPr>
          <p:cNvPr id="38" name="Picture 123" descr="top10">
            <a:extLst>
              <a:ext uri="{FF2B5EF4-FFF2-40B4-BE49-F238E27FC236}">
                <a16:creationId xmlns:a16="http://schemas.microsoft.com/office/drawing/2014/main" id="{81DAA7E6-D17E-4810-84E8-0B3EF45BB20B}"/>
              </a:ext>
            </a:extLst>
          </p:cNvPr>
          <p:cNvPicPr>
            <a:picLocks noChangeAspect="1" noChangeArrowheads="1" noCrop="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911001" y="1023599"/>
            <a:ext cx="2090903" cy="81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7984E5EE-A168-4AB7-A16E-80920067C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200" y="1025184"/>
            <a:ext cx="2094599" cy="809025"/>
          </a:xfrm>
          <a:prstGeom prst="rect">
            <a:avLst/>
          </a:prstGeom>
        </p:spPr>
      </p:pic>
      <p:sp>
        <p:nvSpPr>
          <p:cNvPr id="46" name="Line 49">
            <a:extLst>
              <a:ext uri="{FF2B5EF4-FFF2-40B4-BE49-F238E27FC236}">
                <a16:creationId xmlns:a16="http://schemas.microsoft.com/office/drawing/2014/main" id="{AB880C37-86C8-4518-A623-F7710C72B68A}"/>
              </a:ext>
            </a:extLst>
          </p:cNvPr>
          <p:cNvSpPr>
            <a:spLocks noChangeShapeType="1"/>
          </p:cNvSpPr>
          <p:nvPr/>
        </p:nvSpPr>
        <p:spPr bwMode="auto">
          <a:xfrm>
            <a:off x="7955533" y="621120"/>
            <a:ext cx="0" cy="80812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47" name="Rectangle 36">
            <a:extLst>
              <a:ext uri="{FF2B5EF4-FFF2-40B4-BE49-F238E27FC236}">
                <a16:creationId xmlns:a16="http://schemas.microsoft.com/office/drawing/2014/main" id="{197E9D1B-2937-4F14-86AD-A19DBA875A68}"/>
              </a:ext>
            </a:extLst>
          </p:cNvPr>
          <p:cNvSpPr>
            <a:spLocks noChangeArrowheads="1"/>
          </p:cNvSpPr>
          <p:nvPr/>
        </p:nvSpPr>
        <p:spPr bwMode="auto">
          <a:xfrm>
            <a:off x="-14057" y="0"/>
            <a:ext cx="788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FF"/>
                </a:solidFill>
              </a:rPr>
              <a:t>例１</a:t>
            </a:r>
            <a:endParaRPr lang="en-US" altLang="ja-JP" sz="2800" dirty="0">
              <a:solidFill>
                <a:srgbClr val="0000FF"/>
              </a:solidFill>
            </a:endParaRPr>
          </a:p>
        </p:txBody>
      </p:sp>
      <p:sp>
        <p:nvSpPr>
          <p:cNvPr id="13" name="Rectangle 36">
            <a:extLst>
              <a:ext uri="{FF2B5EF4-FFF2-40B4-BE49-F238E27FC236}">
                <a16:creationId xmlns:a16="http://schemas.microsoft.com/office/drawing/2014/main" id="{16D34BB7-7EA6-4233-BF18-C704CDC32C14}"/>
              </a:ext>
            </a:extLst>
          </p:cNvPr>
          <p:cNvSpPr>
            <a:spLocks noChangeArrowheads="1"/>
          </p:cNvSpPr>
          <p:nvPr/>
        </p:nvSpPr>
        <p:spPr bwMode="auto">
          <a:xfrm>
            <a:off x="-15895" y="1528486"/>
            <a:ext cx="69268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角運動量、回転の運動エネルギーを求めよ。</a:t>
            </a:r>
          </a:p>
        </p:txBody>
      </p:sp>
      <p:sp>
        <p:nvSpPr>
          <p:cNvPr id="14" name="Rectangle 36">
            <a:extLst>
              <a:ext uri="{FF2B5EF4-FFF2-40B4-BE49-F238E27FC236}">
                <a16:creationId xmlns:a16="http://schemas.microsoft.com/office/drawing/2014/main" id="{1D76A552-4C5D-4DD4-B68C-49CCDBD93F93}"/>
              </a:ext>
            </a:extLst>
          </p:cNvPr>
          <p:cNvSpPr>
            <a:spLocks noChangeArrowheads="1"/>
          </p:cNvSpPr>
          <p:nvPr/>
        </p:nvSpPr>
        <p:spPr bwMode="auto">
          <a:xfrm>
            <a:off x="-33230" y="2031119"/>
            <a:ext cx="74029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紐は滑らず、エネルギー損失はないものとする。</a:t>
            </a:r>
          </a:p>
        </p:txBody>
      </p:sp>
      <p:sp>
        <p:nvSpPr>
          <p:cNvPr id="15" name="Rectangle 36">
            <a:extLst>
              <a:ext uri="{FF2B5EF4-FFF2-40B4-BE49-F238E27FC236}">
                <a16:creationId xmlns:a16="http://schemas.microsoft.com/office/drawing/2014/main" id="{8EFD91B0-0A7C-4B92-9975-312F4F35F8BC}"/>
              </a:ext>
            </a:extLst>
          </p:cNvPr>
          <p:cNvSpPr>
            <a:spLocks noChangeArrowheads="1"/>
          </p:cNvSpPr>
          <p:nvPr/>
        </p:nvSpPr>
        <p:spPr bwMode="auto">
          <a:xfrm>
            <a:off x="-33231" y="2538718"/>
            <a:ext cx="9035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こまの回転角を</a:t>
            </a:r>
            <a:r>
              <a:rPr lang="en-US" altLang="ja-JP" sz="2800" i="1" dirty="0">
                <a:solidFill>
                  <a:srgbClr val="000000"/>
                </a:solidFill>
                <a:latin typeface="Symbol" panose="05050102010706020507" pitchFamily="18" charset="2"/>
              </a:rPr>
              <a:t>q</a:t>
            </a:r>
            <a:r>
              <a:rPr lang="ja-JP" altLang="en-US" sz="2800" dirty="0">
                <a:solidFill>
                  <a:srgbClr val="000000"/>
                </a:solidFill>
              </a:rPr>
              <a:t>、時間を</a:t>
            </a:r>
            <a:r>
              <a:rPr lang="en-US" altLang="ja-JP" sz="2800" i="1" dirty="0">
                <a:solidFill>
                  <a:srgbClr val="000000"/>
                </a:solidFill>
                <a:latin typeface="Bookman Old Style" panose="02050604050505020204" pitchFamily="18" charset="0"/>
              </a:rPr>
              <a:t>t</a:t>
            </a:r>
            <a:r>
              <a:rPr lang="ja-JP" altLang="en-US" sz="2800" dirty="0">
                <a:solidFill>
                  <a:srgbClr val="000000"/>
                </a:solidFill>
              </a:rPr>
              <a:t>とする。初速度、初期値は</a:t>
            </a:r>
            <a:r>
              <a:rPr lang="en-US" altLang="ja-JP" sz="2800" dirty="0">
                <a:solidFill>
                  <a:srgbClr val="000000"/>
                </a:solidFill>
              </a:rPr>
              <a:t>0</a:t>
            </a:r>
          </a:p>
        </p:txBody>
      </p:sp>
      <p:sp>
        <p:nvSpPr>
          <p:cNvPr id="16" name="Rectangle 36">
            <a:extLst>
              <a:ext uri="{FF2B5EF4-FFF2-40B4-BE49-F238E27FC236}">
                <a16:creationId xmlns:a16="http://schemas.microsoft.com/office/drawing/2014/main" id="{646851DE-2A1E-49DA-A3F9-EF60F8443514}"/>
              </a:ext>
            </a:extLst>
          </p:cNvPr>
          <p:cNvSpPr>
            <a:spLocks noChangeArrowheads="1"/>
          </p:cNvSpPr>
          <p:nvPr/>
        </p:nvSpPr>
        <p:spPr bwMode="auto">
          <a:xfrm>
            <a:off x="0" y="3004793"/>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トルクは</a:t>
            </a:r>
          </a:p>
        </p:txBody>
      </p:sp>
      <p:graphicFrame>
        <p:nvGraphicFramePr>
          <p:cNvPr id="19" name="オブジェクト 18">
            <a:extLst>
              <a:ext uri="{FF2B5EF4-FFF2-40B4-BE49-F238E27FC236}">
                <a16:creationId xmlns:a16="http://schemas.microsoft.com/office/drawing/2014/main" id="{D2B6BCD7-95D7-4A25-A750-F892D512CD99}"/>
              </a:ext>
            </a:extLst>
          </p:cNvPr>
          <p:cNvGraphicFramePr>
            <a:graphicFrameLocks noChangeAspect="1"/>
          </p:cNvGraphicFramePr>
          <p:nvPr>
            <p:extLst>
              <p:ext uri="{D42A27DB-BD31-4B8C-83A1-F6EECF244321}">
                <p14:modId xmlns:p14="http://schemas.microsoft.com/office/powerpoint/2010/main" val="862210027"/>
              </p:ext>
            </p:extLst>
          </p:nvPr>
        </p:nvGraphicFramePr>
        <p:xfrm>
          <a:off x="5438802" y="3015574"/>
          <a:ext cx="1190625" cy="455612"/>
        </p:xfrm>
        <a:graphic>
          <a:graphicData uri="http://schemas.openxmlformats.org/presentationml/2006/ole">
            <mc:AlternateContent xmlns:mc="http://schemas.openxmlformats.org/markup-compatibility/2006">
              <mc:Choice xmlns:v="urn:schemas-microsoft-com:vml" Requires="v">
                <p:oleObj spid="_x0000_s145140" name="Equation" r:id="rId5" imgW="533160" imgH="203040" progId="Equation.DSMT4">
                  <p:embed/>
                </p:oleObj>
              </mc:Choice>
              <mc:Fallback>
                <p:oleObj name="Equation" r:id="rId5" imgW="533160" imgH="203040" progId="Equation.DSMT4">
                  <p:embed/>
                  <p:pic>
                    <p:nvPicPr>
                      <p:cNvPr id="19" name="オブジェクト 18">
                        <a:extLst>
                          <a:ext uri="{FF2B5EF4-FFF2-40B4-BE49-F238E27FC236}">
                            <a16:creationId xmlns:a16="http://schemas.microsoft.com/office/drawing/2014/main" id="{D2B6BCD7-95D7-4A25-A750-F892D512CD99}"/>
                          </a:ext>
                        </a:extLst>
                      </p:cNvPr>
                      <p:cNvPicPr>
                        <a:picLocks noChangeAspect="1" noChangeArrowheads="1"/>
                      </p:cNvPicPr>
                      <p:nvPr/>
                    </p:nvPicPr>
                    <p:blipFill>
                      <a:blip r:embed="rId6"/>
                      <a:srcRect/>
                      <a:stretch>
                        <a:fillRect/>
                      </a:stretch>
                    </p:blipFill>
                    <p:spPr bwMode="auto">
                      <a:xfrm>
                        <a:off x="5438802" y="3015574"/>
                        <a:ext cx="1190625" cy="455612"/>
                      </a:xfrm>
                      <a:prstGeom prst="rect">
                        <a:avLst/>
                      </a:prstGeom>
                      <a:noFill/>
                      <a:ln>
                        <a:noFill/>
                      </a:ln>
                    </p:spPr>
                  </p:pic>
                </p:oleObj>
              </mc:Fallback>
            </mc:AlternateContent>
          </a:graphicData>
        </a:graphic>
      </p:graphicFrame>
      <p:sp>
        <p:nvSpPr>
          <p:cNvPr id="21" name="Rectangle 36">
            <a:extLst>
              <a:ext uri="{FF2B5EF4-FFF2-40B4-BE49-F238E27FC236}">
                <a16:creationId xmlns:a16="http://schemas.microsoft.com/office/drawing/2014/main" id="{01A5172A-7BDF-4DF6-9028-F376921C3926}"/>
              </a:ext>
            </a:extLst>
          </p:cNvPr>
          <p:cNvSpPr>
            <a:spLocks noChangeArrowheads="1"/>
          </p:cNvSpPr>
          <p:nvPr/>
        </p:nvSpPr>
        <p:spPr bwMode="auto">
          <a:xfrm>
            <a:off x="0" y="3458062"/>
            <a:ext cx="24561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これを積分して</a:t>
            </a:r>
          </a:p>
        </p:txBody>
      </p:sp>
      <p:graphicFrame>
        <p:nvGraphicFramePr>
          <p:cNvPr id="22" name="オブジェクト 21">
            <a:extLst>
              <a:ext uri="{FF2B5EF4-FFF2-40B4-BE49-F238E27FC236}">
                <a16:creationId xmlns:a16="http://schemas.microsoft.com/office/drawing/2014/main" id="{527DE33D-548E-4187-8353-C44CF33F06AC}"/>
              </a:ext>
            </a:extLst>
          </p:cNvPr>
          <p:cNvGraphicFramePr>
            <a:graphicFrameLocks noChangeAspect="1"/>
          </p:cNvGraphicFramePr>
          <p:nvPr/>
        </p:nvGraphicFramePr>
        <p:xfrm>
          <a:off x="2456122" y="3508509"/>
          <a:ext cx="566738" cy="455612"/>
        </p:xfrm>
        <a:graphic>
          <a:graphicData uri="http://schemas.openxmlformats.org/presentationml/2006/ole">
            <mc:AlternateContent xmlns:mc="http://schemas.openxmlformats.org/markup-compatibility/2006">
              <mc:Choice xmlns:v="urn:schemas-microsoft-com:vml" Requires="v">
                <p:oleObj spid="_x0000_s145141" name="Equation" r:id="rId7" imgW="253800" imgH="203040" progId="Equation.DSMT4">
                  <p:embed/>
                </p:oleObj>
              </mc:Choice>
              <mc:Fallback>
                <p:oleObj name="Equation" r:id="rId7" imgW="253800" imgH="203040" progId="Equation.DSMT4">
                  <p:embed/>
                  <p:pic>
                    <p:nvPicPr>
                      <p:cNvPr id="22" name="オブジェクト 21">
                        <a:extLst>
                          <a:ext uri="{FF2B5EF4-FFF2-40B4-BE49-F238E27FC236}">
                            <a16:creationId xmlns:a16="http://schemas.microsoft.com/office/drawing/2014/main" id="{527DE33D-548E-4187-8353-C44CF33F06AC}"/>
                          </a:ext>
                        </a:extLst>
                      </p:cNvPr>
                      <p:cNvPicPr>
                        <a:picLocks noChangeAspect="1" noChangeArrowheads="1"/>
                      </p:cNvPicPr>
                      <p:nvPr/>
                    </p:nvPicPr>
                    <p:blipFill>
                      <a:blip r:embed="rId8"/>
                      <a:srcRect/>
                      <a:stretch>
                        <a:fillRect/>
                      </a:stretch>
                    </p:blipFill>
                    <p:spPr bwMode="auto">
                      <a:xfrm>
                        <a:off x="2456122" y="3508509"/>
                        <a:ext cx="566738" cy="455612"/>
                      </a:xfrm>
                      <a:prstGeom prst="rect">
                        <a:avLst/>
                      </a:prstGeom>
                      <a:noFill/>
                      <a:ln>
                        <a:noFill/>
                      </a:ln>
                    </p:spPr>
                  </p:pic>
                </p:oleObj>
              </mc:Fallback>
            </mc:AlternateContent>
          </a:graphicData>
        </a:graphic>
      </p:graphicFrame>
      <p:graphicFrame>
        <p:nvGraphicFramePr>
          <p:cNvPr id="24" name="オブジェクト 23">
            <a:extLst>
              <a:ext uri="{FF2B5EF4-FFF2-40B4-BE49-F238E27FC236}">
                <a16:creationId xmlns:a16="http://schemas.microsoft.com/office/drawing/2014/main" id="{87C1A555-C5D4-4EC7-A086-20AA1320A876}"/>
              </a:ext>
            </a:extLst>
          </p:cNvPr>
          <p:cNvGraphicFramePr>
            <a:graphicFrameLocks noChangeAspect="1"/>
          </p:cNvGraphicFramePr>
          <p:nvPr/>
        </p:nvGraphicFramePr>
        <p:xfrm>
          <a:off x="4368800" y="3527425"/>
          <a:ext cx="566738" cy="400050"/>
        </p:xfrm>
        <a:graphic>
          <a:graphicData uri="http://schemas.openxmlformats.org/presentationml/2006/ole">
            <mc:AlternateContent xmlns:mc="http://schemas.openxmlformats.org/markup-compatibility/2006">
              <mc:Choice xmlns:v="urn:schemas-microsoft-com:vml" Requires="v">
                <p:oleObj spid="_x0000_s145142" name="Equation" r:id="rId9" imgW="253800" imgH="177480" progId="Equation.DSMT4">
                  <p:embed/>
                </p:oleObj>
              </mc:Choice>
              <mc:Fallback>
                <p:oleObj name="Equation" r:id="rId9" imgW="253800" imgH="177480" progId="Equation.DSMT4">
                  <p:embed/>
                  <p:pic>
                    <p:nvPicPr>
                      <p:cNvPr id="24" name="オブジェクト 23">
                        <a:extLst>
                          <a:ext uri="{FF2B5EF4-FFF2-40B4-BE49-F238E27FC236}">
                            <a16:creationId xmlns:a16="http://schemas.microsoft.com/office/drawing/2014/main" id="{87C1A555-C5D4-4EC7-A086-20AA1320A876}"/>
                          </a:ext>
                        </a:extLst>
                      </p:cNvPr>
                      <p:cNvPicPr>
                        <a:picLocks noChangeAspect="1" noChangeArrowheads="1"/>
                      </p:cNvPicPr>
                      <p:nvPr/>
                    </p:nvPicPr>
                    <p:blipFill>
                      <a:blip r:embed="rId10"/>
                      <a:srcRect/>
                      <a:stretch>
                        <a:fillRect/>
                      </a:stretch>
                    </p:blipFill>
                    <p:spPr bwMode="auto">
                      <a:xfrm>
                        <a:off x="4368800" y="3527425"/>
                        <a:ext cx="566738" cy="400050"/>
                      </a:xfrm>
                      <a:prstGeom prst="rect">
                        <a:avLst/>
                      </a:prstGeom>
                      <a:noFill/>
                      <a:ln>
                        <a:noFill/>
                      </a:ln>
                    </p:spPr>
                  </p:pic>
                </p:oleObj>
              </mc:Fallback>
            </mc:AlternateContent>
          </a:graphicData>
        </a:graphic>
      </p:graphicFrame>
      <p:sp>
        <p:nvSpPr>
          <p:cNvPr id="28" name="Rectangle 36">
            <a:extLst>
              <a:ext uri="{FF2B5EF4-FFF2-40B4-BE49-F238E27FC236}">
                <a16:creationId xmlns:a16="http://schemas.microsoft.com/office/drawing/2014/main" id="{7758ADD4-9059-4F98-A5B1-7D5DCB7C42ED}"/>
              </a:ext>
            </a:extLst>
          </p:cNvPr>
          <p:cNvSpPr>
            <a:spLocks noChangeArrowheads="1"/>
          </p:cNvSpPr>
          <p:nvPr/>
        </p:nvSpPr>
        <p:spPr bwMode="auto">
          <a:xfrm>
            <a:off x="1973630" y="30329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∴回転の運動方程は</a:t>
            </a:r>
          </a:p>
        </p:txBody>
      </p:sp>
      <p:sp>
        <p:nvSpPr>
          <p:cNvPr id="31" name="テキスト ボックス 30">
            <a:extLst>
              <a:ext uri="{FF2B5EF4-FFF2-40B4-BE49-F238E27FC236}">
                <a16:creationId xmlns:a16="http://schemas.microsoft.com/office/drawing/2014/main" id="{F1A90B9A-B4AA-46B3-B34B-BEA9DF0666A4}"/>
              </a:ext>
            </a:extLst>
          </p:cNvPr>
          <p:cNvSpPr txBox="1"/>
          <p:nvPr/>
        </p:nvSpPr>
        <p:spPr>
          <a:xfrm>
            <a:off x="1421479" y="3016298"/>
            <a:ext cx="735561"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endParaRPr lang="ja-JP" altLang="en-US" dirty="0"/>
          </a:p>
        </p:txBody>
      </p:sp>
      <p:sp>
        <p:nvSpPr>
          <p:cNvPr id="32" name="Rectangle 36">
            <a:extLst>
              <a:ext uri="{FF2B5EF4-FFF2-40B4-BE49-F238E27FC236}">
                <a16:creationId xmlns:a16="http://schemas.microsoft.com/office/drawing/2014/main" id="{466846D1-A39D-4695-98F4-6C532EC4B0C0}"/>
              </a:ext>
            </a:extLst>
          </p:cNvPr>
          <p:cNvSpPr>
            <a:spLocks noChangeArrowheads="1"/>
          </p:cNvSpPr>
          <p:nvPr/>
        </p:nvSpPr>
        <p:spPr bwMode="auto">
          <a:xfrm>
            <a:off x="-33231" y="3952320"/>
            <a:ext cx="1200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sz="2800" i="1" dirty="0">
                <a:solidFill>
                  <a:srgbClr val="000000"/>
                </a:solidFill>
                <a:latin typeface="Bookman Old Style" panose="02050604050505020204" pitchFamily="18" charset="0"/>
              </a:rPr>
              <a:t>l</a:t>
            </a:r>
            <a:r>
              <a:rPr lang="ja-JP" altLang="en-US" sz="2800" dirty="0">
                <a:solidFill>
                  <a:srgbClr val="000000"/>
                </a:solidFill>
              </a:rPr>
              <a:t> </a:t>
            </a:r>
            <a:r>
              <a:rPr lang="en-US" altLang="ja-JP" sz="2800" dirty="0">
                <a:solidFill>
                  <a:srgbClr val="000000"/>
                </a:solidFill>
              </a:rPr>
              <a:t>=</a:t>
            </a:r>
            <a:r>
              <a:rPr lang="en-US" altLang="ja-JP" sz="2800" i="1" dirty="0" err="1">
                <a:solidFill>
                  <a:srgbClr val="000000"/>
                </a:solidFill>
                <a:latin typeface="Bookman Old Style" panose="02050604050505020204" pitchFamily="18" charset="0"/>
              </a:rPr>
              <a:t>r</a:t>
            </a:r>
            <a:r>
              <a:rPr lang="en-US" altLang="ja-JP" sz="2800" i="1" dirty="0" err="1">
                <a:solidFill>
                  <a:srgbClr val="000000"/>
                </a:solidFill>
                <a:latin typeface="Symbol" panose="05050102010706020507" pitchFamily="18" charset="2"/>
              </a:rPr>
              <a:t>q</a:t>
            </a:r>
            <a:r>
              <a:rPr lang="en-US" altLang="ja-JP" sz="2800" i="1" dirty="0">
                <a:solidFill>
                  <a:srgbClr val="000000"/>
                </a:solidFill>
                <a:latin typeface="Symbol" panose="05050102010706020507" pitchFamily="18" charset="2"/>
              </a:rPr>
              <a:t> </a:t>
            </a:r>
            <a:r>
              <a:rPr lang="en-US" altLang="ja-JP" sz="2800" dirty="0">
                <a:solidFill>
                  <a:srgbClr val="000000"/>
                </a:solidFill>
              </a:rPr>
              <a:t>=</a:t>
            </a:r>
            <a:endParaRPr lang="ja-JP" altLang="en-US" sz="2800" dirty="0">
              <a:solidFill>
                <a:srgbClr val="000000"/>
              </a:solidFill>
            </a:endParaRPr>
          </a:p>
        </p:txBody>
      </p:sp>
      <p:sp>
        <p:nvSpPr>
          <p:cNvPr id="34" name="Rectangle 36">
            <a:extLst>
              <a:ext uri="{FF2B5EF4-FFF2-40B4-BE49-F238E27FC236}">
                <a16:creationId xmlns:a16="http://schemas.microsoft.com/office/drawing/2014/main" id="{1566118E-68D2-442D-9A24-4CB826803E84}"/>
              </a:ext>
            </a:extLst>
          </p:cNvPr>
          <p:cNvSpPr>
            <a:spLocks noChangeArrowheads="1"/>
          </p:cNvSpPr>
          <p:nvPr/>
        </p:nvSpPr>
        <p:spPr bwMode="auto">
          <a:xfrm>
            <a:off x="3294330" y="3942647"/>
            <a:ext cx="957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latin typeface="Bookman Old Style" panose="02050604050505020204" pitchFamily="18" charset="0"/>
              </a:rPr>
              <a:t>∴</a:t>
            </a:r>
            <a:r>
              <a:rPr lang="en-US" altLang="ja-JP" sz="2800" i="1" dirty="0">
                <a:solidFill>
                  <a:srgbClr val="000000"/>
                </a:solidFill>
                <a:latin typeface="Bookman Old Style" panose="02050604050505020204" pitchFamily="18" charset="0"/>
              </a:rPr>
              <a:t>t</a:t>
            </a:r>
            <a:r>
              <a:rPr lang="ja-JP" altLang="en-US" sz="2800" dirty="0">
                <a:solidFill>
                  <a:srgbClr val="000000"/>
                </a:solidFill>
              </a:rPr>
              <a:t> </a:t>
            </a:r>
            <a:r>
              <a:rPr lang="en-US" altLang="ja-JP" sz="2800" dirty="0">
                <a:solidFill>
                  <a:srgbClr val="000000"/>
                </a:solidFill>
              </a:rPr>
              <a:t>=</a:t>
            </a:r>
            <a:endParaRPr lang="ja-JP" altLang="en-US" sz="2800" dirty="0">
              <a:solidFill>
                <a:srgbClr val="000000"/>
              </a:solidFill>
            </a:endParaRPr>
          </a:p>
        </p:txBody>
      </p:sp>
      <p:graphicFrame>
        <p:nvGraphicFramePr>
          <p:cNvPr id="35" name="オブジェクト 34">
            <a:extLst>
              <a:ext uri="{FF2B5EF4-FFF2-40B4-BE49-F238E27FC236}">
                <a16:creationId xmlns:a16="http://schemas.microsoft.com/office/drawing/2014/main" id="{2D8CAD01-FB68-441F-A456-0F5625B26230}"/>
              </a:ext>
            </a:extLst>
          </p:cNvPr>
          <p:cNvGraphicFramePr>
            <a:graphicFrameLocks noChangeAspect="1"/>
          </p:cNvGraphicFramePr>
          <p:nvPr>
            <p:extLst>
              <p:ext uri="{D42A27DB-BD31-4B8C-83A1-F6EECF244321}">
                <p14:modId xmlns:p14="http://schemas.microsoft.com/office/powerpoint/2010/main" val="2876143737"/>
              </p:ext>
            </p:extLst>
          </p:nvPr>
        </p:nvGraphicFramePr>
        <p:xfrm>
          <a:off x="4366873" y="3966311"/>
          <a:ext cx="1811338" cy="512561"/>
        </p:xfrm>
        <a:graphic>
          <a:graphicData uri="http://schemas.openxmlformats.org/presentationml/2006/ole">
            <mc:AlternateContent xmlns:mc="http://schemas.openxmlformats.org/markup-compatibility/2006">
              <mc:Choice xmlns:v="urn:schemas-microsoft-com:vml" Requires="v">
                <p:oleObj spid="_x0000_s145143" name="Equation" r:id="rId11" imgW="812520" imgH="228600" progId="Equation.DSMT4">
                  <p:embed/>
                </p:oleObj>
              </mc:Choice>
              <mc:Fallback>
                <p:oleObj name="Equation" r:id="rId11" imgW="812520" imgH="228600" progId="Equation.DSMT4">
                  <p:embed/>
                  <p:pic>
                    <p:nvPicPr>
                      <p:cNvPr id="35" name="オブジェクト 34">
                        <a:extLst>
                          <a:ext uri="{FF2B5EF4-FFF2-40B4-BE49-F238E27FC236}">
                            <a16:creationId xmlns:a16="http://schemas.microsoft.com/office/drawing/2014/main" id="{2D8CAD01-FB68-441F-A456-0F5625B26230}"/>
                          </a:ext>
                        </a:extLst>
                      </p:cNvPr>
                      <p:cNvPicPr>
                        <a:picLocks noChangeAspect="1" noChangeArrowheads="1"/>
                      </p:cNvPicPr>
                      <p:nvPr/>
                    </p:nvPicPr>
                    <p:blipFill>
                      <a:blip r:embed="rId12"/>
                      <a:srcRect/>
                      <a:stretch>
                        <a:fillRect/>
                      </a:stretch>
                    </p:blipFill>
                    <p:spPr bwMode="auto">
                      <a:xfrm>
                        <a:off x="4366873" y="3966311"/>
                        <a:ext cx="1811338" cy="512561"/>
                      </a:xfrm>
                      <a:prstGeom prst="rect">
                        <a:avLst/>
                      </a:prstGeom>
                      <a:noFill/>
                      <a:ln>
                        <a:noFill/>
                      </a:ln>
                    </p:spPr>
                  </p:pic>
                </p:oleObj>
              </mc:Fallback>
            </mc:AlternateContent>
          </a:graphicData>
        </a:graphic>
      </p:graphicFrame>
      <p:sp>
        <p:nvSpPr>
          <p:cNvPr id="37" name="Rectangle 36">
            <a:extLst>
              <a:ext uri="{FF2B5EF4-FFF2-40B4-BE49-F238E27FC236}">
                <a16:creationId xmlns:a16="http://schemas.microsoft.com/office/drawing/2014/main" id="{EC856333-1F45-4763-8E69-495EC4324505}"/>
              </a:ext>
            </a:extLst>
          </p:cNvPr>
          <p:cNvSpPr>
            <a:spLocks noChangeArrowheads="1"/>
          </p:cNvSpPr>
          <p:nvPr/>
        </p:nvSpPr>
        <p:spPr bwMode="auto">
          <a:xfrm>
            <a:off x="42398" y="4401248"/>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latin typeface="Bookman Old Style" panose="02050604050505020204" pitchFamily="18" charset="0"/>
              </a:rPr>
              <a:t>∴</a:t>
            </a:r>
            <a:r>
              <a:rPr lang="ja-JP" altLang="en-US" sz="2800" dirty="0">
                <a:solidFill>
                  <a:srgbClr val="000000"/>
                </a:solidFill>
              </a:rPr>
              <a:t>角速度は</a:t>
            </a:r>
            <a:endParaRPr lang="ja-JP" altLang="en-US" sz="2800" dirty="0">
              <a:solidFill>
                <a:srgbClr val="000000"/>
              </a:solidFill>
              <a:latin typeface="Symbol" panose="05050102010706020507" pitchFamily="18" charset="2"/>
            </a:endParaRPr>
          </a:p>
        </p:txBody>
      </p:sp>
      <p:graphicFrame>
        <p:nvGraphicFramePr>
          <p:cNvPr id="39" name="オブジェクト 38">
            <a:extLst>
              <a:ext uri="{FF2B5EF4-FFF2-40B4-BE49-F238E27FC236}">
                <a16:creationId xmlns:a16="http://schemas.microsoft.com/office/drawing/2014/main" id="{6A79C76F-1C83-445D-AA42-7A7BBE99B06C}"/>
              </a:ext>
            </a:extLst>
          </p:cNvPr>
          <p:cNvGraphicFramePr>
            <a:graphicFrameLocks noChangeAspect="1"/>
          </p:cNvGraphicFramePr>
          <p:nvPr/>
        </p:nvGraphicFramePr>
        <p:xfrm>
          <a:off x="1978322" y="4428344"/>
          <a:ext cx="566737" cy="455612"/>
        </p:xfrm>
        <a:graphic>
          <a:graphicData uri="http://schemas.openxmlformats.org/presentationml/2006/ole">
            <mc:AlternateContent xmlns:mc="http://schemas.openxmlformats.org/markup-compatibility/2006">
              <mc:Choice xmlns:v="urn:schemas-microsoft-com:vml" Requires="v">
                <p:oleObj spid="_x0000_s145144" name="Equation" r:id="rId13" imgW="253800" imgH="203040" progId="Equation.DSMT4">
                  <p:embed/>
                </p:oleObj>
              </mc:Choice>
              <mc:Fallback>
                <p:oleObj name="Equation" r:id="rId13" imgW="253800" imgH="203040" progId="Equation.DSMT4">
                  <p:embed/>
                  <p:pic>
                    <p:nvPicPr>
                      <p:cNvPr id="39" name="オブジェクト 38">
                        <a:extLst>
                          <a:ext uri="{FF2B5EF4-FFF2-40B4-BE49-F238E27FC236}">
                            <a16:creationId xmlns:a16="http://schemas.microsoft.com/office/drawing/2014/main" id="{6A79C76F-1C83-445D-AA42-7A7BBE99B06C}"/>
                          </a:ext>
                        </a:extLst>
                      </p:cNvPr>
                      <p:cNvPicPr>
                        <a:picLocks noChangeAspect="1" noChangeArrowheads="1"/>
                      </p:cNvPicPr>
                      <p:nvPr/>
                    </p:nvPicPr>
                    <p:blipFill>
                      <a:blip r:embed="rId14"/>
                      <a:srcRect/>
                      <a:stretch>
                        <a:fillRect/>
                      </a:stretch>
                    </p:blipFill>
                    <p:spPr bwMode="auto">
                      <a:xfrm>
                        <a:off x="1978322" y="4428344"/>
                        <a:ext cx="566737" cy="455612"/>
                      </a:xfrm>
                      <a:prstGeom prst="rect">
                        <a:avLst/>
                      </a:prstGeom>
                      <a:noFill/>
                      <a:ln>
                        <a:noFill/>
                      </a:ln>
                    </p:spPr>
                  </p:pic>
                </p:oleObj>
              </mc:Fallback>
            </mc:AlternateContent>
          </a:graphicData>
        </a:graphic>
      </p:graphicFrame>
      <p:graphicFrame>
        <p:nvGraphicFramePr>
          <p:cNvPr id="41" name="オブジェクト 40">
            <a:extLst>
              <a:ext uri="{FF2B5EF4-FFF2-40B4-BE49-F238E27FC236}">
                <a16:creationId xmlns:a16="http://schemas.microsoft.com/office/drawing/2014/main" id="{F0C2CB18-CE4E-4232-AF6C-DB579199770F}"/>
              </a:ext>
            </a:extLst>
          </p:cNvPr>
          <p:cNvGraphicFramePr>
            <a:graphicFrameLocks noChangeAspect="1"/>
          </p:cNvGraphicFramePr>
          <p:nvPr>
            <p:extLst>
              <p:ext uri="{D42A27DB-BD31-4B8C-83A1-F6EECF244321}">
                <p14:modId xmlns:p14="http://schemas.microsoft.com/office/powerpoint/2010/main" val="1588519906"/>
              </p:ext>
            </p:extLst>
          </p:nvPr>
        </p:nvGraphicFramePr>
        <p:xfrm>
          <a:off x="2763096" y="4417292"/>
          <a:ext cx="1416050" cy="512762"/>
        </p:xfrm>
        <a:graphic>
          <a:graphicData uri="http://schemas.openxmlformats.org/presentationml/2006/ole">
            <mc:AlternateContent xmlns:mc="http://schemas.openxmlformats.org/markup-compatibility/2006">
              <mc:Choice xmlns:v="urn:schemas-microsoft-com:vml" Requires="v">
                <p:oleObj spid="_x0000_s145145" name="Equation" r:id="rId15" imgW="634680" imgH="228600" progId="Equation.DSMT4">
                  <p:embed/>
                </p:oleObj>
              </mc:Choice>
              <mc:Fallback>
                <p:oleObj name="Equation" r:id="rId15" imgW="634680" imgH="228600" progId="Equation.DSMT4">
                  <p:embed/>
                  <p:pic>
                    <p:nvPicPr>
                      <p:cNvPr id="41" name="オブジェクト 40">
                        <a:extLst>
                          <a:ext uri="{FF2B5EF4-FFF2-40B4-BE49-F238E27FC236}">
                            <a16:creationId xmlns:a16="http://schemas.microsoft.com/office/drawing/2014/main" id="{F0C2CB18-CE4E-4232-AF6C-DB579199770F}"/>
                          </a:ext>
                        </a:extLst>
                      </p:cNvPr>
                      <p:cNvPicPr>
                        <a:picLocks noChangeAspect="1" noChangeArrowheads="1"/>
                      </p:cNvPicPr>
                      <p:nvPr/>
                    </p:nvPicPr>
                    <p:blipFill>
                      <a:blip r:embed="rId16"/>
                      <a:srcRect/>
                      <a:stretch>
                        <a:fillRect/>
                      </a:stretch>
                    </p:blipFill>
                    <p:spPr bwMode="auto">
                      <a:xfrm>
                        <a:off x="2763096" y="4417292"/>
                        <a:ext cx="1416050" cy="512762"/>
                      </a:xfrm>
                      <a:prstGeom prst="rect">
                        <a:avLst/>
                      </a:prstGeom>
                      <a:noFill/>
                      <a:ln>
                        <a:noFill/>
                      </a:ln>
                    </p:spPr>
                  </p:pic>
                </p:oleObj>
              </mc:Fallback>
            </mc:AlternateContent>
          </a:graphicData>
        </a:graphic>
      </p:graphicFrame>
      <p:sp>
        <p:nvSpPr>
          <p:cNvPr id="43" name="Rectangle 36">
            <a:extLst>
              <a:ext uri="{FF2B5EF4-FFF2-40B4-BE49-F238E27FC236}">
                <a16:creationId xmlns:a16="http://schemas.microsoft.com/office/drawing/2014/main" id="{34901F56-4413-4A4C-865B-965D0F94B72A}"/>
              </a:ext>
            </a:extLst>
          </p:cNvPr>
          <p:cNvSpPr>
            <a:spLocks noChangeArrowheads="1"/>
          </p:cNvSpPr>
          <p:nvPr/>
        </p:nvSpPr>
        <p:spPr bwMode="auto">
          <a:xfrm>
            <a:off x="14875" y="4919937"/>
            <a:ext cx="27494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latin typeface="Bookman Old Style" panose="02050604050505020204" pitchFamily="18" charset="0"/>
              </a:rPr>
              <a:t>∴</a:t>
            </a:r>
            <a:r>
              <a:rPr lang="ja-JP" altLang="en-US" sz="2800" dirty="0">
                <a:solidFill>
                  <a:srgbClr val="000000"/>
                </a:solidFill>
              </a:rPr>
              <a:t>角運動量は</a:t>
            </a:r>
            <a:r>
              <a:rPr lang="en-US" altLang="ja-JP" sz="2800" i="1" dirty="0">
                <a:solidFill>
                  <a:srgbClr val="000000"/>
                </a:solidFill>
                <a:latin typeface="Bookman Old Style" panose="02050604050505020204" pitchFamily="18" charset="0"/>
              </a:rPr>
              <a:t>L</a:t>
            </a:r>
            <a:r>
              <a:rPr lang="en-US" altLang="ja-JP" sz="2800" dirty="0">
                <a:solidFill>
                  <a:srgbClr val="000000"/>
                </a:solidFill>
              </a:rPr>
              <a:t>=</a:t>
            </a:r>
            <a:endParaRPr lang="ja-JP" altLang="en-US" sz="2800" dirty="0">
              <a:solidFill>
                <a:srgbClr val="000000"/>
              </a:solidFill>
              <a:latin typeface="Symbol" panose="05050102010706020507" pitchFamily="18" charset="2"/>
            </a:endParaRPr>
          </a:p>
        </p:txBody>
      </p:sp>
      <p:graphicFrame>
        <p:nvGraphicFramePr>
          <p:cNvPr id="48" name="オブジェクト 47">
            <a:extLst>
              <a:ext uri="{FF2B5EF4-FFF2-40B4-BE49-F238E27FC236}">
                <a16:creationId xmlns:a16="http://schemas.microsoft.com/office/drawing/2014/main" id="{B965B71D-79C9-4882-AA9D-1A7E01D9D3F0}"/>
              </a:ext>
            </a:extLst>
          </p:cNvPr>
          <p:cNvGraphicFramePr>
            <a:graphicFrameLocks noChangeAspect="1"/>
          </p:cNvGraphicFramePr>
          <p:nvPr>
            <p:extLst>
              <p:ext uri="{D42A27DB-BD31-4B8C-83A1-F6EECF244321}">
                <p14:modId xmlns:p14="http://schemas.microsoft.com/office/powerpoint/2010/main" val="1458260719"/>
              </p:ext>
            </p:extLst>
          </p:nvPr>
        </p:nvGraphicFramePr>
        <p:xfrm>
          <a:off x="2647576" y="4934232"/>
          <a:ext cx="848508" cy="466313"/>
        </p:xfrm>
        <a:graphic>
          <a:graphicData uri="http://schemas.openxmlformats.org/presentationml/2006/ole">
            <mc:AlternateContent xmlns:mc="http://schemas.openxmlformats.org/markup-compatibility/2006">
              <mc:Choice xmlns:v="urn:schemas-microsoft-com:vml" Requires="v">
                <p:oleObj spid="_x0000_s145146" name="Equation" r:id="rId17" imgW="330120" imgH="203040" progId="Equation.DSMT4">
                  <p:embed/>
                </p:oleObj>
              </mc:Choice>
              <mc:Fallback>
                <p:oleObj name="Equation" r:id="rId17" imgW="330120" imgH="203040" progId="Equation.DSMT4">
                  <p:embed/>
                  <p:pic>
                    <p:nvPicPr>
                      <p:cNvPr id="48" name="オブジェクト 47">
                        <a:extLst>
                          <a:ext uri="{FF2B5EF4-FFF2-40B4-BE49-F238E27FC236}">
                            <a16:creationId xmlns:a16="http://schemas.microsoft.com/office/drawing/2014/main" id="{B965B71D-79C9-4882-AA9D-1A7E01D9D3F0}"/>
                          </a:ext>
                        </a:extLst>
                      </p:cNvPr>
                      <p:cNvPicPr>
                        <a:picLocks noChangeAspect="1" noChangeArrowheads="1"/>
                      </p:cNvPicPr>
                      <p:nvPr/>
                    </p:nvPicPr>
                    <p:blipFill>
                      <a:blip r:embed="rId18"/>
                      <a:srcRect/>
                      <a:stretch>
                        <a:fillRect/>
                      </a:stretch>
                    </p:blipFill>
                    <p:spPr bwMode="auto">
                      <a:xfrm>
                        <a:off x="2647576" y="4934232"/>
                        <a:ext cx="848508" cy="466313"/>
                      </a:xfrm>
                      <a:prstGeom prst="rect">
                        <a:avLst/>
                      </a:prstGeom>
                      <a:noFill/>
                      <a:ln>
                        <a:noFill/>
                      </a:ln>
                    </p:spPr>
                  </p:pic>
                </p:oleObj>
              </mc:Fallback>
            </mc:AlternateContent>
          </a:graphicData>
        </a:graphic>
      </p:graphicFrame>
      <p:graphicFrame>
        <p:nvGraphicFramePr>
          <p:cNvPr id="49" name="オブジェクト 48">
            <a:extLst>
              <a:ext uri="{FF2B5EF4-FFF2-40B4-BE49-F238E27FC236}">
                <a16:creationId xmlns:a16="http://schemas.microsoft.com/office/drawing/2014/main" id="{D60FB47E-8CAD-4582-B87C-124675CC2D1F}"/>
              </a:ext>
            </a:extLst>
          </p:cNvPr>
          <p:cNvGraphicFramePr>
            <a:graphicFrameLocks noChangeAspect="1"/>
          </p:cNvGraphicFramePr>
          <p:nvPr>
            <p:extLst>
              <p:ext uri="{D42A27DB-BD31-4B8C-83A1-F6EECF244321}">
                <p14:modId xmlns:p14="http://schemas.microsoft.com/office/powerpoint/2010/main" val="1401769751"/>
              </p:ext>
            </p:extLst>
          </p:nvPr>
        </p:nvGraphicFramePr>
        <p:xfrm>
          <a:off x="3464639" y="4924272"/>
          <a:ext cx="990600" cy="512763"/>
        </p:xfrm>
        <a:graphic>
          <a:graphicData uri="http://schemas.openxmlformats.org/presentationml/2006/ole">
            <mc:AlternateContent xmlns:mc="http://schemas.openxmlformats.org/markup-compatibility/2006">
              <mc:Choice xmlns:v="urn:schemas-microsoft-com:vml" Requires="v">
                <p:oleObj spid="_x0000_s145147" name="Equation" r:id="rId19" imgW="444240" imgH="228600" progId="Equation.DSMT4">
                  <p:embed/>
                </p:oleObj>
              </mc:Choice>
              <mc:Fallback>
                <p:oleObj name="Equation" r:id="rId19" imgW="444240" imgH="228600" progId="Equation.DSMT4">
                  <p:embed/>
                  <p:pic>
                    <p:nvPicPr>
                      <p:cNvPr id="49" name="オブジェクト 48">
                        <a:extLst>
                          <a:ext uri="{FF2B5EF4-FFF2-40B4-BE49-F238E27FC236}">
                            <a16:creationId xmlns:a16="http://schemas.microsoft.com/office/drawing/2014/main" id="{D60FB47E-8CAD-4582-B87C-124675CC2D1F}"/>
                          </a:ext>
                        </a:extLst>
                      </p:cNvPr>
                      <p:cNvPicPr>
                        <a:picLocks noChangeAspect="1" noChangeArrowheads="1"/>
                      </p:cNvPicPr>
                      <p:nvPr/>
                    </p:nvPicPr>
                    <p:blipFill>
                      <a:blip r:embed="rId20"/>
                      <a:srcRect/>
                      <a:stretch>
                        <a:fillRect/>
                      </a:stretch>
                    </p:blipFill>
                    <p:spPr bwMode="auto">
                      <a:xfrm>
                        <a:off x="3464639" y="4924272"/>
                        <a:ext cx="990600" cy="512763"/>
                      </a:xfrm>
                      <a:prstGeom prst="rect">
                        <a:avLst/>
                      </a:prstGeom>
                      <a:noFill/>
                      <a:ln>
                        <a:noFill/>
                      </a:ln>
                    </p:spPr>
                  </p:pic>
                </p:oleObj>
              </mc:Fallback>
            </mc:AlternateContent>
          </a:graphicData>
        </a:graphic>
      </p:graphicFrame>
      <p:sp>
        <p:nvSpPr>
          <p:cNvPr id="50" name="Rectangle 36">
            <a:extLst>
              <a:ext uri="{FF2B5EF4-FFF2-40B4-BE49-F238E27FC236}">
                <a16:creationId xmlns:a16="http://schemas.microsoft.com/office/drawing/2014/main" id="{64D60EBB-E1A5-4904-836D-2A4EA54DDA99}"/>
              </a:ext>
            </a:extLst>
          </p:cNvPr>
          <p:cNvSpPr>
            <a:spLocks noChangeArrowheads="1"/>
          </p:cNvSpPr>
          <p:nvPr/>
        </p:nvSpPr>
        <p:spPr bwMode="auto">
          <a:xfrm>
            <a:off x="-47917" y="5386427"/>
            <a:ext cx="4503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回転の運動エネルギーは</a:t>
            </a:r>
            <a:r>
              <a:rPr lang="en-US" altLang="ja-JP" sz="2800" i="1" dirty="0">
                <a:solidFill>
                  <a:srgbClr val="000000"/>
                </a:solidFill>
                <a:latin typeface="Bookman Old Style" panose="02050604050505020204" pitchFamily="18" charset="0"/>
              </a:rPr>
              <a:t>K</a:t>
            </a:r>
            <a:r>
              <a:rPr lang="en-US" altLang="ja-JP" sz="2800" dirty="0">
                <a:solidFill>
                  <a:srgbClr val="000000"/>
                </a:solidFill>
              </a:rPr>
              <a:t>=</a:t>
            </a:r>
            <a:endParaRPr lang="ja-JP" altLang="en-US" sz="2800" dirty="0">
              <a:solidFill>
                <a:srgbClr val="000000"/>
              </a:solidFill>
            </a:endParaRPr>
          </a:p>
        </p:txBody>
      </p:sp>
      <p:graphicFrame>
        <p:nvGraphicFramePr>
          <p:cNvPr id="53" name="オブジェクト 52">
            <a:extLst>
              <a:ext uri="{FF2B5EF4-FFF2-40B4-BE49-F238E27FC236}">
                <a16:creationId xmlns:a16="http://schemas.microsoft.com/office/drawing/2014/main" id="{D5F12B26-5AF1-466F-8340-436BF6EC8614}"/>
              </a:ext>
            </a:extLst>
          </p:cNvPr>
          <p:cNvGraphicFramePr>
            <a:graphicFrameLocks noChangeAspect="1"/>
          </p:cNvGraphicFramePr>
          <p:nvPr/>
        </p:nvGraphicFramePr>
        <p:xfrm>
          <a:off x="4306093" y="5405992"/>
          <a:ext cx="1466850" cy="465137"/>
        </p:xfrm>
        <a:graphic>
          <a:graphicData uri="http://schemas.openxmlformats.org/presentationml/2006/ole">
            <mc:AlternateContent xmlns:mc="http://schemas.openxmlformats.org/markup-compatibility/2006">
              <mc:Choice xmlns:v="urn:schemas-microsoft-com:vml" Requires="v">
                <p:oleObj spid="_x0000_s145148" name="Equation" r:id="rId21" imgW="571320" imgH="203040" progId="Equation.DSMT4">
                  <p:embed/>
                </p:oleObj>
              </mc:Choice>
              <mc:Fallback>
                <p:oleObj name="Equation" r:id="rId21" imgW="571320" imgH="203040" progId="Equation.DSMT4">
                  <p:embed/>
                  <p:pic>
                    <p:nvPicPr>
                      <p:cNvPr id="53" name="オブジェクト 52">
                        <a:extLst>
                          <a:ext uri="{FF2B5EF4-FFF2-40B4-BE49-F238E27FC236}">
                            <a16:creationId xmlns:a16="http://schemas.microsoft.com/office/drawing/2014/main" id="{D5F12B26-5AF1-466F-8340-436BF6EC8614}"/>
                          </a:ext>
                        </a:extLst>
                      </p:cNvPr>
                      <p:cNvPicPr>
                        <a:picLocks noChangeAspect="1" noChangeArrowheads="1"/>
                      </p:cNvPicPr>
                      <p:nvPr/>
                    </p:nvPicPr>
                    <p:blipFill>
                      <a:blip r:embed="rId22"/>
                      <a:srcRect/>
                      <a:stretch>
                        <a:fillRect/>
                      </a:stretch>
                    </p:blipFill>
                    <p:spPr bwMode="auto">
                      <a:xfrm>
                        <a:off x="4306093" y="5405992"/>
                        <a:ext cx="1466850" cy="465137"/>
                      </a:xfrm>
                      <a:prstGeom prst="rect">
                        <a:avLst/>
                      </a:prstGeom>
                      <a:noFill/>
                      <a:ln>
                        <a:noFill/>
                      </a:ln>
                    </p:spPr>
                  </p:pic>
                </p:oleObj>
              </mc:Fallback>
            </mc:AlternateContent>
          </a:graphicData>
        </a:graphic>
      </p:graphicFrame>
      <p:sp>
        <p:nvSpPr>
          <p:cNvPr id="54" name="Rectangle 36">
            <a:extLst>
              <a:ext uri="{FF2B5EF4-FFF2-40B4-BE49-F238E27FC236}">
                <a16:creationId xmlns:a16="http://schemas.microsoft.com/office/drawing/2014/main" id="{469BF44C-0004-4C1A-9A43-9D3C9855062F}"/>
              </a:ext>
            </a:extLst>
          </p:cNvPr>
          <p:cNvSpPr>
            <a:spLocks noChangeArrowheads="1"/>
          </p:cNvSpPr>
          <p:nvPr/>
        </p:nvSpPr>
        <p:spPr bwMode="auto">
          <a:xfrm>
            <a:off x="5890267" y="5428862"/>
            <a:ext cx="508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en-US" altLang="ja-JP" sz="2800" i="1" dirty="0" err="1">
                <a:solidFill>
                  <a:srgbClr val="000000"/>
                </a:solidFill>
                <a:latin typeface="Bookman Old Style" panose="02050604050505020204" pitchFamily="18" charset="0"/>
              </a:rPr>
              <a:t>lF</a:t>
            </a:r>
            <a:endParaRPr lang="ja-JP" altLang="en-US" sz="2800" dirty="0">
              <a:solidFill>
                <a:srgbClr val="000000"/>
              </a:solidFill>
            </a:endParaRPr>
          </a:p>
        </p:txBody>
      </p:sp>
      <p:sp>
        <p:nvSpPr>
          <p:cNvPr id="55" name="Rectangle 36">
            <a:extLst>
              <a:ext uri="{FF2B5EF4-FFF2-40B4-BE49-F238E27FC236}">
                <a16:creationId xmlns:a16="http://schemas.microsoft.com/office/drawing/2014/main" id="{0BDC5A8C-1A14-4F2C-93D8-61F095D9F632}"/>
              </a:ext>
            </a:extLst>
          </p:cNvPr>
          <p:cNvSpPr>
            <a:spLocks noChangeArrowheads="1"/>
          </p:cNvSpPr>
          <p:nvPr/>
        </p:nvSpPr>
        <p:spPr bwMode="auto">
          <a:xfrm>
            <a:off x="-33231" y="5880356"/>
            <a:ext cx="9283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これは一般の関係「運動エネルギー</a:t>
            </a:r>
            <a:r>
              <a:rPr lang="en-US" altLang="ja-JP" sz="2800" dirty="0">
                <a:solidFill>
                  <a:srgbClr val="000000"/>
                </a:solidFill>
              </a:rPr>
              <a:t>=</a:t>
            </a:r>
            <a:r>
              <a:rPr lang="ja-JP" altLang="en-US" sz="2800" dirty="0">
                <a:solidFill>
                  <a:srgbClr val="000000"/>
                </a:solidFill>
              </a:rPr>
              <a:t>与えた仕事」を満たす。</a:t>
            </a:r>
          </a:p>
        </p:txBody>
      </p:sp>
      <p:sp>
        <p:nvSpPr>
          <p:cNvPr id="56" name="Rectangle 36">
            <a:extLst>
              <a:ext uri="{FF2B5EF4-FFF2-40B4-BE49-F238E27FC236}">
                <a16:creationId xmlns:a16="http://schemas.microsoft.com/office/drawing/2014/main" id="{68CAFA96-518D-4D9B-AF0D-AEC9C54814F3}"/>
              </a:ext>
            </a:extLst>
          </p:cNvPr>
          <p:cNvSpPr>
            <a:spLocks noChangeArrowheads="1"/>
          </p:cNvSpPr>
          <p:nvPr/>
        </p:nvSpPr>
        <p:spPr bwMode="auto">
          <a:xfrm>
            <a:off x="-33231" y="6337037"/>
            <a:ext cx="6604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000000"/>
                </a:solidFill>
              </a:rPr>
              <a:t>または一般の関係式　　　　　　　を満たす。</a:t>
            </a:r>
          </a:p>
        </p:txBody>
      </p:sp>
      <p:graphicFrame>
        <p:nvGraphicFramePr>
          <p:cNvPr id="40" name="オブジェクト 39">
            <a:extLst>
              <a:ext uri="{FF2B5EF4-FFF2-40B4-BE49-F238E27FC236}">
                <a16:creationId xmlns:a16="http://schemas.microsoft.com/office/drawing/2014/main" id="{41480A5A-5E25-4144-8AA1-3E6AFDBA784A}"/>
              </a:ext>
            </a:extLst>
          </p:cNvPr>
          <p:cNvGraphicFramePr>
            <a:graphicFrameLocks noChangeAspect="1"/>
          </p:cNvGraphicFramePr>
          <p:nvPr/>
        </p:nvGraphicFramePr>
        <p:xfrm>
          <a:off x="6686844" y="6849596"/>
          <a:ext cx="1811338" cy="512762"/>
        </p:xfrm>
        <a:graphic>
          <a:graphicData uri="http://schemas.openxmlformats.org/presentationml/2006/ole">
            <mc:AlternateContent xmlns:mc="http://schemas.openxmlformats.org/markup-compatibility/2006">
              <mc:Choice xmlns:v="urn:schemas-microsoft-com:vml" Requires="v">
                <p:oleObj spid="_x0000_s145149" name="Equation" r:id="rId23" imgW="812520" imgH="228600" progId="Equation.DSMT4">
                  <p:embed/>
                </p:oleObj>
              </mc:Choice>
              <mc:Fallback>
                <p:oleObj name="Equation" r:id="rId23" imgW="812520" imgH="228600" progId="Equation.DSMT4">
                  <p:embed/>
                  <p:pic>
                    <p:nvPicPr>
                      <p:cNvPr id="40" name="オブジェクト 39">
                        <a:extLst>
                          <a:ext uri="{FF2B5EF4-FFF2-40B4-BE49-F238E27FC236}">
                            <a16:creationId xmlns:a16="http://schemas.microsoft.com/office/drawing/2014/main" id="{41480A5A-5E25-4144-8AA1-3E6AFDBA784A}"/>
                          </a:ext>
                        </a:extLst>
                      </p:cNvPr>
                      <p:cNvPicPr>
                        <a:picLocks noChangeAspect="1" noChangeArrowheads="1"/>
                      </p:cNvPicPr>
                      <p:nvPr/>
                    </p:nvPicPr>
                    <p:blipFill>
                      <a:blip r:embed="rId24"/>
                      <a:srcRect/>
                      <a:stretch>
                        <a:fillRect/>
                      </a:stretch>
                    </p:blipFill>
                    <p:spPr bwMode="auto">
                      <a:xfrm>
                        <a:off x="6686844" y="6849596"/>
                        <a:ext cx="1811338" cy="512762"/>
                      </a:xfrm>
                      <a:prstGeom prst="rect">
                        <a:avLst/>
                      </a:prstGeom>
                      <a:noFill/>
                      <a:ln>
                        <a:noFill/>
                      </a:ln>
                    </p:spPr>
                  </p:pic>
                </p:oleObj>
              </mc:Fallback>
            </mc:AlternateContent>
          </a:graphicData>
        </a:graphic>
      </p:graphicFrame>
      <p:graphicFrame>
        <p:nvGraphicFramePr>
          <p:cNvPr id="44" name="オブジェクト 43">
            <a:extLst>
              <a:ext uri="{FF2B5EF4-FFF2-40B4-BE49-F238E27FC236}">
                <a16:creationId xmlns:a16="http://schemas.microsoft.com/office/drawing/2014/main" id="{A66985B4-6569-4810-A430-AE6D95157603}"/>
              </a:ext>
            </a:extLst>
          </p:cNvPr>
          <p:cNvGraphicFramePr>
            <a:graphicFrameLocks noChangeAspect="1"/>
          </p:cNvGraphicFramePr>
          <p:nvPr/>
        </p:nvGraphicFramePr>
        <p:xfrm>
          <a:off x="3223402" y="6334874"/>
          <a:ext cx="1500187" cy="484187"/>
        </p:xfrm>
        <a:graphic>
          <a:graphicData uri="http://schemas.openxmlformats.org/presentationml/2006/ole">
            <mc:AlternateContent xmlns:mc="http://schemas.openxmlformats.org/markup-compatibility/2006">
              <mc:Choice xmlns:v="urn:schemas-microsoft-com:vml" Requires="v">
                <p:oleObj spid="_x0000_s145150" name="Equation" r:id="rId25" imgW="672840" imgH="215640" progId="Equation.DSMT4">
                  <p:embed/>
                </p:oleObj>
              </mc:Choice>
              <mc:Fallback>
                <p:oleObj name="Equation" r:id="rId25" imgW="672840" imgH="215640" progId="Equation.DSMT4">
                  <p:embed/>
                  <p:pic>
                    <p:nvPicPr>
                      <p:cNvPr id="44" name="オブジェクト 43">
                        <a:extLst>
                          <a:ext uri="{FF2B5EF4-FFF2-40B4-BE49-F238E27FC236}">
                            <a16:creationId xmlns:a16="http://schemas.microsoft.com/office/drawing/2014/main" id="{A66985B4-6569-4810-A430-AE6D95157603}"/>
                          </a:ext>
                        </a:extLst>
                      </p:cNvPr>
                      <p:cNvPicPr>
                        <a:picLocks noChangeAspect="1" noChangeArrowheads="1"/>
                      </p:cNvPicPr>
                      <p:nvPr/>
                    </p:nvPicPr>
                    <p:blipFill>
                      <a:blip r:embed="rId26"/>
                      <a:srcRect/>
                      <a:stretch>
                        <a:fillRect/>
                      </a:stretch>
                    </p:blipFill>
                    <p:spPr bwMode="auto">
                      <a:xfrm>
                        <a:off x="3223402" y="6334874"/>
                        <a:ext cx="1500187" cy="484187"/>
                      </a:xfrm>
                      <a:prstGeom prst="rect">
                        <a:avLst/>
                      </a:prstGeom>
                      <a:noFill/>
                      <a:ln>
                        <a:noFill/>
                      </a:ln>
                    </p:spPr>
                  </p:pic>
                </p:oleObj>
              </mc:Fallback>
            </mc:AlternateContent>
          </a:graphicData>
        </a:graphic>
      </p:graphicFrame>
      <p:sp>
        <p:nvSpPr>
          <p:cNvPr id="2" name="楕円 1">
            <a:extLst>
              <a:ext uri="{FF2B5EF4-FFF2-40B4-BE49-F238E27FC236}">
                <a16:creationId xmlns:a16="http://schemas.microsoft.com/office/drawing/2014/main" id="{3291D060-4F8F-4FE1-A5DF-A156A382AD33}"/>
              </a:ext>
            </a:extLst>
          </p:cNvPr>
          <p:cNvSpPr/>
          <p:nvPr/>
        </p:nvSpPr>
        <p:spPr bwMode="auto">
          <a:xfrm>
            <a:off x="7721847" y="4130245"/>
            <a:ext cx="297948" cy="286916"/>
          </a:xfrm>
          <a:prstGeom prst="ellipse">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1" lang="ja-JP" altLang="en-US" sz="3200" b="1" i="0" u="none" strike="noStrike" cap="none" normalizeH="0" baseline="0">
              <a:ln>
                <a:solidFill>
                  <a:srgbClr val="0000FF"/>
                </a:solidFill>
              </a:ln>
              <a:solidFill>
                <a:srgbClr val="0000FF"/>
              </a:solidFill>
              <a:effectLst/>
              <a:latin typeface="Times New Roman" pitchFamily="18" charset="0"/>
              <a:ea typeface="ＭＳ Ｐゴシック" pitchFamily="50" charset="-128"/>
            </a:endParaRPr>
          </a:p>
        </p:txBody>
      </p:sp>
      <p:sp>
        <p:nvSpPr>
          <p:cNvPr id="51" name="Line 49">
            <a:extLst>
              <a:ext uri="{FF2B5EF4-FFF2-40B4-BE49-F238E27FC236}">
                <a16:creationId xmlns:a16="http://schemas.microsoft.com/office/drawing/2014/main" id="{0AF422D9-C20A-4DCD-87AA-55E4C8D45F1F}"/>
              </a:ext>
            </a:extLst>
          </p:cNvPr>
          <p:cNvSpPr>
            <a:spLocks noChangeShapeType="1"/>
          </p:cNvSpPr>
          <p:nvPr/>
        </p:nvSpPr>
        <p:spPr bwMode="auto">
          <a:xfrm>
            <a:off x="8019440" y="621120"/>
            <a:ext cx="0" cy="80812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2" name="Line 49">
            <a:extLst>
              <a:ext uri="{FF2B5EF4-FFF2-40B4-BE49-F238E27FC236}">
                <a16:creationId xmlns:a16="http://schemas.microsoft.com/office/drawing/2014/main" id="{E4F06CAA-94B0-491C-AD76-58CFFDCF805C}"/>
              </a:ext>
            </a:extLst>
          </p:cNvPr>
          <p:cNvSpPr>
            <a:spLocks noChangeShapeType="1"/>
          </p:cNvSpPr>
          <p:nvPr/>
        </p:nvSpPr>
        <p:spPr bwMode="auto">
          <a:xfrm>
            <a:off x="8019440" y="1834209"/>
            <a:ext cx="0" cy="42197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7" name="Line 49">
            <a:extLst>
              <a:ext uri="{FF2B5EF4-FFF2-40B4-BE49-F238E27FC236}">
                <a16:creationId xmlns:a16="http://schemas.microsoft.com/office/drawing/2014/main" id="{F37ECFA8-5066-492B-9707-89B4782B328F}"/>
              </a:ext>
            </a:extLst>
          </p:cNvPr>
          <p:cNvSpPr>
            <a:spLocks noChangeShapeType="1"/>
          </p:cNvSpPr>
          <p:nvPr/>
        </p:nvSpPr>
        <p:spPr bwMode="auto">
          <a:xfrm>
            <a:off x="7748631" y="4265239"/>
            <a:ext cx="0" cy="147910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58" name="テキスト ボックス 57">
            <a:extLst>
              <a:ext uri="{FF2B5EF4-FFF2-40B4-BE49-F238E27FC236}">
                <a16:creationId xmlns:a16="http://schemas.microsoft.com/office/drawing/2014/main" id="{2B6EB62B-B518-4CD9-A34C-9A31A273A52C}"/>
              </a:ext>
            </a:extLst>
          </p:cNvPr>
          <p:cNvSpPr txBox="1"/>
          <p:nvPr/>
        </p:nvSpPr>
        <p:spPr>
          <a:xfrm>
            <a:off x="6973085" y="5259710"/>
            <a:ext cx="735561" cy="523220"/>
          </a:xfrm>
          <a:prstGeom prst="rect">
            <a:avLst/>
          </a:prstGeom>
          <a:noFill/>
        </p:spPr>
        <p:txBody>
          <a:bodyPr wrap="square">
            <a:spAutoFit/>
          </a:bodyPr>
          <a:lstStyle/>
          <a:p>
            <a:r>
              <a:rPr lang="en-US" altLang="ja-JP" sz="2800" i="1" dirty="0">
                <a:solidFill>
                  <a:srgbClr val="FF0000"/>
                </a:solidFill>
                <a:latin typeface="Bookman Old Style" panose="02050604050505020204" pitchFamily="18" charset="0"/>
              </a:rPr>
              <a:t>F</a:t>
            </a:r>
            <a:endParaRPr lang="ja-JP" altLang="en-US" dirty="0">
              <a:solidFill>
                <a:srgbClr val="FF0000"/>
              </a:solidFill>
            </a:endParaRPr>
          </a:p>
        </p:txBody>
      </p:sp>
      <p:sp>
        <p:nvSpPr>
          <p:cNvPr id="59" name="テキスト ボックス 58">
            <a:extLst>
              <a:ext uri="{FF2B5EF4-FFF2-40B4-BE49-F238E27FC236}">
                <a16:creationId xmlns:a16="http://schemas.microsoft.com/office/drawing/2014/main" id="{C35AD65C-4877-416D-B996-171AE9D2FA7D}"/>
              </a:ext>
            </a:extLst>
          </p:cNvPr>
          <p:cNvSpPr txBox="1"/>
          <p:nvPr/>
        </p:nvSpPr>
        <p:spPr>
          <a:xfrm>
            <a:off x="7613303" y="3736315"/>
            <a:ext cx="735561"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r</a:t>
            </a:r>
            <a:endParaRPr lang="ja-JP" altLang="en-US" dirty="0"/>
          </a:p>
        </p:txBody>
      </p:sp>
      <p:sp>
        <p:nvSpPr>
          <p:cNvPr id="60" name="Line 49">
            <a:extLst>
              <a:ext uri="{FF2B5EF4-FFF2-40B4-BE49-F238E27FC236}">
                <a16:creationId xmlns:a16="http://schemas.microsoft.com/office/drawing/2014/main" id="{8ADF5A0F-60D0-41EB-A4D9-DF167E3D08C9}"/>
              </a:ext>
            </a:extLst>
          </p:cNvPr>
          <p:cNvSpPr>
            <a:spLocks noChangeShapeType="1"/>
          </p:cNvSpPr>
          <p:nvPr/>
        </p:nvSpPr>
        <p:spPr bwMode="auto">
          <a:xfrm>
            <a:off x="7613303" y="5220192"/>
            <a:ext cx="0" cy="583801"/>
          </a:xfrm>
          <a:prstGeom prst="line">
            <a:avLst/>
          </a:prstGeom>
          <a:noFill/>
          <a:ln w="57150">
            <a:solidFill>
              <a:srgbClr val="FF0000"/>
            </a:solidFill>
            <a:round/>
            <a:headEnd type="none" w="med" len="med"/>
            <a:tailEnd type="triangle" w="med" len="med"/>
          </a:ln>
          <a:extLst>
            <a:ext uri="{909E8E84-426E-40DD-AFC4-6F175D3DCCD1}">
              <a14:hiddenFill xmlns:a14="http://schemas.microsoft.com/office/drawing/2010/main">
                <a:noFill/>
              </a14:hiddenFill>
            </a:ext>
          </a:extLst>
        </p:spPr>
        <p:txBody>
          <a:bodyPr/>
          <a:lstStyle/>
          <a:p>
            <a:pPr algn="ctr"/>
            <a:endParaRPr lang="ja-JP" altLang="en-US" sz="3200" b="1">
              <a:solidFill>
                <a:srgbClr val="000000"/>
              </a:solidFill>
            </a:endParaRPr>
          </a:p>
        </p:txBody>
      </p:sp>
      <p:sp>
        <p:nvSpPr>
          <p:cNvPr id="61" name="Rectangle 42">
            <a:extLst>
              <a:ext uri="{FF2B5EF4-FFF2-40B4-BE49-F238E27FC236}">
                <a16:creationId xmlns:a16="http://schemas.microsoft.com/office/drawing/2014/main" id="{1788EA61-2A93-4C1F-8820-2225622FA8C8}"/>
              </a:ext>
            </a:extLst>
          </p:cNvPr>
          <p:cNvSpPr>
            <a:spLocks noChangeArrowheads="1"/>
          </p:cNvSpPr>
          <p:nvPr/>
        </p:nvSpPr>
        <p:spPr bwMode="auto">
          <a:xfrm>
            <a:off x="1324172" y="3041941"/>
            <a:ext cx="735561"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2" name="Rectangle 42">
            <a:extLst>
              <a:ext uri="{FF2B5EF4-FFF2-40B4-BE49-F238E27FC236}">
                <a16:creationId xmlns:a16="http://schemas.microsoft.com/office/drawing/2014/main" id="{8D7F9E08-BDE4-4B63-B690-928DCDBFBC6C}"/>
              </a:ext>
            </a:extLst>
          </p:cNvPr>
          <p:cNvSpPr>
            <a:spLocks noChangeArrowheads="1"/>
          </p:cNvSpPr>
          <p:nvPr/>
        </p:nvSpPr>
        <p:spPr bwMode="auto">
          <a:xfrm>
            <a:off x="5342994" y="3041941"/>
            <a:ext cx="1580206"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3" name="Rectangle 42">
            <a:extLst>
              <a:ext uri="{FF2B5EF4-FFF2-40B4-BE49-F238E27FC236}">
                <a16:creationId xmlns:a16="http://schemas.microsoft.com/office/drawing/2014/main" id="{AADA220E-A328-4CA9-AAB1-1001CD33325B}"/>
              </a:ext>
            </a:extLst>
          </p:cNvPr>
          <p:cNvSpPr>
            <a:spLocks noChangeArrowheads="1"/>
          </p:cNvSpPr>
          <p:nvPr/>
        </p:nvSpPr>
        <p:spPr bwMode="auto">
          <a:xfrm>
            <a:off x="2969411" y="3522256"/>
            <a:ext cx="1336682"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4" name="Rectangle 42">
            <a:extLst>
              <a:ext uri="{FF2B5EF4-FFF2-40B4-BE49-F238E27FC236}">
                <a16:creationId xmlns:a16="http://schemas.microsoft.com/office/drawing/2014/main" id="{88CBA692-3D56-444E-B3CC-2EF1460DF13B}"/>
              </a:ext>
            </a:extLst>
          </p:cNvPr>
          <p:cNvSpPr>
            <a:spLocks noChangeArrowheads="1"/>
          </p:cNvSpPr>
          <p:nvPr/>
        </p:nvSpPr>
        <p:spPr bwMode="auto">
          <a:xfrm>
            <a:off x="4880267" y="3522256"/>
            <a:ext cx="1640033"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5" name="Rectangle 42">
            <a:extLst>
              <a:ext uri="{FF2B5EF4-FFF2-40B4-BE49-F238E27FC236}">
                <a16:creationId xmlns:a16="http://schemas.microsoft.com/office/drawing/2014/main" id="{0F292F99-C6A8-4D69-97EE-6275ED42AA3E}"/>
              </a:ext>
            </a:extLst>
          </p:cNvPr>
          <p:cNvSpPr>
            <a:spLocks noChangeArrowheads="1"/>
          </p:cNvSpPr>
          <p:nvPr/>
        </p:nvSpPr>
        <p:spPr bwMode="auto">
          <a:xfrm>
            <a:off x="1184535" y="3983445"/>
            <a:ext cx="1994565"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6" name="Rectangle 42">
            <a:extLst>
              <a:ext uri="{FF2B5EF4-FFF2-40B4-BE49-F238E27FC236}">
                <a16:creationId xmlns:a16="http://schemas.microsoft.com/office/drawing/2014/main" id="{BC0363DD-4EE0-4664-A565-553903546E23}"/>
              </a:ext>
            </a:extLst>
          </p:cNvPr>
          <p:cNvSpPr>
            <a:spLocks noChangeArrowheads="1"/>
          </p:cNvSpPr>
          <p:nvPr/>
        </p:nvSpPr>
        <p:spPr bwMode="auto">
          <a:xfrm>
            <a:off x="4178049" y="3983445"/>
            <a:ext cx="2290478"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7" name="Rectangle 42">
            <a:extLst>
              <a:ext uri="{FF2B5EF4-FFF2-40B4-BE49-F238E27FC236}">
                <a16:creationId xmlns:a16="http://schemas.microsoft.com/office/drawing/2014/main" id="{5342A311-BC7E-4B11-B80A-EA015A91463F}"/>
              </a:ext>
            </a:extLst>
          </p:cNvPr>
          <p:cNvSpPr>
            <a:spLocks noChangeArrowheads="1"/>
          </p:cNvSpPr>
          <p:nvPr/>
        </p:nvSpPr>
        <p:spPr bwMode="auto">
          <a:xfrm>
            <a:off x="2577690" y="4453572"/>
            <a:ext cx="2203580"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8" name="Rectangle 42">
            <a:extLst>
              <a:ext uri="{FF2B5EF4-FFF2-40B4-BE49-F238E27FC236}">
                <a16:creationId xmlns:a16="http://schemas.microsoft.com/office/drawing/2014/main" id="{865DB52D-51FB-4B1D-BFBA-A3654842B9B3}"/>
              </a:ext>
            </a:extLst>
          </p:cNvPr>
          <p:cNvSpPr>
            <a:spLocks noChangeArrowheads="1"/>
          </p:cNvSpPr>
          <p:nvPr/>
        </p:nvSpPr>
        <p:spPr bwMode="auto">
          <a:xfrm>
            <a:off x="3427255" y="4929529"/>
            <a:ext cx="1379948"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69" name="Rectangle 42">
            <a:extLst>
              <a:ext uri="{FF2B5EF4-FFF2-40B4-BE49-F238E27FC236}">
                <a16:creationId xmlns:a16="http://schemas.microsoft.com/office/drawing/2014/main" id="{9BEF65B4-7872-4D09-8702-FD327EDD3F4A}"/>
              </a:ext>
            </a:extLst>
          </p:cNvPr>
          <p:cNvSpPr>
            <a:spLocks noChangeArrowheads="1"/>
          </p:cNvSpPr>
          <p:nvPr/>
        </p:nvSpPr>
        <p:spPr bwMode="auto">
          <a:xfrm>
            <a:off x="5729037" y="5451936"/>
            <a:ext cx="970321" cy="435671"/>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6pPr>
            <a:lvl7pPr marL="29718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7pPr>
            <a:lvl8pPr marL="34290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8pPr>
            <a:lvl9pPr marL="3886200" indent="-228600" algn="ctr" eaLnBrk="0" fontAlgn="base" hangingPunct="0">
              <a:spcBef>
                <a:spcPct val="20000"/>
              </a:spcBef>
              <a:spcAft>
                <a:spcPct val="0"/>
              </a:spcAft>
              <a:defRPr kumimoji="1" sz="2800">
                <a:solidFill>
                  <a:schemeClr val="tx1"/>
                </a:solidFill>
                <a:latin typeface="Times New Roman" pitchFamily="18" charset="0"/>
                <a:ea typeface="ＭＳ Ｐゴシック" charset="-128"/>
              </a:defRPr>
            </a:lvl9pPr>
          </a:lstStyle>
          <a:p>
            <a:pPr algn="ctr" eaLnBrk="1" hangingPunct="1"/>
            <a:endParaRPr lang="ja-JP" altLang="en-US" i="1">
              <a:solidFill>
                <a:srgbClr val="000000"/>
              </a:solidFill>
            </a:endParaRPr>
          </a:p>
        </p:txBody>
      </p:sp>
      <p:sp>
        <p:nvSpPr>
          <p:cNvPr id="72" name="AutoShape 3">
            <a:extLst>
              <a:ext uri="{FF2B5EF4-FFF2-40B4-BE49-F238E27FC236}">
                <a16:creationId xmlns:a16="http://schemas.microsoft.com/office/drawing/2014/main" id="{B21910DE-5CC4-4EBF-BF95-955586698735}"/>
              </a:ext>
            </a:extLst>
          </p:cNvPr>
          <p:cNvSpPr>
            <a:spLocks noChangeArrowheads="1"/>
          </p:cNvSpPr>
          <p:nvPr/>
        </p:nvSpPr>
        <p:spPr bwMode="auto">
          <a:xfrm>
            <a:off x="7555143" y="3806486"/>
            <a:ext cx="44291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3" name="Line 6">
            <a:extLst>
              <a:ext uri="{FF2B5EF4-FFF2-40B4-BE49-F238E27FC236}">
                <a16:creationId xmlns:a16="http://schemas.microsoft.com/office/drawing/2014/main" id="{1B3E73BB-6B38-4001-A014-544CD270A79A}"/>
              </a:ext>
            </a:extLst>
          </p:cNvPr>
          <p:cNvSpPr>
            <a:spLocks noChangeShapeType="1"/>
          </p:cNvSpPr>
          <p:nvPr/>
        </p:nvSpPr>
        <p:spPr bwMode="auto">
          <a:xfrm flipH="1" flipV="1">
            <a:off x="1973629" y="3426678"/>
            <a:ext cx="5566022" cy="57124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4" name="Line 9">
            <a:extLst>
              <a:ext uri="{FF2B5EF4-FFF2-40B4-BE49-F238E27FC236}">
                <a16:creationId xmlns:a16="http://schemas.microsoft.com/office/drawing/2014/main" id="{82AE071E-232C-49FC-B343-3CF9B5248AA9}"/>
              </a:ext>
            </a:extLst>
          </p:cNvPr>
          <p:cNvSpPr>
            <a:spLocks noChangeShapeType="1"/>
          </p:cNvSpPr>
          <p:nvPr/>
        </p:nvSpPr>
        <p:spPr bwMode="auto">
          <a:xfrm>
            <a:off x="1015403" y="3520424"/>
            <a:ext cx="6326737" cy="106859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6" name="AutoShape 3">
            <a:extLst>
              <a:ext uri="{FF2B5EF4-FFF2-40B4-BE49-F238E27FC236}">
                <a16:creationId xmlns:a16="http://schemas.microsoft.com/office/drawing/2014/main" id="{77E06551-7116-498B-B536-852DEF9C493B}"/>
              </a:ext>
            </a:extLst>
          </p:cNvPr>
          <p:cNvSpPr>
            <a:spLocks noChangeArrowheads="1"/>
          </p:cNvSpPr>
          <p:nvPr/>
        </p:nvSpPr>
        <p:spPr bwMode="auto">
          <a:xfrm>
            <a:off x="6955618" y="5276348"/>
            <a:ext cx="442912"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7" name="Line 6">
            <a:extLst>
              <a:ext uri="{FF2B5EF4-FFF2-40B4-BE49-F238E27FC236}">
                <a16:creationId xmlns:a16="http://schemas.microsoft.com/office/drawing/2014/main" id="{F410728B-41B0-42AD-8D6A-32F9FF298DF2}"/>
              </a:ext>
            </a:extLst>
          </p:cNvPr>
          <p:cNvSpPr>
            <a:spLocks noChangeShapeType="1"/>
          </p:cNvSpPr>
          <p:nvPr/>
        </p:nvSpPr>
        <p:spPr bwMode="auto">
          <a:xfrm flipH="1" flipV="1">
            <a:off x="1692563" y="3426678"/>
            <a:ext cx="5280522" cy="203179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78" name="AutoShape 3">
            <a:extLst>
              <a:ext uri="{FF2B5EF4-FFF2-40B4-BE49-F238E27FC236}">
                <a16:creationId xmlns:a16="http://schemas.microsoft.com/office/drawing/2014/main" id="{B1051FA6-E98B-4974-AF10-99A1DB0799EE}"/>
              </a:ext>
            </a:extLst>
          </p:cNvPr>
          <p:cNvSpPr>
            <a:spLocks noChangeArrowheads="1"/>
          </p:cNvSpPr>
          <p:nvPr/>
        </p:nvSpPr>
        <p:spPr bwMode="auto">
          <a:xfrm>
            <a:off x="881259" y="30431"/>
            <a:ext cx="2603085"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79" name="Line 5">
            <a:extLst>
              <a:ext uri="{FF2B5EF4-FFF2-40B4-BE49-F238E27FC236}">
                <a16:creationId xmlns:a16="http://schemas.microsoft.com/office/drawing/2014/main" id="{980637C4-2073-40A4-8DBD-9A0EC89CEA76}"/>
              </a:ext>
            </a:extLst>
          </p:cNvPr>
          <p:cNvSpPr>
            <a:spLocks noChangeShapeType="1"/>
          </p:cNvSpPr>
          <p:nvPr/>
        </p:nvSpPr>
        <p:spPr bwMode="auto">
          <a:xfrm>
            <a:off x="3248870" y="518697"/>
            <a:ext cx="2189931" cy="251401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0" name="Line 44">
            <a:extLst>
              <a:ext uri="{FF2B5EF4-FFF2-40B4-BE49-F238E27FC236}">
                <a16:creationId xmlns:a16="http://schemas.microsoft.com/office/drawing/2014/main" id="{CDCF15B4-0B89-4790-9F5D-5E223CF4B2CF}"/>
              </a:ext>
            </a:extLst>
          </p:cNvPr>
          <p:cNvSpPr>
            <a:spLocks noChangeShapeType="1"/>
          </p:cNvSpPr>
          <p:nvPr/>
        </p:nvSpPr>
        <p:spPr bwMode="auto">
          <a:xfrm>
            <a:off x="2784571" y="2865333"/>
            <a:ext cx="2556923" cy="25024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1" name="AutoShape 45">
            <a:extLst>
              <a:ext uri="{FF2B5EF4-FFF2-40B4-BE49-F238E27FC236}">
                <a16:creationId xmlns:a16="http://schemas.microsoft.com/office/drawing/2014/main" id="{7371789B-556F-4013-A515-1EFEE560DA4E}"/>
              </a:ext>
            </a:extLst>
          </p:cNvPr>
          <p:cNvSpPr>
            <a:spLocks noChangeArrowheads="1"/>
          </p:cNvSpPr>
          <p:nvPr/>
        </p:nvSpPr>
        <p:spPr bwMode="auto">
          <a:xfrm>
            <a:off x="876397" y="2561432"/>
            <a:ext cx="1908175"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82" name="AutoShape 57">
            <a:extLst>
              <a:ext uri="{FF2B5EF4-FFF2-40B4-BE49-F238E27FC236}">
                <a16:creationId xmlns:a16="http://schemas.microsoft.com/office/drawing/2014/main" id="{5FE0D07A-C2B4-456A-B513-D7D4BE7FA72E}"/>
              </a:ext>
            </a:extLst>
          </p:cNvPr>
          <p:cNvSpPr>
            <a:spLocks noChangeArrowheads="1"/>
          </p:cNvSpPr>
          <p:nvPr/>
        </p:nvSpPr>
        <p:spPr bwMode="auto">
          <a:xfrm>
            <a:off x="68295" y="3022891"/>
            <a:ext cx="1983024"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83" name="フリーフォーム 99">
            <a:extLst>
              <a:ext uri="{FF2B5EF4-FFF2-40B4-BE49-F238E27FC236}">
                <a16:creationId xmlns:a16="http://schemas.microsoft.com/office/drawing/2014/main" id="{7C71E16B-ECCB-4424-A9D6-7B138E66EA62}"/>
              </a:ext>
            </a:extLst>
          </p:cNvPr>
          <p:cNvSpPr>
            <a:spLocks/>
          </p:cNvSpPr>
          <p:nvPr/>
        </p:nvSpPr>
        <p:spPr bwMode="auto">
          <a:xfrm>
            <a:off x="1839656" y="3385481"/>
            <a:ext cx="4338555" cy="491933"/>
          </a:xfrm>
          <a:custGeom>
            <a:avLst/>
            <a:gdLst>
              <a:gd name="T0" fmla="*/ 0 w 1451610"/>
              <a:gd name="T1" fmla="*/ 11379 h 344805"/>
              <a:gd name="T2" fmla="*/ 376365 w 1451610"/>
              <a:gd name="T3" fmla="*/ 284439 h 344805"/>
              <a:gd name="T4" fmla="*/ 1026452 w 1451610"/>
              <a:gd name="T5" fmla="*/ 295817 h 344805"/>
              <a:gd name="T6" fmla="*/ 1448438 w 1451610"/>
              <a:gd name="T7" fmla="*/ 0 h 3448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610" h="344805">
                <a:moveTo>
                  <a:pt x="0" y="11430"/>
                </a:moveTo>
                <a:cubicBezTo>
                  <a:pt x="102870" y="124777"/>
                  <a:pt x="205740" y="238125"/>
                  <a:pt x="377190" y="285750"/>
                </a:cubicBezTo>
                <a:cubicBezTo>
                  <a:pt x="548640" y="333375"/>
                  <a:pt x="849630" y="344805"/>
                  <a:pt x="1028700" y="297180"/>
                </a:cubicBezTo>
                <a:cubicBezTo>
                  <a:pt x="1207770" y="249555"/>
                  <a:pt x="1329690" y="124777"/>
                  <a:pt x="1451610" y="0"/>
                </a:cubicBezTo>
              </a:path>
            </a:pathLst>
          </a:custGeom>
          <a:noFill/>
          <a:ln w="57150" cap="flat" cmpd="sng" algn="ctr">
            <a:solidFill>
              <a:srgbClr val="00B0F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4" name="Line 6">
            <a:extLst>
              <a:ext uri="{FF2B5EF4-FFF2-40B4-BE49-F238E27FC236}">
                <a16:creationId xmlns:a16="http://schemas.microsoft.com/office/drawing/2014/main" id="{CA405942-FDA1-4741-AD6B-1E2E5A63CF47}"/>
              </a:ext>
            </a:extLst>
          </p:cNvPr>
          <p:cNvSpPr>
            <a:spLocks noChangeShapeType="1"/>
          </p:cNvSpPr>
          <p:nvPr/>
        </p:nvSpPr>
        <p:spPr bwMode="auto">
          <a:xfrm flipH="1">
            <a:off x="4071494" y="3460399"/>
            <a:ext cx="1291524" cy="15775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5" name="フリーフォーム 99">
            <a:extLst>
              <a:ext uri="{FF2B5EF4-FFF2-40B4-BE49-F238E27FC236}">
                <a16:creationId xmlns:a16="http://schemas.microsoft.com/office/drawing/2014/main" id="{9907C73D-27C8-4D35-BE3E-50818965B45F}"/>
              </a:ext>
            </a:extLst>
          </p:cNvPr>
          <p:cNvSpPr>
            <a:spLocks/>
          </p:cNvSpPr>
          <p:nvPr/>
        </p:nvSpPr>
        <p:spPr bwMode="auto">
          <a:xfrm>
            <a:off x="3941429" y="3885798"/>
            <a:ext cx="1113936" cy="244448"/>
          </a:xfrm>
          <a:custGeom>
            <a:avLst/>
            <a:gdLst>
              <a:gd name="T0" fmla="*/ 0 w 1451610"/>
              <a:gd name="T1" fmla="*/ 11379 h 344805"/>
              <a:gd name="T2" fmla="*/ 376365 w 1451610"/>
              <a:gd name="T3" fmla="*/ 284439 h 344805"/>
              <a:gd name="T4" fmla="*/ 1026452 w 1451610"/>
              <a:gd name="T5" fmla="*/ 295817 h 344805"/>
              <a:gd name="T6" fmla="*/ 1448438 w 1451610"/>
              <a:gd name="T7" fmla="*/ 0 h 3448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610" h="344805">
                <a:moveTo>
                  <a:pt x="0" y="11430"/>
                </a:moveTo>
                <a:cubicBezTo>
                  <a:pt x="102870" y="124777"/>
                  <a:pt x="205740" y="238125"/>
                  <a:pt x="377190" y="285750"/>
                </a:cubicBezTo>
                <a:cubicBezTo>
                  <a:pt x="548640" y="333375"/>
                  <a:pt x="849630" y="344805"/>
                  <a:pt x="1028700" y="297180"/>
                </a:cubicBezTo>
                <a:cubicBezTo>
                  <a:pt x="1207770" y="249555"/>
                  <a:pt x="1329690" y="124777"/>
                  <a:pt x="1451610" y="0"/>
                </a:cubicBezTo>
              </a:path>
            </a:pathLst>
          </a:custGeom>
          <a:noFill/>
          <a:ln w="57150" cap="flat" cmpd="sng" algn="ctr">
            <a:solidFill>
              <a:srgbClr val="00B0F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6" name="Line 6">
            <a:extLst>
              <a:ext uri="{FF2B5EF4-FFF2-40B4-BE49-F238E27FC236}">
                <a16:creationId xmlns:a16="http://schemas.microsoft.com/office/drawing/2014/main" id="{93DD90F7-5688-4753-9A5E-E4763F14B3F1}"/>
              </a:ext>
            </a:extLst>
          </p:cNvPr>
          <p:cNvSpPr>
            <a:spLocks noChangeShapeType="1"/>
          </p:cNvSpPr>
          <p:nvPr/>
        </p:nvSpPr>
        <p:spPr bwMode="auto">
          <a:xfrm flipH="1">
            <a:off x="3067999" y="3867166"/>
            <a:ext cx="1872852" cy="19840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7" name="フリーフォーム 99">
            <a:extLst>
              <a:ext uri="{FF2B5EF4-FFF2-40B4-BE49-F238E27FC236}">
                <a16:creationId xmlns:a16="http://schemas.microsoft.com/office/drawing/2014/main" id="{F40576E3-9E59-44DD-88DD-887679D9E2F4}"/>
              </a:ext>
            </a:extLst>
          </p:cNvPr>
          <p:cNvSpPr>
            <a:spLocks/>
          </p:cNvSpPr>
          <p:nvPr/>
        </p:nvSpPr>
        <p:spPr bwMode="auto">
          <a:xfrm>
            <a:off x="3006498" y="4288848"/>
            <a:ext cx="1354714" cy="282939"/>
          </a:xfrm>
          <a:custGeom>
            <a:avLst/>
            <a:gdLst>
              <a:gd name="T0" fmla="*/ 0 w 1451610"/>
              <a:gd name="T1" fmla="*/ 11379 h 344805"/>
              <a:gd name="T2" fmla="*/ 376365 w 1451610"/>
              <a:gd name="T3" fmla="*/ 284439 h 344805"/>
              <a:gd name="T4" fmla="*/ 1026452 w 1451610"/>
              <a:gd name="T5" fmla="*/ 295817 h 344805"/>
              <a:gd name="T6" fmla="*/ 1448438 w 1451610"/>
              <a:gd name="T7" fmla="*/ 0 h 3448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610" h="344805">
                <a:moveTo>
                  <a:pt x="0" y="11430"/>
                </a:moveTo>
                <a:cubicBezTo>
                  <a:pt x="102870" y="124777"/>
                  <a:pt x="205740" y="238125"/>
                  <a:pt x="377190" y="285750"/>
                </a:cubicBezTo>
                <a:cubicBezTo>
                  <a:pt x="548640" y="333375"/>
                  <a:pt x="849630" y="344805"/>
                  <a:pt x="1028700" y="297180"/>
                </a:cubicBezTo>
                <a:cubicBezTo>
                  <a:pt x="1207770" y="249555"/>
                  <a:pt x="1329690" y="124777"/>
                  <a:pt x="1451610" y="0"/>
                </a:cubicBezTo>
              </a:path>
            </a:pathLst>
          </a:custGeom>
          <a:noFill/>
          <a:ln w="57150" cap="flat" cmpd="sng" algn="ctr">
            <a:solidFill>
              <a:srgbClr val="00B0F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88" name="テキスト ボックス 87">
            <a:extLst>
              <a:ext uri="{FF2B5EF4-FFF2-40B4-BE49-F238E27FC236}">
                <a16:creationId xmlns:a16="http://schemas.microsoft.com/office/drawing/2014/main" id="{3D0289BD-E199-4864-BEF7-8EB083B49D23}"/>
              </a:ext>
            </a:extLst>
          </p:cNvPr>
          <p:cNvSpPr txBox="1"/>
          <p:nvPr/>
        </p:nvSpPr>
        <p:spPr>
          <a:xfrm>
            <a:off x="3125103" y="3477996"/>
            <a:ext cx="1326972"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r>
              <a:rPr lang="ja-JP" altLang="en-US" sz="2800" i="1" dirty="0">
                <a:solidFill>
                  <a:srgbClr val="000000"/>
                </a:solidFill>
                <a:latin typeface="Bookman Old Style" panose="02050604050505020204" pitchFamily="18" charset="0"/>
              </a:rPr>
              <a:t>　</a:t>
            </a:r>
            <a:r>
              <a:rPr lang="en-US" altLang="ja-JP" sz="2800" dirty="0">
                <a:solidFill>
                  <a:srgbClr val="000000"/>
                </a:solidFill>
                <a:latin typeface="Symbol" panose="05050102010706020507" pitchFamily="18" charset="2"/>
              </a:rPr>
              <a:t>/</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endParaRPr lang="ja-JP" altLang="en-US" dirty="0"/>
          </a:p>
        </p:txBody>
      </p:sp>
      <p:sp>
        <p:nvSpPr>
          <p:cNvPr id="89" name="テキスト ボックス 88">
            <a:extLst>
              <a:ext uri="{FF2B5EF4-FFF2-40B4-BE49-F238E27FC236}">
                <a16:creationId xmlns:a16="http://schemas.microsoft.com/office/drawing/2014/main" id="{C44FDBF1-CD0D-4D7D-B92D-601C757C7B21}"/>
              </a:ext>
            </a:extLst>
          </p:cNvPr>
          <p:cNvSpPr txBox="1"/>
          <p:nvPr/>
        </p:nvSpPr>
        <p:spPr>
          <a:xfrm>
            <a:off x="3563078" y="3482583"/>
            <a:ext cx="361573" cy="523220"/>
          </a:xfrm>
          <a:prstGeom prst="rect">
            <a:avLst/>
          </a:prstGeom>
          <a:noFill/>
        </p:spPr>
        <p:txBody>
          <a:bodyPr wrap="square">
            <a:spAutoFit/>
          </a:bodyPr>
          <a:lstStyle/>
          <a:p>
            <a:r>
              <a:rPr lang="en-US" altLang="ja-JP" sz="2800" i="1" dirty="0">
                <a:solidFill>
                  <a:srgbClr val="FF3399"/>
                </a:solidFill>
                <a:latin typeface="Bookman Old Style" panose="02050604050505020204" pitchFamily="18" charset="0"/>
              </a:rPr>
              <a:t>t</a:t>
            </a:r>
            <a:endParaRPr lang="ja-JP" altLang="en-US" dirty="0">
              <a:solidFill>
                <a:srgbClr val="FF3399"/>
              </a:solidFill>
            </a:endParaRPr>
          </a:p>
        </p:txBody>
      </p:sp>
      <p:sp>
        <p:nvSpPr>
          <p:cNvPr id="92" name="テキスト ボックス 91">
            <a:extLst>
              <a:ext uri="{FF2B5EF4-FFF2-40B4-BE49-F238E27FC236}">
                <a16:creationId xmlns:a16="http://schemas.microsoft.com/office/drawing/2014/main" id="{28503334-07FB-4095-B25A-F283BFE4CDD7}"/>
              </a:ext>
            </a:extLst>
          </p:cNvPr>
          <p:cNvSpPr txBox="1"/>
          <p:nvPr/>
        </p:nvSpPr>
        <p:spPr>
          <a:xfrm>
            <a:off x="4908854" y="3477996"/>
            <a:ext cx="1326972"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r>
              <a:rPr lang="ja-JP" altLang="en-US" sz="2800" i="1" dirty="0">
                <a:solidFill>
                  <a:srgbClr val="000000"/>
                </a:solidFill>
                <a:latin typeface="Bookman Old Style" panose="02050604050505020204" pitchFamily="18" charset="0"/>
              </a:rPr>
              <a:t>　 </a:t>
            </a:r>
            <a:r>
              <a:rPr lang="en-US" altLang="ja-JP" sz="2800" dirty="0">
                <a:solidFill>
                  <a:srgbClr val="000000"/>
                </a:solidFill>
                <a:latin typeface="Symbol" panose="05050102010706020507" pitchFamily="18" charset="2"/>
              </a:rPr>
              <a:t>/  </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endParaRPr lang="ja-JP" altLang="en-US" dirty="0"/>
          </a:p>
        </p:txBody>
      </p:sp>
      <p:sp>
        <p:nvSpPr>
          <p:cNvPr id="93" name="テキスト ボックス 92">
            <a:extLst>
              <a:ext uri="{FF2B5EF4-FFF2-40B4-BE49-F238E27FC236}">
                <a16:creationId xmlns:a16="http://schemas.microsoft.com/office/drawing/2014/main" id="{AAD5C4BE-B0EF-4DE0-A816-3A0F7A83D075}"/>
              </a:ext>
            </a:extLst>
          </p:cNvPr>
          <p:cNvSpPr txBox="1"/>
          <p:nvPr/>
        </p:nvSpPr>
        <p:spPr>
          <a:xfrm>
            <a:off x="5346829" y="3482583"/>
            <a:ext cx="636631" cy="523220"/>
          </a:xfrm>
          <a:prstGeom prst="rect">
            <a:avLst/>
          </a:prstGeom>
          <a:noFill/>
        </p:spPr>
        <p:txBody>
          <a:bodyPr wrap="square">
            <a:spAutoFit/>
          </a:bodyPr>
          <a:lstStyle/>
          <a:p>
            <a:r>
              <a:rPr lang="en-US" altLang="ja-JP" sz="2800" i="1" dirty="0">
                <a:solidFill>
                  <a:srgbClr val="FF3399"/>
                </a:solidFill>
                <a:latin typeface="Bookman Old Style" panose="02050604050505020204" pitchFamily="18" charset="0"/>
              </a:rPr>
              <a:t>t</a:t>
            </a:r>
            <a:r>
              <a:rPr lang="en-US" altLang="ja-JP" baseline="30000" dirty="0">
                <a:solidFill>
                  <a:srgbClr val="FF3399"/>
                </a:solidFill>
              </a:rPr>
              <a:t>2</a:t>
            </a:r>
            <a:endParaRPr lang="ja-JP" altLang="en-US" dirty="0">
              <a:solidFill>
                <a:srgbClr val="FF3399"/>
              </a:solidFill>
            </a:endParaRPr>
          </a:p>
        </p:txBody>
      </p:sp>
      <p:sp>
        <p:nvSpPr>
          <p:cNvPr id="94" name="テキスト ボックス 93">
            <a:extLst>
              <a:ext uri="{FF2B5EF4-FFF2-40B4-BE49-F238E27FC236}">
                <a16:creationId xmlns:a16="http://schemas.microsoft.com/office/drawing/2014/main" id="{A4BFC722-5BB3-424E-9D8F-BE50AE957F84}"/>
              </a:ext>
            </a:extLst>
          </p:cNvPr>
          <p:cNvSpPr txBox="1"/>
          <p:nvPr/>
        </p:nvSpPr>
        <p:spPr>
          <a:xfrm>
            <a:off x="5730861" y="3482583"/>
            <a:ext cx="361573" cy="523220"/>
          </a:xfrm>
          <a:prstGeom prst="rect">
            <a:avLst/>
          </a:prstGeom>
          <a:noFill/>
        </p:spPr>
        <p:txBody>
          <a:bodyPr wrap="square">
            <a:spAutoFit/>
          </a:bodyPr>
          <a:lstStyle/>
          <a:p>
            <a:r>
              <a:rPr lang="en-US" altLang="ja-JP" sz="2800" dirty="0">
                <a:solidFill>
                  <a:srgbClr val="FF3399"/>
                </a:solidFill>
                <a:latin typeface="+mn-lt"/>
              </a:rPr>
              <a:t>2</a:t>
            </a:r>
            <a:endParaRPr lang="ja-JP" altLang="en-US" dirty="0">
              <a:solidFill>
                <a:srgbClr val="FF3399"/>
              </a:solidFill>
              <a:latin typeface="+mn-lt"/>
            </a:endParaRPr>
          </a:p>
        </p:txBody>
      </p:sp>
      <p:sp>
        <p:nvSpPr>
          <p:cNvPr id="95" name="テキスト ボックス 94">
            <a:extLst>
              <a:ext uri="{FF2B5EF4-FFF2-40B4-BE49-F238E27FC236}">
                <a16:creationId xmlns:a16="http://schemas.microsoft.com/office/drawing/2014/main" id="{A16766BA-EC43-46D6-AD04-A1F293C388B0}"/>
              </a:ext>
            </a:extLst>
          </p:cNvPr>
          <p:cNvSpPr txBox="1"/>
          <p:nvPr/>
        </p:nvSpPr>
        <p:spPr>
          <a:xfrm>
            <a:off x="1348144" y="3951059"/>
            <a:ext cx="1742488" cy="523220"/>
          </a:xfrm>
          <a:prstGeom prst="rect">
            <a:avLst/>
          </a:prstGeom>
          <a:noFill/>
        </p:spPr>
        <p:txBody>
          <a:bodyPr wrap="square">
            <a:spAutoFit/>
          </a:bodyPr>
          <a:lstStyle/>
          <a:p>
            <a:r>
              <a:rPr lang="en-US" altLang="ja-JP" sz="2800" i="1" dirty="0">
                <a:solidFill>
                  <a:srgbClr val="000000"/>
                </a:solidFill>
                <a:latin typeface="Bookman Old Style" panose="02050604050505020204" pitchFamily="18" charset="0"/>
              </a:rPr>
              <a:t>Fr</a:t>
            </a:r>
            <a:r>
              <a:rPr lang="en-US" altLang="ja-JP" baseline="30000" dirty="0">
                <a:solidFill>
                  <a:srgbClr val="FF3399"/>
                </a:solidFill>
                <a:cs typeface="Times New Roman" panose="02020603050405020304" pitchFamily="18" charset="0"/>
              </a:rPr>
              <a:t> 2 </a:t>
            </a:r>
            <a:r>
              <a:rPr lang="en-US" altLang="ja-JP" sz="2800" i="1" dirty="0">
                <a:solidFill>
                  <a:srgbClr val="000000"/>
                </a:solidFill>
                <a:latin typeface="Bookman Old Style" panose="02050604050505020204" pitchFamily="18" charset="0"/>
              </a:rPr>
              <a:t>t</a:t>
            </a:r>
            <a:r>
              <a:rPr lang="en-US" altLang="ja-JP" sz="2800" i="1" baseline="30000" dirty="0">
                <a:solidFill>
                  <a:srgbClr val="000000"/>
                </a:solidFill>
                <a:latin typeface="Bookman Old Style" panose="02050604050505020204" pitchFamily="18" charset="0"/>
              </a:rPr>
              <a:t> </a:t>
            </a:r>
            <a:r>
              <a:rPr lang="en-US" altLang="ja-JP" sz="2800" baseline="30000" dirty="0">
                <a:solidFill>
                  <a:srgbClr val="000000"/>
                </a:solidFill>
                <a:cs typeface="Times New Roman" panose="02020603050405020304" pitchFamily="18" charset="0"/>
              </a:rPr>
              <a:t>2</a:t>
            </a:r>
            <a:r>
              <a:rPr lang="en-US" altLang="ja-JP" sz="2800" dirty="0">
                <a:solidFill>
                  <a:srgbClr val="000000"/>
                </a:solidFill>
                <a:cs typeface="Times New Roman" panose="02020603050405020304" pitchFamily="18" charset="0"/>
              </a:rPr>
              <a:t> </a:t>
            </a:r>
            <a:r>
              <a:rPr lang="en-US" altLang="ja-JP" sz="2800" dirty="0">
                <a:solidFill>
                  <a:srgbClr val="000000"/>
                </a:solidFill>
                <a:latin typeface="Symbol" panose="05050102010706020507" pitchFamily="18" charset="2"/>
              </a:rPr>
              <a:t>/ </a:t>
            </a:r>
            <a:r>
              <a:rPr lang="en-US" altLang="ja-JP" dirty="0">
                <a:solidFill>
                  <a:srgbClr val="000000"/>
                </a:solidFill>
                <a:cs typeface="Times New Roman" panose="02020603050405020304" pitchFamily="18" charset="0"/>
              </a:rPr>
              <a:t>2</a:t>
            </a:r>
            <a:r>
              <a:rPr lang="en-US" altLang="ja-JP" sz="2800" i="1" dirty="0">
                <a:solidFill>
                  <a:srgbClr val="000000"/>
                </a:solidFill>
                <a:latin typeface="Bookman Old Style" panose="02050604050505020204" pitchFamily="18" charset="0"/>
              </a:rPr>
              <a:t>I</a:t>
            </a:r>
            <a:r>
              <a:rPr lang="ja-JP" altLang="en-US" sz="2800" i="1" dirty="0">
                <a:solidFill>
                  <a:srgbClr val="000000"/>
                </a:solidFill>
                <a:latin typeface="Bookman Old Style" panose="02050604050505020204" pitchFamily="18" charset="0"/>
              </a:rPr>
              <a:t>　</a:t>
            </a:r>
            <a:endParaRPr lang="ja-JP" altLang="en-US" dirty="0"/>
          </a:p>
        </p:txBody>
      </p:sp>
      <p:sp>
        <p:nvSpPr>
          <p:cNvPr id="90" name="AutoShape 3">
            <a:extLst>
              <a:ext uri="{FF2B5EF4-FFF2-40B4-BE49-F238E27FC236}">
                <a16:creationId xmlns:a16="http://schemas.microsoft.com/office/drawing/2014/main" id="{E29F6F97-2274-44F9-856A-0D7B27AF5126}"/>
              </a:ext>
            </a:extLst>
          </p:cNvPr>
          <p:cNvSpPr>
            <a:spLocks noChangeArrowheads="1"/>
          </p:cNvSpPr>
          <p:nvPr/>
        </p:nvSpPr>
        <p:spPr bwMode="auto">
          <a:xfrm>
            <a:off x="16370" y="502365"/>
            <a:ext cx="860028"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1" name="Line 5">
            <a:extLst>
              <a:ext uri="{FF2B5EF4-FFF2-40B4-BE49-F238E27FC236}">
                <a16:creationId xmlns:a16="http://schemas.microsoft.com/office/drawing/2014/main" id="{4A85FAEE-0A59-4312-BD09-2406BFB8124A}"/>
              </a:ext>
            </a:extLst>
          </p:cNvPr>
          <p:cNvSpPr>
            <a:spLocks noChangeShapeType="1"/>
          </p:cNvSpPr>
          <p:nvPr/>
        </p:nvSpPr>
        <p:spPr bwMode="auto">
          <a:xfrm flipH="1">
            <a:off x="152479" y="963877"/>
            <a:ext cx="317427" cy="304192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96" name="Rectangle 36">
            <a:extLst>
              <a:ext uri="{FF2B5EF4-FFF2-40B4-BE49-F238E27FC236}">
                <a16:creationId xmlns:a16="http://schemas.microsoft.com/office/drawing/2014/main" id="{81B86EA4-7A7B-442D-8BC6-8CFEDE5F8776}"/>
              </a:ext>
            </a:extLst>
          </p:cNvPr>
          <p:cNvSpPr>
            <a:spLocks noChangeArrowheads="1"/>
          </p:cNvSpPr>
          <p:nvPr/>
        </p:nvSpPr>
        <p:spPr bwMode="auto">
          <a:xfrm>
            <a:off x="6157294" y="3956934"/>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97" name="Rectangle 36">
            <a:extLst>
              <a:ext uri="{FF2B5EF4-FFF2-40B4-BE49-F238E27FC236}">
                <a16:creationId xmlns:a16="http://schemas.microsoft.com/office/drawing/2014/main" id="{BD72C0D8-0707-45A8-BE5A-596A431839FA}"/>
              </a:ext>
            </a:extLst>
          </p:cNvPr>
          <p:cNvSpPr>
            <a:spLocks noChangeArrowheads="1"/>
          </p:cNvSpPr>
          <p:nvPr/>
        </p:nvSpPr>
        <p:spPr bwMode="auto">
          <a:xfrm>
            <a:off x="4354068" y="4419227"/>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98" name="AutoShape 3">
            <a:extLst>
              <a:ext uri="{FF2B5EF4-FFF2-40B4-BE49-F238E27FC236}">
                <a16:creationId xmlns:a16="http://schemas.microsoft.com/office/drawing/2014/main" id="{0B5FEE4A-5017-4F0C-9A57-F875DF2BECA5}"/>
              </a:ext>
            </a:extLst>
          </p:cNvPr>
          <p:cNvSpPr>
            <a:spLocks noChangeArrowheads="1"/>
          </p:cNvSpPr>
          <p:nvPr/>
        </p:nvSpPr>
        <p:spPr bwMode="auto">
          <a:xfrm>
            <a:off x="2393549" y="3472319"/>
            <a:ext cx="1760448"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99" name="Line 5">
            <a:extLst>
              <a:ext uri="{FF2B5EF4-FFF2-40B4-BE49-F238E27FC236}">
                <a16:creationId xmlns:a16="http://schemas.microsoft.com/office/drawing/2014/main" id="{6410EA26-F6D2-4DBB-89E0-6A1418EF89EB}"/>
              </a:ext>
            </a:extLst>
          </p:cNvPr>
          <p:cNvSpPr>
            <a:spLocks noChangeShapeType="1"/>
          </p:cNvSpPr>
          <p:nvPr/>
        </p:nvSpPr>
        <p:spPr bwMode="auto">
          <a:xfrm flipH="1">
            <a:off x="3223402" y="4038816"/>
            <a:ext cx="0" cy="500063"/>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0" name="AutoShape 10">
            <a:extLst>
              <a:ext uri="{FF2B5EF4-FFF2-40B4-BE49-F238E27FC236}">
                <a16:creationId xmlns:a16="http://schemas.microsoft.com/office/drawing/2014/main" id="{2D51CC4E-A86D-4DC7-BF9E-3805A54F9269}"/>
              </a:ext>
            </a:extLst>
          </p:cNvPr>
          <p:cNvSpPr>
            <a:spLocks noChangeArrowheads="1"/>
          </p:cNvSpPr>
          <p:nvPr/>
        </p:nvSpPr>
        <p:spPr bwMode="auto">
          <a:xfrm>
            <a:off x="412568" y="4448217"/>
            <a:ext cx="1874806" cy="471487"/>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1" name="Line 13">
            <a:extLst>
              <a:ext uri="{FF2B5EF4-FFF2-40B4-BE49-F238E27FC236}">
                <a16:creationId xmlns:a16="http://schemas.microsoft.com/office/drawing/2014/main" id="{BF6427B0-9EC8-4C4A-A301-72B3DFEE119E}"/>
              </a:ext>
            </a:extLst>
          </p:cNvPr>
          <p:cNvSpPr>
            <a:spLocks noChangeShapeType="1"/>
          </p:cNvSpPr>
          <p:nvPr/>
        </p:nvSpPr>
        <p:spPr bwMode="auto">
          <a:xfrm flipV="1">
            <a:off x="2157040" y="3850848"/>
            <a:ext cx="383266" cy="591018"/>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2" name="AutoShape 40">
            <a:extLst>
              <a:ext uri="{FF2B5EF4-FFF2-40B4-BE49-F238E27FC236}">
                <a16:creationId xmlns:a16="http://schemas.microsoft.com/office/drawing/2014/main" id="{FE34D767-931C-43F5-9BC0-2DC57552CB95}"/>
              </a:ext>
            </a:extLst>
          </p:cNvPr>
          <p:cNvSpPr>
            <a:spLocks noChangeArrowheads="1"/>
          </p:cNvSpPr>
          <p:nvPr/>
        </p:nvSpPr>
        <p:spPr bwMode="auto">
          <a:xfrm>
            <a:off x="3600518" y="3529992"/>
            <a:ext cx="283296" cy="399477"/>
          </a:xfrm>
          <a:prstGeom prst="roundRect">
            <a:avLst>
              <a:gd name="adj" fmla="val 47970"/>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3" name="Line 41">
            <a:extLst>
              <a:ext uri="{FF2B5EF4-FFF2-40B4-BE49-F238E27FC236}">
                <a16:creationId xmlns:a16="http://schemas.microsoft.com/office/drawing/2014/main" id="{31D86A1B-8E10-4384-90BC-0542FA749993}"/>
              </a:ext>
            </a:extLst>
          </p:cNvPr>
          <p:cNvSpPr>
            <a:spLocks noChangeShapeType="1"/>
          </p:cNvSpPr>
          <p:nvPr/>
        </p:nvSpPr>
        <p:spPr bwMode="auto">
          <a:xfrm>
            <a:off x="3787334" y="3867694"/>
            <a:ext cx="21660" cy="279623"/>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4" name="AutoShape 45">
            <a:extLst>
              <a:ext uri="{FF2B5EF4-FFF2-40B4-BE49-F238E27FC236}">
                <a16:creationId xmlns:a16="http://schemas.microsoft.com/office/drawing/2014/main" id="{317221F7-293B-40E6-93CB-8CBBAEB62C68}"/>
              </a:ext>
            </a:extLst>
          </p:cNvPr>
          <p:cNvSpPr>
            <a:spLocks noChangeArrowheads="1"/>
          </p:cNvSpPr>
          <p:nvPr/>
        </p:nvSpPr>
        <p:spPr bwMode="auto">
          <a:xfrm>
            <a:off x="3697430" y="3991928"/>
            <a:ext cx="2502908" cy="43420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5" name="Line 47">
            <a:extLst>
              <a:ext uri="{FF2B5EF4-FFF2-40B4-BE49-F238E27FC236}">
                <a16:creationId xmlns:a16="http://schemas.microsoft.com/office/drawing/2014/main" id="{1A136C88-94D6-4AB1-9F3B-E8D79EC3CE54}"/>
              </a:ext>
            </a:extLst>
          </p:cNvPr>
          <p:cNvSpPr>
            <a:spLocks noChangeShapeType="1"/>
          </p:cNvSpPr>
          <p:nvPr/>
        </p:nvSpPr>
        <p:spPr bwMode="auto">
          <a:xfrm flipH="1">
            <a:off x="3415720" y="4257924"/>
            <a:ext cx="216850" cy="23136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6" name="Line 2">
            <a:extLst>
              <a:ext uri="{FF2B5EF4-FFF2-40B4-BE49-F238E27FC236}">
                <a16:creationId xmlns:a16="http://schemas.microsoft.com/office/drawing/2014/main" id="{DC1AE743-4A7F-416D-89B3-425F5C6D1E8F}"/>
              </a:ext>
            </a:extLst>
          </p:cNvPr>
          <p:cNvSpPr>
            <a:spLocks noChangeShapeType="1"/>
          </p:cNvSpPr>
          <p:nvPr/>
        </p:nvSpPr>
        <p:spPr bwMode="auto">
          <a:xfrm>
            <a:off x="3313171" y="4909207"/>
            <a:ext cx="406184" cy="214197"/>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07" name="AutoShape 3">
            <a:extLst>
              <a:ext uri="{FF2B5EF4-FFF2-40B4-BE49-F238E27FC236}">
                <a16:creationId xmlns:a16="http://schemas.microsoft.com/office/drawing/2014/main" id="{7A93B433-1110-4FE7-B738-A6D638DC6D4B}"/>
              </a:ext>
            </a:extLst>
          </p:cNvPr>
          <p:cNvSpPr>
            <a:spLocks noChangeArrowheads="1"/>
          </p:cNvSpPr>
          <p:nvPr/>
        </p:nvSpPr>
        <p:spPr bwMode="auto">
          <a:xfrm>
            <a:off x="1927355" y="4435181"/>
            <a:ext cx="2369098"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8" name="AutoShape 10">
            <a:extLst>
              <a:ext uri="{FF2B5EF4-FFF2-40B4-BE49-F238E27FC236}">
                <a16:creationId xmlns:a16="http://schemas.microsoft.com/office/drawing/2014/main" id="{4BA93DE4-C681-4406-89F7-DAF2A8DFEFCD}"/>
              </a:ext>
            </a:extLst>
          </p:cNvPr>
          <p:cNvSpPr>
            <a:spLocks noChangeArrowheads="1"/>
          </p:cNvSpPr>
          <p:nvPr/>
        </p:nvSpPr>
        <p:spPr bwMode="auto">
          <a:xfrm>
            <a:off x="2849014" y="4936168"/>
            <a:ext cx="289932" cy="453666"/>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09" name="Line 12">
            <a:extLst>
              <a:ext uri="{FF2B5EF4-FFF2-40B4-BE49-F238E27FC236}">
                <a16:creationId xmlns:a16="http://schemas.microsoft.com/office/drawing/2014/main" id="{45B7FE49-6EAA-441E-AFBB-5D5681C0248E}"/>
              </a:ext>
            </a:extLst>
          </p:cNvPr>
          <p:cNvSpPr>
            <a:spLocks noChangeShapeType="1"/>
          </p:cNvSpPr>
          <p:nvPr/>
        </p:nvSpPr>
        <p:spPr bwMode="auto">
          <a:xfrm flipH="1" flipV="1">
            <a:off x="2287373" y="4838028"/>
            <a:ext cx="567219" cy="160205"/>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0" name="フリーフォーム 99">
            <a:extLst>
              <a:ext uri="{FF2B5EF4-FFF2-40B4-BE49-F238E27FC236}">
                <a16:creationId xmlns:a16="http://schemas.microsoft.com/office/drawing/2014/main" id="{17CCFFB6-2B65-4D56-BA6F-DB1765C43C4B}"/>
              </a:ext>
            </a:extLst>
          </p:cNvPr>
          <p:cNvSpPr>
            <a:spLocks/>
          </p:cNvSpPr>
          <p:nvPr/>
        </p:nvSpPr>
        <p:spPr bwMode="auto">
          <a:xfrm>
            <a:off x="2713866" y="5364050"/>
            <a:ext cx="1005489" cy="161793"/>
          </a:xfrm>
          <a:custGeom>
            <a:avLst/>
            <a:gdLst>
              <a:gd name="T0" fmla="*/ 0 w 1451610"/>
              <a:gd name="T1" fmla="*/ 11379 h 344805"/>
              <a:gd name="T2" fmla="*/ 376365 w 1451610"/>
              <a:gd name="T3" fmla="*/ 284439 h 344805"/>
              <a:gd name="T4" fmla="*/ 1026452 w 1451610"/>
              <a:gd name="T5" fmla="*/ 295817 h 344805"/>
              <a:gd name="T6" fmla="*/ 1448438 w 1451610"/>
              <a:gd name="T7" fmla="*/ 0 h 3448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610" h="344805">
                <a:moveTo>
                  <a:pt x="0" y="11430"/>
                </a:moveTo>
                <a:cubicBezTo>
                  <a:pt x="102870" y="124777"/>
                  <a:pt x="205740" y="238125"/>
                  <a:pt x="377190" y="285750"/>
                </a:cubicBezTo>
                <a:cubicBezTo>
                  <a:pt x="548640" y="333375"/>
                  <a:pt x="849630" y="344805"/>
                  <a:pt x="1028700" y="297180"/>
                </a:cubicBezTo>
                <a:cubicBezTo>
                  <a:pt x="1207770" y="249555"/>
                  <a:pt x="1329690" y="124777"/>
                  <a:pt x="1451610" y="0"/>
                </a:cubicBezTo>
              </a:path>
            </a:pathLst>
          </a:custGeom>
          <a:noFill/>
          <a:ln w="57150" cap="flat" cmpd="sng" algn="ctr">
            <a:solidFill>
              <a:srgbClr val="00B0F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1" name="Line 2">
            <a:extLst>
              <a:ext uri="{FF2B5EF4-FFF2-40B4-BE49-F238E27FC236}">
                <a16:creationId xmlns:a16="http://schemas.microsoft.com/office/drawing/2014/main" id="{FA3D3724-75BC-454D-8428-047AFD2C8AD2}"/>
              </a:ext>
            </a:extLst>
          </p:cNvPr>
          <p:cNvSpPr>
            <a:spLocks noChangeShapeType="1"/>
          </p:cNvSpPr>
          <p:nvPr/>
        </p:nvSpPr>
        <p:spPr bwMode="auto">
          <a:xfrm>
            <a:off x="4033470" y="4819387"/>
            <a:ext cx="1823364" cy="715451"/>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2" name="AutoShape 3">
            <a:extLst>
              <a:ext uri="{FF2B5EF4-FFF2-40B4-BE49-F238E27FC236}">
                <a16:creationId xmlns:a16="http://schemas.microsoft.com/office/drawing/2014/main" id="{6E5958C8-2BCE-4542-BA85-26B0DFF4462A}"/>
              </a:ext>
            </a:extLst>
          </p:cNvPr>
          <p:cNvSpPr>
            <a:spLocks noChangeArrowheads="1"/>
          </p:cNvSpPr>
          <p:nvPr/>
        </p:nvSpPr>
        <p:spPr bwMode="auto">
          <a:xfrm>
            <a:off x="1973629" y="4443983"/>
            <a:ext cx="2240368" cy="471487"/>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13" name="AutoShape 10">
            <a:extLst>
              <a:ext uri="{FF2B5EF4-FFF2-40B4-BE49-F238E27FC236}">
                <a16:creationId xmlns:a16="http://schemas.microsoft.com/office/drawing/2014/main" id="{DFCADED6-B4AD-46BC-9769-F4368C8866D6}"/>
              </a:ext>
            </a:extLst>
          </p:cNvPr>
          <p:cNvSpPr>
            <a:spLocks noChangeArrowheads="1"/>
          </p:cNvSpPr>
          <p:nvPr/>
        </p:nvSpPr>
        <p:spPr bwMode="auto">
          <a:xfrm>
            <a:off x="4525046" y="5357713"/>
            <a:ext cx="437276" cy="513416"/>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20000"/>
              </a:spcBef>
              <a:spcAft>
                <a:spcPct val="0"/>
              </a:spcAft>
            </a:pPr>
            <a:endParaRPr lang="ja-JP" altLang="en-US" sz="3200" b="1">
              <a:solidFill>
                <a:srgbClr val="000000"/>
              </a:solidFill>
            </a:endParaRPr>
          </a:p>
        </p:txBody>
      </p:sp>
      <p:sp>
        <p:nvSpPr>
          <p:cNvPr id="114" name="Line 12">
            <a:extLst>
              <a:ext uri="{FF2B5EF4-FFF2-40B4-BE49-F238E27FC236}">
                <a16:creationId xmlns:a16="http://schemas.microsoft.com/office/drawing/2014/main" id="{83DE23E4-D137-48F6-AF6D-A4FB02A86E55}"/>
              </a:ext>
            </a:extLst>
          </p:cNvPr>
          <p:cNvSpPr>
            <a:spLocks noChangeShapeType="1"/>
          </p:cNvSpPr>
          <p:nvPr/>
        </p:nvSpPr>
        <p:spPr bwMode="auto">
          <a:xfrm flipH="1" flipV="1">
            <a:off x="2257218" y="4857272"/>
            <a:ext cx="2209399" cy="535262"/>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5" name="フリーフォーム 99">
            <a:extLst>
              <a:ext uri="{FF2B5EF4-FFF2-40B4-BE49-F238E27FC236}">
                <a16:creationId xmlns:a16="http://schemas.microsoft.com/office/drawing/2014/main" id="{7E9EB054-80A1-4710-B3D8-FB725C23DB30}"/>
              </a:ext>
            </a:extLst>
          </p:cNvPr>
          <p:cNvSpPr>
            <a:spLocks/>
          </p:cNvSpPr>
          <p:nvPr/>
        </p:nvSpPr>
        <p:spPr bwMode="auto">
          <a:xfrm>
            <a:off x="4452075" y="5752163"/>
            <a:ext cx="1465870" cy="297345"/>
          </a:xfrm>
          <a:custGeom>
            <a:avLst/>
            <a:gdLst>
              <a:gd name="T0" fmla="*/ 0 w 1451610"/>
              <a:gd name="T1" fmla="*/ 11379 h 344805"/>
              <a:gd name="T2" fmla="*/ 376365 w 1451610"/>
              <a:gd name="T3" fmla="*/ 284439 h 344805"/>
              <a:gd name="T4" fmla="*/ 1026452 w 1451610"/>
              <a:gd name="T5" fmla="*/ 295817 h 344805"/>
              <a:gd name="T6" fmla="*/ 1448438 w 1451610"/>
              <a:gd name="T7" fmla="*/ 0 h 3448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610" h="344805">
                <a:moveTo>
                  <a:pt x="0" y="11430"/>
                </a:moveTo>
                <a:cubicBezTo>
                  <a:pt x="102870" y="124777"/>
                  <a:pt x="205740" y="238125"/>
                  <a:pt x="377190" y="285750"/>
                </a:cubicBezTo>
                <a:cubicBezTo>
                  <a:pt x="548640" y="333375"/>
                  <a:pt x="849630" y="344805"/>
                  <a:pt x="1028700" y="297180"/>
                </a:cubicBezTo>
                <a:cubicBezTo>
                  <a:pt x="1207770" y="249555"/>
                  <a:pt x="1329690" y="124777"/>
                  <a:pt x="1451610" y="0"/>
                </a:cubicBezTo>
              </a:path>
            </a:pathLst>
          </a:custGeom>
          <a:noFill/>
          <a:ln w="57150" cap="flat" cmpd="sng" algn="ctr">
            <a:solidFill>
              <a:srgbClr val="00B0F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6" name="フリーフォーム 99">
            <a:extLst>
              <a:ext uri="{FF2B5EF4-FFF2-40B4-BE49-F238E27FC236}">
                <a16:creationId xmlns:a16="http://schemas.microsoft.com/office/drawing/2014/main" id="{541B4D2B-0064-481B-B697-34EDCE15984E}"/>
              </a:ext>
            </a:extLst>
          </p:cNvPr>
          <p:cNvSpPr>
            <a:spLocks/>
          </p:cNvSpPr>
          <p:nvPr/>
        </p:nvSpPr>
        <p:spPr bwMode="auto">
          <a:xfrm>
            <a:off x="5341494" y="5744347"/>
            <a:ext cx="576451" cy="180423"/>
          </a:xfrm>
          <a:custGeom>
            <a:avLst/>
            <a:gdLst>
              <a:gd name="T0" fmla="*/ 0 w 1451610"/>
              <a:gd name="T1" fmla="*/ 11379 h 344805"/>
              <a:gd name="T2" fmla="*/ 376365 w 1451610"/>
              <a:gd name="T3" fmla="*/ 284439 h 344805"/>
              <a:gd name="T4" fmla="*/ 1026452 w 1451610"/>
              <a:gd name="T5" fmla="*/ 295817 h 344805"/>
              <a:gd name="T6" fmla="*/ 1448438 w 1451610"/>
              <a:gd name="T7" fmla="*/ 0 h 3448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1610" h="344805">
                <a:moveTo>
                  <a:pt x="0" y="11430"/>
                </a:moveTo>
                <a:cubicBezTo>
                  <a:pt x="102870" y="124777"/>
                  <a:pt x="205740" y="238125"/>
                  <a:pt x="377190" y="285750"/>
                </a:cubicBezTo>
                <a:cubicBezTo>
                  <a:pt x="548640" y="333375"/>
                  <a:pt x="849630" y="344805"/>
                  <a:pt x="1028700" y="297180"/>
                </a:cubicBezTo>
                <a:cubicBezTo>
                  <a:pt x="1207770" y="249555"/>
                  <a:pt x="1329690" y="124777"/>
                  <a:pt x="1451610" y="0"/>
                </a:cubicBezTo>
              </a:path>
            </a:pathLst>
          </a:custGeom>
          <a:noFill/>
          <a:ln w="57150" cap="flat" cmpd="sng" algn="ctr">
            <a:solidFill>
              <a:srgbClr val="00B0F0"/>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z="3200" b="1">
              <a:solidFill>
                <a:srgbClr val="000000"/>
              </a:solidFill>
            </a:endParaRPr>
          </a:p>
        </p:txBody>
      </p:sp>
      <p:sp>
        <p:nvSpPr>
          <p:cNvPr id="117" name="Rectangle 36">
            <a:extLst>
              <a:ext uri="{FF2B5EF4-FFF2-40B4-BE49-F238E27FC236}">
                <a16:creationId xmlns:a16="http://schemas.microsoft.com/office/drawing/2014/main" id="{B8733060-A468-4F0F-8FE8-3CB50B8ABAAD}"/>
              </a:ext>
            </a:extLst>
          </p:cNvPr>
          <p:cNvSpPr>
            <a:spLocks noChangeArrowheads="1"/>
          </p:cNvSpPr>
          <p:nvPr/>
        </p:nvSpPr>
        <p:spPr bwMode="auto">
          <a:xfrm>
            <a:off x="4343004" y="4861332"/>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118" name="Rectangle 36">
            <a:extLst>
              <a:ext uri="{FF2B5EF4-FFF2-40B4-BE49-F238E27FC236}">
                <a16:creationId xmlns:a16="http://schemas.microsoft.com/office/drawing/2014/main" id="{0172292E-8680-4628-A63E-14338462F6A0}"/>
              </a:ext>
            </a:extLst>
          </p:cNvPr>
          <p:cNvSpPr>
            <a:spLocks noChangeArrowheads="1"/>
          </p:cNvSpPr>
          <p:nvPr/>
        </p:nvSpPr>
        <p:spPr bwMode="auto">
          <a:xfrm>
            <a:off x="6338026" y="5404600"/>
            <a:ext cx="5437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buChar char="•"/>
              <a:defRPr kumimoji="1" sz="3200">
                <a:solidFill>
                  <a:schemeClr val="tx1"/>
                </a:solidFill>
                <a:latin typeface="Times New Roman" pitchFamily="18" charset="0"/>
                <a:ea typeface="ＭＳ Ｐゴシック" charset="-128"/>
              </a:defRPr>
            </a:lvl1pPr>
            <a:lvl2pPr marL="742950" indent="-285750" algn="l" eaLnBrk="0" hangingPunct="0">
              <a:buChar char="–"/>
              <a:defRPr kumimoji="1" sz="2800">
                <a:solidFill>
                  <a:schemeClr val="tx1"/>
                </a:solidFill>
                <a:latin typeface="Times New Roman" pitchFamily="18" charset="0"/>
                <a:ea typeface="ＭＳ Ｐゴシック" charset="-128"/>
              </a:defRPr>
            </a:lvl2pPr>
            <a:lvl3pPr marL="1143000" indent="-228600" algn="l" eaLnBrk="0" hangingPunct="0">
              <a:buChar char="•"/>
              <a:defRPr kumimoji="1" sz="2400">
                <a:solidFill>
                  <a:schemeClr val="tx1"/>
                </a:solidFill>
                <a:latin typeface="Times New Roman" pitchFamily="18" charset="0"/>
                <a:ea typeface="ＭＳ Ｐゴシック" charset="-128"/>
              </a:defRPr>
            </a:lvl3pPr>
            <a:lvl4pPr marL="1600200" indent="-228600" algn="l" eaLnBrk="0" hangingPunct="0">
              <a:buChar char="–"/>
              <a:defRPr kumimoji="1" sz="2000">
                <a:solidFill>
                  <a:schemeClr val="tx1"/>
                </a:solidFill>
                <a:latin typeface="Times New Roman" pitchFamily="18" charset="0"/>
                <a:ea typeface="ＭＳ Ｐゴシック" charset="-128"/>
              </a:defRPr>
            </a:lvl4pPr>
            <a:lvl5pPr marL="2057400" indent="-228600" algn="l" eaLnBrk="0" hangingPunct="0">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buFontTx/>
              <a:buNone/>
            </a:pPr>
            <a:r>
              <a:rPr lang="ja-JP" altLang="en-US" sz="2800" dirty="0">
                <a:solidFill>
                  <a:srgbClr val="FF3399"/>
                </a:solidFill>
                <a:latin typeface="Bookman Old Style" panose="02050604050505020204" pitchFamily="18" charset="0"/>
              </a:rPr>
              <a:t>答</a:t>
            </a:r>
            <a:endParaRPr lang="ja-JP" altLang="en-US" sz="2800" dirty="0">
              <a:solidFill>
                <a:srgbClr val="FF3399"/>
              </a:solidFill>
              <a:latin typeface="Symbol" panose="05050102010706020507" pitchFamily="18" charset="2"/>
            </a:endParaRPr>
          </a:p>
        </p:txBody>
      </p:sp>
      <p:sp>
        <p:nvSpPr>
          <p:cNvPr id="124" name="円形吹き出し 214">
            <a:extLst>
              <a:ext uri="{FF2B5EF4-FFF2-40B4-BE49-F238E27FC236}">
                <a16:creationId xmlns:a16="http://schemas.microsoft.com/office/drawing/2014/main" id="{31372340-0533-4471-9E83-28B78E35ACC1}"/>
              </a:ext>
            </a:extLst>
          </p:cNvPr>
          <p:cNvSpPr/>
          <p:nvPr/>
        </p:nvSpPr>
        <p:spPr bwMode="auto">
          <a:xfrm>
            <a:off x="5905891" y="4853525"/>
            <a:ext cx="914400" cy="434775"/>
          </a:xfrm>
          <a:prstGeom prst="wedgeEllipseCallout">
            <a:avLst>
              <a:gd name="adj1" fmla="val -18676"/>
              <a:gd name="adj2" fmla="val 92935"/>
            </a:avLst>
          </a:prstGeom>
          <a:solidFill>
            <a:srgbClr val="FFF0DC"/>
          </a:solidFill>
          <a:ln w="63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2400" dirty="0">
                <a:solidFill>
                  <a:srgbClr val="C00000"/>
                </a:solidFill>
                <a:cs typeface="Times New Roman" pitchFamily="18" charset="0"/>
              </a:rPr>
              <a:t>仕事</a:t>
            </a:r>
            <a:r>
              <a:rPr lang="en-US" altLang="ja-JP" sz="2400" dirty="0">
                <a:solidFill>
                  <a:srgbClr val="C00000"/>
                </a:solidFill>
                <a:cs typeface="Times New Roman" pitchFamily="18" charset="0"/>
              </a:rPr>
              <a:t>!</a:t>
            </a:r>
            <a:endParaRPr lang="ja-JP" altLang="en-US" sz="2400" dirty="0">
              <a:solidFill>
                <a:srgbClr val="C00000"/>
              </a:solidFill>
              <a:cs typeface="Times New Roman" pitchFamily="18" charset="0"/>
            </a:endParaRPr>
          </a:p>
        </p:txBody>
      </p:sp>
      <p:sp>
        <p:nvSpPr>
          <p:cNvPr id="125" name="円形吹き出し 214">
            <a:extLst>
              <a:ext uri="{FF2B5EF4-FFF2-40B4-BE49-F238E27FC236}">
                <a16:creationId xmlns:a16="http://schemas.microsoft.com/office/drawing/2014/main" id="{383DB578-68FE-48BE-AD38-4DCDCBE5BA2A}"/>
              </a:ext>
            </a:extLst>
          </p:cNvPr>
          <p:cNvSpPr/>
          <p:nvPr/>
        </p:nvSpPr>
        <p:spPr bwMode="auto">
          <a:xfrm>
            <a:off x="4820688" y="4596832"/>
            <a:ext cx="985025" cy="499361"/>
          </a:xfrm>
          <a:prstGeom prst="wedgeEllipseCallout">
            <a:avLst>
              <a:gd name="adj1" fmla="val -96102"/>
              <a:gd name="adj2" fmla="val 29757"/>
            </a:avLst>
          </a:prstGeom>
          <a:solidFill>
            <a:srgbClr val="FFF0DC"/>
          </a:solidFill>
          <a:ln w="63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altLang="ja-JP" sz="2400" dirty="0">
                <a:solidFill>
                  <a:srgbClr val="C00000"/>
                </a:solidFill>
                <a:cs typeface="Times New Roman" pitchFamily="18" charset="0"/>
              </a:rPr>
              <a:t>2  </a:t>
            </a:r>
            <a:r>
              <a:rPr lang="en-US" altLang="ja-JP" sz="2400" i="1" dirty="0">
                <a:solidFill>
                  <a:srgbClr val="C00000"/>
                </a:solidFill>
                <a:latin typeface="Bookman Old Style" panose="02050604050505020204" pitchFamily="18" charset="0"/>
                <a:cs typeface="Times New Roman" pitchFamily="18" charset="0"/>
              </a:rPr>
              <a:t>KI </a:t>
            </a:r>
            <a:endParaRPr lang="ja-JP" altLang="en-US" sz="2400" i="1" dirty="0">
              <a:solidFill>
                <a:srgbClr val="C00000"/>
              </a:solidFill>
              <a:latin typeface="Bookman Old Style" panose="02050604050505020204" pitchFamily="18" charset="0"/>
              <a:cs typeface="Times New Roman" panose="02020603050405020304" pitchFamily="18" charset="0"/>
            </a:endParaRPr>
          </a:p>
        </p:txBody>
      </p:sp>
      <p:graphicFrame>
        <p:nvGraphicFramePr>
          <p:cNvPr id="20" name="オブジェクト 19">
            <a:extLst>
              <a:ext uri="{FF2B5EF4-FFF2-40B4-BE49-F238E27FC236}">
                <a16:creationId xmlns:a16="http://schemas.microsoft.com/office/drawing/2014/main" id="{6C0BFA0D-6260-4A52-A0B0-8EB275CA4EDC}"/>
              </a:ext>
            </a:extLst>
          </p:cNvPr>
          <p:cNvGraphicFramePr>
            <a:graphicFrameLocks noChangeAspect="1"/>
          </p:cNvGraphicFramePr>
          <p:nvPr>
            <p:extLst>
              <p:ext uri="{D42A27DB-BD31-4B8C-83A1-F6EECF244321}">
                <p14:modId xmlns:p14="http://schemas.microsoft.com/office/powerpoint/2010/main" val="4000589763"/>
              </p:ext>
            </p:extLst>
          </p:nvPr>
        </p:nvGraphicFramePr>
        <p:xfrm>
          <a:off x="5004135" y="4623017"/>
          <a:ext cx="750341" cy="442657"/>
        </p:xfrm>
        <a:graphic>
          <a:graphicData uri="http://schemas.openxmlformats.org/presentationml/2006/ole">
            <mc:AlternateContent xmlns:mc="http://schemas.openxmlformats.org/markup-compatibility/2006">
              <mc:Choice xmlns:v="urn:schemas-microsoft-com:vml" Requires="v">
                <p:oleObj spid="_x0000_s145151" name="Equation" r:id="rId27" imgW="368280" imgH="215640" progId="Equation.DSMT4">
                  <p:embed/>
                </p:oleObj>
              </mc:Choice>
              <mc:Fallback>
                <p:oleObj name="Equation" r:id="rId27" imgW="368280" imgH="215640" progId="Equation.DSMT4">
                  <p:embed/>
                  <p:pic>
                    <p:nvPicPr>
                      <p:cNvPr id="20" name="オブジェクト 19">
                        <a:extLst>
                          <a:ext uri="{FF2B5EF4-FFF2-40B4-BE49-F238E27FC236}">
                            <a16:creationId xmlns:a16="http://schemas.microsoft.com/office/drawing/2014/main" id="{6C0BFA0D-6260-4A52-A0B0-8EB275CA4EDC}"/>
                          </a:ext>
                        </a:extLst>
                      </p:cNvPr>
                      <p:cNvPicPr>
                        <a:picLocks noChangeAspect="1" noChangeArrowheads="1"/>
                      </p:cNvPicPr>
                      <p:nvPr/>
                    </p:nvPicPr>
                    <p:blipFill>
                      <a:blip r:embed="rId28"/>
                      <a:srcRect/>
                      <a:stretch>
                        <a:fillRect/>
                      </a:stretch>
                    </p:blipFill>
                    <p:spPr bwMode="auto">
                      <a:xfrm>
                        <a:off x="5004135" y="4623017"/>
                        <a:ext cx="750341" cy="4426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9592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69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38"/>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70"/>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wipe(left)">
                                      <p:cBhvr>
                                        <p:cTn id="93" dur="500"/>
                                        <p:tgtEl>
                                          <p:spTgt spid="7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2"/>
                                        </p:tgtEl>
                                        <p:attrNameLst>
                                          <p:attrName>style.visibility</p:attrName>
                                        </p:attrNameLst>
                                      </p:cBhvr>
                                      <p:to>
                                        <p:strVal val="visible"/>
                                      </p:to>
                                    </p:set>
                                  </p:childTnLst>
                                </p:cTn>
                              </p:par>
                              <p:par>
                                <p:cTn id="98" presetID="35" presetClass="emph" presetSubtype="0" repeatCount="10000" fill="hold" grpId="1" nodeType="withEffect">
                                  <p:stCondLst>
                                    <p:cond delay="0"/>
                                  </p:stCondLst>
                                  <p:childTnLst>
                                    <p:anim calcmode="discrete" valueType="str">
                                      <p:cBhvr>
                                        <p:cTn id="99" dur="500" fill="hold"/>
                                        <p:tgtEl>
                                          <p:spTgt spid="72"/>
                                        </p:tgtEl>
                                        <p:attrNameLst>
                                          <p:attrName>style.visibility</p:attrName>
                                        </p:attrNameLst>
                                      </p:cBhvr>
                                      <p:tavLst>
                                        <p:tav tm="0">
                                          <p:val>
                                            <p:strVal val="hidden"/>
                                          </p:val>
                                        </p:tav>
                                        <p:tav tm="50000">
                                          <p:val>
                                            <p:strVal val="visible"/>
                                          </p:val>
                                        </p:tav>
                                      </p:tavLst>
                                    </p:anim>
                                  </p:childTnLst>
                                </p:cTn>
                              </p:par>
                              <p:par>
                                <p:cTn id="100" presetID="1"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childTnLst>
                                </p:cTn>
                              </p:par>
                              <p:par>
                                <p:cTn id="102" presetID="35" presetClass="emph" presetSubtype="0" repeatCount="10000" fill="hold" grpId="1" nodeType="withEffect">
                                  <p:stCondLst>
                                    <p:cond delay="0"/>
                                  </p:stCondLst>
                                  <p:childTnLst>
                                    <p:anim calcmode="discrete" valueType="str">
                                      <p:cBhvr>
                                        <p:cTn id="103" dur="500" fill="hold"/>
                                        <p:tgtEl>
                                          <p:spTgt spid="76"/>
                                        </p:tgtEl>
                                        <p:attrNameLst>
                                          <p:attrName>style.visibility</p:attrName>
                                        </p:attrNameLst>
                                      </p:cBhvr>
                                      <p:tavLst>
                                        <p:tav tm="0">
                                          <p:val>
                                            <p:strVal val="hidden"/>
                                          </p:val>
                                        </p:tav>
                                        <p:tav tm="50000">
                                          <p:val>
                                            <p:strVal val="visible"/>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right)">
                                      <p:cBhvr>
                                        <p:cTn id="108" dur="500"/>
                                        <p:tgtEl>
                                          <p:spTgt spid="77"/>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wipe(right)">
                                      <p:cBhvr>
                                        <p:cTn id="111" dur="500"/>
                                        <p:tgtEl>
                                          <p:spTgt spid="73"/>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1"/>
                                        </p:tgtEl>
                                        <p:attrNameLst>
                                          <p:attrName>style.visibility</p:attrName>
                                        </p:attrNameLst>
                                      </p:cBhvr>
                                      <p:to>
                                        <p:strVal val="visible"/>
                                      </p:to>
                                    </p:set>
                                  </p:childTnLst>
                                </p:cTn>
                              </p:par>
                              <p:par>
                                <p:cTn id="116" presetID="1" presetClass="exit" presetSubtype="0" fill="hold" grpId="1" nodeType="withEffect">
                                  <p:stCondLst>
                                    <p:cond delay="0"/>
                                  </p:stCondLst>
                                  <p:childTnLst>
                                    <p:set>
                                      <p:cBhvr>
                                        <p:cTn id="117" dur="1" fill="hold">
                                          <p:stCondLst>
                                            <p:cond delay="0"/>
                                          </p:stCondLst>
                                        </p:cTn>
                                        <p:tgtEl>
                                          <p:spTgt spid="74"/>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72"/>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73"/>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76"/>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77"/>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28"/>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childTnLst>
                                </p:cTn>
                              </p:par>
                              <p:par>
                                <p:cTn id="136" presetID="35" presetClass="emph" presetSubtype="0" repeatCount="10000" fill="hold" grpId="1" nodeType="withEffect">
                                  <p:stCondLst>
                                    <p:cond delay="0"/>
                                  </p:stCondLst>
                                  <p:childTnLst>
                                    <p:anim calcmode="discrete" valueType="str">
                                      <p:cBhvr>
                                        <p:cTn id="137" dur="500" fill="hold"/>
                                        <p:tgtEl>
                                          <p:spTgt spid="78"/>
                                        </p:tgtEl>
                                        <p:attrNameLst>
                                          <p:attrName>style.visibility</p:attrName>
                                        </p:attrNameLst>
                                      </p:cBhvr>
                                      <p:tavLst>
                                        <p:tav tm="0">
                                          <p:val>
                                            <p:strVal val="hidden"/>
                                          </p:val>
                                        </p:tav>
                                        <p:tav tm="50000">
                                          <p:val>
                                            <p:strVal val="visible"/>
                                          </p:val>
                                        </p:tav>
                                      </p:tavLst>
                                    </p:anim>
                                  </p:childTnLst>
                                </p:cTn>
                              </p:par>
                              <p:par>
                                <p:cTn id="138" presetID="1" presetClass="entr" presetSubtype="0" fill="hold" grpId="0" nodeType="withEffect">
                                  <p:stCondLst>
                                    <p:cond delay="0"/>
                                  </p:stCondLst>
                                  <p:childTnLst>
                                    <p:set>
                                      <p:cBhvr>
                                        <p:cTn id="139" dur="1" fill="hold">
                                          <p:stCondLst>
                                            <p:cond delay="0"/>
                                          </p:stCondLst>
                                        </p:cTn>
                                        <p:tgtEl>
                                          <p:spTgt spid="81"/>
                                        </p:tgtEl>
                                        <p:attrNameLst>
                                          <p:attrName>style.visibility</p:attrName>
                                        </p:attrNameLst>
                                      </p:cBhvr>
                                      <p:to>
                                        <p:strVal val="visible"/>
                                      </p:to>
                                    </p:set>
                                  </p:childTnLst>
                                </p:cTn>
                              </p:par>
                              <p:par>
                                <p:cTn id="140" presetID="35" presetClass="emph" presetSubtype="0" repeatCount="10000" fill="hold" grpId="1" nodeType="withEffect">
                                  <p:stCondLst>
                                    <p:cond delay="0"/>
                                  </p:stCondLst>
                                  <p:childTnLst>
                                    <p:anim calcmode="discrete" valueType="str">
                                      <p:cBhvr>
                                        <p:cTn id="141" dur="500" fill="hold"/>
                                        <p:tgtEl>
                                          <p:spTgt spid="81"/>
                                        </p:tgtEl>
                                        <p:attrNameLst>
                                          <p:attrName>style.visibility</p:attrName>
                                        </p:attrNameLst>
                                      </p:cBhvr>
                                      <p:tavLst>
                                        <p:tav tm="0">
                                          <p:val>
                                            <p:strVal val="hidden"/>
                                          </p:val>
                                        </p:tav>
                                        <p:tav tm="50000">
                                          <p:val>
                                            <p:strVal val="visible"/>
                                          </p:val>
                                        </p:tav>
                                      </p:tavLst>
                                    </p:anim>
                                  </p:childTnLst>
                                </p:cTn>
                              </p:par>
                              <p:par>
                                <p:cTn id="142" presetID="1"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childTnLst>
                                </p:cTn>
                              </p:par>
                              <p:par>
                                <p:cTn id="144" presetID="35" presetClass="emph" presetSubtype="0" repeatCount="10000" fill="hold" grpId="1" nodeType="withEffect">
                                  <p:stCondLst>
                                    <p:cond delay="0"/>
                                  </p:stCondLst>
                                  <p:childTnLst>
                                    <p:anim calcmode="discrete" valueType="str">
                                      <p:cBhvr>
                                        <p:cTn id="145" dur="500" fill="hold"/>
                                        <p:tgtEl>
                                          <p:spTgt spid="82"/>
                                        </p:tgtEl>
                                        <p:attrNameLst>
                                          <p:attrName>style.visibility</p:attrName>
                                        </p:attrNameLst>
                                      </p:cBhvr>
                                      <p:tavLst>
                                        <p:tav tm="0">
                                          <p:val>
                                            <p:strVal val="hidden"/>
                                          </p:val>
                                        </p:tav>
                                        <p:tav tm="50000">
                                          <p:val>
                                            <p:strVal val="visible"/>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79"/>
                                        </p:tgtEl>
                                        <p:attrNameLst>
                                          <p:attrName>style.visibility</p:attrName>
                                        </p:attrNameLst>
                                      </p:cBhvr>
                                      <p:to>
                                        <p:strVal val="visible"/>
                                      </p:to>
                                    </p:set>
                                    <p:animEffect transition="in" filter="wipe(up)">
                                      <p:cBhvr>
                                        <p:cTn id="150" dur="500"/>
                                        <p:tgtEl>
                                          <p:spTgt spid="7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80"/>
                                        </p:tgtEl>
                                        <p:attrNameLst>
                                          <p:attrName>style.visibility</p:attrName>
                                        </p:attrNameLst>
                                      </p:cBhvr>
                                      <p:to>
                                        <p:strVal val="visible"/>
                                      </p:to>
                                    </p:set>
                                    <p:animEffect transition="in" filter="wipe(left)">
                                      <p:cBhvr>
                                        <p:cTn id="155" dur="500"/>
                                        <p:tgtEl>
                                          <p:spTgt spid="80"/>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83"/>
                                        </p:tgtEl>
                                        <p:attrNameLst>
                                          <p:attrName>style.visibility</p:attrName>
                                        </p:attrNameLst>
                                      </p:cBhvr>
                                      <p:to>
                                        <p:strVal val="visible"/>
                                      </p:to>
                                    </p:set>
                                    <p:animEffect transition="in" filter="wipe(left)">
                                      <p:cBhvr>
                                        <p:cTn id="160" dur="500"/>
                                        <p:tgtEl>
                                          <p:spTgt spid="83"/>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2" nodeType="clickEffect">
                                  <p:stCondLst>
                                    <p:cond delay="0"/>
                                  </p:stCondLst>
                                  <p:childTnLst>
                                    <p:set>
                                      <p:cBhvr>
                                        <p:cTn id="168" dur="1" fill="hold">
                                          <p:stCondLst>
                                            <p:cond delay="0"/>
                                          </p:stCondLst>
                                        </p:cTn>
                                        <p:tgtEl>
                                          <p:spTgt spid="78"/>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79"/>
                                        </p:tgtEl>
                                        <p:attrNameLst>
                                          <p:attrName>style.visibility</p:attrName>
                                        </p:attrNameLst>
                                      </p:cBhvr>
                                      <p:to>
                                        <p:strVal val="hidden"/>
                                      </p:to>
                                    </p:set>
                                  </p:childTnLst>
                                </p:cTn>
                              </p:par>
                              <p:par>
                                <p:cTn id="171" presetID="1" presetClass="exit" presetSubtype="0" fill="hold" grpId="2" nodeType="withEffect">
                                  <p:stCondLst>
                                    <p:cond delay="0"/>
                                  </p:stCondLst>
                                  <p:childTnLst>
                                    <p:set>
                                      <p:cBhvr>
                                        <p:cTn id="172" dur="1" fill="hold">
                                          <p:stCondLst>
                                            <p:cond delay="0"/>
                                          </p:stCondLst>
                                        </p:cTn>
                                        <p:tgtEl>
                                          <p:spTgt spid="81"/>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80"/>
                                        </p:tgtEl>
                                        <p:attrNameLst>
                                          <p:attrName>style.visibility</p:attrName>
                                        </p:attrNameLst>
                                      </p:cBhvr>
                                      <p:to>
                                        <p:strVal val="hidden"/>
                                      </p:to>
                                    </p:set>
                                  </p:childTnLst>
                                </p:cTn>
                              </p:par>
                              <p:par>
                                <p:cTn id="175" presetID="1" presetClass="exit" presetSubtype="0" fill="hold" grpId="2" nodeType="withEffect">
                                  <p:stCondLst>
                                    <p:cond delay="0"/>
                                  </p:stCondLst>
                                  <p:childTnLst>
                                    <p:set>
                                      <p:cBhvr>
                                        <p:cTn id="176" dur="1" fill="hold">
                                          <p:stCondLst>
                                            <p:cond delay="0"/>
                                          </p:stCondLst>
                                        </p:cTn>
                                        <p:tgtEl>
                                          <p:spTgt spid="82"/>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83"/>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63"/>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22" presetClass="entr" presetSubtype="2" fill="hold" grpId="0" nodeType="clickEffect">
                                  <p:stCondLst>
                                    <p:cond delay="0"/>
                                  </p:stCondLst>
                                  <p:childTnLst>
                                    <p:set>
                                      <p:cBhvr>
                                        <p:cTn id="192" dur="1" fill="hold">
                                          <p:stCondLst>
                                            <p:cond delay="0"/>
                                          </p:stCondLst>
                                        </p:cTn>
                                        <p:tgtEl>
                                          <p:spTgt spid="84"/>
                                        </p:tgtEl>
                                        <p:attrNameLst>
                                          <p:attrName>style.visibility</p:attrName>
                                        </p:attrNameLst>
                                      </p:cBhvr>
                                      <p:to>
                                        <p:strVal val="visible"/>
                                      </p:to>
                                    </p:set>
                                    <p:animEffect transition="in" filter="wipe(right)">
                                      <p:cBhvr>
                                        <p:cTn id="193" dur="500"/>
                                        <p:tgtEl>
                                          <p:spTgt spid="84"/>
                                        </p:tgtEl>
                                      </p:cBhvr>
                                    </p:animEffec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88"/>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presetID="1" presetClass="entr" presetSubtype="0" fill="hold" grpId="0" nodeType="clickEffect">
                                  <p:stCondLst>
                                    <p:cond delay="0"/>
                                  </p:stCondLst>
                                  <p:childTnLst>
                                    <p:set>
                                      <p:cBhvr>
                                        <p:cTn id="201" dur="1" fill="hold">
                                          <p:stCondLst>
                                            <p:cond delay="0"/>
                                          </p:stCondLst>
                                        </p:cTn>
                                        <p:tgtEl>
                                          <p:spTgt spid="89"/>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84"/>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24"/>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64"/>
                                        </p:tgtEl>
                                        <p:attrNameLst>
                                          <p:attrName>style.visibility</p:attrName>
                                        </p:attrNameLst>
                                      </p:cBhvr>
                                      <p:to>
                                        <p:strVal val="visible"/>
                                      </p:to>
                                    </p:se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85"/>
                                        </p:tgtEl>
                                        <p:attrNameLst>
                                          <p:attrName>style.visibility</p:attrName>
                                        </p:attrNameLst>
                                      </p:cBhvr>
                                      <p:to>
                                        <p:strVal val="visible"/>
                                      </p:to>
                                    </p:set>
                                    <p:animEffect transition="in" filter="wipe(left)">
                                      <p:cBhvr>
                                        <p:cTn id="216" dur="500"/>
                                        <p:tgtEl>
                                          <p:spTgt spid="85"/>
                                        </p:tgtEl>
                                      </p:cBhvr>
                                    </p:animEffec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92"/>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93"/>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94"/>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1" nodeType="clickEffect">
                                  <p:stCondLst>
                                    <p:cond delay="0"/>
                                  </p:stCondLst>
                                  <p:childTnLst>
                                    <p:set>
                                      <p:cBhvr>
                                        <p:cTn id="230" dur="1" fill="hold">
                                          <p:stCondLst>
                                            <p:cond delay="0"/>
                                          </p:stCondLst>
                                        </p:cTn>
                                        <p:tgtEl>
                                          <p:spTgt spid="85"/>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3" presetClass="emph" presetSubtype="2" fill="hold" grpId="1" nodeType="clickEffect">
                                  <p:stCondLst>
                                    <p:cond delay="0"/>
                                  </p:stCondLst>
                                  <p:childTnLst>
                                    <p:animClr clrSpc="rgb" dir="cw">
                                      <p:cBhvr override="childStyle">
                                        <p:cTn id="234" dur="100" fill="hold"/>
                                        <p:tgtEl>
                                          <p:spTgt spid="89"/>
                                        </p:tgtEl>
                                        <p:attrNameLst>
                                          <p:attrName>style.color</p:attrName>
                                        </p:attrNameLst>
                                      </p:cBhvr>
                                      <p:to>
                                        <a:schemeClr val="tx1"/>
                                      </p:to>
                                    </p:animClr>
                                  </p:childTnLst>
                                </p:cTn>
                              </p:par>
                              <p:par>
                                <p:cTn id="235" presetID="3" presetClass="emph" presetSubtype="2" fill="hold" grpId="1" nodeType="withEffect">
                                  <p:stCondLst>
                                    <p:cond delay="0"/>
                                  </p:stCondLst>
                                  <p:childTnLst>
                                    <p:animClr clrSpc="rgb" dir="cw">
                                      <p:cBhvr override="childStyle">
                                        <p:cTn id="236" dur="100" fill="hold"/>
                                        <p:tgtEl>
                                          <p:spTgt spid="93"/>
                                        </p:tgtEl>
                                        <p:attrNameLst>
                                          <p:attrName>style.color</p:attrName>
                                        </p:attrNameLst>
                                      </p:cBhvr>
                                      <p:to>
                                        <a:schemeClr val="tx1"/>
                                      </p:to>
                                    </p:animClr>
                                  </p:childTnLst>
                                </p:cTn>
                              </p:par>
                              <p:par>
                                <p:cTn id="237" presetID="3" presetClass="emph" presetSubtype="2" fill="hold" grpId="1" nodeType="withEffect">
                                  <p:stCondLst>
                                    <p:cond delay="0"/>
                                  </p:stCondLst>
                                  <p:childTnLst>
                                    <p:animClr clrSpc="rgb" dir="cw">
                                      <p:cBhvr override="childStyle">
                                        <p:cTn id="238" dur="100" fill="hold"/>
                                        <p:tgtEl>
                                          <p:spTgt spid="94"/>
                                        </p:tgtEl>
                                        <p:attrNameLst>
                                          <p:attrName>style.color</p:attrName>
                                        </p:attrNameLst>
                                      </p:cBhvr>
                                      <p:to>
                                        <a:schemeClr val="tx1"/>
                                      </p:to>
                                    </p:animClr>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90"/>
                                        </p:tgtEl>
                                        <p:attrNameLst>
                                          <p:attrName>style.visibility</p:attrName>
                                        </p:attrNameLst>
                                      </p:cBhvr>
                                      <p:to>
                                        <p:strVal val="visible"/>
                                      </p:to>
                                    </p:set>
                                  </p:childTnLst>
                                </p:cTn>
                              </p:par>
                              <p:par>
                                <p:cTn id="243" presetID="35" presetClass="emph" presetSubtype="0" repeatCount="10000" fill="hold" grpId="1" nodeType="withEffect">
                                  <p:stCondLst>
                                    <p:cond delay="0"/>
                                  </p:stCondLst>
                                  <p:childTnLst>
                                    <p:anim calcmode="discrete" valueType="str">
                                      <p:cBhvr>
                                        <p:cTn id="244" dur="500" fill="hold"/>
                                        <p:tgtEl>
                                          <p:spTgt spid="90"/>
                                        </p:tgtEl>
                                        <p:attrNameLst>
                                          <p:attrName>style.visibility</p:attrName>
                                        </p:attrNameLst>
                                      </p:cBhvr>
                                      <p:tavLst>
                                        <p:tav tm="0">
                                          <p:val>
                                            <p:strVal val="hidden"/>
                                          </p:val>
                                        </p:tav>
                                        <p:tav tm="50000">
                                          <p:val>
                                            <p:strVal val="visible"/>
                                          </p:val>
                                        </p:tav>
                                      </p:tavLst>
                                    </p:anim>
                                  </p:childTnLst>
                                </p:cTn>
                              </p:par>
                            </p:childTnLst>
                          </p:cTn>
                        </p:par>
                      </p:childTnLst>
                    </p:cTn>
                  </p:par>
                  <p:par>
                    <p:cTn id="245" fill="hold">
                      <p:stCondLst>
                        <p:cond delay="indefinite"/>
                      </p:stCondLst>
                      <p:childTnLst>
                        <p:par>
                          <p:cTn id="246" fill="hold">
                            <p:stCondLst>
                              <p:cond delay="0"/>
                            </p:stCondLst>
                            <p:childTnLst>
                              <p:par>
                                <p:cTn id="247" presetID="22" presetClass="entr" presetSubtype="1" fill="hold" grpId="0" nodeType="clickEffect">
                                  <p:stCondLst>
                                    <p:cond delay="0"/>
                                  </p:stCondLst>
                                  <p:childTnLst>
                                    <p:set>
                                      <p:cBhvr>
                                        <p:cTn id="248" dur="1" fill="hold">
                                          <p:stCondLst>
                                            <p:cond delay="0"/>
                                          </p:stCondLst>
                                        </p:cTn>
                                        <p:tgtEl>
                                          <p:spTgt spid="91"/>
                                        </p:tgtEl>
                                        <p:attrNameLst>
                                          <p:attrName>style.visibility</p:attrName>
                                        </p:attrNameLst>
                                      </p:cBhvr>
                                      <p:to>
                                        <p:strVal val="visible"/>
                                      </p:to>
                                    </p:set>
                                    <p:animEffect transition="in" filter="wipe(up)">
                                      <p:cBhvr>
                                        <p:cTn id="249" dur="500"/>
                                        <p:tgtEl>
                                          <p:spTgt spid="91"/>
                                        </p:tgtEl>
                                      </p:cBhvr>
                                    </p:animEffect>
                                  </p:childTnLst>
                                </p:cTn>
                              </p:par>
                            </p:childTnLst>
                          </p:cTn>
                        </p:par>
                      </p:childTnLst>
                    </p:cTn>
                  </p:par>
                  <p:par>
                    <p:cTn id="250" fill="hold">
                      <p:stCondLst>
                        <p:cond delay="indefinite"/>
                      </p:stCondLst>
                      <p:childTnLst>
                        <p:par>
                          <p:cTn id="251" fill="hold">
                            <p:stCondLst>
                              <p:cond delay="0"/>
                            </p:stCondLst>
                            <p:childTnLst>
                              <p:par>
                                <p:cTn id="252" presetID="1" presetClass="entr" presetSubtype="0" fill="hold" grpId="0" nodeType="clickEffect">
                                  <p:stCondLst>
                                    <p:cond delay="0"/>
                                  </p:stCondLst>
                                  <p:childTnLst>
                                    <p:set>
                                      <p:cBhvr>
                                        <p:cTn id="253" dur="1" fill="hold">
                                          <p:stCondLst>
                                            <p:cond delay="0"/>
                                          </p:stCondLst>
                                        </p:cTn>
                                        <p:tgtEl>
                                          <p:spTgt spid="32"/>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65"/>
                                        </p:tgtEl>
                                        <p:attrNameLst>
                                          <p:attrName>style.visibility</p:attrName>
                                        </p:attrNameLst>
                                      </p:cBhvr>
                                      <p:to>
                                        <p:strVal val="visible"/>
                                      </p:to>
                                    </p:set>
                                  </p:childTnLst>
                                </p:cTn>
                              </p:par>
                            </p:childTnLst>
                          </p:cTn>
                        </p:par>
                      </p:childTnLst>
                    </p:cTn>
                  </p:par>
                  <p:par>
                    <p:cTn id="256" fill="hold">
                      <p:stCondLst>
                        <p:cond delay="indefinite"/>
                      </p:stCondLst>
                      <p:childTnLst>
                        <p:par>
                          <p:cTn id="257" fill="hold">
                            <p:stCondLst>
                              <p:cond delay="0"/>
                            </p:stCondLst>
                            <p:childTnLst>
                              <p:par>
                                <p:cTn id="258" presetID="22" presetClass="entr" presetSubtype="2" fill="hold" grpId="0" nodeType="clickEffect">
                                  <p:stCondLst>
                                    <p:cond delay="0"/>
                                  </p:stCondLst>
                                  <p:childTnLst>
                                    <p:set>
                                      <p:cBhvr>
                                        <p:cTn id="259" dur="1" fill="hold">
                                          <p:stCondLst>
                                            <p:cond delay="0"/>
                                          </p:stCondLst>
                                        </p:cTn>
                                        <p:tgtEl>
                                          <p:spTgt spid="86"/>
                                        </p:tgtEl>
                                        <p:attrNameLst>
                                          <p:attrName>style.visibility</p:attrName>
                                        </p:attrNameLst>
                                      </p:cBhvr>
                                      <p:to>
                                        <p:strVal val="visible"/>
                                      </p:to>
                                    </p:set>
                                    <p:animEffect transition="in" filter="wipe(right)">
                                      <p:cBhvr>
                                        <p:cTn id="260" dur="500"/>
                                        <p:tgtEl>
                                          <p:spTgt spid="86"/>
                                        </p:tgtEl>
                                      </p:cBhvr>
                                    </p:animEffec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95"/>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0" nodeType="clickEffect">
                                  <p:stCondLst>
                                    <p:cond delay="0"/>
                                  </p:stCondLst>
                                  <p:childTnLst>
                                    <p:set>
                                      <p:cBhvr>
                                        <p:cTn id="268" dur="1" fill="hold">
                                          <p:stCondLst>
                                            <p:cond delay="0"/>
                                          </p:stCondLst>
                                        </p:cTn>
                                        <p:tgtEl>
                                          <p:spTgt spid="34"/>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66"/>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22" presetClass="entr" presetSubtype="8" fill="hold" grpId="0" nodeType="clickEffect">
                                  <p:stCondLst>
                                    <p:cond delay="0"/>
                                  </p:stCondLst>
                                  <p:childTnLst>
                                    <p:set>
                                      <p:cBhvr>
                                        <p:cTn id="274" dur="1" fill="hold">
                                          <p:stCondLst>
                                            <p:cond delay="0"/>
                                          </p:stCondLst>
                                        </p:cTn>
                                        <p:tgtEl>
                                          <p:spTgt spid="87"/>
                                        </p:tgtEl>
                                        <p:attrNameLst>
                                          <p:attrName>style.visibility</p:attrName>
                                        </p:attrNameLst>
                                      </p:cBhvr>
                                      <p:to>
                                        <p:strVal val="visible"/>
                                      </p:to>
                                    </p:set>
                                    <p:animEffect transition="in" filter="wipe(left)">
                                      <p:cBhvr>
                                        <p:cTn id="275" dur="500"/>
                                        <p:tgtEl>
                                          <p:spTgt spid="87"/>
                                        </p:tgtEl>
                                      </p:cBhvr>
                                    </p:animEffect>
                                  </p:childTnLst>
                                </p:cTn>
                              </p:par>
                              <p:par>
                                <p:cTn id="276" presetID="3" presetClass="emph" presetSubtype="2" fill="hold" grpId="1" nodeType="withEffect">
                                  <p:stCondLst>
                                    <p:cond delay="0"/>
                                  </p:stCondLst>
                                  <p:childTnLst>
                                    <p:animClr clrSpc="rgb" dir="cw">
                                      <p:cBhvr override="childStyle">
                                        <p:cTn id="277" dur="100" fill="hold"/>
                                        <p:tgtEl>
                                          <p:spTgt spid="95"/>
                                        </p:tgtEl>
                                        <p:attrNameLst>
                                          <p:attrName>style.color</p:attrName>
                                        </p:attrNameLst>
                                      </p:cBhvr>
                                      <p:to>
                                        <a:schemeClr val="tx1"/>
                                      </p:to>
                                    </p:animClr>
                                  </p:childTnLst>
                                </p:cTn>
                              </p:par>
                            </p:childTnLst>
                          </p:cTn>
                        </p:par>
                      </p:childTnLst>
                    </p:cTn>
                  </p:par>
                  <p:par>
                    <p:cTn id="278" fill="hold">
                      <p:stCondLst>
                        <p:cond delay="indefinite"/>
                      </p:stCondLst>
                      <p:childTnLst>
                        <p:par>
                          <p:cTn id="279" fill="hold">
                            <p:stCondLst>
                              <p:cond delay="0"/>
                            </p:stCondLst>
                            <p:childTnLst>
                              <p:par>
                                <p:cTn id="280" presetID="1" presetClass="entr" presetSubtype="0" fill="hold" nodeType="clickEffect">
                                  <p:stCondLst>
                                    <p:cond delay="0"/>
                                  </p:stCondLst>
                                  <p:childTnLst>
                                    <p:set>
                                      <p:cBhvr>
                                        <p:cTn id="281" dur="1" fill="hold">
                                          <p:stCondLst>
                                            <p:cond delay="0"/>
                                          </p:stCondLst>
                                        </p:cTn>
                                        <p:tgtEl>
                                          <p:spTgt spid="35"/>
                                        </p:tgtEl>
                                        <p:attrNameLst>
                                          <p:attrName>style.visibility</p:attrName>
                                        </p:attrNameLst>
                                      </p:cBhvr>
                                      <p:to>
                                        <p:strVal val="visible"/>
                                      </p:to>
                                    </p:set>
                                  </p:childTnLst>
                                </p:cTn>
                              </p:par>
                            </p:childTnLst>
                          </p:cTn>
                        </p:par>
                      </p:childTnLst>
                    </p:cTn>
                  </p:par>
                  <p:par>
                    <p:cTn id="282" fill="hold">
                      <p:stCondLst>
                        <p:cond delay="indefinite"/>
                      </p:stCondLst>
                      <p:childTnLst>
                        <p:par>
                          <p:cTn id="283" fill="hold">
                            <p:stCondLst>
                              <p:cond delay="0"/>
                            </p:stCondLst>
                            <p:childTnLst>
                              <p:par>
                                <p:cTn id="284" presetID="1" presetClass="entr" presetSubtype="0" fill="hold" grpId="0" nodeType="clickEffect">
                                  <p:stCondLst>
                                    <p:cond delay="0"/>
                                  </p:stCondLst>
                                  <p:childTnLst>
                                    <p:set>
                                      <p:cBhvr>
                                        <p:cTn id="285" dur="1" fill="hold">
                                          <p:stCondLst>
                                            <p:cond delay="0"/>
                                          </p:stCondLst>
                                        </p:cTn>
                                        <p:tgtEl>
                                          <p:spTgt spid="96"/>
                                        </p:tgtEl>
                                        <p:attrNameLst>
                                          <p:attrName>style.visibility</p:attrName>
                                        </p:attrNameLst>
                                      </p:cBhvr>
                                      <p:to>
                                        <p:strVal val="visible"/>
                                      </p:to>
                                    </p:set>
                                  </p:childTnLst>
                                </p:cTn>
                              </p:par>
                            </p:childTnLst>
                          </p:cTn>
                        </p:par>
                      </p:childTnLst>
                    </p:cTn>
                  </p:par>
                  <p:par>
                    <p:cTn id="286" fill="hold">
                      <p:stCondLst>
                        <p:cond delay="indefinite"/>
                      </p:stCondLst>
                      <p:childTnLst>
                        <p:par>
                          <p:cTn id="287" fill="hold">
                            <p:stCondLst>
                              <p:cond delay="0"/>
                            </p:stCondLst>
                            <p:childTnLst>
                              <p:par>
                                <p:cTn id="288" presetID="1" presetClass="exit" presetSubtype="0" fill="hold" grpId="2" nodeType="clickEffect">
                                  <p:stCondLst>
                                    <p:cond delay="0"/>
                                  </p:stCondLst>
                                  <p:childTnLst>
                                    <p:set>
                                      <p:cBhvr>
                                        <p:cTn id="289" dur="1" fill="hold">
                                          <p:stCondLst>
                                            <p:cond delay="0"/>
                                          </p:stCondLst>
                                        </p:cTn>
                                        <p:tgtEl>
                                          <p:spTgt spid="90"/>
                                        </p:tgtEl>
                                        <p:attrNameLst>
                                          <p:attrName>style.visibility</p:attrName>
                                        </p:attrNameLst>
                                      </p:cBhvr>
                                      <p:to>
                                        <p:strVal val="hidden"/>
                                      </p:to>
                                    </p:set>
                                  </p:childTnLst>
                                </p:cTn>
                              </p:par>
                              <p:par>
                                <p:cTn id="290" presetID="1" presetClass="exit" presetSubtype="0" fill="hold" grpId="1" nodeType="withEffect">
                                  <p:stCondLst>
                                    <p:cond delay="0"/>
                                  </p:stCondLst>
                                  <p:childTnLst>
                                    <p:set>
                                      <p:cBhvr>
                                        <p:cTn id="291" dur="1" fill="hold">
                                          <p:stCondLst>
                                            <p:cond delay="0"/>
                                          </p:stCondLst>
                                        </p:cTn>
                                        <p:tgtEl>
                                          <p:spTgt spid="91"/>
                                        </p:tgtEl>
                                        <p:attrNameLst>
                                          <p:attrName>style.visibility</p:attrName>
                                        </p:attrNameLst>
                                      </p:cBhvr>
                                      <p:to>
                                        <p:strVal val="hidden"/>
                                      </p:to>
                                    </p:set>
                                  </p:childTnLst>
                                </p:cTn>
                              </p:par>
                              <p:par>
                                <p:cTn id="292" presetID="1" presetClass="exit" presetSubtype="0" fill="hold" grpId="1" nodeType="withEffect">
                                  <p:stCondLst>
                                    <p:cond delay="0"/>
                                  </p:stCondLst>
                                  <p:childTnLst>
                                    <p:set>
                                      <p:cBhvr>
                                        <p:cTn id="293" dur="1" fill="hold">
                                          <p:stCondLst>
                                            <p:cond delay="0"/>
                                          </p:stCondLst>
                                        </p:cTn>
                                        <p:tgtEl>
                                          <p:spTgt spid="86"/>
                                        </p:tgtEl>
                                        <p:attrNameLst>
                                          <p:attrName>style.visibility</p:attrName>
                                        </p:attrNameLst>
                                      </p:cBhvr>
                                      <p:to>
                                        <p:strVal val="hidden"/>
                                      </p:to>
                                    </p:set>
                                  </p:childTnLst>
                                </p:cTn>
                              </p:par>
                              <p:par>
                                <p:cTn id="294" presetID="1" presetClass="exit" presetSubtype="0" fill="hold" grpId="1" nodeType="withEffect">
                                  <p:stCondLst>
                                    <p:cond delay="0"/>
                                  </p:stCondLst>
                                  <p:childTnLst>
                                    <p:set>
                                      <p:cBhvr>
                                        <p:cTn id="295" dur="1" fill="hold">
                                          <p:stCondLst>
                                            <p:cond delay="0"/>
                                          </p:stCondLst>
                                        </p:cTn>
                                        <p:tgtEl>
                                          <p:spTgt spid="87"/>
                                        </p:tgtEl>
                                        <p:attrNameLst>
                                          <p:attrName>style.visibility</p:attrName>
                                        </p:attrNameLst>
                                      </p:cBhvr>
                                      <p:to>
                                        <p:strVal val="hidden"/>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37"/>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nodeType="clickEffect">
                                  <p:stCondLst>
                                    <p:cond delay="0"/>
                                  </p:stCondLst>
                                  <p:childTnLst>
                                    <p:set>
                                      <p:cBhvr>
                                        <p:cTn id="303" dur="1" fill="hold">
                                          <p:stCondLst>
                                            <p:cond delay="0"/>
                                          </p:stCondLst>
                                        </p:cTn>
                                        <p:tgtEl>
                                          <p:spTgt spid="39"/>
                                        </p:tgtEl>
                                        <p:attrNameLst>
                                          <p:attrName>style.visibility</p:attrName>
                                        </p:attrNameLst>
                                      </p:cBhvr>
                                      <p:to>
                                        <p:strVal val="visible"/>
                                      </p:to>
                                    </p:set>
                                  </p:childTnLst>
                                </p:cTn>
                              </p:par>
                              <p:par>
                                <p:cTn id="304" presetID="1" presetClass="entr" presetSubtype="0" fill="hold" grpId="0" nodeType="withEffect">
                                  <p:stCondLst>
                                    <p:cond delay="0"/>
                                  </p:stCondLst>
                                  <p:childTnLst>
                                    <p:set>
                                      <p:cBhvr>
                                        <p:cTn id="305" dur="1" fill="hold">
                                          <p:stCondLst>
                                            <p:cond delay="0"/>
                                          </p:stCondLst>
                                        </p:cTn>
                                        <p:tgtEl>
                                          <p:spTgt spid="67"/>
                                        </p:tgtEl>
                                        <p:attrNameLst>
                                          <p:attrName>style.visibility</p:attrName>
                                        </p:attrNameLst>
                                      </p:cBhvr>
                                      <p:to>
                                        <p:strVal val="visible"/>
                                      </p:to>
                                    </p:set>
                                  </p:childTnLst>
                                </p:cTn>
                              </p:par>
                            </p:childTnLst>
                          </p:cTn>
                        </p:par>
                      </p:childTnLst>
                    </p:cTn>
                  </p:par>
                  <p:par>
                    <p:cTn id="306" fill="hold">
                      <p:stCondLst>
                        <p:cond delay="indefinite"/>
                      </p:stCondLst>
                      <p:childTnLst>
                        <p:par>
                          <p:cTn id="307" fill="hold">
                            <p:stCondLst>
                              <p:cond delay="0"/>
                            </p:stCondLst>
                            <p:childTnLst>
                              <p:par>
                                <p:cTn id="308" presetID="1" presetClass="entr" presetSubtype="0" fill="hold" grpId="0" nodeType="clickEffect">
                                  <p:stCondLst>
                                    <p:cond delay="0"/>
                                  </p:stCondLst>
                                  <p:childTnLst>
                                    <p:set>
                                      <p:cBhvr>
                                        <p:cTn id="309" dur="1" fill="hold">
                                          <p:stCondLst>
                                            <p:cond delay="0"/>
                                          </p:stCondLst>
                                        </p:cTn>
                                        <p:tgtEl>
                                          <p:spTgt spid="100"/>
                                        </p:tgtEl>
                                        <p:attrNameLst>
                                          <p:attrName>style.visibility</p:attrName>
                                        </p:attrNameLst>
                                      </p:cBhvr>
                                      <p:to>
                                        <p:strVal val="visible"/>
                                      </p:to>
                                    </p:set>
                                  </p:childTnLst>
                                </p:cTn>
                              </p:par>
                              <p:par>
                                <p:cTn id="310" presetID="35" presetClass="emph" presetSubtype="0" repeatCount="10000" fill="hold" grpId="1" nodeType="withEffect">
                                  <p:stCondLst>
                                    <p:cond delay="0"/>
                                  </p:stCondLst>
                                  <p:childTnLst>
                                    <p:anim calcmode="discrete" valueType="str">
                                      <p:cBhvr>
                                        <p:cTn id="311" dur="500" fill="hold"/>
                                        <p:tgtEl>
                                          <p:spTgt spid="100"/>
                                        </p:tgtEl>
                                        <p:attrNameLst>
                                          <p:attrName>style.visibility</p:attrName>
                                        </p:attrNameLst>
                                      </p:cBhvr>
                                      <p:tavLst>
                                        <p:tav tm="0">
                                          <p:val>
                                            <p:strVal val="hidden"/>
                                          </p:val>
                                        </p:tav>
                                        <p:tav tm="50000">
                                          <p:val>
                                            <p:strVal val="visible"/>
                                          </p:val>
                                        </p:tav>
                                      </p:tavLst>
                                    </p:anim>
                                  </p:childTnLst>
                                </p:cTn>
                              </p:par>
                            </p:childTnLst>
                          </p:cTn>
                        </p:par>
                      </p:childTnLst>
                    </p:cTn>
                  </p:par>
                  <p:par>
                    <p:cTn id="312" fill="hold">
                      <p:stCondLst>
                        <p:cond delay="indefinite"/>
                      </p:stCondLst>
                      <p:childTnLst>
                        <p:par>
                          <p:cTn id="313" fill="hold">
                            <p:stCondLst>
                              <p:cond delay="0"/>
                            </p:stCondLst>
                            <p:childTnLst>
                              <p:par>
                                <p:cTn id="314" presetID="22" presetClass="entr" presetSubtype="4" fill="hold" grpId="0" nodeType="clickEffect">
                                  <p:stCondLst>
                                    <p:cond delay="0"/>
                                  </p:stCondLst>
                                  <p:childTnLst>
                                    <p:set>
                                      <p:cBhvr>
                                        <p:cTn id="315" dur="1" fill="hold">
                                          <p:stCondLst>
                                            <p:cond delay="0"/>
                                          </p:stCondLst>
                                        </p:cTn>
                                        <p:tgtEl>
                                          <p:spTgt spid="101"/>
                                        </p:tgtEl>
                                        <p:attrNameLst>
                                          <p:attrName>style.visibility</p:attrName>
                                        </p:attrNameLst>
                                      </p:cBhvr>
                                      <p:to>
                                        <p:strVal val="visible"/>
                                      </p:to>
                                    </p:set>
                                    <p:animEffect transition="in" filter="wipe(down)">
                                      <p:cBhvr>
                                        <p:cTn id="316" dur="500"/>
                                        <p:tgtEl>
                                          <p:spTgt spid="101"/>
                                        </p:tgtEl>
                                      </p:cBhvr>
                                    </p:animEffec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grpId="0" nodeType="clickEffect">
                                  <p:stCondLst>
                                    <p:cond delay="0"/>
                                  </p:stCondLst>
                                  <p:childTnLst>
                                    <p:set>
                                      <p:cBhvr>
                                        <p:cTn id="320" dur="1" fill="hold">
                                          <p:stCondLst>
                                            <p:cond delay="0"/>
                                          </p:stCondLst>
                                        </p:cTn>
                                        <p:tgtEl>
                                          <p:spTgt spid="98"/>
                                        </p:tgtEl>
                                        <p:attrNameLst>
                                          <p:attrName>style.visibility</p:attrName>
                                        </p:attrNameLst>
                                      </p:cBhvr>
                                      <p:to>
                                        <p:strVal val="visible"/>
                                      </p:to>
                                    </p:set>
                                  </p:childTnLst>
                                </p:cTn>
                              </p:par>
                              <p:par>
                                <p:cTn id="321" presetID="35" presetClass="emph" presetSubtype="0" repeatCount="10000" fill="hold" grpId="1" nodeType="withEffect">
                                  <p:stCondLst>
                                    <p:cond delay="0"/>
                                  </p:stCondLst>
                                  <p:childTnLst>
                                    <p:anim calcmode="discrete" valueType="str">
                                      <p:cBhvr>
                                        <p:cTn id="322" dur="500" fill="hold"/>
                                        <p:tgtEl>
                                          <p:spTgt spid="98"/>
                                        </p:tgtEl>
                                        <p:attrNameLst>
                                          <p:attrName>style.visibility</p:attrName>
                                        </p:attrNameLst>
                                      </p:cBhvr>
                                      <p:tavLst>
                                        <p:tav tm="0">
                                          <p:val>
                                            <p:strVal val="hidden"/>
                                          </p:val>
                                        </p:tav>
                                        <p:tav tm="50000">
                                          <p:val>
                                            <p:strVal val="visible"/>
                                          </p:val>
                                        </p:tav>
                                      </p:tavLst>
                                    </p:anim>
                                  </p:childTnLst>
                                </p:cTn>
                              </p:par>
                            </p:childTnLst>
                          </p:cTn>
                        </p:par>
                      </p:childTnLst>
                    </p:cTn>
                  </p:par>
                  <p:par>
                    <p:cTn id="323" fill="hold">
                      <p:stCondLst>
                        <p:cond delay="indefinite"/>
                      </p:stCondLst>
                      <p:childTnLst>
                        <p:par>
                          <p:cTn id="324" fill="hold">
                            <p:stCondLst>
                              <p:cond delay="0"/>
                            </p:stCondLst>
                            <p:childTnLst>
                              <p:par>
                                <p:cTn id="325" presetID="22" presetClass="entr" presetSubtype="1" fill="hold" grpId="0" nodeType="clickEffect">
                                  <p:stCondLst>
                                    <p:cond delay="0"/>
                                  </p:stCondLst>
                                  <p:childTnLst>
                                    <p:set>
                                      <p:cBhvr>
                                        <p:cTn id="326" dur="1" fill="hold">
                                          <p:stCondLst>
                                            <p:cond delay="0"/>
                                          </p:stCondLst>
                                        </p:cTn>
                                        <p:tgtEl>
                                          <p:spTgt spid="99"/>
                                        </p:tgtEl>
                                        <p:attrNameLst>
                                          <p:attrName>style.visibility</p:attrName>
                                        </p:attrNameLst>
                                      </p:cBhvr>
                                      <p:to>
                                        <p:strVal val="visible"/>
                                      </p:to>
                                    </p:set>
                                    <p:animEffect transition="in" filter="wipe(up)">
                                      <p:cBhvr>
                                        <p:cTn id="327" dur="500"/>
                                        <p:tgtEl>
                                          <p:spTgt spid="99"/>
                                        </p:tgtEl>
                                      </p:cBhvr>
                                    </p:animEffect>
                                  </p:childTnLst>
                                </p:cTn>
                              </p:par>
                              <p:par>
                                <p:cTn id="328" presetID="1" presetClass="entr" presetSubtype="0" fill="hold" grpId="0" nodeType="withEffect">
                                  <p:stCondLst>
                                    <p:cond delay="0"/>
                                  </p:stCondLst>
                                  <p:childTnLst>
                                    <p:set>
                                      <p:cBhvr>
                                        <p:cTn id="329" dur="1" fill="hold">
                                          <p:stCondLst>
                                            <p:cond delay="0"/>
                                          </p:stCondLst>
                                        </p:cTn>
                                        <p:tgtEl>
                                          <p:spTgt spid="102"/>
                                        </p:tgtEl>
                                        <p:attrNameLst>
                                          <p:attrName>style.visibility</p:attrName>
                                        </p:attrNameLst>
                                      </p:cBhvr>
                                      <p:to>
                                        <p:strVal val="visible"/>
                                      </p:to>
                                    </p:set>
                                  </p:childTnLst>
                                </p:cTn>
                              </p:par>
                              <p:par>
                                <p:cTn id="330" presetID="35" presetClass="emph" presetSubtype="0" repeatCount="10000" fill="hold" grpId="1" nodeType="withEffect">
                                  <p:stCondLst>
                                    <p:cond delay="0"/>
                                  </p:stCondLst>
                                  <p:childTnLst>
                                    <p:anim calcmode="discrete" valueType="str">
                                      <p:cBhvr>
                                        <p:cTn id="331" dur="500" fill="hold"/>
                                        <p:tgtEl>
                                          <p:spTgt spid="102"/>
                                        </p:tgtEl>
                                        <p:attrNameLst>
                                          <p:attrName>style.visibility</p:attrName>
                                        </p:attrNameLst>
                                      </p:cBhvr>
                                      <p:tavLst>
                                        <p:tav tm="0">
                                          <p:val>
                                            <p:strVal val="hidden"/>
                                          </p:val>
                                        </p:tav>
                                        <p:tav tm="50000">
                                          <p:val>
                                            <p:strVal val="visible"/>
                                          </p:val>
                                        </p:tav>
                                      </p:tavLst>
                                    </p:anim>
                                  </p:childTnLst>
                                </p:cTn>
                              </p:par>
                              <p:par>
                                <p:cTn id="332" presetID="22" presetClass="entr" presetSubtype="1" fill="hold" grpId="0" nodeType="withEffect">
                                  <p:stCondLst>
                                    <p:cond delay="0"/>
                                  </p:stCondLst>
                                  <p:childTnLst>
                                    <p:set>
                                      <p:cBhvr>
                                        <p:cTn id="333" dur="1" fill="hold">
                                          <p:stCondLst>
                                            <p:cond delay="0"/>
                                          </p:stCondLst>
                                        </p:cTn>
                                        <p:tgtEl>
                                          <p:spTgt spid="103"/>
                                        </p:tgtEl>
                                        <p:attrNameLst>
                                          <p:attrName>style.visibility</p:attrName>
                                        </p:attrNameLst>
                                      </p:cBhvr>
                                      <p:to>
                                        <p:strVal val="visible"/>
                                      </p:to>
                                    </p:set>
                                    <p:animEffect transition="in" filter="wipe(up)">
                                      <p:cBhvr>
                                        <p:cTn id="334" dur="500"/>
                                        <p:tgtEl>
                                          <p:spTgt spid="103"/>
                                        </p:tgtEl>
                                      </p:cBhvr>
                                    </p:animEffect>
                                  </p:childTnLst>
                                </p:cTn>
                              </p:par>
                              <p:par>
                                <p:cTn id="335" presetID="1" presetClass="entr" presetSubtype="0" fill="hold" grpId="0" nodeType="withEffect">
                                  <p:stCondLst>
                                    <p:cond delay="0"/>
                                  </p:stCondLst>
                                  <p:childTnLst>
                                    <p:set>
                                      <p:cBhvr>
                                        <p:cTn id="336" dur="1" fill="hold">
                                          <p:stCondLst>
                                            <p:cond delay="0"/>
                                          </p:stCondLst>
                                        </p:cTn>
                                        <p:tgtEl>
                                          <p:spTgt spid="104"/>
                                        </p:tgtEl>
                                        <p:attrNameLst>
                                          <p:attrName>style.visibility</p:attrName>
                                        </p:attrNameLst>
                                      </p:cBhvr>
                                      <p:to>
                                        <p:strVal val="visible"/>
                                      </p:to>
                                    </p:set>
                                  </p:childTnLst>
                                </p:cTn>
                              </p:par>
                              <p:par>
                                <p:cTn id="337" presetID="35" presetClass="emph" presetSubtype="0" repeatCount="10000" fill="hold" grpId="1" nodeType="withEffect">
                                  <p:stCondLst>
                                    <p:cond delay="0"/>
                                  </p:stCondLst>
                                  <p:childTnLst>
                                    <p:anim calcmode="discrete" valueType="str">
                                      <p:cBhvr>
                                        <p:cTn id="338" dur="500" fill="hold"/>
                                        <p:tgtEl>
                                          <p:spTgt spid="104"/>
                                        </p:tgtEl>
                                        <p:attrNameLst>
                                          <p:attrName>style.visibility</p:attrName>
                                        </p:attrNameLst>
                                      </p:cBhvr>
                                      <p:tavLst>
                                        <p:tav tm="0">
                                          <p:val>
                                            <p:strVal val="hidden"/>
                                          </p:val>
                                        </p:tav>
                                        <p:tav tm="50000">
                                          <p:val>
                                            <p:strVal val="visible"/>
                                          </p:val>
                                        </p:tav>
                                      </p:tavLst>
                                    </p:anim>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grpId="0" nodeType="clickEffect">
                                  <p:stCondLst>
                                    <p:cond delay="0"/>
                                  </p:stCondLst>
                                  <p:childTnLst>
                                    <p:set>
                                      <p:cBhvr>
                                        <p:cTn id="342" dur="1" fill="hold">
                                          <p:stCondLst>
                                            <p:cond delay="0"/>
                                          </p:stCondLst>
                                        </p:cTn>
                                        <p:tgtEl>
                                          <p:spTgt spid="105"/>
                                        </p:tgtEl>
                                        <p:attrNameLst>
                                          <p:attrName>style.visibility</p:attrName>
                                        </p:attrNameLst>
                                      </p:cBhvr>
                                      <p:to>
                                        <p:strVal val="visible"/>
                                      </p:to>
                                    </p:set>
                                    <p:animEffect transition="in" filter="wipe(up)">
                                      <p:cBhvr>
                                        <p:cTn id="343" dur="500"/>
                                        <p:tgtEl>
                                          <p:spTgt spid="105"/>
                                        </p:tgtEl>
                                      </p:cBhvr>
                                    </p:animEffect>
                                  </p:childTnLst>
                                </p:cTn>
                              </p:par>
                            </p:childTnLst>
                          </p:cTn>
                        </p:par>
                      </p:childTnLst>
                    </p:cTn>
                  </p:par>
                  <p:par>
                    <p:cTn id="344" fill="hold">
                      <p:stCondLst>
                        <p:cond delay="indefinite"/>
                      </p:stCondLst>
                      <p:childTnLst>
                        <p:par>
                          <p:cTn id="345" fill="hold">
                            <p:stCondLst>
                              <p:cond delay="0"/>
                            </p:stCondLst>
                            <p:childTnLst>
                              <p:par>
                                <p:cTn id="346" presetID="1" presetClass="entr" presetSubtype="0" fill="hold" nodeType="clickEffect">
                                  <p:stCondLst>
                                    <p:cond delay="0"/>
                                  </p:stCondLst>
                                  <p:childTnLst>
                                    <p:set>
                                      <p:cBhvr>
                                        <p:cTn id="347" dur="1" fill="hold">
                                          <p:stCondLst>
                                            <p:cond delay="0"/>
                                          </p:stCondLst>
                                        </p:cTn>
                                        <p:tgtEl>
                                          <p:spTgt spid="41"/>
                                        </p:tgtEl>
                                        <p:attrNameLst>
                                          <p:attrName>style.visibility</p:attrName>
                                        </p:attrNameLst>
                                      </p:cBhvr>
                                      <p:to>
                                        <p:strVal val="visible"/>
                                      </p:to>
                                    </p:set>
                                  </p:childTnLst>
                                </p:cTn>
                              </p:par>
                            </p:childTnLst>
                          </p:cTn>
                        </p:par>
                      </p:childTnLst>
                    </p:cTn>
                  </p:par>
                  <p:par>
                    <p:cTn id="348" fill="hold">
                      <p:stCondLst>
                        <p:cond delay="indefinite"/>
                      </p:stCondLst>
                      <p:childTnLst>
                        <p:par>
                          <p:cTn id="349" fill="hold">
                            <p:stCondLst>
                              <p:cond delay="0"/>
                            </p:stCondLst>
                            <p:childTnLst>
                              <p:par>
                                <p:cTn id="350" presetID="1" presetClass="entr" presetSubtype="0" fill="hold" grpId="0" nodeType="clickEffect">
                                  <p:stCondLst>
                                    <p:cond delay="0"/>
                                  </p:stCondLst>
                                  <p:childTnLst>
                                    <p:set>
                                      <p:cBhvr>
                                        <p:cTn id="351" dur="1" fill="hold">
                                          <p:stCondLst>
                                            <p:cond delay="0"/>
                                          </p:stCondLst>
                                        </p:cTn>
                                        <p:tgtEl>
                                          <p:spTgt spid="97"/>
                                        </p:tgtEl>
                                        <p:attrNameLst>
                                          <p:attrName>style.visibility</p:attrName>
                                        </p:attrNameLst>
                                      </p:cBhvr>
                                      <p:to>
                                        <p:strVal val="visible"/>
                                      </p:to>
                                    </p:set>
                                  </p:childTnLst>
                                </p:cTn>
                              </p:par>
                            </p:childTnLst>
                          </p:cTn>
                        </p:par>
                      </p:childTnLst>
                    </p:cTn>
                  </p:par>
                  <p:par>
                    <p:cTn id="352" fill="hold">
                      <p:stCondLst>
                        <p:cond delay="indefinite"/>
                      </p:stCondLst>
                      <p:childTnLst>
                        <p:par>
                          <p:cTn id="353" fill="hold">
                            <p:stCondLst>
                              <p:cond delay="0"/>
                            </p:stCondLst>
                            <p:childTnLst>
                              <p:par>
                                <p:cTn id="354" presetID="1" presetClass="exit" presetSubtype="0" fill="hold" grpId="2" nodeType="clickEffect">
                                  <p:stCondLst>
                                    <p:cond delay="0"/>
                                  </p:stCondLst>
                                  <p:childTnLst>
                                    <p:set>
                                      <p:cBhvr>
                                        <p:cTn id="355" dur="1" fill="hold">
                                          <p:stCondLst>
                                            <p:cond delay="0"/>
                                          </p:stCondLst>
                                        </p:cTn>
                                        <p:tgtEl>
                                          <p:spTgt spid="100"/>
                                        </p:tgtEl>
                                        <p:attrNameLst>
                                          <p:attrName>style.visibility</p:attrName>
                                        </p:attrNameLst>
                                      </p:cBhvr>
                                      <p:to>
                                        <p:strVal val="hidden"/>
                                      </p:to>
                                    </p:set>
                                  </p:childTnLst>
                                </p:cTn>
                              </p:par>
                              <p:par>
                                <p:cTn id="356" presetID="1" presetClass="exit" presetSubtype="0" fill="hold" grpId="1" nodeType="withEffect">
                                  <p:stCondLst>
                                    <p:cond delay="0"/>
                                  </p:stCondLst>
                                  <p:childTnLst>
                                    <p:set>
                                      <p:cBhvr>
                                        <p:cTn id="357" dur="1" fill="hold">
                                          <p:stCondLst>
                                            <p:cond delay="0"/>
                                          </p:stCondLst>
                                        </p:cTn>
                                        <p:tgtEl>
                                          <p:spTgt spid="101"/>
                                        </p:tgtEl>
                                        <p:attrNameLst>
                                          <p:attrName>style.visibility</p:attrName>
                                        </p:attrNameLst>
                                      </p:cBhvr>
                                      <p:to>
                                        <p:strVal val="hidden"/>
                                      </p:to>
                                    </p:set>
                                  </p:childTnLst>
                                </p:cTn>
                              </p:par>
                              <p:par>
                                <p:cTn id="358" presetID="1" presetClass="exit" presetSubtype="0" fill="hold" grpId="2" nodeType="withEffect">
                                  <p:stCondLst>
                                    <p:cond delay="0"/>
                                  </p:stCondLst>
                                  <p:childTnLst>
                                    <p:set>
                                      <p:cBhvr>
                                        <p:cTn id="359" dur="1" fill="hold">
                                          <p:stCondLst>
                                            <p:cond delay="0"/>
                                          </p:stCondLst>
                                        </p:cTn>
                                        <p:tgtEl>
                                          <p:spTgt spid="98"/>
                                        </p:tgtEl>
                                        <p:attrNameLst>
                                          <p:attrName>style.visibility</p:attrName>
                                        </p:attrNameLst>
                                      </p:cBhvr>
                                      <p:to>
                                        <p:strVal val="hidden"/>
                                      </p:to>
                                    </p:set>
                                  </p:childTnLst>
                                </p:cTn>
                              </p:par>
                              <p:par>
                                <p:cTn id="360" presetID="1" presetClass="exit" presetSubtype="0" fill="hold" grpId="1" nodeType="withEffect">
                                  <p:stCondLst>
                                    <p:cond delay="0"/>
                                  </p:stCondLst>
                                  <p:childTnLst>
                                    <p:set>
                                      <p:cBhvr>
                                        <p:cTn id="361" dur="1" fill="hold">
                                          <p:stCondLst>
                                            <p:cond delay="0"/>
                                          </p:stCondLst>
                                        </p:cTn>
                                        <p:tgtEl>
                                          <p:spTgt spid="99"/>
                                        </p:tgtEl>
                                        <p:attrNameLst>
                                          <p:attrName>style.visibility</p:attrName>
                                        </p:attrNameLst>
                                      </p:cBhvr>
                                      <p:to>
                                        <p:strVal val="hidden"/>
                                      </p:to>
                                    </p:set>
                                  </p:childTnLst>
                                </p:cTn>
                              </p:par>
                              <p:par>
                                <p:cTn id="362" presetID="1" presetClass="exit" presetSubtype="0" fill="hold" grpId="2" nodeType="withEffect">
                                  <p:stCondLst>
                                    <p:cond delay="0"/>
                                  </p:stCondLst>
                                  <p:childTnLst>
                                    <p:set>
                                      <p:cBhvr>
                                        <p:cTn id="363" dur="1" fill="hold">
                                          <p:stCondLst>
                                            <p:cond delay="0"/>
                                          </p:stCondLst>
                                        </p:cTn>
                                        <p:tgtEl>
                                          <p:spTgt spid="102"/>
                                        </p:tgtEl>
                                        <p:attrNameLst>
                                          <p:attrName>style.visibility</p:attrName>
                                        </p:attrNameLst>
                                      </p:cBhvr>
                                      <p:to>
                                        <p:strVal val="hidden"/>
                                      </p:to>
                                    </p:set>
                                  </p:childTnLst>
                                </p:cTn>
                              </p:par>
                              <p:par>
                                <p:cTn id="364" presetID="1" presetClass="exit" presetSubtype="0" fill="hold" grpId="1" nodeType="withEffect">
                                  <p:stCondLst>
                                    <p:cond delay="0"/>
                                  </p:stCondLst>
                                  <p:childTnLst>
                                    <p:set>
                                      <p:cBhvr>
                                        <p:cTn id="365" dur="1" fill="hold">
                                          <p:stCondLst>
                                            <p:cond delay="0"/>
                                          </p:stCondLst>
                                        </p:cTn>
                                        <p:tgtEl>
                                          <p:spTgt spid="103"/>
                                        </p:tgtEl>
                                        <p:attrNameLst>
                                          <p:attrName>style.visibility</p:attrName>
                                        </p:attrNameLst>
                                      </p:cBhvr>
                                      <p:to>
                                        <p:strVal val="hidden"/>
                                      </p:to>
                                    </p:set>
                                  </p:childTnLst>
                                </p:cTn>
                              </p:par>
                              <p:par>
                                <p:cTn id="366" presetID="1" presetClass="exit" presetSubtype="0" fill="hold" grpId="2" nodeType="withEffect">
                                  <p:stCondLst>
                                    <p:cond delay="0"/>
                                  </p:stCondLst>
                                  <p:childTnLst>
                                    <p:set>
                                      <p:cBhvr>
                                        <p:cTn id="367" dur="1" fill="hold">
                                          <p:stCondLst>
                                            <p:cond delay="0"/>
                                          </p:stCondLst>
                                        </p:cTn>
                                        <p:tgtEl>
                                          <p:spTgt spid="104"/>
                                        </p:tgtEl>
                                        <p:attrNameLst>
                                          <p:attrName>style.visibility</p:attrName>
                                        </p:attrNameLst>
                                      </p:cBhvr>
                                      <p:to>
                                        <p:strVal val="hidden"/>
                                      </p:to>
                                    </p:set>
                                  </p:childTnLst>
                                </p:cTn>
                              </p:par>
                              <p:par>
                                <p:cTn id="368" presetID="1" presetClass="exit" presetSubtype="0" fill="hold" grpId="1" nodeType="withEffect">
                                  <p:stCondLst>
                                    <p:cond delay="0"/>
                                  </p:stCondLst>
                                  <p:childTnLst>
                                    <p:set>
                                      <p:cBhvr>
                                        <p:cTn id="369" dur="1" fill="hold">
                                          <p:stCondLst>
                                            <p:cond delay="0"/>
                                          </p:stCondLst>
                                        </p:cTn>
                                        <p:tgtEl>
                                          <p:spTgt spid="105"/>
                                        </p:tgtEl>
                                        <p:attrNameLst>
                                          <p:attrName>style.visibility</p:attrName>
                                        </p:attrNameLst>
                                      </p:cBhvr>
                                      <p:to>
                                        <p:strVal val="hidden"/>
                                      </p:to>
                                    </p:set>
                                  </p:childTnLst>
                                </p:cTn>
                              </p:par>
                            </p:childTnLst>
                          </p:cTn>
                        </p:par>
                      </p:childTnLst>
                    </p:cTn>
                  </p:par>
                  <p:par>
                    <p:cTn id="370" fill="hold">
                      <p:stCondLst>
                        <p:cond delay="indefinite"/>
                      </p:stCondLst>
                      <p:childTnLst>
                        <p:par>
                          <p:cTn id="371" fill="hold">
                            <p:stCondLst>
                              <p:cond delay="0"/>
                            </p:stCondLst>
                            <p:childTnLst>
                              <p:par>
                                <p:cTn id="372" presetID="1" presetClass="entr" presetSubtype="0" fill="hold" grpId="0" nodeType="clickEffect">
                                  <p:stCondLst>
                                    <p:cond delay="0"/>
                                  </p:stCondLst>
                                  <p:childTnLst>
                                    <p:set>
                                      <p:cBhvr>
                                        <p:cTn id="373" dur="1" fill="hold">
                                          <p:stCondLst>
                                            <p:cond delay="0"/>
                                          </p:stCondLst>
                                        </p:cTn>
                                        <p:tgtEl>
                                          <p:spTgt spid="43"/>
                                        </p:tgtEl>
                                        <p:attrNameLst>
                                          <p:attrName>style.visibility</p:attrName>
                                        </p:attrNameLst>
                                      </p:cBhvr>
                                      <p:to>
                                        <p:strVal val="visible"/>
                                      </p:to>
                                    </p:set>
                                  </p:childTnLst>
                                </p:cTn>
                              </p:par>
                            </p:childTnLst>
                          </p:cTn>
                        </p:par>
                      </p:childTnLst>
                    </p:cTn>
                  </p:par>
                  <p:par>
                    <p:cTn id="374" fill="hold">
                      <p:stCondLst>
                        <p:cond delay="indefinite"/>
                      </p:stCondLst>
                      <p:childTnLst>
                        <p:par>
                          <p:cTn id="375" fill="hold">
                            <p:stCondLst>
                              <p:cond delay="0"/>
                            </p:stCondLst>
                            <p:childTnLst>
                              <p:par>
                                <p:cTn id="376" presetID="1" presetClass="entr" presetSubtype="0" fill="hold" nodeType="clickEffect">
                                  <p:stCondLst>
                                    <p:cond delay="0"/>
                                  </p:stCondLst>
                                  <p:childTnLst>
                                    <p:set>
                                      <p:cBhvr>
                                        <p:cTn id="377" dur="1" fill="hold">
                                          <p:stCondLst>
                                            <p:cond delay="0"/>
                                          </p:stCondLst>
                                        </p:cTn>
                                        <p:tgtEl>
                                          <p:spTgt spid="48"/>
                                        </p:tgtEl>
                                        <p:attrNameLst>
                                          <p:attrName>style.visibility</p:attrName>
                                        </p:attrNameLst>
                                      </p:cBhvr>
                                      <p:to>
                                        <p:strVal val="visible"/>
                                      </p:to>
                                    </p:set>
                                  </p:childTnLst>
                                </p:cTn>
                              </p:par>
                              <p:par>
                                <p:cTn id="378" presetID="1" presetClass="entr" presetSubtype="0" fill="hold" grpId="0" nodeType="withEffect">
                                  <p:stCondLst>
                                    <p:cond delay="0"/>
                                  </p:stCondLst>
                                  <p:childTnLst>
                                    <p:set>
                                      <p:cBhvr>
                                        <p:cTn id="379" dur="1" fill="hold">
                                          <p:stCondLst>
                                            <p:cond delay="0"/>
                                          </p:stCondLst>
                                        </p:cTn>
                                        <p:tgtEl>
                                          <p:spTgt spid="68"/>
                                        </p:tgtEl>
                                        <p:attrNameLst>
                                          <p:attrName>style.visibility</p:attrName>
                                        </p:attrNameLst>
                                      </p:cBhvr>
                                      <p:to>
                                        <p:strVal val="visible"/>
                                      </p:to>
                                    </p:set>
                                  </p:childTnLst>
                                </p:cTn>
                              </p:par>
                            </p:childTnLst>
                          </p:cTn>
                        </p:par>
                      </p:childTnLst>
                    </p:cTn>
                  </p:par>
                  <p:par>
                    <p:cTn id="380" fill="hold">
                      <p:stCondLst>
                        <p:cond delay="indefinite"/>
                      </p:stCondLst>
                      <p:childTnLst>
                        <p:par>
                          <p:cTn id="381" fill="hold">
                            <p:stCondLst>
                              <p:cond delay="0"/>
                            </p:stCondLst>
                            <p:childTnLst>
                              <p:par>
                                <p:cTn id="382" presetID="1" presetClass="entr" presetSubtype="0" fill="hold" grpId="0" nodeType="clickEffect">
                                  <p:stCondLst>
                                    <p:cond delay="0"/>
                                  </p:stCondLst>
                                  <p:childTnLst>
                                    <p:set>
                                      <p:cBhvr>
                                        <p:cTn id="383" dur="1" fill="hold">
                                          <p:stCondLst>
                                            <p:cond delay="0"/>
                                          </p:stCondLst>
                                        </p:cTn>
                                        <p:tgtEl>
                                          <p:spTgt spid="108"/>
                                        </p:tgtEl>
                                        <p:attrNameLst>
                                          <p:attrName>style.visibility</p:attrName>
                                        </p:attrNameLst>
                                      </p:cBhvr>
                                      <p:to>
                                        <p:strVal val="visible"/>
                                      </p:to>
                                    </p:set>
                                  </p:childTnLst>
                                </p:cTn>
                              </p:par>
                              <p:par>
                                <p:cTn id="384" presetID="35" presetClass="emph" presetSubtype="0" repeatCount="10000" fill="hold" grpId="1" nodeType="withEffect">
                                  <p:stCondLst>
                                    <p:cond delay="0"/>
                                  </p:stCondLst>
                                  <p:childTnLst>
                                    <p:anim calcmode="discrete" valueType="str">
                                      <p:cBhvr>
                                        <p:cTn id="385" dur="500" fill="hold"/>
                                        <p:tgtEl>
                                          <p:spTgt spid="108"/>
                                        </p:tgtEl>
                                        <p:attrNameLst>
                                          <p:attrName>style.visibility</p:attrName>
                                        </p:attrNameLst>
                                      </p:cBhvr>
                                      <p:tavLst>
                                        <p:tav tm="0">
                                          <p:val>
                                            <p:strVal val="hidden"/>
                                          </p:val>
                                        </p:tav>
                                        <p:tav tm="50000">
                                          <p:val>
                                            <p:strVal val="visible"/>
                                          </p:val>
                                        </p:tav>
                                      </p:tavLst>
                                    </p:anim>
                                  </p:childTnLst>
                                </p:cTn>
                              </p:par>
                            </p:childTnLst>
                          </p:cTn>
                        </p:par>
                      </p:childTnLst>
                    </p:cTn>
                  </p:par>
                  <p:par>
                    <p:cTn id="386" fill="hold">
                      <p:stCondLst>
                        <p:cond delay="indefinite"/>
                      </p:stCondLst>
                      <p:childTnLst>
                        <p:par>
                          <p:cTn id="387" fill="hold">
                            <p:stCondLst>
                              <p:cond delay="0"/>
                            </p:stCondLst>
                            <p:childTnLst>
                              <p:par>
                                <p:cTn id="388" presetID="22" presetClass="entr" presetSubtype="2" fill="hold" grpId="0" nodeType="clickEffect">
                                  <p:stCondLst>
                                    <p:cond delay="0"/>
                                  </p:stCondLst>
                                  <p:childTnLst>
                                    <p:set>
                                      <p:cBhvr>
                                        <p:cTn id="389" dur="1" fill="hold">
                                          <p:stCondLst>
                                            <p:cond delay="0"/>
                                          </p:stCondLst>
                                        </p:cTn>
                                        <p:tgtEl>
                                          <p:spTgt spid="109"/>
                                        </p:tgtEl>
                                        <p:attrNameLst>
                                          <p:attrName>style.visibility</p:attrName>
                                        </p:attrNameLst>
                                      </p:cBhvr>
                                      <p:to>
                                        <p:strVal val="visible"/>
                                      </p:to>
                                    </p:set>
                                    <p:animEffect transition="in" filter="wipe(right)">
                                      <p:cBhvr>
                                        <p:cTn id="390" dur="500"/>
                                        <p:tgtEl>
                                          <p:spTgt spid="109"/>
                                        </p:tgtEl>
                                      </p:cBhvr>
                                    </p:animEffec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grpId="0" nodeType="clickEffect">
                                  <p:stCondLst>
                                    <p:cond delay="0"/>
                                  </p:stCondLst>
                                  <p:childTnLst>
                                    <p:set>
                                      <p:cBhvr>
                                        <p:cTn id="394" dur="1" fill="hold">
                                          <p:stCondLst>
                                            <p:cond delay="0"/>
                                          </p:stCondLst>
                                        </p:cTn>
                                        <p:tgtEl>
                                          <p:spTgt spid="107"/>
                                        </p:tgtEl>
                                        <p:attrNameLst>
                                          <p:attrName>style.visibility</p:attrName>
                                        </p:attrNameLst>
                                      </p:cBhvr>
                                      <p:to>
                                        <p:strVal val="visible"/>
                                      </p:to>
                                    </p:set>
                                  </p:childTnLst>
                                </p:cTn>
                              </p:par>
                              <p:par>
                                <p:cTn id="395" presetID="35" presetClass="emph" presetSubtype="0" repeatCount="10000" fill="hold" grpId="1" nodeType="withEffect">
                                  <p:stCondLst>
                                    <p:cond delay="0"/>
                                  </p:stCondLst>
                                  <p:childTnLst>
                                    <p:anim calcmode="discrete" valueType="str">
                                      <p:cBhvr>
                                        <p:cTn id="396" dur="500" fill="hold"/>
                                        <p:tgtEl>
                                          <p:spTgt spid="107"/>
                                        </p:tgtEl>
                                        <p:attrNameLst>
                                          <p:attrName>style.visibility</p:attrName>
                                        </p:attrNameLst>
                                      </p:cBhvr>
                                      <p:tavLst>
                                        <p:tav tm="0">
                                          <p:val>
                                            <p:strVal val="hidden"/>
                                          </p:val>
                                        </p:tav>
                                        <p:tav tm="50000">
                                          <p:val>
                                            <p:strVal val="visible"/>
                                          </p:val>
                                        </p:tav>
                                      </p:tavLst>
                                    </p:anim>
                                  </p:childTnLst>
                                </p:cTn>
                              </p:par>
                            </p:childTnLst>
                          </p:cTn>
                        </p:par>
                      </p:childTnLst>
                    </p:cTn>
                  </p:par>
                  <p:par>
                    <p:cTn id="397" fill="hold">
                      <p:stCondLst>
                        <p:cond delay="indefinite"/>
                      </p:stCondLst>
                      <p:childTnLst>
                        <p:par>
                          <p:cTn id="398" fill="hold">
                            <p:stCondLst>
                              <p:cond delay="0"/>
                            </p:stCondLst>
                            <p:childTnLst>
                              <p:par>
                                <p:cTn id="399" presetID="22" presetClass="entr" presetSubtype="8" fill="hold" grpId="0" nodeType="clickEffect">
                                  <p:stCondLst>
                                    <p:cond delay="0"/>
                                  </p:stCondLst>
                                  <p:childTnLst>
                                    <p:set>
                                      <p:cBhvr>
                                        <p:cTn id="400" dur="1" fill="hold">
                                          <p:stCondLst>
                                            <p:cond delay="0"/>
                                          </p:stCondLst>
                                        </p:cTn>
                                        <p:tgtEl>
                                          <p:spTgt spid="106"/>
                                        </p:tgtEl>
                                        <p:attrNameLst>
                                          <p:attrName>style.visibility</p:attrName>
                                        </p:attrNameLst>
                                      </p:cBhvr>
                                      <p:to>
                                        <p:strVal val="visible"/>
                                      </p:to>
                                    </p:set>
                                    <p:animEffect transition="in" filter="wipe(left)">
                                      <p:cBhvr>
                                        <p:cTn id="401" dur="500"/>
                                        <p:tgtEl>
                                          <p:spTgt spid="106"/>
                                        </p:tgtEl>
                                      </p:cBhvr>
                                    </p:animEffect>
                                  </p:childTnLst>
                                </p:cTn>
                              </p:par>
                            </p:childTnLst>
                          </p:cTn>
                        </p:par>
                      </p:childTnLst>
                    </p:cTn>
                  </p:par>
                  <p:par>
                    <p:cTn id="402" fill="hold">
                      <p:stCondLst>
                        <p:cond delay="indefinite"/>
                      </p:stCondLst>
                      <p:childTnLst>
                        <p:par>
                          <p:cTn id="403" fill="hold">
                            <p:stCondLst>
                              <p:cond delay="0"/>
                            </p:stCondLst>
                            <p:childTnLst>
                              <p:par>
                                <p:cTn id="404" presetID="22" presetClass="entr" presetSubtype="8" fill="hold" grpId="0" nodeType="clickEffect">
                                  <p:stCondLst>
                                    <p:cond delay="0"/>
                                  </p:stCondLst>
                                  <p:childTnLst>
                                    <p:set>
                                      <p:cBhvr>
                                        <p:cTn id="405" dur="1" fill="hold">
                                          <p:stCondLst>
                                            <p:cond delay="0"/>
                                          </p:stCondLst>
                                        </p:cTn>
                                        <p:tgtEl>
                                          <p:spTgt spid="110"/>
                                        </p:tgtEl>
                                        <p:attrNameLst>
                                          <p:attrName>style.visibility</p:attrName>
                                        </p:attrNameLst>
                                      </p:cBhvr>
                                      <p:to>
                                        <p:strVal val="visible"/>
                                      </p:to>
                                    </p:set>
                                    <p:animEffect transition="in" filter="wipe(left)">
                                      <p:cBhvr>
                                        <p:cTn id="406" dur="500"/>
                                        <p:tgtEl>
                                          <p:spTgt spid="110"/>
                                        </p:tgtEl>
                                      </p:cBhvr>
                                    </p:animEffect>
                                  </p:childTnLst>
                                </p:cTn>
                              </p:par>
                            </p:childTnLst>
                          </p:cTn>
                        </p:par>
                      </p:childTnLst>
                    </p:cTn>
                  </p:par>
                  <p:par>
                    <p:cTn id="407" fill="hold">
                      <p:stCondLst>
                        <p:cond delay="indefinite"/>
                      </p:stCondLst>
                      <p:childTnLst>
                        <p:par>
                          <p:cTn id="408" fill="hold">
                            <p:stCondLst>
                              <p:cond delay="0"/>
                            </p:stCondLst>
                            <p:childTnLst>
                              <p:par>
                                <p:cTn id="409" presetID="1" presetClass="entr" presetSubtype="0" fill="hold" nodeType="clickEffect">
                                  <p:stCondLst>
                                    <p:cond delay="0"/>
                                  </p:stCondLst>
                                  <p:childTnLst>
                                    <p:set>
                                      <p:cBhvr>
                                        <p:cTn id="410" dur="1" fill="hold">
                                          <p:stCondLst>
                                            <p:cond delay="0"/>
                                          </p:stCondLst>
                                        </p:cTn>
                                        <p:tgtEl>
                                          <p:spTgt spid="49"/>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presetID="1" presetClass="entr" presetSubtype="0" fill="hold" grpId="0" nodeType="clickEffect">
                                  <p:stCondLst>
                                    <p:cond delay="0"/>
                                  </p:stCondLst>
                                  <p:childTnLst>
                                    <p:set>
                                      <p:cBhvr>
                                        <p:cTn id="414" dur="1" fill="hold">
                                          <p:stCondLst>
                                            <p:cond delay="0"/>
                                          </p:stCondLst>
                                        </p:cTn>
                                        <p:tgtEl>
                                          <p:spTgt spid="117"/>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grpId="2" nodeType="clickEffect">
                                  <p:stCondLst>
                                    <p:cond delay="0"/>
                                  </p:stCondLst>
                                  <p:childTnLst>
                                    <p:set>
                                      <p:cBhvr>
                                        <p:cTn id="418" dur="1" fill="hold">
                                          <p:stCondLst>
                                            <p:cond delay="0"/>
                                          </p:stCondLst>
                                        </p:cTn>
                                        <p:tgtEl>
                                          <p:spTgt spid="108"/>
                                        </p:tgtEl>
                                        <p:attrNameLst>
                                          <p:attrName>style.visibility</p:attrName>
                                        </p:attrNameLst>
                                      </p:cBhvr>
                                      <p:to>
                                        <p:strVal val="hidden"/>
                                      </p:to>
                                    </p:set>
                                  </p:childTnLst>
                                </p:cTn>
                              </p:par>
                              <p:par>
                                <p:cTn id="419" presetID="1" presetClass="exit" presetSubtype="0" fill="hold" grpId="1" nodeType="withEffect">
                                  <p:stCondLst>
                                    <p:cond delay="0"/>
                                  </p:stCondLst>
                                  <p:childTnLst>
                                    <p:set>
                                      <p:cBhvr>
                                        <p:cTn id="420" dur="1" fill="hold">
                                          <p:stCondLst>
                                            <p:cond delay="0"/>
                                          </p:stCondLst>
                                        </p:cTn>
                                        <p:tgtEl>
                                          <p:spTgt spid="109"/>
                                        </p:tgtEl>
                                        <p:attrNameLst>
                                          <p:attrName>style.visibility</p:attrName>
                                        </p:attrNameLst>
                                      </p:cBhvr>
                                      <p:to>
                                        <p:strVal val="hidden"/>
                                      </p:to>
                                    </p:set>
                                  </p:childTnLst>
                                </p:cTn>
                              </p:par>
                              <p:par>
                                <p:cTn id="421" presetID="1" presetClass="exit" presetSubtype="0" fill="hold" grpId="2" nodeType="withEffect">
                                  <p:stCondLst>
                                    <p:cond delay="0"/>
                                  </p:stCondLst>
                                  <p:childTnLst>
                                    <p:set>
                                      <p:cBhvr>
                                        <p:cTn id="422" dur="1" fill="hold">
                                          <p:stCondLst>
                                            <p:cond delay="0"/>
                                          </p:stCondLst>
                                        </p:cTn>
                                        <p:tgtEl>
                                          <p:spTgt spid="107"/>
                                        </p:tgtEl>
                                        <p:attrNameLst>
                                          <p:attrName>style.visibility</p:attrName>
                                        </p:attrNameLst>
                                      </p:cBhvr>
                                      <p:to>
                                        <p:strVal val="hidden"/>
                                      </p:to>
                                    </p:set>
                                  </p:childTnLst>
                                </p:cTn>
                              </p:par>
                              <p:par>
                                <p:cTn id="423" presetID="1" presetClass="exit" presetSubtype="0" fill="hold" grpId="1" nodeType="withEffect">
                                  <p:stCondLst>
                                    <p:cond delay="0"/>
                                  </p:stCondLst>
                                  <p:childTnLst>
                                    <p:set>
                                      <p:cBhvr>
                                        <p:cTn id="424" dur="1" fill="hold">
                                          <p:stCondLst>
                                            <p:cond delay="0"/>
                                          </p:stCondLst>
                                        </p:cTn>
                                        <p:tgtEl>
                                          <p:spTgt spid="106"/>
                                        </p:tgtEl>
                                        <p:attrNameLst>
                                          <p:attrName>style.visibility</p:attrName>
                                        </p:attrNameLst>
                                      </p:cBhvr>
                                      <p:to>
                                        <p:strVal val="hidden"/>
                                      </p:to>
                                    </p:set>
                                  </p:childTnLst>
                                </p:cTn>
                              </p:par>
                              <p:par>
                                <p:cTn id="425" presetID="1" presetClass="exit" presetSubtype="0" fill="hold" grpId="1" nodeType="withEffect">
                                  <p:stCondLst>
                                    <p:cond delay="0"/>
                                  </p:stCondLst>
                                  <p:childTnLst>
                                    <p:set>
                                      <p:cBhvr>
                                        <p:cTn id="426" dur="1" fill="hold">
                                          <p:stCondLst>
                                            <p:cond delay="0"/>
                                          </p:stCondLst>
                                        </p:cTn>
                                        <p:tgtEl>
                                          <p:spTgt spid="110"/>
                                        </p:tgtEl>
                                        <p:attrNameLst>
                                          <p:attrName>style.visibility</p:attrName>
                                        </p:attrNameLst>
                                      </p:cBhvr>
                                      <p:to>
                                        <p:strVal val="hidden"/>
                                      </p:to>
                                    </p:set>
                                  </p:childTnLst>
                                </p:cTn>
                              </p:par>
                            </p:childTnLst>
                          </p:cTn>
                        </p:par>
                      </p:childTnLst>
                    </p:cTn>
                  </p:par>
                  <p:par>
                    <p:cTn id="427" fill="hold">
                      <p:stCondLst>
                        <p:cond delay="indefinite"/>
                      </p:stCondLst>
                      <p:childTnLst>
                        <p:par>
                          <p:cTn id="428" fill="hold">
                            <p:stCondLst>
                              <p:cond delay="0"/>
                            </p:stCondLst>
                            <p:childTnLst>
                              <p:par>
                                <p:cTn id="429" presetID="1" presetClass="entr" presetSubtype="0" fill="hold" grpId="0" nodeType="clickEffect">
                                  <p:stCondLst>
                                    <p:cond delay="0"/>
                                  </p:stCondLst>
                                  <p:childTnLst>
                                    <p:set>
                                      <p:cBhvr>
                                        <p:cTn id="430" dur="1" fill="hold">
                                          <p:stCondLst>
                                            <p:cond delay="0"/>
                                          </p:stCondLst>
                                        </p:cTn>
                                        <p:tgtEl>
                                          <p:spTgt spid="50"/>
                                        </p:tgtEl>
                                        <p:attrNameLst>
                                          <p:attrName>style.visibility</p:attrName>
                                        </p:attrNameLst>
                                      </p:cBhvr>
                                      <p:to>
                                        <p:strVal val="visible"/>
                                      </p:to>
                                    </p:set>
                                  </p:childTnLst>
                                </p:cTn>
                              </p:par>
                            </p:childTnLst>
                          </p:cTn>
                        </p:par>
                      </p:childTnLst>
                    </p:cTn>
                  </p:par>
                  <p:par>
                    <p:cTn id="431" fill="hold">
                      <p:stCondLst>
                        <p:cond delay="indefinite"/>
                      </p:stCondLst>
                      <p:childTnLst>
                        <p:par>
                          <p:cTn id="432" fill="hold">
                            <p:stCondLst>
                              <p:cond delay="0"/>
                            </p:stCondLst>
                            <p:childTnLst>
                              <p:par>
                                <p:cTn id="433" presetID="1" presetClass="entr" presetSubtype="0" fill="hold" nodeType="clickEffect">
                                  <p:stCondLst>
                                    <p:cond delay="0"/>
                                  </p:stCondLst>
                                  <p:childTnLst>
                                    <p:set>
                                      <p:cBhvr>
                                        <p:cTn id="434" dur="1" fill="hold">
                                          <p:stCondLst>
                                            <p:cond delay="0"/>
                                          </p:stCondLst>
                                        </p:cTn>
                                        <p:tgtEl>
                                          <p:spTgt spid="53"/>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69"/>
                                        </p:tgtEl>
                                        <p:attrNameLst>
                                          <p:attrName>style.visibility</p:attrName>
                                        </p:attrNameLst>
                                      </p:cBhvr>
                                      <p:to>
                                        <p:strVal val="visible"/>
                                      </p:to>
                                    </p:set>
                                  </p:childTnLst>
                                </p:cTn>
                              </p:par>
                            </p:childTnLst>
                          </p:cTn>
                        </p:par>
                      </p:childTnLst>
                    </p:cTn>
                  </p:par>
                  <p:par>
                    <p:cTn id="437" fill="hold">
                      <p:stCondLst>
                        <p:cond delay="indefinite"/>
                      </p:stCondLst>
                      <p:childTnLst>
                        <p:par>
                          <p:cTn id="438" fill="hold">
                            <p:stCondLst>
                              <p:cond delay="0"/>
                            </p:stCondLst>
                            <p:childTnLst>
                              <p:par>
                                <p:cTn id="439" presetID="1" presetClass="entr" presetSubtype="0" fill="hold" grpId="0" nodeType="clickEffect">
                                  <p:stCondLst>
                                    <p:cond delay="0"/>
                                  </p:stCondLst>
                                  <p:childTnLst>
                                    <p:set>
                                      <p:cBhvr>
                                        <p:cTn id="440" dur="1" fill="hold">
                                          <p:stCondLst>
                                            <p:cond delay="0"/>
                                          </p:stCondLst>
                                        </p:cTn>
                                        <p:tgtEl>
                                          <p:spTgt spid="113"/>
                                        </p:tgtEl>
                                        <p:attrNameLst>
                                          <p:attrName>style.visibility</p:attrName>
                                        </p:attrNameLst>
                                      </p:cBhvr>
                                      <p:to>
                                        <p:strVal val="visible"/>
                                      </p:to>
                                    </p:set>
                                  </p:childTnLst>
                                </p:cTn>
                              </p:par>
                              <p:par>
                                <p:cTn id="441" presetID="35" presetClass="emph" presetSubtype="0" repeatCount="10000" fill="hold" grpId="1" nodeType="withEffect">
                                  <p:stCondLst>
                                    <p:cond delay="0"/>
                                  </p:stCondLst>
                                  <p:childTnLst>
                                    <p:anim calcmode="discrete" valueType="str">
                                      <p:cBhvr>
                                        <p:cTn id="442" dur="500" fill="hold"/>
                                        <p:tgtEl>
                                          <p:spTgt spid="113"/>
                                        </p:tgtEl>
                                        <p:attrNameLst>
                                          <p:attrName>style.visibility</p:attrName>
                                        </p:attrNameLst>
                                      </p:cBhvr>
                                      <p:tavLst>
                                        <p:tav tm="0">
                                          <p:val>
                                            <p:strVal val="hidden"/>
                                          </p:val>
                                        </p:tav>
                                        <p:tav tm="50000">
                                          <p:val>
                                            <p:strVal val="visible"/>
                                          </p:val>
                                        </p:tav>
                                      </p:tavLst>
                                    </p:anim>
                                  </p:childTnLst>
                                </p:cTn>
                              </p:par>
                            </p:childTnLst>
                          </p:cTn>
                        </p:par>
                      </p:childTnLst>
                    </p:cTn>
                  </p:par>
                  <p:par>
                    <p:cTn id="443" fill="hold">
                      <p:stCondLst>
                        <p:cond delay="indefinite"/>
                      </p:stCondLst>
                      <p:childTnLst>
                        <p:par>
                          <p:cTn id="444" fill="hold">
                            <p:stCondLst>
                              <p:cond delay="0"/>
                            </p:stCondLst>
                            <p:childTnLst>
                              <p:par>
                                <p:cTn id="445" presetID="22" presetClass="entr" presetSubtype="2" fill="hold" grpId="0" nodeType="clickEffect">
                                  <p:stCondLst>
                                    <p:cond delay="0"/>
                                  </p:stCondLst>
                                  <p:childTnLst>
                                    <p:set>
                                      <p:cBhvr>
                                        <p:cTn id="446" dur="1" fill="hold">
                                          <p:stCondLst>
                                            <p:cond delay="0"/>
                                          </p:stCondLst>
                                        </p:cTn>
                                        <p:tgtEl>
                                          <p:spTgt spid="114"/>
                                        </p:tgtEl>
                                        <p:attrNameLst>
                                          <p:attrName>style.visibility</p:attrName>
                                        </p:attrNameLst>
                                      </p:cBhvr>
                                      <p:to>
                                        <p:strVal val="visible"/>
                                      </p:to>
                                    </p:set>
                                    <p:animEffect transition="in" filter="wipe(right)">
                                      <p:cBhvr>
                                        <p:cTn id="447" dur="500"/>
                                        <p:tgtEl>
                                          <p:spTgt spid="114"/>
                                        </p:tgtEl>
                                      </p:cBhvr>
                                    </p:animEffect>
                                  </p:childTnLst>
                                </p:cTn>
                              </p:par>
                            </p:childTnLst>
                          </p:cTn>
                        </p:par>
                      </p:childTnLst>
                    </p:cTn>
                  </p:par>
                  <p:par>
                    <p:cTn id="448" fill="hold">
                      <p:stCondLst>
                        <p:cond delay="indefinite"/>
                      </p:stCondLst>
                      <p:childTnLst>
                        <p:par>
                          <p:cTn id="449" fill="hold">
                            <p:stCondLst>
                              <p:cond delay="0"/>
                            </p:stCondLst>
                            <p:childTnLst>
                              <p:par>
                                <p:cTn id="450" presetID="1" presetClass="entr" presetSubtype="0" fill="hold" grpId="0" nodeType="clickEffect">
                                  <p:stCondLst>
                                    <p:cond delay="0"/>
                                  </p:stCondLst>
                                  <p:childTnLst>
                                    <p:set>
                                      <p:cBhvr>
                                        <p:cTn id="451" dur="1" fill="hold">
                                          <p:stCondLst>
                                            <p:cond delay="0"/>
                                          </p:stCondLst>
                                        </p:cTn>
                                        <p:tgtEl>
                                          <p:spTgt spid="112"/>
                                        </p:tgtEl>
                                        <p:attrNameLst>
                                          <p:attrName>style.visibility</p:attrName>
                                        </p:attrNameLst>
                                      </p:cBhvr>
                                      <p:to>
                                        <p:strVal val="visible"/>
                                      </p:to>
                                    </p:set>
                                  </p:childTnLst>
                                </p:cTn>
                              </p:par>
                              <p:par>
                                <p:cTn id="452" presetID="35" presetClass="emph" presetSubtype="0" repeatCount="10000" fill="hold" grpId="1" nodeType="withEffect">
                                  <p:stCondLst>
                                    <p:cond delay="0"/>
                                  </p:stCondLst>
                                  <p:childTnLst>
                                    <p:anim calcmode="discrete" valueType="str">
                                      <p:cBhvr>
                                        <p:cTn id="453" dur="5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par>
                    <p:cTn id="454" fill="hold">
                      <p:stCondLst>
                        <p:cond delay="indefinite"/>
                      </p:stCondLst>
                      <p:childTnLst>
                        <p:par>
                          <p:cTn id="455" fill="hold">
                            <p:stCondLst>
                              <p:cond delay="0"/>
                            </p:stCondLst>
                            <p:childTnLst>
                              <p:par>
                                <p:cTn id="456" presetID="22" presetClass="entr" presetSubtype="8" fill="hold" grpId="0" nodeType="clickEffect">
                                  <p:stCondLst>
                                    <p:cond delay="0"/>
                                  </p:stCondLst>
                                  <p:childTnLst>
                                    <p:set>
                                      <p:cBhvr>
                                        <p:cTn id="457" dur="1" fill="hold">
                                          <p:stCondLst>
                                            <p:cond delay="0"/>
                                          </p:stCondLst>
                                        </p:cTn>
                                        <p:tgtEl>
                                          <p:spTgt spid="111"/>
                                        </p:tgtEl>
                                        <p:attrNameLst>
                                          <p:attrName>style.visibility</p:attrName>
                                        </p:attrNameLst>
                                      </p:cBhvr>
                                      <p:to>
                                        <p:strVal val="visible"/>
                                      </p:to>
                                    </p:set>
                                    <p:animEffect transition="in" filter="wipe(left)">
                                      <p:cBhvr>
                                        <p:cTn id="458" dur="500"/>
                                        <p:tgtEl>
                                          <p:spTgt spid="111"/>
                                        </p:tgtEl>
                                      </p:cBhvr>
                                    </p:animEffect>
                                  </p:childTnLst>
                                </p:cTn>
                              </p:par>
                            </p:childTnLst>
                          </p:cTn>
                        </p:par>
                      </p:childTnLst>
                    </p:cTn>
                  </p:par>
                  <p:par>
                    <p:cTn id="459" fill="hold">
                      <p:stCondLst>
                        <p:cond delay="indefinite"/>
                      </p:stCondLst>
                      <p:childTnLst>
                        <p:par>
                          <p:cTn id="460" fill="hold">
                            <p:stCondLst>
                              <p:cond delay="0"/>
                            </p:stCondLst>
                            <p:childTnLst>
                              <p:par>
                                <p:cTn id="461" presetID="22" presetClass="entr" presetSubtype="8" fill="hold" grpId="0" nodeType="clickEffect">
                                  <p:stCondLst>
                                    <p:cond delay="0"/>
                                  </p:stCondLst>
                                  <p:childTnLst>
                                    <p:set>
                                      <p:cBhvr>
                                        <p:cTn id="462" dur="1" fill="hold">
                                          <p:stCondLst>
                                            <p:cond delay="0"/>
                                          </p:stCondLst>
                                        </p:cTn>
                                        <p:tgtEl>
                                          <p:spTgt spid="115"/>
                                        </p:tgtEl>
                                        <p:attrNameLst>
                                          <p:attrName>style.visibility</p:attrName>
                                        </p:attrNameLst>
                                      </p:cBhvr>
                                      <p:to>
                                        <p:strVal val="visible"/>
                                      </p:to>
                                    </p:set>
                                    <p:animEffect transition="in" filter="wipe(left)">
                                      <p:cBhvr>
                                        <p:cTn id="463" dur="500"/>
                                        <p:tgtEl>
                                          <p:spTgt spid="115"/>
                                        </p:tgtEl>
                                      </p:cBhvr>
                                    </p:animEffect>
                                  </p:childTnLst>
                                </p:cTn>
                              </p:par>
                              <p:par>
                                <p:cTn id="464" presetID="22" presetClass="entr" presetSubtype="8" fill="hold" grpId="0" nodeType="withEffect">
                                  <p:stCondLst>
                                    <p:cond delay="0"/>
                                  </p:stCondLst>
                                  <p:childTnLst>
                                    <p:set>
                                      <p:cBhvr>
                                        <p:cTn id="465" dur="1" fill="hold">
                                          <p:stCondLst>
                                            <p:cond delay="0"/>
                                          </p:stCondLst>
                                        </p:cTn>
                                        <p:tgtEl>
                                          <p:spTgt spid="116"/>
                                        </p:tgtEl>
                                        <p:attrNameLst>
                                          <p:attrName>style.visibility</p:attrName>
                                        </p:attrNameLst>
                                      </p:cBhvr>
                                      <p:to>
                                        <p:strVal val="visible"/>
                                      </p:to>
                                    </p:set>
                                    <p:animEffect transition="in" filter="wipe(left)">
                                      <p:cBhvr>
                                        <p:cTn id="466" dur="500"/>
                                        <p:tgtEl>
                                          <p:spTgt spid="116"/>
                                        </p:tgtEl>
                                      </p:cBhvr>
                                    </p:animEffect>
                                  </p:childTnLst>
                                </p:cTn>
                              </p:par>
                            </p:childTnLst>
                          </p:cTn>
                        </p:par>
                      </p:childTnLst>
                    </p:cTn>
                  </p:par>
                  <p:par>
                    <p:cTn id="467" fill="hold">
                      <p:stCondLst>
                        <p:cond delay="indefinite"/>
                      </p:stCondLst>
                      <p:childTnLst>
                        <p:par>
                          <p:cTn id="468" fill="hold">
                            <p:stCondLst>
                              <p:cond delay="0"/>
                            </p:stCondLst>
                            <p:childTnLst>
                              <p:par>
                                <p:cTn id="469" presetID="1" presetClass="entr" presetSubtype="0" fill="hold" grpId="0" nodeType="clickEffect">
                                  <p:stCondLst>
                                    <p:cond delay="0"/>
                                  </p:stCondLst>
                                  <p:childTnLst>
                                    <p:set>
                                      <p:cBhvr>
                                        <p:cTn id="470" dur="1" fill="hold">
                                          <p:stCondLst>
                                            <p:cond delay="0"/>
                                          </p:stCondLst>
                                        </p:cTn>
                                        <p:tgtEl>
                                          <p:spTgt spid="54"/>
                                        </p:tgtEl>
                                        <p:attrNameLst>
                                          <p:attrName>style.visibility</p:attrName>
                                        </p:attrNameLst>
                                      </p:cBhvr>
                                      <p:to>
                                        <p:strVal val="visible"/>
                                      </p:to>
                                    </p:set>
                                  </p:childTnLst>
                                </p:cTn>
                              </p:par>
                            </p:childTnLst>
                          </p:cTn>
                        </p:par>
                      </p:childTnLst>
                    </p:cTn>
                  </p:par>
                  <p:par>
                    <p:cTn id="471" fill="hold">
                      <p:stCondLst>
                        <p:cond delay="indefinite"/>
                      </p:stCondLst>
                      <p:childTnLst>
                        <p:par>
                          <p:cTn id="472" fill="hold">
                            <p:stCondLst>
                              <p:cond delay="0"/>
                            </p:stCondLst>
                            <p:childTnLst>
                              <p:par>
                                <p:cTn id="473" presetID="1" presetClass="entr" presetSubtype="0" fill="hold" grpId="0" nodeType="clickEffect">
                                  <p:stCondLst>
                                    <p:cond delay="0"/>
                                  </p:stCondLst>
                                  <p:childTnLst>
                                    <p:set>
                                      <p:cBhvr>
                                        <p:cTn id="474" dur="1" fill="hold">
                                          <p:stCondLst>
                                            <p:cond delay="0"/>
                                          </p:stCondLst>
                                        </p:cTn>
                                        <p:tgtEl>
                                          <p:spTgt spid="118"/>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grpId="2" nodeType="clickEffect">
                                  <p:stCondLst>
                                    <p:cond delay="0"/>
                                  </p:stCondLst>
                                  <p:childTnLst>
                                    <p:set>
                                      <p:cBhvr>
                                        <p:cTn id="478" dur="1" fill="hold">
                                          <p:stCondLst>
                                            <p:cond delay="0"/>
                                          </p:stCondLst>
                                        </p:cTn>
                                        <p:tgtEl>
                                          <p:spTgt spid="113"/>
                                        </p:tgtEl>
                                        <p:attrNameLst>
                                          <p:attrName>style.visibility</p:attrName>
                                        </p:attrNameLst>
                                      </p:cBhvr>
                                      <p:to>
                                        <p:strVal val="hidden"/>
                                      </p:to>
                                    </p:set>
                                  </p:childTnLst>
                                </p:cTn>
                              </p:par>
                              <p:par>
                                <p:cTn id="479" presetID="1" presetClass="exit" presetSubtype="0" fill="hold" grpId="1" nodeType="withEffect">
                                  <p:stCondLst>
                                    <p:cond delay="0"/>
                                  </p:stCondLst>
                                  <p:childTnLst>
                                    <p:set>
                                      <p:cBhvr>
                                        <p:cTn id="480" dur="1" fill="hold">
                                          <p:stCondLst>
                                            <p:cond delay="0"/>
                                          </p:stCondLst>
                                        </p:cTn>
                                        <p:tgtEl>
                                          <p:spTgt spid="114"/>
                                        </p:tgtEl>
                                        <p:attrNameLst>
                                          <p:attrName>style.visibility</p:attrName>
                                        </p:attrNameLst>
                                      </p:cBhvr>
                                      <p:to>
                                        <p:strVal val="hidden"/>
                                      </p:to>
                                    </p:set>
                                  </p:childTnLst>
                                </p:cTn>
                              </p:par>
                              <p:par>
                                <p:cTn id="481" presetID="1" presetClass="exit" presetSubtype="0" fill="hold" grpId="2" nodeType="withEffect">
                                  <p:stCondLst>
                                    <p:cond delay="0"/>
                                  </p:stCondLst>
                                  <p:childTnLst>
                                    <p:set>
                                      <p:cBhvr>
                                        <p:cTn id="482" dur="1" fill="hold">
                                          <p:stCondLst>
                                            <p:cond delay="0"/>
                                          </p:stCondLst>
                                        </p:cTn>
                                        <p:tgtEl>
                                          <p:spTgt spid="112"/>
                                        </p:tgtEl>
                                        <p:attrNameLst>
                                          <p:attrName>style.visibility</p:attrName>
                                        </p:attrNameLst>
                                      </p:cBhvr>
                                      <p:to>
                                        <p:strVal val="hidden"/>
                                      </p:to>
                                    </p:set>
                                  </p:childTnLst>
                                </p:cTn>
                              </p:par>
                              <p:par>
                                <p:cTn id="483" presetID="1" presetClass="exit" presetSubtype="0" fill="hold" grpId="1" nodeType="withEffect">
                                  <p:stCondLst>
                                    <p:cond delay="0"/>
                                  </p:stCondLst>
                                  <p:childTnLst>
                                    <p:set>
                                      <p:cBhvr>
                                        <p:cTn id="484" dur="1" fill="hold">
                                          <p:stCondLst>
                                            <p:cond delay="0"/>
                                          </p:stCondLst>
                                        </p:cTn>
                                        <p:tgtEl>
                                          <p:spTgt spid="111"/>
                                        </p:tgtEl>
                                        <p:attrNameLst>
                                          <p:attrName>style.visibility</p:attrName>
                                        </p:attrNameLst>
                                      </p:cBhvr>
                                      <p:to>
                                        <p:strVal val="hidden"/>
                                      </p:to>
                                    </p:set>
                                  </p:childTnLst>
                                </p:cTn>
                              </p:par>
                              <p:par>
                                <p:cTn id="485" presetID="1" presetClass="exit" presetSubtype="0" fill="hold" grpId="1" nodeType="withEffect">
                                  <p:stCondLst>
                                    <p:cond delay="0"/>
                                  </p:stCondLst>
                                  <p:childTnLst>
                                    <p:set>
                                      <p:cBhvr>
                                        <p:cTn id="486" dur="1" fill="hold">
                                          <p:stCondLst>
                                            <p:cond delay="0"/>
                                          </p:stCondLst>
                                        </p:cTn>
                                        <p:tgtEl>
                                          <p:spTgt spid="115"/>
                                        </p:tgtEl>
                                        <p:attrNameLst>
                                          <p:attrName>style.visibility</p:attrName>
                                        </p:attrNameLst>
                                      </p:cBhvr>
                                      <p:to>
                                        <p:strVal val="hidden"/>
                                      </p:to>
                                    </p:set>
                                  </p:childTnLst>
                                </p:cTn>
                              </p:par>
                              <p:par>
                                <p:cTn id="487" presetID="1" presetClass="exit" presetSubtype="0" fill="hold" grpId="1" nodeType="withEffect">
                                  <p:stCondLst>
                                    <p:cond delay="0"/>
                                  </p:stCondLst>
                                  <p:childTnLst>
                                    <p:set>
                                      <p:cBhvr>
                                        <p:cTn id="488" dur="1" fill="hold">
                                          <p:stCondLst>
                                            <p:cond delay="0"/>
                                          </p:stCondLst>
                                        </p:cTn>
                                        <p:tgtEl>
                                          <p:spTgt spid="116"/>
                                        </p:tgtEl>
                                        <p:attrNameLst>
                                          <p:attrName>style.visibility</p:attrName>
                                        </p:attrNameLst>
                                      </p:cBhvr>
                                      <p:to>
                                        <p:strVal val="hidden"/>
                                      </p:to>
                                    </p:set>
                                  </p:childTnLst>
                                </p:cTn>
                              </p:par>
                            </p:childTnLst>
                          </p:cTn>
                        </p:par>
                      </p:childTnLst>
                    </p:cTn>
                  </p:par>
                  <p:par>
                    <p:cTn id="489" fill="hold">
                      <p:stCondLst>
                        <p:cond delay="indefinite"/>
                      </p:stCondLst>
                      <p:childTnLst>
                        <p:par>
                          <p:cTn id="490" fill="hold">
                            <p:stCondLst>
                              <p:cond delay="0"/>
                            </p:stCondLst>
                            <p:childTnLst>
                              <p:par>
                                <p:cTn id="491" presetID="1" presetClass="entr" presetSubtype="0" fill="hold" grpId="0" nodeType="clickEffect">
                                  <p:stCondLst>
                                    <p:cond delay="0"/>
                                  </p:stCondLst>
                                  <p:childTnLst>
                                    <p:set>
                                      <p:cBhvr>
                                        <p:cTn id="492" dur="1" fill="hold">
                                          <p:stCondLst>
                                            <p:cond delay="0"/>
                                          </p:stCondLst>
                                        </p:cTn>
                                        <p:tgtEl>
                                          <p:spTgt spid="124"/>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ntr" presetSubtype="0" fill="hold" grpId="0" nodeType="clickEffect">
                                  <p:stCondLst>
                                    <p:cond delay="0"/>
                                  </p:stCondLst>
                                  <p:childTnLst>
                                    <p:set>
                                      <p:cBhvr>
                                        <p:cTn id="496" dur="1" fill="hold">
                                          <p:stCondLst>
                                            <p:cond delay="0"/>
                                          </p:stCondLst>
                                        </p:cTn>
                                        <p:tgtEl>
                                          <p:spTgt spid="55"/>
                                        </p:tgtEl>
                                        <p:attrNameLst>
                                          <p:attrName>style.visibility</p:attrName>
                                        </p:attrNameLst>
                                      </p:cBhvr>
                                      <p:to>
                                        <p:strVal val="visible"/>
                                      </p:to>
                                    </p:set>
                                  </p:childTnLst>
                                </p:cTn>
                              </p:par>
                            </p:childTnLst>
                          </p:cTn>
                        </p:par>
                      </p:childTnLst>
                    </p:cTn>
                  </p:par>
                  <p:par>
                    <p:cTn id="497" fill="hold">
                      <p:stCondLst>
                        <p:cond delay="indefinite"/>
                      </p:stCondLst>
                      <p:childTnLst>
                        <p:par>
                          <p:cTn id="498" fill="hold">
                            <p:stCondLst>
                              <p:cond delay="0"/>
                            </p:stCondLst>
                            <p:childTnLst>
                              <p:par>
                                <p:cTn id="499" presetID="1" presetClass="entr" presetSubtype="0" fill="hold" grpId="0" nodeType="clickEffect">
                                  <p:stCondLst>
                                    <p:cond delay="0"/>
                                  </p:stCondLst>
                                  <p:childTnLst>
                                    <p:set>
                                      <p:cBhvr>
                                        <p:cTn id="500" dur="1" fill="hold">
                                          <p:stCondLst>
                                            <p:cond delay="0"/>
                                          </p:stCondLst>
                                        </p:cTn>
                                        <p:tgtEl>
                                          <p:spTgt spid="125"/>
                                        </p:tgtEl>
                                        <p:attrNameLst>
                                          <p:attrName>style.visibility</p:attrName>
                                        </p:attrNameLst>
                                      </p:cBhvr>
                                      <p:to>
                                        <p:strVal val="visible"/>
                                      </p:to>
                                    </p:set>
                                  </p:childTnLst>
                                </p:cTn>
                              </p:par>
                              <p:par>
                                <p:cTn id="501" presetID="1" presetClass="entr" presetSubtype="0" fill="hold" nodeType="withEffect">
                                  <p:stCondLst>
                                    <p:cond delay="0"/>
                                  </p:stCondLst>
                                  <p:childTnLst>
                                    <p:set>
                                      <p:cBhvr>
                                        <p:cTn id="502" dur="1" fill="hold">
                                          <p:stCondLst>
                                            <p:cond delay="0"/>
                                          </p:stCondLst>
                                        </p:cTn>
                                        <p:tgtEl>
                                          <p:spTgt spid="20"/>
                                        </p:tgtEl>
                                        <p:attrNameLst>
                                          <p:attrName>style.visibility</p:attrName>
                                        </p:attrNameLst>
                                      </p:cBhvr>
                                      <p:to>
                                        <p:strVal val="visible"/>
                                      </p:to>
                                    </p:set>
                                  </p:childTnLst>
                                </p:cTn>
                              </p:par>
                              <p:par>
                                <p:cTn id="503" presetID="1" presetClass="entr" presetSubtype="0" fill="hold" nodeType="withEffect">
                                  <p:stCondLst>
                                    <p:cond delay="0"/>
                                  </p:stCondLst>
                                  <p:childTnLst>
                                    <p:set>
                                      <p:cBhvr>
                                        <p:cTn id="504" dur="1" fill="hold">
                                          <p:stCondLst>
                                            <p:cond delay="0"/>
                                          </p:stCondLst>
                                        </p:cTn>
                                        <p:tgtEl>
                                          <p:spTgt spid="40"/>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ntr" presetSubtype="0" fill="hold" grpId="0" nodeType="clickEffect">
                                  <p:stCondLst>
                                    <p:cond delay="0"/>
                                  </p:stCondLst>
                                  <p:childTnLst>
                                    <p:set>
                                      <p:cBhvr>
                                        <p:cTn id="508" dur="1" fill="hold">
                                          <p:stCondLst>
                                            <p:cond delay="0"/>
                                          </p:stCondLst>
                                        </p:cTn>
                                        <p:tgtEl>
                                          <p:spTgt spid="56"/>
                                        </p:tgtEl>
                                        <p:attrNameLst>
                                          <p:attrName>style.visibility</p:attrName>
                                        </p:attrNameLst>
                                      </p:cBhvr>
                                      <p:to>
                                        <p:strVal val="visible"/>
                                      </p:to>
                                    </p:set>
                                  </p:childTnLst>
                                </p:cTn>
                              </p:par>
                              <p:par>
                                <p:cTn id="509" presetID="1" presetClass="entr" presetSubtype="0" fill="hold" nodeType="withEffect">
                                  <p:stCondLst>
                                    <p:cond delay="0"/>
                                  </p:stCondLst>
                                  <p:childTnLst>
                                    <p:set>
                                      <p:cBhvr>
                                        <p:cTn id="5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6916" grpId="0"/>
      <p:bldP spid="129" grpId="0"/>
      <p:bldP spid="161" grpId="0"/>
      <p:bldP spid="46" grpId="0" animBg="1"/>
      <p:bldP spid="47" grpId="0"/>
      <p:bldP spid="13" grpId="0"/>
      <p:bldP spid="14" grpId="0"/>
      <p:bldP spid="15" grpId="0"/>
      <p:bldP spid="16" grpId="0"/>
      <p:bldP spid="21" grpId="0"/>
      <p:bldP spid="28" grpId="0"/>
      <p:bldP spid="31" grpId="0"/>
      <p:bldP spid="32" grpId="0"/>
      <p:bldP spid="34" grpId="0"/>
      <p:bldP spid="37" grpId="0"/>
      <p:bldP spid="43" grpId="0"/>
      <p:bldP spid="50" grpId="0"/>
      <p:bldP spid="54" grpId="0"/>
      <p:bldP spid="55" grpId="0"/>
      <p:bldP spid="56" grpId="0"/>
      <p:bldP spid="2" grpId="0" animBg="1"/>
      <p:bldP spid="51" grpId="0" animBg="1"/>
      <p:bldP spid="52" grpId="0" animBg="1"/>
      <p:bldP spid="57" grpId="0" animBg="1"/>
      <p:bldP spid="58" grpId="0"/>
      <p:bldP spid="59"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2" grpId="0" animBg="1"/>
      <p:bldP spid="72" grpId="1" animBg="1"/>
      <p:bldP spid="72" grpId="2" animBg="1"/>
      <p:bldP spid="73" grpId="0" animBg="1"/>
      <p:bldP spid="73" grpId="1" animBg="1"/>
      <p:bldP spid="74" grpId="0" animBg="1"/>
      <p:bldP spid="74" grpId="1" animBg="1"/>
      <p:bldP spid="76" grpId="0" animBg="1"/>
      <p:bldP spid="76" grpId="1" animBg="1"/>
      <p:bldP spid="76" grpId="2" animBg="1"/>
      <p:bldP spid="77" grpId="0" animBg="1"/>
      <p:bldP spid="77" grpId="1" animBg="1"/>
      <p:bldP spid="78" grpId="0" animBg="1"/>
      <p:bldP spid="78" grpId="1" animBg="1"/>
      <p:bldP spid="78" grpId="2" animBg="1"/>
      <p:bldP spid="79" grpId="0" animBg="1"/>
      <p:bldP spid="79" grpId="1" animBg="1"/>
      <p:bldP spid="80" grpId="0" animBg="1"/>
      <p:bldP spid="80" grpId="1" animBg="1"/>
      <p:bldP spid="81" grpId="0" animBg="1"/>
      <p:bldP spid="81" grpId="1" animBg="1"/>
      <p:bldP spid="81" grpId="2" animBg="1"/>
      <p:bldP spid="82" grpId="0" animBg="1"/>
      <p:bldP spid="82" grpId="1" animBg="1"/>
      <p:bldP spid="82" grpId="2"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p:bldP spid="89" grpId="0"/>
      <p:bldP spid="89" grpId="1"/>
      <p:bldP spid="92" grpId="0"/>
      <p:bldP spid="93" grpId="0"/>
      <p:bldP spid="93" grpId="1"/>
      <p:bldP spid="94" grpId="0"/>
      <p:bldP spid="94" grpId="1"/>
      <p:bldP spid="95" grpId="0"/>
      <p:bldP spid="95" grpId="1"/>
      <p:bldP spid="90" grpId="0" animBg="1"/>
      <p:bldP spid="90" grpId="1" animBg="1"/>
      <p:bldP spid="90" grpId="2" animBg="1"/>
      <p:bldP spid="91" grpId="0" animBg="1"/>
      <p:bldP spid="91" grpId="1" animBg="1"/>
      <p:bldP spid="96" grpId="0"/>
      <p:bldP spid="97" grpId="0"/>
      <p:bldP spid="98" grpId="0" animBg="1"/>
      <p:bldP spid="98" grpId="1" animBg="1"/>
      <p:bldP spid="98" grpId="2" animBg="1"/>
      <p:bldP spid="99" grpId="0" animBg="1"/>
      <p:bldP spid="99" grpId="1" animBg="1"/>
      <p:bldP spid="100" grpId="0" animBg="1"/>
      <p:bldP spid="100" grpId="1" animBg="1"/>
      <p:bldP spid="100" grpId="2" animBg="1"/>
      <p:bldP spid="101" grpId="0" animBg="1"/>
      <p:bldP spid="101" grpId="1" animBg="1"/>
      <p:bldP spid="102" grpId="0" animBg="1"/>
      <p:bldP spid="102" grpId="1" animBg="1"/>
      <p:bldP spid="102" grpId="2" animBg="1"/>
      <p:bldP spid="103" grpId="0" animBg="1"/>
      <p:bldP spid="103" grpId="1" animBg="1"/>
      <p:bldP spid="104" grpId="0" animBg="1"/>
      <p:bldP spid="104" grpId="1" animBg="1"/>
      <p:bldP spid="104" grpId="2" animBg="1"/>
      <p:bldP spid="105" grpId="0" animBg="1"/>
      <p:bldP spid="105" grpId="1" animBg="1"/>
      <p:bldP spid="106" grpId="0" animBg="1"/>
      <p:bldP spid="106" grpId="1" animBg="1"/>
      <p:bldP spid="107" grpId="0" animBg="1"/>
      <p:bldP spid="107" grpId="1" animBg="1"/>
      <p:bldP spid="107" grpId="2" animBg="1"/>
      <p:bldP spid="108" grpId="0" animBg="1"/>
      <p:bldP spid="108" grpId="1" animBg="1"/>
      <p:bldP spid="108" grpId="2" animBg="1"/>
      <p:bldP spid="109" grpId="0" animBg="1"/>
      <p:bldP spid="109" grpId="1" animBg="1"/>
      <p:bldP spid="110" grpId="0" animBg="1"/>
      <p:bldP spid="110" grpId="1" animBg="1"/>
      <p:bldP spid="111" grpId="0" animBg="1"/>
      <p:bldP spid="111" grpId="1" animBg="1"/>
      <p:bldP spid="112" grpId="0" animBg="1"/>
      <p:bldP spid="112" grpId="1" animBg="1"/>
      <p:bldP spid="112" grpId="2" animBg="1"/>
      <p:bldP spid="113" grpId="0" animBg="1"/>
      <p:bldP spid="113" grpId="1" animBg="1"/>
      <p:bldP spid="113" grpId="2" animBg="1"/>
      <p:bldP spid="114" grpId="0" animBg="1"/>
      <p:bldP spid="114" grpId="1" animBg="1"/>
      <p:bldP spid="115" grpId="0" animBg="1"/>
      <p:bldP spid="115" grpId="1" animBg="1"/>
      <p:bldP spid="116" grpId="0" animBg="1"/>
      <p:bldP spid="116" grpId="1" animBg="1"/>
      <p:bldP spid="117" grpId="0"/>
      <p:bldP spid="118" grpId="0"/>
      <p:bldP spid="124" grpId="0" animBg="1"/>
      <p:bldP spid="1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1" descr="歳差.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643063"/>
            <a:ext cx="4537075"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akama\My Documents\work\教育\駒場\力学09\09駒力SLD\こま\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1357313"/>
            <a:ext cx="406876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661302"/>
      </p:ext>
    </p:extLst>
  </p:cSld>
  <p:clrMapOvr>
    <a:masterClrMapping/>
  </p:clrMapOvr>
</p:sld>
</file>

<file path=ppt/theme/theme1.xml><?xml version="1.0" encoding="utf-8"?>
<a:theme xmlns:a="http://schemas.openxmlformats.org/drawingml/2006/main" name="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新しいﾌﾟﾚｾﾞﾝﾃｰｼｮﾝ">
  <a:themeElements>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32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159008</TotalTime>
  <Words>3085</Words>
  <Application>Microsoft Office PowerPoint</Application>
  <PresentationFormat>画面に合わせる (4:3)</PresentationFormat>
  <Paragraphs>566</Paragraphs>
  <Slides>30</Slides>
  <Notes>4</Notes>
  <HiddenSlides>0</HiddenSlides>
  <MMClips>0</MMClips>
  <ScaleCrop>false</ScaleCrop>
  <HeadingPairs>
    <vt:vector size="10" baseType="variant">
      <vt:variant>
        <vt:lpstr>使用されているフォント</vt:lpstr>
      </vt:variant>
      <vt:variant>
        <vt:i4>7</vt:i4>
      </vt:variant>
      <vt:variant>
        <vt:lpstr>テーマ</vt:lpstr>
      </vt:variant>
      <vt:variant>
        <vt:i4>2</vt:i4>
      </vt:variant>
      <vt:variant>
        <vt:lpstr>埋め込まれた OLE サーバー</vt:lpstr>
      </vt:variant>
      <vt:variant>
        <vt:i4>2</vt:i4>
      </vt:variant>
      <vt:variant>
        <vt:lpstr>スライド タイトル</vt:lpstr>
      </vt:variant>
      <vt:variant>
        <vt:i4>30</vt:i4>
      </vt:variant>
      <vt:variant>
        <vt:lpstr>目的別スライド ショー</vt:lpstr>
      </vt:variant>
      <vt:variant>
        <vt:i4>15</vt:i4>
      </vt:variant>
    </vt:vector>
  </HeadingPairs>
  <TitlesOfParts>
    <vt:vector size="56" baseType="lpstr">
      <vt:lpstr>ＭＳ Ｐゴシック</vt:lpstr>
      <vt:lpstr>ＭＳ ゴシック</vt:lpstr>
      <vt:lpstr>ＭＳ 明朝</vt:lpstr>
      <vt:lpstr>Bookman Old Style</vt:lpstr>
      <vt:lpstr>Century</vt:lpstr>
      <vt:lpstr>Symbol</vt:lpstr>
      <vt:lpstr>Times New Roman</vt:lpstr>
      <vt:lpstr>新しいﾌﾟﾚｾﾞﾝﾃｰｼｮﾝ</vt:lpstr>
      <vt:lpstr>2_新しいﾌﾟﾚｾﾞﾝﾃｰｼｮﾝ</vt:lpstr>
      <vt:lpstr>Equation</vt:lpstr>
      <vt:lpstr>数式</vt:lpstr>
      <vt:lpstr>基礎物理学Ⅰ／＜4＞第13回　こま</vt:lpstr>
      <vt:lpstr>PowerPoint プレゼンテーション</vt:lpstr>
      <vt:lpstr>PowerPoint プレゼンテーション</vt:lpstr>
      <vt:lpstr>PowerPoint プレゼンテーション</vt:lpstr>
      <vt:lpstr>第12回課題解答</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課題演習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abcms</cp:lastModifiedBy>
  <cp:revision>1986</cp:revision>
  <cp:lastPrinted>2002-01-30T02:01:24Z</cp:lastPrinted>
  <dcterms:created xsi:type="dcterms:W3CDTF">2001-12-01T11:59:04Z</dcterms:created>
  <dcterms:modified xsi:type="dcterms:W3CDTF">2020-07-16T04:23:10Z</dcterms:modified>
</cp:coreProperties>
</file>